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9700" y="2667000"/>
            <a:ext cx="6324600" cy="704850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th-TH" dirty="0"/>
              <a:t>ใส่ชื่อ นามสกุลเด็ก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39180"/>
            <a:ext cx="6400800" cy="838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dirty="0"/>
              <a:t>ใส่คุณงามความดีของเด็ก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667000" y="20574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/>
              <a:t>เกียรติบัตรฉบับนี้มอบไว้เพื่อแสดงว่า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581400" y="48006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/>
              <a:t>คุณครูประจำชั้น</a:t>
            </a:r>
            <a:endParaRPr lang="en-US" sz="2000" b="1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3581400" y="4724400"/>
            <a:ext cx="198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6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9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4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9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9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9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5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8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E2CBC-4880-4F18-816A-C3A41EFBFB4F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AB749-B04F-4F93-8F1B-CAE31B1E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4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33800" y="518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/>
              <a:t>( ชื่อ นางสกุล)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8726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Weeraya Maifeoi</dc:creator>
  <cp:lastModifiedBy>Winzen360us Namothreetime</cp:lastModifiedBy>
  <cp:revision>2</cp:revision>
  <dcterms:created xsi:type="dcterms:W3CDTF">2021-12-09T18:33:52Z</dcterms:created>
  <dcterms:modified xsi:type="dcterms:W3CDTF">2021-12-10T11:59:36Z</dcterms:modified>
</cp:coreProperties>
</file>