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716" y="-6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D57B8-03A8-46F2-9A0C-2789FFBFD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E17B0-D4E1-409A-9CA0-834F36CF8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60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AB4F3-E73E-45C6-8CE6-67AE32C00F79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D8246-4CCB-46A7-800B-FBD36131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667000"/>
            <a:ext cx="6629400" cy="936625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th-TH" dirty="0" smtClean="0"/>
              <a:t>ใส่ชื่อ นามสกุลเด็ก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3657600"/>
            <a:ext cx="6400800" cy="914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dirty="0" smtClean="0"/>
              <a:t>ใส่คุณงามความดีของเด็ก ๆ 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523998" y="4953000"/>
            <a:ext cx="1621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0" dirty="0" smtClean="0"/>
              <a:t>คุณครูประจำชั้น</a:t>
            </a:r>
            <a:endParaRPr lang="en-US" sz="1800" b="0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219200" y="4876800"/>
            <a:ext cx="2057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2241771" y="1172424"/>
            <a:ext cx="3427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ประกาศนียบัตร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241771" y="2048978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j-cs"/>
              </a:rPr>
              <a:t>เกียรติบัตรฉบับนี้มอบไว้เพื่อแสดงว่า</a:t>
            </a:r>
            <a:endParaRPr lang="en-US" sz="28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9491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AD3F-AFE1-4E32-A8D3-A5C2EBFFA7D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A1C-7405-4A30-8278-8A9825F6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4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AD3F-AFE1-4E32-A8D3-A5C2EBFFA7D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A1C-7405-4A30-8278-8A9825F6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9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AD3F-AFE1-4E32-A8D3-A5C2EBFFA7D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A1C-7405-4A30-8278-8A9825F6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3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AD3F-AFE1-4E32-A8D3-A5C2EBFFA7D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A1C-7405-4A30-8278-8A9825F6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2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AD3F-AFE1-4E32-A8D3-A5C2EBFFA7D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A1C-7405-4A30-8278-8A9825F6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6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AD3F-AFE1-4E32-A8D3-A5C2EBFFA7D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A1C-7405-4A30-8278-8A9825F6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6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AD3F-AFE1-4E32-A8D3-A5C2EBFFA7D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A1C-7405-4A30-8278-8A9825F6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2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AD3F-AFE1-4E32-A8D3-A5C2EBFFA7D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A1C-7405-4A30-8278-8A9825F6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AD3F-AFE1-4E32-A8D3-A5C2EBFFA7D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A1C-7405-4A30-8278-8A9825F6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15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AD3F-AFE1-4E32-A8D3-A5C2EBFFA7D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A1C-7405-4A30-8278-8A9825F6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4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7AD3F-AFE1-4E32-A8D3-A5C2EBFFA7D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56A1C-7405-4A30-8278-8A9825F6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7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86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Weeraya Maifeoi</dc:creator>
  <cp:lastModifiedBy>Weeraya Maifeoi</cp:lastModifiedBy>
  <cp:revision>3</cp:revision>
  <dcterms:created xsi:type="dcterms:W3CDTF">2021-12-09T17:35:56Z</dcterms:created>
  <dcterms:modified xsi:type="dcterms:W3CDTF">2021-12-09T18:44:29Z</dcterms:modified>
</cp:coreProperties>
</file>