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668" r:id="rId2"/>
    <p:sldId id="436" r:id="rId3"/>
    <p:sldId id="259" r:id="rId4"/>
    <p:sldId id="31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300" r:id="rId15"/>
    <p:sldId id="454" r:id="rId16"/>
    <p:sldId id="691" r:id="rId17"/>
    <p:sldId id="290" r:id="rId18"/>
    <p:sldId id="289" r:id="rId19"/>
    <p:sldId id="686" r:id="rId20"/>
    <p:sldId id="687" r:id="rId21"/>
    <p:sldId id="688" r:id="rId22"/>
    <p:sldId id="291" r:id="rId23"/>
    <p:sldId id="681" r:id="rId24"/>
    <p:sldId id="682" r:id="rId25"/>
    <p:sldId id="685" r:id="rId26"/>
    <p:sldId id="683" r:id="rId27"/>
    <p:sldId id="292" r:id="rId28"/>
    <p:sldId id="293" r:id="rId29"/>
    <p:sldId id="294" r:id="rId30"/>
    <p:sldId id="302" r:id="rId31"/>
    <p:sldId id="296" r:id="rId32"/>
    <p:sldId id="273" r:id="rId33"/>
    <p:sldId id="270" r:id="rId34"/>
    <p:sldId id="692" r:id="rId35"/>
    <p:sldId id="272" r:id="rId36"/>
    <p:sldId id="617" r:id="rId37"/>
    <p:sldId id="375" r:id="rId38"/>
    <p:sldId id="693" r:id="rId39"/>
    <p:sldId id="669" r:id="rId40"/>
    <p:sldId id="670" r:id="rId41"/>
    <p:sldId id="671" r:id="rId42"/>
    <p:sldId id="672" r:id="rId43"/>
    <p:sldId id="673" r:id="rId44"/>
    <p:sldId id="674" r:id="rId45"/>
    <p:sldId id="675" r:id="rId46"/>
    <p:sldId id="676" r:id="rId47"/>
    <p:sldId id="677" r:id="rId48"/>
  </p:sldIdLst>
  <p:sldSz cx="12192000" cy="6858000"/>
  <p:notesSz cx="6669088" cy="9926638"/>
  <p:embeddedFontLst>
    <p:embeddedFont>
      <p:font typeface="Angsana New" panose="02020603050405020304" pitchFamily="18" charset="-34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ordia New" panose="020B0304020202020204" pitchFamily="34" charset="-34"/>
      <p:regular r:id="rId58"/>
      <p:bold r:id="rId59"/>
      <p:italic r:id="rId60"/>
      <p:boldItalic r:id="rId61"/>
    </p:embeddedFont>
    <p:embeddedFont>
      <p:font typeface="Mali" panose="00000500000000000000" pitchFamily="2" charset="-34"/>
      <p:regular r:id="rId62"/>
      <p:bold r:id="rId63"/>
      <p:italic r:id="rId64"/>
      <p:boldItalic r:id="rId65"/>
    </p:embeddedFont>
    <p:embeddedFont>
      <p:font typeface="TH Sarabun New" panose="020B0500040200020003" pitchFamily="34" charset="-34"/>
      <p:regular r:id="rId66"/>
      <p:bold r:id="rId67"/>
      <p:italic r:id="rId68"/>
      <p:boldItalic r:id="rId69"/>
    </p:embeddedFont>
  </p:embeddedFontLst>
  <p:defaultTextStyle>
    <a:defPPr>
      <a:defRPr lang="en-US"/>
    </a:defPPr>
    <a:lvl1pPr marL="0" algn="l" defTabSz="1088483" rtl="0" eaLnBrk="1" latinLnBrk="0" hangingPunct="1">
      <a:defRPr sz="2107" kern="1200">
        <a:solidFill>
          <a:schemeClr val="tx1"/>
        </a:solidFill>
        <a:latin typeface="+mn-lt"/>
        <a:ea typeface="+mn-ea"/>
        <a:cs typeface="+mn-cs"/>
      </a:defRPr>
    </a:lvl1pPr>
    <a:lvl2pPr marL="544242" algn="l" defTabSz="1088483" rtl="0" eaLnBrk="1" latinLnBrk="0" hangingPunct="1">
      <a:defRPr sz="2107" kern="1200">
        <a:solidFill>
          <a:schemeClr val="tx1"/>
        </a:solidFill>
        <a:latin typeface="+mn-lt"/>
        <a:ea typeface="+mn-ea"/>
        <a:cs typeface="+mn-cs"/>
      </a:defRPr>
    </a:lvl2pPr>
    <a:lvl3pPr marL="1088483" algn="l" defTabSz="1088483" rtl="0" eaLnBrk="1" latinLnBrk="0" hangingPunct="1">
      <a:defRPr sz="2107" kern="1200">
        <a:solidFill>
          <a:schemeClr val="tx1"/>
        </a:solidFill>
        <a:latin typeface="+mn-lt"/>
        <a:ea typeface="+mn-ea"/>
        <a:cs typeface="+mn-cs"/>
      </a:defRPr>
    </a:lvl3pPr>
    <a:lvl4pPr marL="1632726" algn="l" defTabSz="1088483" rtl="0" eaLnBrk="1" latinLnBrk="0" hangingPunct="1">
      <a:defRPr sz="2107" kern="1200">
        <a:solidFill>
          <a:schemeClr val="tx1"/>
        </a:solidFill>
        <a:latin typeface="+mn-lt"/>
        <a:ea typeface="+mn-ea"/>
        <a:cs typeface="+mn-cs"/>
      </a:defRPr>
    </a:lvl4pPr>
    <a:lvl5pPr marL="2176968" algn="l" defTabSz="1088483" rtl="0" eaLnBrk="1" latinLnBrk="0" hangingPunct="1">
      <a:defRPr sz="2107" kern="1200">
        <a:solidFill>
          <a:schemeClr val="tx1"/>
        </a:solidFill>
        <a:latin typeface="+mn-lt"/>
        <a:ea typeface="+mn-ea"/>
        <a:cs typeface="+mn-cs"/>
      </a:defRPr>
    </a:lvl5pPr>
    <a:lvl6pPr marL="2721209" algn="l" defTabSz="1088483" rtl="0" eaLnBrk="1" latinLnBrk="0" hangingPunct="1">
      <a:defRPr sz="2107" kern="1200">
        <a:solidFill>
          <a:schemeClr val="tx1"/>
        </a:solidFill>
        <a:latin typeface="+mn-lt"/>
        <a:ea typeface="+mn-ea"/>
        <a:cs typeface="+mn-cs"/>
      </a:defRPr>
    </a:lvl6pPr>
    <a:lvl7pPr marL="3265451" algn="l" defTabSz="1088483" rtl="0" eaLnBrk="1" latinLnBrk="0" hangingPunct="1">
      <a:defRPr sz="2107" kern="1200">
        <a:solidFill>
          <a:schemeClr val="tx1"/>
        </a:solidFill>
        <a:latin typeface="+mn-lt"/>
        <a:ea typeface="+mn-ea"/>
        <a:cs typeface="+mn-cs"/>
      </a:defRPr>
    </a:lvl7pPr>
    <a:lvl8pPr marL="3809693" algn="l" defTabSz="1088483" rtl="0" eaLnBrk="1" latinLnBrk="0" hangingPunct="1">
      <a:defRPr sz="2107" kern="1200">
        <a:solidFill>
          <a:schemeClr val="tx1"/>
        </a:solidFill>
        <a:latin typeface="+mn-lt"/>
        <a:ea typeface="+mn-ea"/>
        <a:cs typeface="+mn-cs"/>
      </a:defRPr>
    </a:lvl8pPr>
    <a:lvl9pPr marL="4353935" algn="l" defTabSz="1088483" rtl="0" eaLnBrk="1" latinLnBrk="0" hangingPunct="1">
      <a:defRPr sz="210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864" userDrawn="1">
          <p15:clr>
            <a:srgbClr val="A4A3A4"/>
          </p15:clr>
        </p15:guide>
        <p15:guide id="10" pos="1728" userDrawn="1">
          <p15:clr>
            <a:srgbClr val="A4A3A4"/>
          </p15:clr>
        </p15:guide>
        <p15:guide id="12" pos="7008" userDrawn="1">
          <p15:clr>
            <a:srgbClr val="A4A3A4"/>
          </p15:clr>
        </p15:guide>
        <p15:guide id="15" pos="2928" userDrawn="1">
          <p15:clr>
            <a:srgbClr val="A4A3A4"/>
          </p15:clr>
        </p15:guide>
        <p15:guide id="19" pos="4896" userDrawn="1">
          <p15:clr>
            <a:srgbClr val="A4A3A4"/>
          </p15:clr>
        </p15:guide>
        <p15:guide id="20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2"/>
    <a:srgbClr val="D5FFEA"/>
    <a:srgbClr val="F2F2F2"/>
    <a:srgbClr val="D5250D"/>
    <a:srgbClr val="FFA833"/>
    <a:srgbClr val="FFF9EB"/>
    <a:srgbClr val="775FAD"/>
    <a:srgbClr val="177CC4"/>
    <a:srgbClr val="FFFFFF"/>
    <a:srgbClr val="008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85" autoAdjust="0"/>
  </p:normalViewPr>
  <p:slideViewPr>
    <p:cSldViewPr>
      <p:cViewPr varScale="1">
        <p:scale>
          <a:sx n="107" d="100"/>
          <a:sy n="107" d="100"/>
        </p:scale>
        <p:origin x="714" y="96"/>
      </p:cViewPr>
      <p:guideLst>
        <p:guide pos="864"/>
        <p:guide pos="1728"/>
        <p:guide pos="7008"/>
        <p:guide pos="2928"/>
        <p:guide pos="489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1E81F-14CF-48A5-9CEB-64CFDCC91F35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46DCD-B350-4358-9E0D-0CEF630F3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74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483" rtl="0" eaLnBrk="1" latinLnBrk="0" hangingPunct="1">
      <a:defRPr sz="1466" kern="1200">
        <a:solidFill>
          <a:schemeClr val="tx1"/>
        </a:solidFill>
        <a:latin typeface="+mn-lt"/>
        <a:ea typeface="+mn-ea"/>
        <a:cs typeface="+mn-cs"/>
      </a:defRPr>
    </a:lvl1pPr>
    <a:lvl2pPr marL="544242" algn="l" defTabSz="1088483" rtl="0" eaLnBrk="1" latinLnBrk="0" hangingPunct="1">
      <a:defRPr sz="1466" kern="1200">
        <a:solidFill>
          <a:schemeClr val="tx1"/>
        </a:solidFill>
        <a:latin typeface="+mn-lt"/>
        <a:ea typeface="+mn-ea"/>
        <a:cs typeface="+mn-cs"/>
      </a:defRPr>
    </a:lvl2pPr>
    <a:lvl3pPr marL="1088483" algn="l" defTabSz="1088483" rtl="0" eaLnBrk="1" latinLnBrk="0" hangingPunct="1">
      <a:defRPr sz="1466" kern="1200">
        <a:solidFill>
          <a:schemeClr val="tx1"/>
        </a:solidFill>
        <a:latin typeface="+mn-lt"/>
        <a:ea typeface="+mn-ea"/>
        <a:cs typeface="+mn-cs"/>
      </a:defRPr>
    </a:lvl3pPr>
    <a:lvl4pPr marL="1632726" algn="l" defTabSz="1088483" rtl="0" eaLnBrk="1" latinLnBrk="0" hangingPunct="1">
      <a:defRPr sz="1466" kern="1200">
        <a:solidFill>
          <a:schemeClr val="tx1"/>
        </a:solidFill>
        <a:latin typeface="+mn-lt"/>
        <a:ea typeface="+mn-ea"/>
        <a:cs typeface="+mn-cs"/>
      </a:defRPr>
    </a:lvl4pPr>
    <a:lvl5pPr marL="2176968" algn="l" defTabSz="1088483" rtl="0" eaLnBrk="1" latinLnBrk="0" hangingPunct="1">
      <a:defRPr sz="1466" kern="1200">
        <a:solidFill>
          <a:schemeClr val="tx1"/>
        </a:solidFill>
        <a:latin typeface="+mn-lt"/>
        <a:ea typeface="+mn-ea"/>
        <a:cs typeface="+mn-cs"/>
      </a:defRPr>
    </a:lvl5pPr>
    <a:lvl6pPr marL="2721209" algn="l" defTabSz="1088483" rtl="0" eaLnBrk="1" latinLnBrk="0" hangingPunct="1">
      <a:defRPr sz="1466" kern="1200">
        <a:solidFill>
          <a:schemeClr val="tx1"/>
        </a:solidFill>
        <a:latin typeface="+mn-lt"/>
        <a:ea typeface="+mn-ea"/>
        <a:cs typeface="+mn-cs"/>
      </a:defRPr>
    </a:lvl6pPr>
    <a:lvl7pPr marL="3265451" algn="l" defTabSz="1088483" rtl="0" eaLnBrk="1" latinLnBrk="0" hangingPunct="1">
      <a:defRPr sz="1466" kern="1200">
        <a:solidFill>
          <a:schemeClr val="tx1"/>
        </a:solidFill>
        <a:latin typeface="+mn-lt"/>
        <a:ea typeface="+mn-ea"/>
        <a:cs typeface="+mn-cs"/>
      </a:defRPr>
    </a:lvl7pPr>
    <a:lvl8pPr marL="3809693" algn="l" defTabSz="1088483" rtl="0" eaLnBrk="1" latinLnBrk="0" hangingPunct="1">
      <a:defRPr sz="1466" kern="1200">
        <a:solidFill>
          <a:schemeClr val="tx1"/>
        </a:solidFill>
        <a:latin typeface="+mn-lt"/>
        <a:ea typeface="+mn-ea"/>
        <a:cs typeface="+mn-cs"/>
      </a:defRPr>
    </a:lvl8pPr>
    <a:lvl9pPr marL="4353935" algn="l" defTabSz="1088483" rtl="0" eaLnBrk="1" latinLnBrk="0" hangingPunct="1">
      <a:defRPr sz="146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ตัวชี้วัด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13822" indent="-313822">
              <a:buFont typeface="Arial" charset="0"/>
              <a:buChar char="•"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 4.2 ม.4/1 ประยุกต์ใช้แนวคิดเชิงคำนวณในการพัฒนาโครงงานที่มีการบูรณาการกับวิชาอื่นอย่างสร้างสรรค์ และเชื่อมโยงกับชีวิตจริง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56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30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u="none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5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50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04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04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04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marR="0" indent="-28575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marR="0" indent="-28575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marR="0" indent="-28575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marR="0" indent="-28575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baseline="0" dirty="0"/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25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8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38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07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98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30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52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59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13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10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47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43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62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36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4877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 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16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962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37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857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664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10390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78868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55402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07263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2575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AutoNum type="arabicPeriod"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AutoNum type="arabicPeriod"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AutoNum type="arabicPeriod"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AutoNum type="arabicPeriod"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dirty="0"/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055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09546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85319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23428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2023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1255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23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37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09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73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6DCD-B350-4358-9E0D-0CEF630F36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6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1" y="2130425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4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5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7006-A38D-440C-9233-59F886AA9502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0C91-373F-4EFF-917C-311A9AA2A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4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7006-A38D-440C-9233-59F886AA9502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0C91-373F-4EFF-917C-311A9AA2A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9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12877800" y="298450"/>
            <a:ext cx="3996267" cy="6375400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89001" y="298450"/>
            <a:ext cx="11785600" cy="63754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7006-A38D-440C-9233-59F886AA9502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0C91-373F-4EFF-917C-311A9AA2A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8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7006-A38D-440C-9233-59F886AA9502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0C91-373F-4EFF-917C-311A9AA2A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0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4759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380">
                <a:solidFill>
                  <a:schemeClr val="tx1">
                    <a:tint val="75000"/>
                  </a:schemeClr>
                </a:solidFill>
              </a:defRPr>
            </a:lvl1pPr>
            <a:lvl2pPr marL="5437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2pPr>
            <a:lvl3pPr marL="1087414" indent="0">
              <a:buNone/>
              <a:defRPr sz="1922">
                <a:solidFill>
                  <a:schemeClr val="tx1">
                    <a:tint val="75000"/>
                  </a:schemeClr>
                </a:solidFill>
              </a:defRPr>
            </a:lvl3pPr>
            <a:lvl4pPr marL="1631122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4pPr>
            <a:lvl5pPr marL="2174829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5pPr>
            <a:lvl6pPr marL="2718536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6pPr>
            <a:lvl7pPr marL="3262243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7pPr>
            <a:lvl8pPr marL="3805951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8pPr>
            <a:lvl9pPr marL="4349657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7006-A38D-440C-9233-59F886AA9502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0C91-373F-4EFF-917C-311A9AA2A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89001" y="1743076"/>
            <a:ext cx="7890934" cy="4930775"/>
          </a:xfrm>
        </p:spPr>
        <p:txBody>
          <a:bodyPr/>
          <a:lstStyle>
            <a:lvl1pPr>
              <a:defRPr sz="3295"/>
            </a:lvl1pPr>
            <a:lvl2pPr>
              <a:defRPr sz="2837"/>
            </a:lvl2pPr>
            <a:lvl3pPr>
              <a:defRPr sz="2380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983133" y="1743076"/>
            <a:ext cx="7890934" cy="4930775"/>
          </a:xfrm>
        </p:spPr>
        <p:txBody>
          <a:bodyPr/>
          <a:lstStyle>
            <a:lvl1pPr>
              <a:defRPr sz="3295"/>
            </a:lvl1pPr>
            <a:lvl2pPr>
              <a:defRPr sz="2837"/>
            </a:lvl2pPr>
            <a:lvl3pPr>
              <a:defRPr sz="2380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7006-A38D-440C-9233-59F886AA9502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0C91-373F-4EFF-917C-311A9AA2A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37" b="1"/>
            </a:lvl1pPr>
            <a:lvl2pPr marL="543708" indent="0">
              <a:buNone/>
              <a:defRPr sz="2380" b="1"/>
            </a:lvl2pPr>
            <a:lvl3pPr marL="1087414" indent="0">
              <a:buNone/>
              <a:defRPr sz="2105" b="1"/>
            </a:lvl3pPr>
            <a:lvl4pPr marL="1631122" indent="0">
              <a:buNone/>
              <a:defRPr sz="1922" b="1"/>
            </a:lvl4pPr>
            <a:lvl5pPr marL="2174829" indent="0">
              <a:buNone/>
              <a:defRPr sz="1922" b="1"/>
            </a:lvl5pPr>
            <a:lvl6pPr marL="2718536" indent="0">
              <a:buNone/>
              <a:defRPr sz="1922" b="1"/>
            </a:lvl6pPr>
            <a:lvl7pPr marL="3262243" indent="0">
              <a:buNone/>
              <a:defRPr sz="1922" b="1"/>
            </a:lvl7pPr>
            <a:lvl8pPr marL="3805951" indent="0">
              <a:buNone/>
              <a:defRPr sz="1922" b="1"/>
            </a:lvl8pPr>
            <a:lvl9pPr marL="4349657" indent="0">
              <a:buNone/>
              <a:defRPr sz="1922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37"/>
            </a:lvl1pPr>
            <a:lvl2pPr>
              <a:defRPr sz="2380"/>
            </a:lvl2pPr>
            <a:lvl3pPr>
              <a:defRPr sz="2105"/>
            </a:lvl3pPr>
            <a:lvl4pPr>
              <a:defRPr sz="1922"/>
            </a:lvl4pPr>
            <a:lvl5pPr>
              <a:defRPr sz="1922"/>
            </a:lvl5pPr>
            <a:lvl6pPr>
              <a:defRPr sz="1922"/>
            </a:lvl6pPr>
            <a:lvl7pPr>
              <a:defRPr sz="1922"/>
            </a:lvl7pPr>
            <a:lvl8pPr>
              <a:defRPr sz="1922"/>
            </a:lvl8pPr>
            <a:lvl9pPr>
              <a:defRPr sz="1922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37" b="1"/>
            </a:lvl1pPr>
            <a:lvl2pPr marL="543708" indent="0">
              <a:buNone/>
              <a:defRPr sz="2380" b="1"/>
            </a:lvl2pPr>
            <a:lvl3pPr marL="1087414" indent="0">
              <a:buNone/>
              <a:defRPr sz="2105" b="1"/>
            </a:lvl3pPr>
            <a:lvl4pPr marL="1631122" indent="0">
              <a:buNone/>
              <a:defRPr sz="1922" b="1"/>
            </a:lvl4pPr>
            <a:lvl5pPr marL="2174829" indent="0">
              <a:buNone/>
              <a:defRPr sz="1922" b="1"/>
            </a:lvl5pPr>
            <a:lvl6pPr marL="2718536" indent="0">
              <a:buNone/>
              <a:defRPr sz="1922" b="1"/>
            </a:lvl6pPr>
            <a:lvl7pPr marL="3262243" indent="0">
              <a:buNone/>
              <a:defRPr sz="1922" b="1"/>
            </a:lvl7pPr>
            <a:lvl8pPr marL="3805951" indent="0">
              <a:buNone/>
              <a:defRPr sz="1922" b="1"/>
            </a:lvl8pPr>
            <a:lvl9pPr marL="4349657" indent="0">
              <a:buNone/>
              <a:defRPr sz="1922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837"/>
            </a:lvl1pPr>
            <a:lvl2pPr>
              <a:defRPr sz="2380"/>
            </a:lvl2pPr>
            <a:lvl3pPr>
              <a:defRPr sz="2105"/>
            </a:lvl3pPr>
            <a:lvl4pPr>
              <a:defRPr sz="1922"/>
            </a:lvl4pPr>
            <a:lvl5pPr>
              <a:defRPr sz="1922"/>
            </a:lvl5pPr>
            <a:lvl6pPr>
              <a:defRPr sz="1922"/>
            </a:lvl6pPr>
            <a:lvl7pPr>
              <a:defRPr sz="1922"/>
            </a:lvl7pPr>
            <a:lvl8pPr>
              <a:defRPr sz="1922"/>
            </a:lvl8pPr>
            <a:lvl9pPr>
              <a:defRPr sz="1922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7006-A38D-440C-9233-59F886AA9502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0C91-373F-4EFF-917C-311A9AA2A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7006-A38D-440C-9233-59F886AA9502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0C91-373F-4EFF-917C-311A9AA2A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9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7006-A38D-440C-9233-59F886AA9502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0C91-373F-4EFF-917C-311A9AA2A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1"/>
            <a:ext cx="4011084" cy="1162050"/>
          </a:xfrm>
        </p:spPr>
        <p:txBody>
          <a:bodyPr anchor="b"/>
          <a:lstStyle>
            <a:lvl1pPr algn="l">
              <a:defRPr sz="238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44"/>
            </a:lvl1pPr>
            <a:lvl2pPr>
              <a:defRPr sz="3295"/>
            </a:lvl2pPr>
            <a:lvl3pPr>
              <a:defRPr sz="2837"/>
            </a:lvl3pPr>
            <a:lvl4pPr>
              <a:defRPr sz="2380"/>
            </a:lvl4pPr>
            <a:lvl5pPr>
              <a:defRPr sz="2380"/>
            </a:lvl5pPr>
            <a:lvl6pPr>
              <a:defRPr sz="2380"/>
            </a:lvl6pPr>
            <a:lvl7pPr>
              <a:defRPr sz="2380"/>
            </a:lvl7pPr>
            <a:lvl8pPr>
              <a:defRPr sz="2380"/>
            </a:lvl8pPr>
            <a:lvl9pPr>
              <a:defRPr sz="238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47"/>
            </a:lvl1pPr>
            <a:lvl2pPr marL="543708" indent="0">
              <a:buNone/>
              <a:defRPr sz="1464"/>
            </a:lvl2pPr>
            <a:lvl3pPr marL="1087414" indent="0">
              <a:buNone/>
              <a:defRPr sz="1190"/>
            </a:lvl3pPr>
            <a:lvl4pPr marL="1631122" indent="0">
              <a:buNone/>
              <a:defRPr sz="1098"/>
            </a:lvl4pPr>
            <a:lvl5pPr marL="2174829" indent="0">
              <a:buNone/>
              <a:defRPr sz="1098"/>
            </a:lvl5pPr>
            <a:lvl6pPr marL="2718536" indent="0">
              <a:buNone/>
              <a:defRPr sz="1098"/>
            </a:lvl6pPr>
            <a:lvl7pPr marL="3262243" indent="0">
              <a:buNone/>
              <a:defRPr sz="1098"/>
            </a:lvl7pPr>
            <a:lvl8pPr marL="3805951" indent="0">
              <a:buNone/>
              <a:defRPr sz="1098"/>
            </a:lvl8pPr>
            <a:lvl9pPr marL="4349657" indent="0">
              <a:buNone/>
              <a:defRPr sz="1098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7006-A38D-440C-9233-59F886AA9502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0C91-373F-4EFF-917C-311A9AA2A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0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38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844"/>
            </a:lvl1pPr>
            <a:lvl2pPr marL="543708" indent="0">
              <a:buNone/>
              <a:defRPr sz="3295"/>
            </a:lvl2pPr>
            <a:lvl3pPr marL="1087414" indent="0">
              <a:buNone/>
              <a:defRPr sz="2837"/>
            </a:lvl3pPr>
            <a:lvl4pPr marL="1631122" indent="0">
              <a:buNone/>
              <a:defRPr sz="2380"/>
            </a:lvl4pPr>
            <a:lvl5pPr marL="2174829" indent="0">
              <a:buNone/>
              <a:defRPr sz="2380"/>
            </a:lvl5pPr>
            <a:lvl6pPr marL="2718536" indent="0">
              <a:buNone/>
              <a:defRPr sz="2380"/>
            </a:lvl6pPr>
            <a:lvl7pPr marL="3262243" indent="0">
              <a:buNone/>
              <a:defRPr sz="2380"/>
            </a:lvl7pPr>
            <a:lvl8pPr marL="3805951" indent="0">
              <a:buNone/>
              <a:defRPr sz="2380"/>
            </a:lvl8pPr>
            <a:lvl9pPr marL="4349657" indent="0">
              <a:buNone/>
              <a:defRPr sz="238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47"/>
            </a:lvl1pPr>
            <a:lvl2pPr marL="543708" indent="0">
              <a:buNone/>
              <a:defRPr sz="1464"/>
            </a:lvl2pPr>
            <a:lvl3pPr marL="1087414" indent="0">
              <a:buNone/>
              <a:defRPr sz="1190"/>
            </a:lvl3pPr>
            <a:lvl4pPr marL="1631122" indent="0">
              <a:buNone/>
              <a:defRPr sz="1098"/>
            </a:lvl4pPr>
            <a:lvl5pPr marL="2174829" indent="0">
              <a:buNone/>
              <a:defRPr sz="1098"/>
            </a:lvl5pPr>
            <a:lvl6pPr marL="2718536" indent="0">
              <a:buNone/>
              <a:defRPr sz="1098"/>
            </a:lvl6pPr>
            <a:lvl7pPr marL="3262243" indent="0">
              <a:buNone/>
              <a:defRPr sz="1098"/>
            </a:lvl7pPr>
            <a:lvl8pPr marL="3805951" indent="0">
              <a:buNone/>
              <a:defRPr sz="1098"/>
            </a:lvl8pPr>
            <a:lvl9pPr marL="4349657" indent="0">
              <a:buNone/>
              <a:defRPr sz="1098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7006-A38D-440C-9233-59F886AA9502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0C91-373F-4EFF-917C-311A9AA2A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18817" tIns="59409" rIns="118817" bIns="59409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18817" tIns="59409" rIns="118817" bIns="59409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118817" tIns="59409" rIns="118817" bIns="59409" rtlCol="0" anchor="ctr"/>
          <a:lstStyle>
            <a:lvl1pPr algn="l">
              <a:defRPr sz="14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37006-A38D-440C-9233-59F886AA9502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18817" tIns="59409" rIns="118817" bIns="59409" rtlCol="0" anchor="ctr"/>
          <a:lstStyle>
            <a:lvl1pPr algn="ctr">
              <a:defRPr sz="14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18817" tIns="59409" rIns="118817" bIns="59409" rtlCol="0" anchor="ctr"/>
          <a:lstStyle>
            <a:lvl1pPr algn="r">
              <a:defRPr sz="14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A0C91-373F-4EFF-917C-311A9AA2A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6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7414" rtl="0" eaLnBrk="1" latinLnBrk="0" hangingPunct="1">
        <a:spcBef>
          <a:spcPct val="0"/>
        </a:spcBef>
        <a:buNone/>
        <a:defRPr sz="52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780" indent="-407780" algn="l" defTabSz="1087414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4" kern="1200">
          <a:solidFill>
            <a:schemeClr val="tx1"/>
          </a:solidFill>
          <a:latin typeface="+mn-lt"/>
          <a:ea typeface="+mn-ea"/>
          <a:cs typeface="+mn-cs"/>
        </a:defRPr>
      </a:lvl1pPr>
      <a:lvl2pPr marL="883524" indent="-339817" algn="l" defTabSz="1087414" rtl="0" eaLnBrk="1" latinLnBrk="0" hangingPunct="1">
        <a:spcBef>
          <a:spcPct val="20000"/>
        </a:spcBef>
        <a:buFont typeface="Arial" panose="020B0604020202020204" pitchFamily="34" charset="0"/>
        <a:buChar char="–"/>
        <a:defRPr sz="3295" kern="1200">
          <a:solidFill>
            <a:schemeClr val="tx1"/>
          </a:solidFill>
          <a:latin typeface="+mn-lt"/>
          <a:ea typeface="+mn-ea"/>
          <a:cs typeface="+mn-cs"/>
        </a:defRPr>
      </a:lvl2pPr>
      <a:lvl3pPr marL="1359268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37" kern="1200">
          <a:solidFill>
            <a:schemeClr val="tx1"/>
          </a:solidFill>
          <a:latin typeface="+mn-lt"/>
          <a:ea typeface="+mn-ea"/>
          <a:cs typeface="+mn-cs"/>
        </a:defRPr>
      </a:lvl3pPr>
      <a:lvl4pPr marL="1902975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–"/>
        <a:defRPr sz="2380" kern="1200">
          <a:solidFill>
            <a:schemeClr val="tx1"/>
          </a:solidFill>
          <a:latin typeface="+mn-lt"/>
          <a:ea typeface="+mn-ea"/>
          <a:cs typeface="+mn-cs"/>
        </a:defRPr>
      </a:lvl4pPr>
      <a:lvl5pPr marL="2446683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»"/>
        <a:defRPr sz="2380" kern="1200">
          <a:solidFill>
            <a:schemeClr val="tx1"/>
          </a:solidFill>
          <a:latin typeface="+mn-lt"/>
          <a:ea typeface="+mn-ea"/>
          <a:cs typeface="+mn-cs"/>
        </a:defRPr>
      </a:lvl5pPr>
      <a:lvl6pPr marL="2990389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6pPr>
      <a:lvl7pPr marL="3534097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7pPr>
      <a:lvl8pPr marL="4077804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8pPr>
      <a:lvl9pPr marL="4621511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41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43708" algn="l" defTabSz="108741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87414" algn="l" defTabSz="108741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31122" algn="l" defTabSz="108741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74829" algn="l" defTabSz="108741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718536" algn="l" defTabSz="108741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62243" algn="l" defTabSz="108741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805951" algn="l" defTabSz="108741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349657" algn="l" defTabSz="108741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image" Target="../media/image53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2.png"/><Relationship Id="rId7" Type="http://schemas.openxmlformats.org/officeDocument/2006/relationships/image" Target="../media/image62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54.png"/><Relationship Id="rId10" Type="http://schemas.openxmlformats.org/officeDocument/2006/relationships/image" Target="../media/image63.png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5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68.png"/><Relationship Id="rId5" Type="http://schemas.openxmlformats.org/officeDocument/2006/relationships/image" Target="../media/image53.png"/><Relationship Id="rId15" Type="http://schemas.openxmlformats.org/officeDocument/2006/relationships/image" Target="../media/image14.png"/><Relationship Id="rId10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openxmlformats.org/officeDocument/2006/relationships/image" Target="../media/image73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8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15.png"/><Relationship Id="rId5" Type="http://schemas.openxmlformats.org/officeDocument/2006/relationships/image" Target="../media/image78.png"/><Relationship Id="rId15" Type="http://schemas.openxmlformats.org/officeDocument/2006/relationships/image" Target="../media/image14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slide" Target="slide17.xml"/><Relationship Id="rId18" Type="http://schemas.openxmlformats.org/officeDocument/2006/relationships/image" Target="../media/image15.png"/><Relationship Id="rId3" Type="http://schemas.openxmlformats.org/officeDocument/2006/relationships/slide" Target="slide28.xml"/><Relationship Id="rId21" Type="http://schemas.openxmlformats.org/officeDocument/2006/relationships/image" Target="../media/image30.png"/><Relationship Id="rId7" Type="http://schemas.openxmlformats.org/officeDocument/2006/relationships/slide" Target="slide18.xml"/><Relationship Id="rId12" Type="http://schemas.openxmlformats.org/officeDocument/2006/relationships/image" Target="../media/image8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9.svg"/><Relationship Id="rId20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slide" Target="slide27.xml"/><Relationship Id="rId5" Type="http://schemas.openxmlformats.org/officeDocument/2006/relationships/slide" Target="slide29.xml"/><Relationship Id="rId15" Type="http://schemas.openxmlformats.org/officeDocument/2006/relationships/image" Target="../media/image28.png"/><Relationship Id="rId10" Type="http://schemas.openxmlformats.org/officeDocument/2006/relationships/image" Target="../media/image87.png"/><Relationship Id="rId19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slide" Target="slide22.xml"/><Relationship Id="rId14" Type="http://schemas.openxmlformats.org/officeDocument/2006/relationships/image" Target="../media/image89.png"/><Relationship Id="rId22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14.png"/><Relationship Id="rId5" Type="http://schemas.openxmlformats.org/officeDocument/2006/relationships/image" Target="../media/image93.png"/><Relationship Id="rId10" Type="http://schemas.openxmlformats.org/officeDocument/2006/relationships/image" Target="../media/image94.png"/><Relationship Id="rId4" Type="http://schemas.openxmlformats.org/officeDocument/2006/relationships/image" Target="../media/image92.png"/><Relationship Id="rId9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8.png"/><Relationship Id="rId18" Type="http://schemas.openxmlformats.org/officeDocument/2006/relationships/image" Target="../media/image86.png"/><Relationship Id="rId3" Type="http://schemas.openxmlformats.org/officeDocument/2006/relationships/slide" Target="slide21.xml"/><Relationship Id="rId7" Type="http://schemas.openxmlformats.org/officeDocument/2006/relationships/slide" Target="slide19.xml"/><Relationship Id="rId12" Type="http://schemas.openxmlformats.org/officeDocument/2006/relationships/image" Target="../media/image30.pn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8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slide" Target="slide16.xml"/><Relationship Id="rId5" Type="http://schemas.openxmlformats.org/officeDocument/2006/relationships/slide" Target="slide20.xml"/><Relationship Id="rId15" Type="http://schemas.openxmlformats.org/officeDocument/2006/relationships/image" Target="../media/image100.png"/><Relationship Id="rId10" Type="http://schemas.openxmlformats.org/officeDocument/2006/relationships/image" Target="../media/image90.png"/><Relationship Id="rId19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5.png"/><Relationship Id="rId1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slide" Target="slide16.xml"/><Relationship Id="rId18" Type="http://schemas.openxmlformats.org/officeDocument/2006/relationships/image" Target="../media/image29.svg"/><Relationship Id="rId3" Type="http://schemas.openxmlformats.org/officeDocument/2006/relationships/slide" Target="slide18.xml"/><Relationship Id="rId7" Type="http://schemas.openxmlformats.org/officeDocument/2006/relationships/slide" Target="slide20.xml"/><Relationship Id="rId12" Type="http://schemas.openxmlformats.org/officeDocument/2006/relationships/image" Target="../media/image104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6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90.png"/><Relationship Id="rId5" Type="http://schemas.openxmlformats.org/officeDocument/2006/relationships/slide" Target="slide21.xml"/><Relationship Id="rId15" Type="http://schemas.openxmlformats.org/officeDocument/2006/relationships/image" Target="../media/image105.png"/><Relationship Id="rId10" Type="http://schemas.openxmlformats.org/officeDocument/2006/relationships/image" Target="../media/image103.png"/><Relationship Id="rId19" Type="http://schemas.openxmlformats.org/officeDocument/2006/relationships/image" Target="../media/image101.png"/><Relationship Id="rId4" Type="http://schemas.openxmlformats.org/officeDocument/2006/relationships/image" Target="../media/image102.png"/><Relationship Id="rId9" Type="http://schemas.openxmlformats.org/officeDocument/2006/relationships/image" Target="../media/image15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slide" Target="slide16.xml"/><Relationship Id="rId18" Type="http://schemas.openxmlformats.org/officeDocument/2006/relationships/image" Target="../media/image28.png"/><Relationship Id="rId3" Type="http://schemas.openxmlformats.org/officeDocument/2006/relationships/slide" Target="slide21.xml"/><Relationship Id="rId7" Type="http://schemas.openxmlformats.org/officeDocument/2006/relationships/slide" Target="slide19.xml"/><Relationship Id="rId12" Type="http://schemas.openxmlformats.org/officeDocument/2006/relationships/image" Target="../media/image107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8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90.png"/><Relationship Id="rId5" Type="http://schemas.openxmlformats.org/officeDocument/2006/relationships/slide" Target="slide18.xml"/><Relationship Id="rId15" Type="http://schemas.openxmlformats.org/officeDocument/2006/relationships/image" Target="../media/image101.png"/><Relationship Id="rId10" Type="http://schemas.openxmlformats.org/officeDocument/2006/relationships/image" Target="../media/image106.png"/><Relationship Id="rId19" Type="http://schemas.openxmlformats.org/officeDocument/2006/relationships/image" Target="../media/image29.svg"/><Relationship Id="rId4" Type="http://schemas.openxmlformats.org/officeDocument/2006/relationships/image" Target="../media/image95.png"/><Relationship Id="rId9" Type="http://schemas.openxmlformats.org/officeDocument/2006/relationships/image" Target="../media/image15.png"/><Relationship Id="rId1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slide" Target="slide16.xml"/><Relationship Id="rId18" Type="http://schemas.openxmlformats.org/officeDocument/2006/relationships/image" Target="../media/image29.svg"/><Relationship Id="rId3" Type="http://schemas.openxmlformats.org/officeDocument/2006/relationships/slide" Target="slide20.xml"/><Relationship Id="rId7" Type="http://schemas.openxmlformats.org/officeDocument/2006/relationships/slide" Target="slide18.xml"/><Relationship Id="rId12" Type="http://schemas.openxmlformats.org/officeDocument/2006/relationships/image" Target="../media/image110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6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90.png"/><Relationship Id="rId5" Type="http://schemas.openxmlformats.org/officeDocument/2006/relationships/slide" Target="slide19.xml"/><Relationship Id="rId15" Type="http://schemas.openxmlformats.org/officeDocument/2006/relationships/image" Target="../media/image111.png"/><Relationship Id="rId10" Type="http://schemas.openxmlformats.org/officeDocument/2006/relationships/image" Target="../media/image109.png"/><Relationship Id="rId19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5.png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5.png"/><Relationship Id="rId18" Type="http://schemas.openxmlformats.org/officeDocument/2006/relationships/slide" Target="slide16.xml"/><Relationship Id="rId3" Type="http://schemas.openxmlformats.org/officeDocument/2006/relationships/image" Target="../media/image112.png"/><Relationship Id="rId7" Type="http://schemas.openxmlformats.org/officeDocument/2006/relationships/slide" Target="slide24.xml"/><Relationship Id="rId12" Type="http://schemas.openxmlformats.org/officeDocument/2006/relationships/image" Target="../media/image116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9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slide" Target="slide23.xml"/><Relationship Id="rId5" Type="http://schemas.openxmlformats.org/officeDocument/2006/relationships/slide" Target="slide26.xml"/><Relationship Id="rId15" Type="http://schemas.openxmlformats.org/officeDocument/2006/relationships/image" Target="../media/image29.svg"/><Relationship Id="rId10" Type="http://schemas.openxmlformats.org/officeDocument/2006/relationships/image" Target="../media/image115.png"/><Relationship Id="rId19" Type="http://schemas.openxmlformats.org/officeDocument/2006/relationships/image" Target="../media/image30.png"/><Relationship Id="rId4" Type="http://schemas.openxmlformats.org/officeDocument/2006/relationships/image" Target="../media/image87.png"/><Relationship Id="rId9" Type="http://schemas.openxmlformats.org/officeDocument/2006/relationships/slide" Target="slide25.xml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.png"/><Relationship Id="rId18" Type="http://schemas.openxmlformats.org/officeDocument/2006/relationships/image" Target="../media/image87.png"/><Relationship Id="rId3" Type="http://schemas.openxmlformats.org/officeDocument/2006/relationships/slide" Target="slide26.xml"/><Relationship Id="rId21" Type="http://schemas.openxmlformats.org/officeDocument/2006/relationships/image" Target="../media/image14.png"/><Relationship Id="rId7" Type="http://schemas.openxmlformats.org/officeDocument/2006/relationships/slide" Target="slide25.xml"/><Relationship Id="rId12" Type="http://schemas.openxmlformats.org/officeDocument/2006/relationships/image" Target="../media/image90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0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slide" Target="slide24.xml"/><Relationship Id="rId15" Type="http://schemas.openxmlformats.org/officeDocument/2006/relationships/slide" Target="slide22.xml"/><Relationship Id="rId10" Type="http://schemas.openxmlformats.org/officeDocument/2006/relationships/image" Target="../media/image15.png"/><Relationship Id="rId19" Type="http://schemas.openxmlformats.org/officeDocument/2006/relationships/image" Target="../media/image121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28.png"/><Relationship Id="rId18" Type="http://schemas.openxmlformats.org/officeDocument/2006/relationships/image" Target="../media/image128.png"/><Relationship Id="rId3" Type="http://schemas.openxmlformats.org/officeDocument/2006/relationships/image" Target="../media/image122.png"/><Relationship Id="rId21" Type="http://schemas.openxmlformats.org/officeDocument/2006/relationships/image" Target="../media/image14.png"/><Relationship Id="rId7" Type="http://schemas.openxmlformats.org/officeDocument/2006/relationships/image" Target="../media/image124.png"/><Relationship Id="rId12" Type="http://schemas.openxmlformats.org/officeDocument/2006/relationships/image" Target="../media/image90.pn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0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126.png"/><Relationship Id="rId5" Type="http://schemas.openxmlformats.org/officeDocument/2006/relationships/image" Target="../media/image123.png"/><Relationship Id="rId15" Type="http://schemas.openxmlformats.org/officeDocument/2006/relationships/slide" Target="slide22.xml"/><Relationship Id="rId10" Type="http://schemas.openxmlformats.org/officeDocument/2006/relationships/image" Target="../media/image15.png"/><Relationship Id="rId19" Type="http://schemas.openxmlformats.org/officeDocument/2006/relationships/image" Target="../media/image87.png"/><Relationship Id="rId4" Type="http://schemas.openxmlformats.org/officeDocument/2006/relationships/slide" Target="slide26.xml"/><Relationship Id="rId9" Type="http://schemas.openxmlformats.org/officeDocument/2006/relationships/image" Target="../media/image125.png"/><Relationship Id="rId14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29.svg"/><Relationship Id="rId18" Type="http://schemas.openxmlformats.org/officeDocument/2006/relationships/image" Target="../media/image134.png"/><Relationship Id="rId3" Type="http://schemas.openxmlformats.org/officeDocument/2006/relationships/slide" Target="slide26.xml"/><Relationship Id="rId21" Type="http://schemas.openxmlformats.org/officeDocument/2006/relationships/image" Target="../media/image14.png"/><Relationship Id="rId7" Type="http://schemas.openxmlformats.org/officeDocument/2006/relationships/slide" Target="slide23.xml"/><Relationship Id="rId12" Type="http://schemas.openxmlformats.org/officeDocument/2006/relationships/image" Target="../media/image28.png"/><Relationship Id="rId17" Type="http://schemas.openxmlformats.org/officeDocument/2006/relationships/image" Target="../media/image13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0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90.png"/><Relationship Id="rId5" Type="http://schemas.openxmlformats.org/officeDocument/2006/relationships/slide" Target="slide24.xml"/><Relationship Id="rId15" Type="http://schemas.openxmlformats.org/officeDocument/2006/relationships/slide" Target="slide22.xml"/><Relationship Id="rId10" Type="http://schemas.openxmlformats.org/officeDocument/2006/relationships/image" Target="../media/image15.png"/><Relationship Id="rId19" Type="http://schemas.openxmlformats.org/officeDocument/2006/relationships/image" Target="../media/image87.png"/><Relationship Id="rId4" Type="http://schemas.openxmlformats.org/officeDocument/2006/relationships/image" Target="../media/image113.png"/><Relationship Id="rId9" Type="http://schemas.openxmlformats.org/officeDocument/2006/relationships/image" Target="../media/image131.png"/><Relationship Id="rId14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29.svg"/><Relationship Id="rId18" Type="http://schemas.openxmlformats.org/officeDocument/2006/relationships/image" Target="../media/image139.png"/><Relationship Id="rId3" Type="http://schemas.openxmlformats.org/officeDocument/2006/relationships/slide" Target="slide24.xml"/><Relationship Id="rId21" Type="http://schemas.openxmlformats.org/officeDocument/2006/relationships/image" Target="../media/image14.png"/><Relationship Id="rId7" Type="http://schemas.openxmlformats.org/officeDocument/2006/relationships/slide" Target="slide23.xml"/><Relationship Id="rId12" Type="http://schemas.openxmlformats.org/officeDocument/2006/relationships/image" Target="../media/image28.png"/><Relationship Id="rId17" Type="http://schemas.openxmlformats.org/officeDocument/2006/relationships/image" Target="../media/image13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37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90.png"/><Relationship Id="rId5" Type="http://schemas.openxmlformats.org/officeDocument/2006/relationships/slide" Target="slide25.xml"/><Relationship Id="rId15" Type="http://schemas.openxmlformats.org/officeDocument/2006/relationships/image" Target="../media/image30.png"/><Relationship Id="rId10" Type="http://schemas.openxmlformats.org/officeDocument/2006/relationships/image" Target="../media/image15.png"/><Relationship Id="rId19" Type="http://schemas.openxmlformats.org/officeDocument/2006/relationships/image" Target="../media/image87.png"/><Relationship Id="rId4" Type="http://schemas.openxmlformats.org/officeDocument/2006/relationships/image" Target="../media/image135.png"/><Relationship Id="rId9" Type="http://schemas.openxmlformats.org/officeDocument/2006/relationships/image" Target="../media/image136.png"/><Relationship Id="rId1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40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.png"/><Relationship Id="rId5" Type="http://schemas.openxmlformats.org/officeDocument/2006/relationships/image" Target="../media/image90.png"/><Relationship Id="rId10" Type="http://schemas.openxmlformats.org/officeDocument/2006/relationships/image" Target="../media/image143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4.png"/><Relationship Id="rId7" Type="http://schemas.openxmlformats.org/officeDocument/2006/relationships/slide" Target="slide1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90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slide" Target="slide1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4.png"/><Relationship Id="rId5" Type="http://schemas.openxmlformats.org/officeDocument/2006/relationships/image" Target="../media/image147.png"/><Relationship Id="rId10" Type="http://schemas.openxmlformats.org/officeDocument/2006/relationships/image" Target="../media/image150.png"/><Relationship Id="rId4" Type="http://schemas.openxmlformats.org/officeDocument/2006/relationships/image" Target="../media/image90.png"/><Relationship Id="rId9" Type="http://schemas.openxmlformats.org/officeDocument/2006/relationships/image" Target="../media/image1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3" Type="http://schemas.openxmlformats.org/officeDocument/2006/relationships/image" Target="../media/image152.png"/><Relationship Id="rId21" Type="http://schemas.openxmlformats.org/officeDocument/2006/relationships/image" Target="../media/image14.png"/><Relationship Id="rId7" Type="http://schemas.openxmlformats.org/officeDocument/2006/relationships/image" Target="../media/image156.png"/><Relationship Id="rId12" Type="http://schemas.openxmlformats.org/officeDocument/2006/relationships/image" Target="../media/image15.png"/><Relationship Id="rId17" Type="http://schemas.openxmlformats.org/officeDocument/2006/relationships/image" Target="../media/image163.png"/><Relationship Id="rId2" Type="http://schemas.openxmlformats.org/officeDocument/2006/relationships/image" Target="../media/image151.png"/><Relationship Id="rId16" Type="http://schemas.openxmlformats.org/officeDocument/2006/relationships/image" Target="../media/image162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29.svg"/><Relationship Id="rId5" Type="http://schemas.openxmlformats.org/officeDocument/2006/relationships/image" Target="../media/image154.png"/><Relationship Id="rId15" Type="http://schemas.openxmlformats.org/officeDocument/2006/relationships/image" Target="../media/image161.png"/><Relationship Id="rId10" Type="http://schemas.openxmlformats.org/officeDocument/2006/relationships/image" Target="../media/image28.png"/><Relationship Id="rId19" Type="http://schemas.openxmlformats.org/officeDocument/2006/relationships/image" Target="../media/image90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4.png"/><Relationship Id="rId3" Type="http://schemas.openxmlformats.org/officeDocument/2006/relationships/image" Target="../media/image166.png"/><Relationship Id="rId7" Type="http://schemas.openxmlformats.org/officeDocument/2006/relationships/image" Target="../media/image169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image" Target="../media/image168.png"/><Relationship Id="rId10" Type="http://schemas.openxmlformats.org/officeDocument/2006/relationships/image" Target="../media/image172.png"/><Relationship Id="rId4" Type="http://schemas.openxmlformats.org/officeDocument/2006/relationships/image" Target="../media/image167.png"/><Relationship Id="rId9" Type="http://schemas.openxmlformats.org/officeDocument/2006/relationships/image" Target="../media/image1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4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5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4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81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18" Type="http://schemas.openxmlformats.org/officeDocument/2006/relationships/image" Target="../media/image200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9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5" Type="http://schemas.openxmlformats.org/officeDocument/2006/relationships/image" Target="../media/image189.png"/><Relationship Id="rId15" Type="http://schemas.openxmlformats.org/officeDocument/2006/relationships/image" Target="../media/image198.png"/><Relationship Id="rId10" Type="http://schemas.openxmlformats.org/officeDocument/2006/relationships/image" Target="../media/image194.png"/><Relationship Id="rId19" Type="http://schemas.openxmlformats.org/officeDocument/2006/relationships/image" Target="../media/image201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png"/><Relationship Id="rId18" Type="http://schemas.openxmlformats.org/officeDocument/2006/relationships/image" Target="../media/image200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12" Type="http://schemas.openxmlformats.org/officeDocument/2006/relationships/image" Target="../media/image211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9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5" Type="http://schemas.openxmlformats.org/officeDocument/2006/relationships/image" Target="../media/image204.png"/><Relationship Id="rId15" Type="http://schemas.openxmlformats.org/officeDocument/2006/relationships/image" Target="../media/image198.png"/><Relationship Id="rId10" Type="http://schemas.openxmlformats.org/officeDocument/2006/relationships/image" Target="../media/image209.png"/><Relationship Id="rId19" Type="http://schemas.openxmlformats.org/officeDocument/2006/relationships/image" Target="../media/image213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Relationship Id="rId1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199.png"/><Relationship Id="rId18" Type="http://schemas.openxmlformats.org/officeDocument/2006/relationships/image" Target="../media/image224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12" Type="http://schemas.openxmlformats.org/officeDocument/2006/relationships/image" Target="../media/image198.png"/><Relationship Id="rId17" Type="http://schemas.openxmlformats.org/officeDocument/2006/relationships/image" Target="../media/image223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22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11" Type="http://schemas.openxmlformats.org/officeDocument/2006/relationships/slide" Target="slide40.xml"/><Relationship Id="rId5" Type="http://schemas.openxmlformats.org/officeDocument/2006/relationships/image" Target="../media/image216.png"/><Relationship Id="rId15" Type="http://schemas.openxmlformats.org/officeDocument/2006/relationships/image" Target="../media/image200.png"/><Relationship Id="rId10" Type="http://schemas.openxmlformats.org/officeDocument/2006/relationships/image" Target="../media/image221.png"/><Relationship Id="rId19" Type="http://schemas.openxmlformats.org/officeDocument/2006/relationships/image" Target="../media/image225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6.png"/><Relationship Id="rId18" Type="http://schemas.openxmlformats.org/officeDocument/2006/relationships/image" Target="../media/image200.pn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12" Type="http://schemas.openxmlformats.org/officeDocument/2006/relationships/image" Target="../media/image235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9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1" Type="http://schemas.openxmlformats.org/officeDocument/2006/relationships/image" Target="../media/image234.png"/><Relationship Id="rId5" Type="http://schemas.openxmlformats.org/officeDocument/2006/relationships/image" Target="../media/image228.png"/><Relationship Id="rId15" Type="http://schemas.openxmlformats.org/officeDocument/2006/relationships/image" Target="../media/image198.png"/><Relationship Id="rId10" Type="http://schemas.openxmlformats.org/officeDocument/2006/relationships/image" Target="../media/image233.png"/><Relationship Id="rId19" Type="http://schemas.openxmlformats.org/officeDocument/2006/relationships/image" Target="../media/image237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Relationship Id="rId1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13" Type="http://schemas.openxmlformats.org/officeDocument/2006/relationships/image" Target="../media/image248.png"/><Relationship Id="rId18" Type="http://schemas.openxmlformats.org/officeDocument/2006/relationships/image" Target="../media/image200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12" Type="http://schemas.openxmlformats.org/officeDocument/2006/relationships/image" Target="../media/image247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9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246.png"/><Relationship Id="rId5" Type="http://schemas.openxmlformats.org/officeDocument/2006/relationships/image" Target="../media/image240.png"/><Relationship Id="rId15" Type="http://schemas.openxmlformats.org/officeDocument/2006/relationships/image" Target="../media/image198.png"/><Relationship Id="rId10" Type="http://schemas.openxmlformats.org/officeDocument/2006/relationships/image" Target="../media/image245.png"/><Relationship Id="rId19" Type="http://schemas.openxmlformats.org/officeDocument/2006/relationships/image" Target="../media/image249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Relationship Id="rId1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slide" Target="slide43.xml"/><Relationship Id="rId18" Type="http://schemas.openxmlformats.org/officeDocument/2006/relationships/image" Target="../media/image260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17" Type="http://schemas.openxmlformats.org/officeDocument/2006/relationships/image" Target="../media/image200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4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199.png"/><Relationship Id="rId10" Type="http://schemas.openxmlformats.org/officeDocument/2006/relationships/image" Target="../media/image257.png"/><Relationship Id="rId19" Type="http://schemas.openxmlformats.org/officeDocument/2006/relationships/image" Target="../media/image261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Relationship Id="rId14" Type="http://schemas.openxmlformats.org/officeDocument/2006/relationships/image" Target="../media/image19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13" Type="http://schemas.openxmlformats.org/officeDocument/2006/relationships/image" Target="../media/image14.png"/><Relationship Id="rId18" Type="http://schemas.openxmlformats.org/officeDocument/2006/relationships/image" Target="../media/image272.png"/><Relationship Id="rId3" Type="http://schemas.openxmlformats.org/officeDocument/2006/relationships/image" Target="../media/image262.png"/><Relationship Id="rId7" Type="http://schemas.openxmlformats.org/officeDocument/2006/relationships/image" Target="../media/image266.png"/><Relationship Id="rId12" Type="http://schemas.openxmlformats.org/officeDocument/2006/relationships/image" Target="../media/image199.png"/><Relationship Id="rId17" Type="http://schemas.openxmlformats.org/officeDocument/2006/relationships/image" Target="../media/image271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70.png"/><Relationship Id="rId20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11" Type="http://schemas.openxmlformats.org/officeDocument/2006/relationships/image" Target="../media/image198.png"/><Relationship Id="rId5" Type="http://schemas.openxmlformats.org/officeDocument/2006/relationships/image" Target="../media/image264.png"/><Relationship Id="rId15" Type="http://schemas.openxmlformats.org/officeDocument/2006/relationships/image" Target="../media/image269.png"/><Relationship Id="rId10" Type="http://schemas.openxmlformats.org/officeDocument/2006/relationships/slide" Target="slide44.xml"/><Relationship Id="rId19" Type="http://schemas.openxmlformats.org/officeDocument/2006/relationships/image" Target="../media/image12.png"/><Relationship Id="rId4" Type="http://schemas.openxmlformats.org/officeDocument/2006/relationships/image" Target="../media/image263.png"/><Relationship Id="rId9" Type="http://schemas.openxmlformats.org/officeDocument/2006/relationships/image" Target="../media/image268.png"/><Relationship Id="rId14" Type="http://schemas.openxmlformats.org/officeDocument/2006/relationships/image" Target="../media/image2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84.png"/><Relationship Id="rId18" Type="http://schemas.openxmlformats.org/officeDocument/2006/relationships/image" Target="../media/image200.png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12" Type="http://schemas.openxmlformats.org/officeDocument/2006/relationships/image" Target="../media/image283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9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82.png"/><Relationship Id="rId5" Type="http://schemas.openxmlformats.org/officeDocument/2006/relationships/image" Target="../media/image276.png"/><Relationship Id="rId15" Type="http://schemas.openxmlformats.org/officeDocument/2006/relationships/image" Target="../media/image198.png"/><Relationship Id="rId10" Type="http://schemas.openxmlformats.org/officeDocument/2006/relationships/image" Target="../media/image281.png"/><Relationship Id="rId19" Type="http://schemas.openxmlformats.org/officeDocument/2006/relationships/image" Target="../media/image285.png"/><Relationship Id="rId4" Type="http://schemas.openxmlformats.org/officeDocument/2006/relationships/image" Target="../media/image275.png"/><Relationship Id="rId9" Type="http://schemas.openxmlformats.org/officeDocument/2006/relationships/image" Target="../media/image280.png"/><Relationship Id="rId1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13" Type="http://schemas.openxmlformats.org/officeDocument/2006/relationships/image" Target="../media/image296.png"/><Relationship Id="rId18" Type="http://schemas.openxmlformats.org/officeDocument/2006/relationships/image" Target="../media/image200.png"/><Relationship Id="rId3" Type="http://schemas.openxmlformats.org/officeDocument/2006/relationships/image" Target="../media/image286.png"/><Relationship Id="rId7" Type="http://schemas.openxmlformats.org/officeDocument/2006/relationships/image" Target="../media/image290.png"/><Relationship Id="rId12" Type="http://schemas.openxmlformats.org/officeDocument/2006/relationships/image" Target="../media/image295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9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11" Type="http://schemas.openxmlformats.org/officeDocument/2006/relationships/image" Target="../media/image294.png"/><Relationship Id="rId5" Type="http://schemas.openxmlformats.org/officeDocument/2006/relationships/image" Target="../media/image288.png"/><Relationship Id="rId15" Type="http://schemas.openxmlformats.org/officeDocument/2006/relationships/image" Target="../media/image198.png"/><Relationship Id="rId10" Type="http://schemas.openxmlformats.org/officeDocument/2006/relationships/image" Target="../media/image293.png"/><Relationship Id="rId19" Type="http://schemas.openxmlformats.org/officeDocument/2006/relationships/image" Target="../media/image297.png"/><Relationship Id="rId4" Type="http://schemas.openxmlformats.org/officeDocument/2006/relationships/image" Target="../media/image287.png"/><Relationship Id="rId9" Type="http://schemas.openxmlformats.org/officeDocument/2006/relationships/image" Target="../media/image292.png"/><Relationship Id="rId1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13" Type="http://schemas.openxmlformats.org/officeDocument/2006/relationships/image" Target="../media/image308.png"/><Relationship Id="rId18" Type="http://schemas.openxmlformats.org/officeDocument/2006/relationships/image" Target="../media/image12.png"/><Relationship Id="rId3" Type="http://schemas.openxmlformats.org/officeDocument/2006/relationships/image" Target="../media/image298.png"/><Relationship Id="rId7" Type="http://schemas.openxmlformats.org/officeDocument/2006/relationships/image" Target="../media/image302.png"/><Relationship Id="rId12" Type="http://schemas.openxmlformats.org/officeDocument/2006/relationships/image" Target="../media/image307.png"/><Relationship Id="rId17" Type="http://schemas.openxmlformats.org/officeDocument/2006/relationships/image" Target="../media/image309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6.png"/><Relationship Id="rId5" Type="http://schemas.openxmlformats.org/officeDocument/2006/relationships/image" Target="../media/image300.png"/><Relationship Id="rId15" Type="http://schemas.openxmlformats.org/officeDocument/2006/relationships/image" Target="../media/image14.png"/><Relationship Id="rId10" Type="http://schemas.openxmlformats.org/officeDocument/2006/relationships/image" Target="../media/image305.png"/><Relationship Id="rId4" Type="http://schemas.openxmlformats.org/officeDocument/2006/relationships/image" Target="../media/image299.png"/><Relationship Id="rId9" Type="http://schemas.openxmlformats.org/officeDocument/2006/relationships/image" Target="../media/image304.png"/><Relationship Id="rId14" Type="http://schemas.openxmlformats.org/officeDocument/2006/relationships/image" Target="../media/image19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1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4.png"/><Relationship Id="rId5" Type="http://schemas.openxmlformats.org/officeDocument/2006/relationships/slide" Target="slide7.xml"/><Relationship Id="rId15" Type="http://schemas.openxmlformats.org/officeDocument/2006/relationships/image" Target="../media/image29.sv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4.xml"/><Relationship Id="rId18" Type="http://schemas.openxmlformats.org/officeDocument/2006/relationships/image" Target="../media/image28.png"/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34.png"/><Relationship Id="rId19" Type="http://schemas.openxmlformats.org/officeDocument/2006/relationships/image" Target="../media/image29.svg"/><Relationship Id="rId4" Type="http://schemas.openxmlformats.org/officeDocument/2006/relationships/slide" Target="slide7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4.xml"/><Relationship Id="rId18" Type="http://schemas.openxmlformats.org/officeDocument/2006/relationships/image" Target="../media/image28.png"/><Relationship Id="rId3" Type="http://schemas.openxmlformats.org/officeDocument/2006/relationships/slide" Target="slide6.xml"/><Relationship Id="rId7" Type="http://schemas.openxmlformats.org/officeDocument/2006/relationships/slide" Target="slide9.xml"/><Relationship Id="rId12" Type="http://schemas.openxmlformats.org/officeDocument/2006/relationships/image" Target="../media/image1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slide" Target="slide8.xml"/><Relationship Id="rId15" Type="http://schemas.openxmlformats.org/officeDocument/2006/relationships/image" Target="../media/image31.png"/><Relationship Id="rId10" Type="http://schemas.openxmlformats.org/officeDocument/2006/relationships/image" Target="../media/image38.png"/><Relationship Id="rId19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37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4.xml"/><Relationship Id="rId18" Type="http://schemas.openxmlformats.org/officeDocument/2006/relationships/image" Target="../media/image28.png"/><Relationship Id="rId3" Type="http://schemas.openxmlformats.org/officeDocument/2006/relationships/slide" Target="slide9.xml"/><Relationship Id="rId7" Type="http://schemas.openxmlformats.org/officeDocument/2006/relationships/image" Target="../media/image23.png"/><Relationship Id="rId12" Type="http://schemas.openxmlformats.org/officeDocument/2006/relationships/image" Target="../media/image15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5" Type="http://schemas.openxmlformats.org/officeDocument/2006/relationships/image" Target="../media/image41.png"/><Relationship Id="rId15" Type="http://schemas.openxmlformats.org/officeDocument/2006/relationships/image" Target="../media/image31.png"/><Relationship Id="rId10" Type="http://schemas.openxmlformats.org/officeDocument/2006/relationships/image" Target="../media/image42.png"/><Relationship Id="rId19" Type="http://schemas.openxmlformats.org/officeDocument/2006/relationships/image" Target="../media/image29.svg"/><Relationship Id="rId4" Type="http://schemas.openxmlformats.org/officeDocument/2006/relationships/image" Target="../media/image26.png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45.png"/><Relationship Id="rId21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slide" Target="slide4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47.png"/><Relationship Id="rId10" Type="http://schemas.openxmlformats.org/officeDocument/2006/relationships/image" Target="../media/image46.png"/><Relationship Id="rId19" Type="http://schemas.openxmlformats.org/officeDocument/2006/relationships/image" Target="../media/image48.png"/><Relationship Id="rId4" Type="http://schemas.openxmlformats.org/officeDocument/2006/relationships/slide" Target="slide6.xml"/><Relationship Id="rId9" Type="http://schemas.openxmlformats.org/officeDocument/2006/relationships/image" Target="../media/image25.png"/><Relationship Id="rId1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03C65A-2C21-4F28-AB99-0791C0BCC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2" y="2819400"/>
            <a:ext cx="6517189" cy="499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B2028C-41D6-46D7-9D09-5F498498E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27408"/>
          <a:stretch/>
        </p:blipFill>
        <p:spPr>
          <a:xfrm>
            <a:off x="6096000" y="-64077"/>
            <a:ext cx="6096000" cy="69861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315792-4F25-4BDB-A8E6-D4CCB5083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93"/>
          <a:stretch/>
        </p:blipFill>
        <p:spPr>
          <a:xfrm>
            <a:off x="120231" y="838200"/>
            <a:ext cx="5975770" cy="60782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ADBC8E-A4BF-4070-9A00-A1892E6A4A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677" y="138"/>
            <a:ext cx="716820" cy="7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26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BE9368-B3D1-40CA-8B29-3210557E6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4205"/>
            <a:ext cx="6779340" cy="2280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6BD348-8EA2-47AE-8248-4186D7EBD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45" y="2604188"/>
            <a:ext cx="6361238" cy="30909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62597E-1E6F-4C7E-86D3-910E53D29E30}"/>
              </a:ext>
            </a:extLst>
          </p:cNvPr>
          <p:cNvGrpSpPr/>
          <p:nvPr/>
        </p:nvGrpSpPr>
        <p:grpSpPr>
          <a:xfrm>
            <a:off x="-23446" y="6172200"/>
            <a:ext cx="12215446" cy="697350"/>
            <a:chOff x="-23446" y="6172200"/>
            <a:chExt cx="12215446" cy="6973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0AD433-BBC9-4AE2-A0DA-E00696B9F138}"/>
                </a:ext>
              </a:extLst>
            </p:cNvPr>
            <p:cNvSpPr/>
            <p:nvPr/>
          </p:nvSpPr>
          <p:spPr>
            <a:xfrm>
              <a:off x="-23446" y="6172200"/>
              <a:ext cx="12215446" cy="6973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D1F61EB-F6F7-42E8-8B68-3C2D87E10164}"/>
                </a:ext>
              </a:extLst>
            </p:cNvPr>
            <p:cNvCxnSpPr/>
            <p:nvPr/>
          </p:nvCxnSpPr>
          <p:spPr>
            <a:xfrm>
              <a:off x="113979" y="6520875"/>
              <a:ext cx="11925621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A8FF255-BE61-44CD-8238-6D5825B29C6F}"/>
              </a:ext>
            </a:extLst>
          </p:cNvPr>
          <p:cNvGrpSpPr/>
          <p:nvPr/>
        </p:nvGrpSpPr>
        <p:grpSpPr>
          <a:xfrm>
            <a:off x="-26308" y="2503862"/>
            <a:ext cx="6141230" cy="3951828"/>
            <a:chOff x="-26308" y="2503862"/>
            <a:chExt cx="6141230" cy="3951828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854C478-C065-4D30-894B-12BB96AFFD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73" t="20693"/>
            <a:stretch/>
          </p:blipFill>
          <p:spPr>
            <a:xfrm>
              <a:off x="-26308" y="2503862"/>
              <a:ext cx="4334032" cy="3744538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B22BB2E-A314-4C8E-ABCD-C343C7B65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235" y="4136167"/>
              <a:ext cx="4145687" cy="231952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5C6FF09-6B31-435E-A99D-2E6A4F04A6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26" y="3581404"/>
            <a:ext cx="1315753" cy="293694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1C07C2A-AC57-40E7-BD90-12B2756D1633}"/>
              </a:ext>
            </a:extLst>
          </p:cNvPr>
          <p:cNvGrpSpPr/>
          <p:nvPr/>
        </p:nvGrpSpPr>
        <p:grpSpPr>
          <a:xfrm>
            <a:off x="867903" y="1521531"/>
            <a:ext cx="4027737" cy="2072113"/>
            <a:chOff x="789094" y="1828800"/>
            <a:chExt cx="3554033" cy="190612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A98CE0A-64D9-448B-B2CD-25490E0FD312}"/>
                </a:ext>
              </a:extLst>
            </p:cNvPr>
            <p:cNvSpPr/>
            <p:nvPr/>
          </p:nvSpPr>
          <p:spPr>
            <a:xfrm flipH="1">
              <a:off x="789094" y="1828800"/>
              <a:ext cx="3554033" cy="1699302"/>
            </a:xfrm>
            <a:custGeom>
              <a:avLst/>
              <a:gdLst>
                <a:gd name="connsiteX0" fmla="*/ 704275 w 7890115"/>
                <a:gd name="connsiteY0" fmla="*/ 832767 h 838927"/>
                <a:gd name="connsiteX1" fmla="*/ 7350706 w 7890115"/>
                <a:gd name="connsiteY1" fmla="*/ 825434 h 838927"/>
                <a:gd name="connsiteX2" fmla="*/ 7600484 w 7890115"/>
                <a:gd name="connsiteY2" fmla="*/ 820960 h 838927"/>
                <a:gd name="connsiteX3" fmla="*/ 7790874 w 7890115"/>
                <a:gd name="connsiteY3" fmla="*/ 763664 h 838927"/>
                <a:gd name="connsiteX4" fmla="*/ 7872962 w 7890115"/>
                <a:gd name="connsiteY4" fmla="*/ 605014 h 838927"/>
                <a:gd name="connsiteX5" fmla="*/ 7891501 w 7890115"/>
                <a:gd name="connsiteY5" fmla="*/ 467865 h 838927"/>
                <a:gd name="connsiteX6" fmla="*/ 7763294 w 7890115"/>
                <a:gd name="connsiteY6" fmla="*/ 129932 h 838927"/>
                <a:gd name="connsiteX7" fmla="*/ 7577392 w 7890115"/>
                <a:gd name="connsiteY7" fmla="*/ 55175 h 838927"/>
                <a:gd name="connsiteX8" fmla="*/ 7348949 w 7890115"/>
                <a:gd name="connsiteY8" fmla="*/ 22363 h 838927"/>
                <a:gd name="connsiteX9" fmla="*/ 663817 w 7890115"/>
                <a:gd name="connsiteY9" fmla="*/ 6641 h 838927"/>
                <a:gd name="connsiteX10" fmla="*/ 417031 w 7890115"/>
                <a:gd name="connsiteY10" fmla="*/ 26340 h 838927"/>
                <a:gd name="connsiteX11" fmla="*/ 221437 w 7890115"/>
                <a:gd name="connsiteY11" fmla="*/ 70897 h 838927"/>
                <a:gd name="connsiteX12" fmla="*/ 73587 w 7890115"/>
                <a:gd name="connsiteY12" fmla="*/ 188657 h 838927"/>
                <a:gd name="connsiteX13" fmla="*/ 14590 w 7890115"/>
                <a:gd name="connsiteY13" fmla="*/ 373159 h 838927"/>
                <a:gd name="connsiteX14" fmla="*/ 3857 w 7890115"/>
                <a:gd name="connsiteY14" fmla="*/ 515279 h 838927"/>
                <a:gd name="connsiteX15" fmla="*/ 45291 w 7890115"/>
                <a:gd name="connsiteY15" fmla="*/ 694126 h 838927"/>
                <a:gd name="connsiteX16" fmla="*/ 372669 w 7890115"/>
                <a:gd name="connsiteY16" fmla="*/ 839416 h 838927"/>
                <a:gd name="connsiteX17" fmla="*/ 704275 w 7890115"/>
                <a:gd name="connsiteY17" fmla="*/ 832767 h 838927"/>
                <a:gd name="connsiteX0" fmla="*/ 700767 w 7888441"/>
                <a:gd name="connsiteY0" fmla="*/ 829415 h 836064"/>
                <a:gd name="connsiteX1" fmla="*/ 7347198 w 7888441"/>
                <a:gd name="connsiteY1" fmla="*/ 822082 h 836064"/>
                <a:gd name="connsiteX2" fmla="*/ 7596976 w 7888441"/>
                <a:gd name="connsiteY2" fmla="*/ 817608 h 836064"/>
                <a:gd name="connsiteX3" fmla="*/ 7787366 w 7888441"/>
                <a:gd name="connsiteY3" fmla="*/ 760312 h 836064"/>
                <a:gd name="connsiteX4" fmla="*/ 7869454 w 7888441"/>
                <a:gd name="connsiteY4" fmla="*/ 601662 h 836064"/>
                <a:gd name="connsiteX5" fmla="*/ 7887993 w 7888441"/>
                <a:gd name="connsiteY5" fmla="*/ 464513 h 836064"/>
                <a:gd name="connsiteX6" fmla="*/ 7759786 w 7888441"/>
                <a:gd name="connsiteY6" fmla="*/ 126580 h 836064"/>
                <a:gd name="connsiteX7" fmla="*/ 7573884 w 7888441"/>
                <a:gd name="connsiteY7" fmla="*/ 51823 h 836064"/>
                <a:gd name="connsiteX8" fmla="*/ 7345441 w 7888441"/>
                <a:gd name="connsiteY8" fmla="*/ 19011 h 836064"/>
                <a:gd name="connsiteX9" fmla="*/ 660309 w 7888441"/>
                <a:gd name="connsiteY9" fmla="*/ 3289 h 836064"/>
                <a:gd name="connsiteX10" fmla="*/ 413523 w 7888441"/>
                <a:gd name="connsiteY10" fmla="*/ 22988 h 836064"/>
                <a:gd name="connsiteX11" fmla="*/ 217929 w 7888441"/>
                <a:gd name="connsiteY11" fmla="*/ 67545 h 836064"/>
                <a:gd name="connsiteX12" fmla="*/ 70079 w 7888441"/>
                <a:gd name="connsiteY12" fmla="*/ 185305 h 836064"/>
                <a:gd name="connsiteX13" fmla="*/ 11082 w 7888441"/>
                <a:gd name="connsiteY13" fmla="*/ 369807 h 836064"/>
                <a:gd name="connsiteX14" fmla="*/ 349 w 7888441"/>
                <a:gd name="connsiteY14" fmla="*/ 511927 h 836064"/>
                <a:gd name="connsiteX15" fmla="*/ 41783 w 7888441"/>
                <a:gd name="connsiteY15" fmla="*/ 690774 h 836064"/>
                <a:gd name="connsiteX16" fmla="*/ 369161 w 7888441"/>
                <a:gd name="connsiteY16" fmla="*/ 836064 h 836064"/>
                <a:gd name="connsiteX17" fmla="*/ 700767 w 7888441"/>
                <a:gd name="connsiteY17" fmla="*/ 829415 h 836064"/>
                <a:gd name="connsiteX0" fmla="*/ 700765 w 7888441"/>
                <a:gd name="connsiteY0" fmla="*/ 829415 h 839723"/>
                <a:gd name="connsiteX1" fmla="*/ 7347196 w 7888441"/>
                <a:gd name="connsiteY1" fmla="*/ 822082 h 839723"/>
                <a:gd name="connsiteX2" fmla="*/ 7596974 w 7888441"/>
                <a:gd name="connsiteY2" fmla="*/ 817608 h 839723"/>
                <a:gd name="connsiteX3" fmla="*/ 7787364 w 7888441"/>
                <a:gd name="connsiteY3" fmla="*/ 760312 h 839723"/>
                <a:gd name="connsiteX4" fmla="*/ 7869452 w 7888441"/>
                <a:gd name="connsiteY4" fmla="*/ 601662 h 839723"/>
                <a:gd name="connsiteX5" fmla="*/ 7887991 w 7888441"/>
                <a:gd name="connsiteY5" fmla="*/ 464513 h 839723"/>
                <a:gd name="connsiteX6" fmla="*/ 7759784 w 7888441"/>
                <a:gd name="connsiteY6" fmla="*/ 126580 h 839723"/>
                <a:gd name="connsiteX7" fmla="*/ 7573882 w 7888441"/>
                <a:gd name="connsiteY7" fmla="*/ 51823 h 839723"/>
                <a:gd name="connsiteX8" fmla="*/ 7345439 w 7888441"/>
                <a:gd name="connsiteY8" fmla="*/ 19011 h 839723"/>
                <a:gd name="connsiteX9" fmla="*/ 660307 w 7888441"/>
                <a:gd name="connsiteY9" fmla="*/ 3289 h 839723"/>
                <a:gd name="connsiteX10" fmla="*/ 413521 w 7888441"/>
                <a:gd name="connsiteY10" fmla="*/ 22988 h 839723"/>
                <a:gd name="connsiteX11" fmla="*/ 217927 w 7888441"/>
                <a:gd name="connsiteY11" fmla="*/ 67545 h 839723"/>
                <a:gd name="connsiteX12" fmla="*/ 70077 w 7888441"/>
                <a:gd name="connsiteY12" fmla="*/ 185305 h 839723"/>
                <a:gd name="connsiteX13" fmla="*/ 11080 w 7888441"/>
                <a:gd name="connsiteY13" fmla="*/ 369807 h 839723"/>
                <a:gd name="connsiteX14" fmla="*/ 347 w 7888441"/>
                <a:gd name="connsiteY14" fmla="*/ 511927 h 839723"/>
                <a:gd name="connsiteX15" fmla="*/ 41781 w 7888441"/>
                <a:gd name="connsiteY15" fmla="*/ 690774 h 839723"/>
                <a:gd name="connsiteX16" fmla="*/ 369159 w 7888441"/>
                <a:gd name="connsiteY16" fmla="*/ 836064 h 839723"/>
                <a:gd name="connsiteX17" fmla="*/ 700765 w 7888441"/>
                <a:gd name="connsiteY17" fmla="*/ 829415 h 839723"/>
                <a:gd name="connsiteX0" fmla="*/ 700765 w 7888439"/>
                <a:gd name="connsiteY0" fmla="*/ 829415 h 848917"/>
                <a:gd name="connsiteX1" fmla="*/ 7347196 w 7888439"/>
                <a:gd name="connsiteY1" fmla="*/ 822082 h 848917"/>
                <a:gd name="connsiteX2" fmla="*/ 7596974 w 7888439"/>
                <a:gd name="connsiteY2" fmla="*/ 817608 h 848917"/>
                <a:gd name="connsiteX3" fmla="*/ 7787364 w 7888439"/>
                <a:gd name="connsiteY3" fmla="*/ 760312 h 848917"/>
                <a:gd name="connsiteX4" fmla="*/ 7869452 w 7888439"/>
                <a:gd name="connsiteY4" fmla="*/ 601662 h 848917"/>
                <a:gd name="connsiteX5" fmla="*/ 7887991 w 7888439"/>
                <a:gd name="connsiteY5" fmla="*/ 464513 h 848917"/>
                <a:gd name="connsiteX6" fmla="*/ 7759784 w 7888439"/>
                <a:gd name="connsiteY6" fmla="*/ 126580 h 848917"/>
                <a:gd name="connsiteX7" fmla="*/ 7573882 w 7888439"/>
                <a:gd name="connsiteY7" fmla="*/ 51823 h 848917"/>
                <a:gd name="connsiteX8" fmla="*/ 7345439 w 7888439"/>
                <a:gd name="connsiteY8" fmla="*/ 19011 h 848917"/>
                <a:gd name="connsiteX9" fmla="*/ 660307 w 7888439"/>
                <a:gd name="connsiteY9" fmla="*/ 3289 h 848917"/>
                <a:gd name="connsiteX10" fmla="*/ 413521 w 7888439"/>
                <a:gd name="connsiteY10" fmla="*/ 22988 h 848917"/>
                <a:gd name="connsiteX11" fmla="*/ 217927 w 7888439"/>
                <a:gd name="connsiteY11" fmla="*/ 67545 h 848917"/>
                <a:gd name="connsiteX12" fmla="*/ 70077 w 7888439"/>
                <a:gd name="connsiteY12" fmla="*/ 185305 h 848917"/>
                <a:gd name="connsiteX13" fmla="*/ 11080 w 7888439"/>
                <a:gd name="connsiteY13" fmla="*/ 369807 h 848917"/>
                <a:gd name="connsiteX14" fmla="*/ 347 w 7888439"/>
                <a:gd name="connsiteY14" fmla="*/ 511927 h 848917"/>
                <a:gd name="connsiteX15" fmla="*/ 41781 w 7888439"/>
                <a:gd name="connsiteY15" fmla="*/ 690774 h 848917"/>
                <a:gd name="connsiteX16" fmla="*/ 369159 w 7888439"/>
                <a:gd name="connsiteY16" fmla="*/ 836064 h 848917"/>
                <a:gd name="connsiteX17" fmla="*/ 705622 w 7888439"/>
                <a:gd name="connsiteY17" fmla="*/ 848333 h 848917"/>
                <a:gd name="connsiteX0" fmla="*/ 7347196 w 7888441"/>
                <a:gd name="connsiteY0" fmla="*/ 822082 h 848917"/>
                <a:gd name="connsiteX1" fmla="*/ 7596974 w 7888441"/>
                <a:gd name="connsiteY1" fmla="*/ 817608 h 848917"/>
                <a:gd name="connsiteX2" fmla="*/ 7787364 w 7888441"/>
                <a:gd name="connsiteY2" fmla="*/ 760312 h 848917"/>
                <a:gd name="connsiteX3" fmla="*/ 7869452 w 7888441"/>
                <a:gd name="connsiteY3" fmla="*/ 601662 h 848917"/>
                <a:gd name="connsiteX4" fmla="*/ 7887991 w 7888441"/>
                <a:gd name="connsiteY4" fmla="*/ 464513 h 848917"/>
                <a:gd name="connsiteX5" fmla="*/ 7759784 w 7888441"/>
                <a:gd name="connsiteY5" fmla="*/ 126580 h 848917"/>
                <a:gd name="connsiteX6" fmla="*/ 7573882 w 7888441"/>
                <a:gd name="connsiteY6" fmla="*/ 51823 h 848917"/>
                <a:gd name="connsiteX7" fmla="*/ 7345439 w 7888441"/>
                <a:gd name="connsiteY7" fmla="*/ 19011 h 848917"/>
                <a:gd name="connsiteX8" fmla="*/ 660307 w 7888441"/>
                <a:gd name="connsiteY8" fmla="*/ 3289 h 848917"/>
                <a:gd name="connsiteX9" fmla="*/ 413521 w 7888441"/>
                <a:gd name="connsiteY9" fmla="*/ 22988 h 848917"/>
                <a:gd name="connsiteX10" fmla="*/ 217927 w 7888441"/>
                <a:gd name="connsiteY10" fmla="*/ 67545 h 848917"/>
                <a:gd name="connsiteX11" fmla="*/ 70077 w 7888441"/>
                <a:gd name="connsiteY11" fmla="*/ 185305 h 848917"/>
                <a:gd name="connsiteX12" fmla="*/ 11080 w 7888441"/>
                <a:gd name="connsiteY12" fmla="*/ 369807 h 848917"/>
                <a:gd name="connsiteX13" fmla="*/ 347 w 7888441"/>
                <a:gd name="connsiteY13" fmla="*/ 511927 h 848917"/>
                <a:gd name="connsiteX14" fmla="*/ 41781 w 7888441"/>
                <a:gd name="connsiteY14" fmla="*/ 690774 h 848917"/>
                <a:gd name="connsiteX15" fmla="*/ 369159 w 7888441"/>
                <a:gd name="connsiteY15" fmla="*/ 836064 h 848917"/>
                <a:gd name="connsiteX16" fmla="*/ 705622 w 7888441"/>
                <a:gd name="connsiteY16" fmla="*/ 848333 h 848917"/>
                <a:gd name="connsiteX0" fmla="*/ 7347196 w 7888439"/>
                <a:gd name="connsiteY0" fmla="*/ 822082 h 848917"/>
                <a:gd name="connsiteX1" fmla="*/ 7596974 w 7888439"/>
                <a:gd name="connsiteY1" fmla="*/ 817608 h 848917"/>
                <a:gd name="connsiteX2" fmla="*/ 7787364 w 7888439"/>
                <a:gd name="connsiteY2" fmla="*/ 760312 h 848917"/>
                <a:gd name="connsiteX3" fmla="*/ 7869452 w 7888439"/>
                <a:gd name="connsiteY3" fmla="*/ 601662 h 848917"/>
                <a:gd name="connsiteX4" fmla="*/ 7887991 w 7888439"/>
                <a:gd name="connsiteY4" fmla="*/ 464513 h 848917"/>
                <a:gd name="connsiteX5" fmla="*/ 7759784 w 7888439"/>
                <a:gd name="connsiteY5" fmla="*/ 126580 h 848917"/>
                <a:gd name="connsiteX6" fmla="*/ 7573882 w 7888439"/>
                <a:gd name="connsiteY6" fmla="*/ 51823 h 848917"/>
                <a:gd name="connsiteX7" fmla="*/ 7345439 w 7888439"/>
                <a:gd name="connsiteY7" fmla="*/ 19011 h 848917"/>
                <a:gd name="connsiteX8" fmla="*/ 660307 w 7888439"/>
                <a:gd name="connsiteY8" fmla="*/ 3289 h 848917"/>
                <a:gd name="connsiteX9" fmla="*/ 413521 w 7888439"/>
                <a:gd name="connsiteY9" fmla="*/ 22988 h 848917"/>
                <a:gd name="connsiteX10" fmla="*/ 217927 w 7888439"/>
                <a:gd name="connsiteY10" fmla="*/ 67545 h 848917"/>
                <a:gd name="connsiteX11" fmla="*/ 70077 w 7888439"/>
                <a:gd name="connsiteY11" fmla="*/ 185305 h 848917"/>
                <a:gd name="connsiteX12" fmla="*/ 11080 w 7888439"/>
                <a:gd name="connsiteY12" fmla="*/ 369807 h 848917"/>
                <a:gd name="connsiteX13" fmla="*/ 347 w 7888439"/>
                <a:gd name="connsiteY13" fmla="*/ 511927 h 848917"/>
                <a:gd name="connsiteX14" fmla="*/ 41781 w 7888439"/>
                <a:gd name="connsiteY14" fmla="*/ 690774 h 848917"/>
                <a:gd name="connsiteX15" fmla="*/ 369159 w 7888439"/>
                <a:gd name="connsiteY15" fmla="*/ 836064 h 848917"/>
                <a:gd name="connsiteX16" fmla="*/ 705622 w 7888439"/>
                <a:gd name="connsiteY16" fmla="*/ 848333 h 848917"/>
                <a:gd name="connsiteX17" fmla="*/ 728748 w 7888439"/>
                <a:gd name="connsiteY17" fmla="*/ 842817 h 848917"/>
                <a:gd name="connsiteX0" fmla="*/ 7347196 w 7888441"/>
                <a:gd name="connsiteY0" fmla="*/ 822082 h 848917"/>
                <a:gd name="connsiteX1" fmla="*/ 7596974 w 7888441"/>
                <a:gd name="connsiteY1" fmla="*/ 817608 h 848917"/>
                <a:gd name="connsiteX2" fmla="*/ 7787364 w 7888441"/>
                <a:gd name="connsiteY2" fmla="*/ 760312 h 848917"/>
                <a:gd name="connsiteX3" fmla="*/ 7869452 w 7888441"/>
                <a:gd name="connsiteY3" fmla="*/ 601662 h 848917"/>
                <a:gd name="connsiteX4" fmla="*/ 7887991 w 7888441"/>
                <a:gd name="connsiteY4" fmla="*/ 464513 h 848917"/>
                <a:gd name="connsiteX5" fmla="*/ 7759784 w 7888441"/>
                <a:gd name="connsiteY5" fmla="*/ 126580 h 848917"/>
                <a:gd name="connsiteX6" fmla="*/ 7573882 w 7888441"/>
                <a:gd name="connsiteY6" fmla="*/ 51823 h 848917"/>
                <a:gd name="connsiteX7" fmla="*/ 7345439 w 7888441"/>
                <a:gd name="connsiteY7" fmla="*/ 19011 h 848917"/>
                <a:gd name="connsiteX8" fmla="*/ 660307 w 7888441"/>
                <a:gd name="connsiteY8" fmla="*/ 3289 h 848917"/>
                <a:gd name="connsiteX9" fmla="*/ 413521 w 7888441"/>
                <a:gd name="connsiteY9" fmla="*/ 22988 h 848917"/>
                <a:gd name="connsiteX10" fmla="*/ 217927 w 7888441"/>
                <a:gd name="connsiteY10" fmla="*/ 67545 h 848917"/>
                <a:gd name="connsiteX11" fmla="*/ 70077 w 7888441"/>
                <a:gd name="connsiteY11" fmla="*/ 185305 h 848917"/>
                <a:gd name="connsiteX12" fmla="*/ 11080 w 7888441"/>
                <a:gd name="connsiteY12" fmla="*/ 369807 h 848917"/>
                <a:gd name="connsiteX13" fmla="*/ 347 w 7888441"/>
                <a:gd name="connsiteY13" fmla="*/ 511927 h 848917"/>
                <a:gd name="connsiteX14" fmla="*/ 41781 w 7888441"/>
                <a:gd name="connsiteY14" fmla="*/ 690774 h 848917"/>
                <a:gd name="connsiteX15" fmla="*/ 369159 w 7888441"/>
                <a:gd name="connsiteY15" fmla="*/ 836064 h 848917"/>
                <a:gd name="connsiteX16" fmla="*/ 705622 w 7888441"/>
                <a:gd name="connsiteY16" fmla="*/ 848333 h 848917"/>
                <a:gd name="connsiteX17" fmla="*/ 6907853 w 7888441"/>
                <a:gd name="connsiteY17" fmla="*/ 828808 h 848917"/>
                <a:gd name="connsiteX0" fmla="*/ 6907065 w 7888439"/>
                <a:gd name="connsiteY0" fmla="*/ 827685 h 848917"/>
                <a:gd name="connsiteX1" fmla="*/ 7596974 w 7888439"/>
                <a:gd name="connsiteY1" fmla="*/ 817608 h 848917"/>
                <a:gd name="connsiteX2" fmla="*/ 7787364 w 7888439"/>
                <a:gd name="connsiteY2" fmla="*/ 760312 h 848917"/>
                <a:gd name="connsiteX3" fmla="*/ 7869452 w 7888439"/>
                <a:gd name="connsiteY3" fmla="*/ 601662 h 848917"/>
                <a:gd name="connsiteX4" fmla="*/ 7887991 w 7888439"/>
                <a:gd name="connsiteY4" fmla="*/ 464513 h 848917"/>
                <a:gd name="connsiteX5" fmla="*/ 7759784 w 7888439"/>
                <a:gd name="connsiteY5" fmla="*/ 126580 h 848917"/>
                <a:gd name="connsiteX6" fmla="*/ 7573882 w 7888439"/>
                <a:gd name="connsiteY6" fmla="*/ 51823 h 848917"/>
                <a:gd name="connsiteX7" fmla="*/ 7345439 w 7888439"/>
                <a:gd name="connsiteY7" fmla="*/ 19011 h 848917"/>
                <a:gd name="connsiteX8" fmla="*/ 660307 w 7888439"/>
                <a:gd name="connsiteY8" fmla="*/ 3289 h 848917"/>
                <a:gd name="connsiteX9" fmla="*/ 413521 w 7888439"/>
                <a:gd name="connsiteY9" fmla="*/ 22988 h 848917"/>
                <a:gd name="connsiteX10" fmla="*/ 217927 w 7888439"/>
                <a:gd name="connsiteY10" fmla="*/ 67545 h 848917"/>
                <a:gd name="connsiteX11" fmla="*/ 70077 w 7888439"/>
                <a:gd name="connsiteY11" fmla="*/ 185305 h 848917"/>
                <a:gd name="connsiteX12" fmla="*/ 11080 w 7888439"/>
                <a:gd name="connsiteY12" fmla="*/ 369807 h 848917"/>
                <a:gd name="connsiteX13" fmla="*/ 347 w 7888439"/>
                <a:gd name="connsiteY13" fmla="*/ 511927 h 848917"/>
                <a:gd name="connsiteX14" fmla="*/ 41781 w 7888439"/>
                <a:gd name="connsiteY14" fmla="*/ 690774 h 848917"/>
                <a:gd name="connsiteX15" fmla="*/ 369159 w 7888439"/>
                <a:gd name="connsiteY15" fmla="*/ 836064 h 848917"/>
                <a:gd name="connsiteX16" fmla="*/ 705622 w 7888439"/>
                <a:gd name="connsiteY16" fmla="*/ 848333 h 848917"/>
                <a:gd name="connsiteX17" fmla="*/ 6907853 w 7888439"/>
                <a:gd name="connsiteY17" fmla="*/ 828808 h 8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888439" h="848917">
                  <a:moveTo>
                    <a:pt x="6907065" y="827685"/>
                  </a:moveTo>
                  <a:cubicBezTo>
                    <a:pt x="6990258" y="826318"/>
                    <a:pt x="7450258" y="828837"/>
                    <a:pt x="7596974" y="817608"/>
                  </a:cubicBezTo>
                  <a:cubicBezTo>
                    <a:pt x="7743691" y="806379"/>
                    <a:pt x="7734937" y="804496"/>
                    <a:pt x="7787364" y="760312"/>
                  </a:cubicBezTo>
                  <a:cubicBezTo>
                    <a:pt x="7835628" y="719671"/>
                    <a:pt x="7857809" y="660511"/>
                    <a:pt x="7869452" y="601662"/>
                  </a:cubicBezTo>
                  <a:cubicBezTo>
                    <a:pt x="7881811" y="539395"/>
                    <a:pt x="7885909" y="527774"/>
                    <a:pt x="7887991" y="464513"/>
                  </a:cubicBezTo>
                  <a:cubicBezTo>
                    <a:pt x="7892024" y="339854"/>
                    <a:pt x="7870493" y="206744"/>
                    <a:pt x="7759784" y="126580"/>
                  </a:cubicBezTo>
                  <a:cubicBezTo>
                    <a:pt x="7705666" y="87368"/>
                    <a:pt x="7639513" y="65867"/>
                    <a:pt x="7573882" y="51823"/>
                  </a:cubicBezTo>
                  <a:cubicBezTo>
                    <a:pt x="7498818" y="35728"/>
                    <a:pt x="7421804" y="26965"/>
                    <a:pt x="7345439" y="19011"/>
                  </a:cubicBezTo>
                  <a:cubicBezTo>
                    <a:pt x="7172871" y="1052"/>
                    <a:pt x="833655" y="-4168"/>
                    <a:pt x="660307" y="3289"/>
                  </a:cubicBezTo>
                  <a:cubicBezTo>
                    <a:pt x="577828" y="6831"/>
                    <a:pt x="495414" y="13232"/>
                    <a:pt x="413521" y="22988"/>
                  </a:cubicBezTo>
                  <a:cubicBezTo>
                    <a:pt x="347109" y="30880"/>
                    <a:pt x="279916" y="42501"/>
                    <a:pt x="217927" y="67545"/>
                  </a:cubicBezTo>
                  <a:cubicBezTo>
                    <a:pt x="157434" y="91967"/>
                    <a:pt x="104356" y="131303"/>
                    <a:pt x="70077" y="185305"/>
                  </a:cubicBezTo>
                  <a:cubicBezTo>
                    <a:pt x="34691" y="241047"/>
                    <a:pt x="19210" y="305738"/>
                    <a:pt x="11080" y="369807"/>
                  </a:cubicBezTo>
                  <a:cubicBezTo>
                    <a:pt x="2884" y="434249"/>
                    <a:pt x="-1279" y="447050"/>
                    <a:pt x="347" y="511927"/>
                  </a:cubicBezTo>
                  <a:cubicBezTo>
                    <a:pt x="1908" y="572579"/>
                    <a:pt x="10429" y="636896"/>
                    <a:pt x="41781" y="690774"/>
                  </a:cubicBezTo>
                  <a:cubicBezTo>
                    <a:pt x="108974" y="806236"/>
                    <a:pt x="136073" y="806009"/>
                    <a:pt x="369159" y="836064"/>
                  </a:cubicBezTo>
                  <a:cubicBezTo>
                    <a:pt x="479693" y="846460"/>
                    <a:pt x="595087" y="850549"/>
                    <a:pt x="705622" y="848333"/>
                  </a:cubicBezTo>
                  <a:cubicBezTo>
                    <a:pt x="765553" y="849458"/>
                    <a:pt x="6903035" y="829957"/>
                    <a:pt x="6907853" y="828808"/>
                  </a:cubicBezTo>
                </a:path>
              </a:pathLst>
            </a:custGeom>
            <a:solidFill>
              <a:schemeClr val="bg1"/>
            </a:solidFill>
            <a:ln w="6852" cap="flat">
              <a:solidFill>
                <a:schemeClr val="bg1">
                  <a:lumMod val="75000"/>
                </a:schemeClr>
              </a:solidFill>
              <a:prstDash val="solid"/>
              <a:miter/>
            </a:ln>
            <a:effectLst>
              <a:outerShdw blurRad="50800" dist="38100" dir="5400000" algn="t" rotWithShape="0">
                <a:schemeClr val="bg1">
                  <a:lumMod val="85000"/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07D03D7-4C6C-4BA6-AB07-4230B4310E25}"/>
                </a:ext>
              </a:extLst>
            </p:cNvPr>
            <p:cNvSpPr/>
            <p:nvPr/>
          </p:nvSpPr>
          <p:spPr>
            <a:xfrm rot="15604964" flipH="1">
              <a:off x="1241509" y="3434723"/>
              <a:ext cx="301635" cy="298768"/>
            </a:xfrm>
            <a:custGeom>
              <a:avLst/>
              <a:gdLst>
                <a:gd name="connsiteX0" fmla="*/ 3509 w 273194"/>
                <a:gd name="connsiteY0" fmla="*/ 74034 h 298285"/>
                <a:gd name="connsiteX1" fmla="*/ 242554 w 273194"/>
                <a:gd name="connsiteY1" fmla="*/ 7914 h 298285"/>
                <a:gd name="connsiteX2" fmla="*/ 271435 w 273194"/>
                <a:gd name="connsiteY2" fmla="*/ 23947 h 298285"/>
                <a:gd name="connsiteX3" fmla="*/ 171264 w 273194"/>
                <a:gd name="connsiteY3" fmla="*/ 181106 h 298285"/>
                <a:gd name="connsiteX4" fmla="*/ 92883 w 273194"/>
                <a:gd name="connsiteY4" fmla="*/ 242503 h 298285"/>
                <a:gd name="connsiteX5" fmla="*/ 15283 w 273194"/>
                <a:gd name="connsiteY5" fmla="*/ 296443 h 298285"/>
                <a:gd name="connsiteX6" fmla="*/ 15283 w 273194"/>
                <a:gd name="connsiteY6" fmla="*/ 296505 h 29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3194" h="298285">
                  <a:moveTo>
                    <a:pt x="3509" y="74034"/>
                  </a:moveTo>
                  <a:cubicBezTo>
                    <a:pt x="90606" y="88389"/>
                    <a:pt x="177248" y="64837"/>
                    <a:pt x="242554" y="7914"/>
                  </a:cubicBezTo>
                  <a:cubicBezTo>
                    <a:pt x="255368" y="-3271"/>
                    <a:pt x="275338" y="7666"/>
                    <a:pt x="271435" y="23947"/>
                  </a:cubicBezTo>
                  <a:cubicBezTo>
                    <a:pt x="256735" y="84847"/>
                    <a:pt x="219593" y="139533"/>
                    <a:pt x="171264" y="181106"/>
                  </a:cubicBezTo>
                  <a:cubicBezTo>
                    <a:pt x="146156" y="202732"/>
                    <a:pt x="120073" y="223239"/>
                    <a:pt x="92883" y="242503"/>
                  </a:cubicBezTo>
                  <a:cubicBezTo>
                    <a:pt x="67840" y="260276"/>
                    <a:pt x="42407" y="280845"/>
                    <a:pt x="15283" y="296443"/>
                  </a:cubicBezTo>
                  <a:cubicBezTo>
                    <a:pt x="15283" y="296443"/>
                    <a:pt x="15283" y="296443"/>
                    <a:pt x="15283" y="296505"/>
                  </a:cubicBezTo>
                </a:path>
              </a:pathLst>
            </a:custGeom>
            <a:solidFill>
              <a:schemeClr val="bg1"/>
            </a:solidFill>
            <a:ln w="6852" cap="flat">
              <a:solidFill>
                <a:schemeClr val="bg1">
                  <a:lumMod val="7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4BB9FE1A-8077-4A1F-BB42-F843362D9D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C06ADBD-76BC-41FE-8545-2C5A35156A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74" y="-100795"/>
            <a:ext cx="4999153" cy="1463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82E2C-1A97-489B-9F2A-32AF19B8E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3959" y="1659283"/>
            <a:ext cx="1322947" cy="1828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1C6B98-0EE0-412F-A89A-E39B0FA702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4625" y="1711047"/>
            <a:ext cx="1322947" cy="178628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6D07FBB-FE7A-4659-9318-624BEC1959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30E34C-985F-4825-AEAE-2BB6B9AE0321}"/>
              </a:ext>
            </a:extLst>
          </p:cNvPr>
          <p:cNvGrpSpPr/>
          <p:nvPr/>
        </p:nvGrpSpPr>
        <p:grpSpPr>
          <a:xfrm>
            <a:off x="-23446" y="6172200"/>
            <a:ext cx="12215446" cy="697350"/>
            <a:chOff x="-23446" y="6172200"/>
            <a:chExt cx="12215446" cy="6973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0363F5A-CC2D-4115-AC32-DC7FAE0F5681}"/>
                </a:ext>
              </a:extLst>
            </p:cNvPr>
            <p:cNvSpPr/>
            <p:nvPr/>
          </p:nvSpPr>
          <p:spPr>
            <a:xfrm>
              <a:off x="-23446" y="6172200"/>
              <a:ext cx="12215446" cy="6973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404FD7D-04BB-4934-9167-2BEF69595BC4}"/>
                </a:ext>
              </a:extLst>
            </p:cNvPr>
            <p:cNvCxnSpPr/>
            <p:nvPr/>
          </p:nvCxnSpPr>
          <p:spPr>
            <a:xfrm>
              <a:off x="113979" y="6520875"/>
              <a:ext cx="11925621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E92D80E-C3D4-4A3B-BEB8-A1974CB467DF}"/>
              </a:ext>
            </a:extLst>
          </p:cNvPr>
          <p:cNvGrpSpPr/>
          <p:nvPr/>
        </p:nvGrpSpPr>
        <p:grpSpPr>
          <a:xfrm>
            <a:off x="-23446" y="2503862"/>
            <a:ext cx="6138368" cy="3951828"/>
            <a:chOff x="-23446" y="2503862"/>
            <a:chExt cx="6138368" cy="395182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95DAECE-96B4-4B6B-9FD9-FFEC17FF3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16" t="20693"/>
            <a:stretch/>
          </p:blipFill>
          <p:spPr>
            <a:xfrm>
              <a:off x="-23446" y="2503862"/>
              <a:ext cx="4331170" cy="374453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1FF6366-62AF-4E37-BACC-9965B445C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235" y="4136167"/>
              <a:ext cx="4145687" cy="231952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C4FE2B1-E809-49B7-83C9-A8713714DC7E}"/>
              </a:ext>
            </a:extLst>
          </p:cNvPr>
          <p:cNvGrpSpPr/>
          <p:nvPr/>
        </p:nvGrpSpPr>
        <p:grpSpPr>
          <a:xfrm>
            <a:off x="623231" y="1667274"/>
            <a:ext cx="4027737" cy="2072113"/>
            <a:chOff x="789094" y="1828800"/>
            <a:chExt cx="3554033" cy="1906124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A021FF5-00A0-40AC-8970-CC6E3ACC16AF}"/>
                </a:ext>
              </a:extLst>
            </p:cNvPr>
            <p:cNvSpPr/>
            <p:nvPr/>
          </p:nvSpPr>
          <p:spPr>
            <a:xfrm flipH="1">
              <a:off x="789094" y="1828800"/>
              <a:ext cx="3554033" cy="1699302"/>
            </a:xfrm>
            <a:custGeom>
              <a:avLst/>
              <a:gdLst>
                <a:gd name="connsiteX0" fmla="*/ 704275 w 7890115"/>
                <a:gd name="connsiteY0" fmla="*/ 832767 h 838927"/>
                <a:gd name="connsiteX1" fmla="*/ 7350706 w 7890115"/>
                <a:gd name="connsiteY1" fmla="*/ 825434 h 838927"/>
                <a:gd name="connsiteX2" fmla="*/ 7600484 w 7890115"/>
                <a:gd name="connsiteY2" fmla="*/ 820960 h 838927"/>
                <a:gd name="connsiteX3" fmla="*/ 7790874 w 7890115"/>
                <a:gd name="connsiteY3" fmla="*/ 763664 h 838927"/>
                <a:gd name="connsiteX4" fmla="*/ 7872962 w 7890115"/>
                <a:gd name="connsiteY4" fmla="*/ 605014 h 838927"/>
                <a:gd name="connsiteX5" fmla="*/ 7891501 w 7890115"/>
                <a:gd name="connsiteY5" fmla="*/ 467865 h 838927"/>
                <a:gd name="connsiteX6" fmla="*/ 7763294 w 7890115"/>
                <a:gd name="connsiteY6" fmla="*/ 129932 h 838927"/>
                <a:gd name="connsiteX7" fmla="*/ 7577392 w 7890115"/>
                <a:gd name="connsiteY7" fmla="*/ 55175 h 838927"/>
                <a:gd name="connsiteX8" fmla="*/ 7348949 w 7890115"/>
                <a:gd name="connsiteY8" fmla="*/ 22363 h 838927"/>
                <a:gd name="connsiteX9" fmla="*/ 663817 w 7890115"/>
                <a:gd name="connsiteY9" fmla="*/ 6641 h 838927"/>
                <a:gd name="connsiteX10" fmla="*/ 417031 w 7890115"/>
                <a:gd name="connsiteY10" fmla="*/ 26340 h 838927"/>
                <a:gd name="connsiteX11" fmla="*/ 221437 w 7890115"/>
                <a:gd name="connsiteY11" fmla="*/ 70897 h 838927"/>
                <a:gd name="connsiteX12" fmla="*/ 73587 w 7890115"/>
                <a:gd name="connsiteY12" fmla="*/ 188657 h 838927"/>
                <a:gd name="connsiteX13" fmla="*/ 14590 w 7890115"/>
                <a:gd name="connsiteY13" fmla="*/ 373159 h 838927"/>
                <a:gd name="connsiteX14" fmla="*/ 3857 w 7890115"/>
                <a:gd name="connsiteY14" fmla="*/ 515279 h 838927"/>
                <a:gd name="connsiteX15" fmla="*/ 45291 w 7890115"/>
                <a:gd name="connsiteY15" fmla="*/ 694126 h 838927"/>
                <a:gd name="connsiteX16" fmla="*/ 372669 w 7890115"/>
                <a:gd name="connsiteY16" fmla="*/ 839416 h 838927"/>
                <a:gd name="connsiteX17" fmla="*/ 704275 w 7890115"/>
                <a:gd name="connsiteY17" fmla="*/ 832767 h 838927"/>
                <a:gd name="connsiteX0" fmla="*/ 700767 w 7888441"/>
                <a:gd name="connsiteY0" fmla="*/ 829415 h 836064"/>
                <a:gd name="connsiteX1" fmla="*/ 7347198 w 7888441"/>
                <a:gd name="connsiteY1" fmla="*/ 822082 h 836064"/>
                <a:gd name="connsiteX2" fmla="*/ 7596976 w 7888441"/>
                <a:gd name="connsiteY2" fmla="*/ 817608 h 836064"/>
                <a:gd name="connsiteX3" fmla="*/ 7787366 w 7888441"/>
                <a:gd name="connsiteY3" fmla="*/ 760312 h 836064"/>
                <a:gd name="connsiteX4" fmla="*/ 7869454 w 7888441"/>
                <a:gd name="connsiteY4" fmla="*/ 601662 h 836064"/>
                <a:gd name="connsiteX5" fmla="*/ 7887993 w 7888441"/>
                <a:gd name="connsiteY5" fmla="*/ 464513 h 836064"/>
                <a:gd name="connsiteX6" fmla="*/ 7759786 w 7888441"/>
                <a:gd name="connsiteY6" fmla="*/ 126580 h 836064"/>
                <a:gd name="connsiteX7" fmla="*/ 7573884 w 7888441"/>
                <a:gd name="connsiteY7" fmla="*/ 51823 h 836064"/>
                <a:gd name="connsiteX8" fmla="*/ 7345441 w 7888441"/>
                <a:gd name="connsiteY8" fmla="*/ 19011 h 836064"/>
                <a:gd name="connsiteX9" fmla="*/ 660309 w 7888441"/>
                <a:gd name="connsiteY9" fmla="*/ 3289 h 836064"/>
                <a:gd name="connsiteX10" fmla="*/ 413523 w 7888441"/>
                <a:gd name="connsiteY10" fmla="*/ 22988 h 836064"/>
                <a:gd name="connsiteX11" fmla="*/ 217929 w 7888441"/>
                <a:gd name="connsiteY11" fmla="*/ 67545 h 836064"/>
                <a:gd name="connsiteX12" fmla="*/ 70079 w 7888441"/>
                <a:gd name="connsiteY12" fmla="*/ 185305 h 836064"/>
                <a:gd name="connsiteX13" fmla="*/ 11082 w 7888441"/>
                <a:gd name="connsiteY13" fmla="*/ 369807 h 836064"/>
                <a:gd name="connsiteX14" fmla="*/ 349 w 7888441"/>
                <a:gd name="connsiteY14" fmla="*/ 511927 h 836064"/>
                <a:gd name="connsiteX15" fmla="*/ 41783 w 7888441"/>
                <a:gd name="connsiteY15" fmla="*/ 690774 h 836064"/>
                <a:gd name="connsiteX16" fmla="*/ 369161 w 7888441"/>
                <a:gd name="connsiteY16" fmla="*/ 836064 h 836064"/>
                <a:gd name="connsiteX17" fmla="*/ 700767 w 7888441"/>
                <a:gd name="connsiteY17" fmla="*/ 829415 h 836064"/>
                <a:gd name="connsiteX0" fmla="*/ 700765 w 7888441"/>
                <a:gd name="connsiteY0" fmla="*/ 829415 h 839723"/>
                <a:gd name="connsiteX1" fmla="*/ 7347196 w 7888441"/>
                <a:gd name="connsiteY1" fmla="*/ 822082 h 839723"/>
                <a:gd name="connsiteX2" fmla="*/ 7596974 w 7888441"/>
                <a:gd name="connsiteY2" fmla="*/ 817608 h 839723"/>
                <a:gd name="connsiteX3" fmla="*/ 7787364 w 7888441"/>
                <a:gd name="connsiteY3" fmla="*/ 760312 h 839723"/>
                <a:gd name="connsiteX4" fmla="*/ 7869452 w 7888441"/>
                <a:gd name="connsiteY4" fmla="*/ 601662 h 839723"/>
                <a:gd name="connsiteX5" fmla="*/ 7887991 w 7888441"/>
                <a:gd name="connsiteY5" fmla="*/ 464513 h 839723"/>
                <a:gd name="connsiteX6" fmla="*/ 7759784 w 7888441"/>
                <a:gd name="connsiteY6" fmla="*/ 126580 h 839723"/>
                <a:gd name="connsiteX7" fmla="*/ 7573882 w 7888441"/>
                <a:gd name="connsiteY7" fmla="*/ 51823 h 839723"/>
                <a:gd name="connsiteX8" fmla="*/ 7345439 w 7888441"/>
                <a:gd name="connsiteY8" fmla="*/ 19011 h 839723"/>
                <a:gd name="connsiteX9" fmla="*/ 660307 w 7888441"/>
                <a:gd name="connsiteY9" fmla="*/ 3289 h 839723"/>
                <a:gd name="connsiteX10" fmla="*/ 413521 w 7888441"/>
                <a:gd name="connsiteY10" fmla="*/ 22988 h 839723"/>
                <a:gd name="connsiteX11" fmla="*/ 217927 w 7888441"/>
                <a:gd name="connsiteY11" fmla="*/ 67545 h 839723"/>
                <a:gd name="connsiteX12" fmla="*/ 70077 w 7888441"/>
                <a:gd name="connsiteY12" fmla="*/ 185305 h 839723"/>
                <a:gd name="connsiteX13" fmla="*/ 11080 w 7888441"/>
                <a:gd name="connsiteY13" fmla="*/ 369807 h 839723"/>
                <a:gd name="connsiteX14" fmla="*/ 347 w 7888441"/>
                <a:gd name="connsiteY14" fmla="*/ 511927 h 839723"/>
                <a:gd name="connsiteX15" fmla="*/ 41781 w 7888441"/>
                <a:gd name="connsiteY15" fmla="*/ 690774 h 839723"/>
                <a:gd name="connsiteX16" fmla="*/ 369159 w 7888441"/>
                <a:gd name="connsiteY16" fmla="*/ 836064 h 839723"/>
                <a:gd name="connsiteX17" fmla="*/ 700765 w 7888441"/>
                <a:gd name="connsiteY17" fmla="*/ 829415 h 839723"/>
                <a:gd name="connsiteX0" fmla="*/ 700765 w 7888439"/>
                <a:gd name="connsiteY0" fmla="*/ 829415 h 848917"/>
                <a:gd name="connsiteX1" fmla="*/ 7347196 w 7888439"/>
                <a:gd name="connsiteY1" fmla="*/ 822082 h 848917"/>
                <a:gd name="connsiteX2" fmla="*/ 7596974 w 7888439"/>
                <a:gd name="connsiteY2" fmla="*/ 817608 h 848917"/>
                <a:gd name="connsiteX3" fmla="*/ 7787364 w 7888439"/>
                <a:gd name="connsiteY3" fmla="*/ 760312 h 848917"/>
                <a:gd name="connsiteX4" fmla="*/ 7869452 w 7888439"/>
                <a:gd name="connsiteY4" fmla="*/ 601662 h 848917"/>
                <a:gd name="connsiteX5" fmla="*/ 7887991 w 7888439"/>
                <a:gd name="connsiteY5" fmla="*/ 464513 h 848917"/>
                <a:gd name="connsiteX6" fmla="*/ 7759784 w 7888439"/>
                <a:gd name="connsiteY6" fmla="*/ 126580 h 848917"/>
                <a:gd name="connsiteX7" fmla="*/ 7573882 w 7888439"/>
                <a:gd name="connsiteY7" fmla="*/ 51823 h 848917"/>
                <a:gd name="connsiteX8" fmla="*/ 7345439 w 7888439"/>
                <a:gd name="connsiteY8" fmla="*/ 19011 h 848917"/>
                <a:gd name="connsiteX9" fmla="*/ 660307 w 7888439"/>
                <a:gd name="connsiteY9" fmla="*/ 3289 h 848917"/>
                <a:gd name="connsiteX10" fmla="*/ 413521 w 7888439"/>
                <a:gd name="connsiteY10" fmla="*/ 22988 h 848917"/>
                <a:gd name="connsiteX11" fmla="*/ 217927 w 7888439"/>
                <a:gd name="connsiteY11" fmla="*/ 67545 h 848917"/>
                <a:gd name="connsiteX12" fmla="*/ 70077 w 7888439"/>
                <a:gd name="connsiteY12" fmla="*/ 185305 h 848917"/>
                <a:gd name="connsiteX13" fmla="*/ 11080 w 7888439"/>
                <a:gd name="connsiteY13" fmla="*/ 369807 h 848917"/>
                <a:gd name="connsiteX14" fmla="*/ 347 w 7888439"/>
                <a:gd name="connsiteY14" fmla="*/ 511927 h 848917"/>
                <a:gd name="connsiteX15" fmla="*/ 41781 w 7888439"/>
                <a:gd name="connsiteY15" fmla="*/ 690774 h 848917"/>
                <a:gd name="connsiteX16" fmla="*/ 369159 w 7888439"/>
                <a:gd name="connsiteY16" fmla="*/ 836064 h 848917"/>
                <a:gd name="connsiteX17" fmla="*/ 705622 w 7888439"/>
                <a:gd name="connsiteY17" fmla="*/ 848333 h 848917"/>
                <a:gd name="connsiteX0" fmla="*/ 7347196 w 7888441"/>
                <a:gd name="connsiteY0" fmla="*/ 822082 h 848917"/>
                <a:gd name="connsiteX1" fmla="*/ 7596974 w 7888441"/>
                <a:gd name="connsiteY1" fmla="*/ 817608 h 848917"/>
                <a:gd name="connsiteX2" fmla="*/ 7787364 w 7888441"/>
                <a:gd name="connsiteY2" fmla="*/ 760312 h 848917"/>
                <a:gd name="connsiteX3" fmla="*/ 7869452 w 7888441"/>
                <a:gd name="connsiteY3" fmla="*/ 601662 h 848917"/>
                <a:gd name="connsiteX4" fmla="*/ 7887991 w 7888441"/>
                <a:gd name="connsiteY4" fmla="*/ 464513 h 848917"/>
                <a:gd name="connsiteX5" fmla="*/ 7759784 w 7888441"/>
                <a:gd name="connsiteY5" fmla="*/ 126580 h 848917"/>
                <a:gd name="connsiteX6" fmla="*/ 7573882 w 7888441"/>
                <a:gd name="connsiteY6" fmla="*/ 51823 h 848917"/>
                <a:gd name="connsiteX7" fmla="*/ 7345439 w 7888441"/>
                <a:gd name="connsiteY7" fmla="*/ 19011 h 848917"/>
                <a:gd name="connsiteX8" fmla="*/ 660307 w 7888441"/>
                <a:gd name="connsiteY8" fmla="*/ 3289 h 848917"/>
                <a:gd name="connsiteX9" fmla="*/ 413521 w 7888441"/>
                <a:gd name="connsiteY9" fmla="*/ 22988 h 848917"/>
                <a:gd name="connsiteX10" fmla="*/ 217927 w 7888441"/>
                <a:gd name="connsiteY10" fmla="*/ 67545 h 848917"/>
                <a:gd name="connsiteX11" fmla="*/ 70077 w 7888441"/>
                <a:gd name="connsiteY11" fmla="*/ 185305 h 848917"/>
                <a:gd name="connsiteX12" fmla="*/ 11080 w 7888441"/>
                <a:gd name="connsiteY12" fmla="*/ 369807 h 848917"/>
                <a:gd name="connsiteX13" fmla="*/ 347 w 7888441"/>
                <a:gd name="connsiteY13" fmla="*/ 511927 h 848917"/>
                <a:gd name="connsiteX14" fmla="*/ 41781 w 7888441"/>
                <a:gd name="connsiteY14" fmla="*/ 690774 h 848917"/>
                <a:gd name="connsiteX15" fmla="*/ 369159 w 7888441"/>
                <a:gd name="connsiteY15" fmla="*/ 836064 h 848917"/>
                <a:gd name="connsiteX16" fmla="*/ 705622 w 7888441"/>
                <a:gd name="connsiteY16" fmla="*/ 848333 h 848917"/>
                <a:gd name="connsiteX0" fmla="*/ 7347196 w 7888439"/>
                <a:gd name="connsiteY0" fmla="*/ 822082 h 848917"/>
                <a:gd name="connsiteX1" fmla="*/ 7596974 w 7888439"/>
                <a:gd name="connsiteY1" fmla="*/ 817608 h 848917"/>
                <a:gd name="connsiteX2" fmla="*/ 7787364 w 7888439"/>
                <a:gd name="connsiteY2" fmla="*/ 760312 h 848917"/>
                <a:gd name="connsiteX3" fmla="*/ 7869452 w 7888439"/>
                <a:gd name="connsiteY3" fmla="*/ 601662 h 848917"/>
                <a:gd name="connsiteX4" fmla="*/ 7887991 w 7888439"/>
                <a:gd name="connsiteY4" fmla="*/ 464513 h 848917"/>
                <a:gd name="connsiteX5" fmla="*/ 7759784 w 7888439"/>
                <a:gd name="connsiteY5" fmla="*/ 126580 h 848917"/>
                <a:gd name="connsiteX6" fmla="*/ 7573882 w 7888439"/>
                <a:gd name="connsiteY6" fmla="*/ 51823 h 848917"/>
                <a:gd name="connsiteX7" fmla="*/ 7345439 w 7888439"/>
                <a:gd name="connsiteY7" fmla="*/ 19011 h 848917"/>
                <a:gd name="connsiteX8" fmla="*/ 660307 w 7888439"/>
                <a:gd name="connsiteY8" fmla="*/ 3289 h 848917"/>
                <a:gd name="connsiteX9" fmla="*/ 413521 w 7888439"/>
                <a:gd name="connsiteY9" fmla="*/ 22988 h 848917"/>
                <a:gd name="connsiteX10" fmla="*/ 217927 w 7888439"/>
                <a:gd name="connsiteY10" fmla="*/ 67545 h 848917"/>
                <a:gd name="connsiteX11" fmla="*/ 70077 w 7888439"/>
                <a:gd name="connsiteY11" fmla="*/ 185305 h 848917"/>
                <a:gd name="connsiteX12" fmla="*/ 11080 w 7888439"/>
                <a:gd name="connsiteY12" fmla="*/ 369807 h 848917"/>
                <a:gd name="connsiteX13" fmla="*/ 347 w 7888439"/>
                <a:gd name="connsiteY13" fmla="*/ 511927 h 848917"/>
                <a:gd name="connsiteX14" fmla="*/ 41781 w 7888439"/>
                <a:gd name="connsiteY14" fmla="*/ 690774 h 848917"/>
                <a:gd name="connsiteX15" fmla="*/ 369159 w 7888439"/>
                <a:gd name="connsiteY15" fmla="*/ 836064 h 848917"/>
                <a:gd name="connsiteX16" fmla="*/ 705622 w 7888439"/>
                <a:gd name="connsiteY16" fmla="*/ 848333 h 848917"/>
                <a:gd name="connsiteX17" fmla="*/ 728748 w 7888439"/>
                <a:gd name="connsiteY17" fmla="*/ 842817 h 848917"/>
                <a:gd name="connsiteX0" fmla="*/ 7347196 w 7888441"/>
                <a:gd name="connsiteY0" fmla="*/ 822082 h 848917"/>
                <a:gd name="connsiteX1" fmla="*/ 7596974 w 7888441"/>
                <a:gd name="connsiteY1" fmla="*/ 817608 h 848917"/>
                <a:gd name="connsiteX2" fmla="*/ 7787364 w 7888441"/>
                <a:gd name="connsiteY2" fmla="*/ 760312 h 848917"/>
                <a:gd name="connsiteX3" fmla="*/ 7869452 w 7888441"/>
                <a:gd name="connsiteY3" fmla="*/ 601662 h 848917"/>
                <a:gd name="connsiteX4" fmla="*/ 7887991 w 7888441"/>
                <a:gd name="connsiteY4" fmla="*/ 464513 h 848917"/>
                <a:gd name="connsiteX5" fmla="*/ 7759784 w 7888441"/>
                <a:gd name="connsiteY5" fmla="*/ 126580 h 848917"/>
                <a:gd name="connsiteX6" fmla="*/ 7573882 w 7888441"/>
                <a:gd name="connsiteY6" fmla="*/ 51823 h 848917"/>
                <a:gd name="connsiteX7" fmla="*/ 7345439 w 7888441"/>
                <a:gd name="connsiteY7" fmla="*/ 19011 h 848917"/>
                <a:gd name="connsiteX8" fmla="*/ 660307 w 7888441"/>
                <a:gd name="connsiteY8" fmla="*/ 3289 h 848917"/>
                <a:gd name="connsiteX9" fmla="*/ 413521 w 7888441"/>
                <a:gd name="connsiteY9" fmla="*/ 22988 h 848917"/>
                <a:gd name="connsiteX10" fmla="*/ 217927 w 7888441"/>
                <a:gd name="connsiteY10" fmla="*/ 67545 h 848917"/>
                <a:gd name="connsiteX11" fmla="*/ 70077 w 7888441"/>
                <a:gd name="connsiteY11" fmla="*/ 185305 h 848917"/>
                <a:gd name="connsiteX12" fmla="*/ 11080 w 7888441"/>
                <a:gd name="connsiteY12" fmla="*/ 369807 h 848917"/>
                <a:gd name="connsiteX13" fmla="*/ 347 w 7888441"/>
                <a:gd name="connsiteY13" fmla="*/ 511927 h 848917"/>
                <a:gd name="connsiteX14" fmla="*/ 41781 w 7888441"/>
                <a:gd name="connsiteY14" fmla="*/ 690774 h 848917"/>
                <a:gd name="connsiteX15" fmla="*/ 369159 w 7888441"/>
                <a:gd name="connsiteY15" fmla="*/ 836064 h 848917"/>
                <a:gd name="connsiteX16" fmla="*/ 705622 w 7888441"/>
                <a:gd name="connsiteY16" fmla="*/ 848333 h 848917"/>
                <a:gd name="connsiteX17" fmla="*/ 6907853 w 7888441"/>
                <a:gd name="connsiteY17" fmla="*/ 828808 h 848917"/>
                <a:gd name="connsiteX0" fmla="*/ 6907065 w 7888439"/>
                <a:gd name="connsiteY0" fmla="*/ 827685 h 848917"/>
                <a:gd name="connsiteX1" fmla="*/ 7596974 w 7888439"/>
                <a:gd name="connsiteY1" fmla="*/ 817608 h 848917"/>
                <a:gd name="connsiteX2" fmla="*/ 7787364 w 7888439"/>
                <a:gd name="connsiteY2" fmla="*/ 760312 h 848917"/>
                <a:gd name="connsiteX3" fmla="*/ 7869452 w 7888439"/>
                <a:gd name="connsiteY3" fmla="*/ 601662 h 848917"/>
                <a:gd name="connsiteX4" fmla="*/ 7887991 w 7888439"/>
                <a:gd name="connsiteY4" fmla="*/ 464513 h 848917"/>
                <a:gd name="connsiteX5" fmla="*/ 7759784 w 7888439"/>
                <a:gd name="connsiteY5" fmla="*/ 126580 h 848917"/>
                <a:gd name="connsiteX6" fmla="*/ 7573882 w 7888439"/>
                <a:gd name="connsiteY6" fmla="*/ 51823 h 848917"/>
                <a:gd name="connsiteX7" fmla="*/ 7345439 w 7888439"/>
                <a:gd name="connsiteY7" fmla="*/ 19011 h 848917"/>
                <a:gd name="connsiteX8" fmla="*/ 660307 w 7888439"/>
                <a:gd name="connsiteY8" fmla="*/ 3289 h 848917"/>
                <a:gd name="connsiteX9" fmla="*/ 413521 w 7888439"/>
                <a:gd name="connsiteY9" fmla="*/ 22988 h 848917"/>
                <a:gd name="connsiteX10" fmla="*/ 217927 w 7888439"/>
                <a:gd name="connsiteY10" fmla="*/ 67545 h 848917"/>
                <a:gd name="connsiteX11" fmla="*/ 70077 w 7888439"/>
                <a:gd name="connsiteY11" fmla="*/ 185305 h 848917"/>
                <a:gd name="connsiteX12" fmla="*/ 11080 w 7888439"/>
                <a:gd name="connsiteY12" fmla="*/ 369807 h 848917"/>
                <a:gd name="connsiteX13" fmla="*/ 347 w 7888439"/>
                <a:gd name="connsiteY13" fmla="*/ 511927 h 848917"/>
                <a:gd name="connsiteX14" fmla="*/ 41781 w 7888439"/>
                <a:gd name="connsiteY14" fmla="*/ 690774 h 848917"/>
                <a:gd name="connsiteX15" fmla="*/ 369159 w 7888439"/>
                <a:gd name="connsiteY15" fmla="*/ 836064 h 848917"/>
                <a:gd name="connsiteX16" fmla="*/ 705622 w 7888439"/>
                <a:gd name="connsiteY16" fmla="*/ 848333 h 848917"/>
                <a:gd name="connsiteX17" fmla="*/ 6907853 w 7888439"/>
                <a:gd name="connsiteY17" fmla="*/ 828808 h 8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888439" h="848917">
                  <a:moveTo>
                    <a:pt x="6907065" y="827685"/>
                  </a:moveTo>
                  <a:cubicBezTo>
                    <a:pt x="6990258" y="826318"/>
                    <a:pt x="7450258" y="828837"/>
                    <a:pt x="7596974" y="817608"/>
                  </a:cubicBezTo>
                  <a:cubicBezTo>
                    <a:pt x="7743691" y="806379"/>
                    <a:pt x="7734937" y="804496"/>
                    <a:pt x="7787364" y="760312"/>
                  </a:cubicBezTo>
                  <a:cubicBezTo>
                    <a:pt x="7835628" y="719671"/>
                    <a:pt x="7857809" y="660511"/>
                    <a:pt x="7869452" y="601662"/>
                  </a:cubicBezTo>
                  <a:cubicBezTo>
                    <a:pt x="7881811" y="539395"/>
                    <a:pt x="7885909" y="527774"/>
                    <a:pt x="7887991" y="464513"/>
                  </a:cubicBezTo>
                  <a:cubicBezTo>
                    <a:pt x="7892024" y="339854"/>
                    <a:pt x="7870493" y="206744"/>
                    <a:pt x="7759784" y="126580"/>
                  </a:cubicBezTo>
                  <a:cubicBezTo>
                    <a:pt x="7705666" y="87368"/>
                    <a:pt x="7639513" y="65867"/>
                    <a:pt x="7573882" y="51823"/>
                  </a:cubicBezTo>
                  <a:cubicBezTo>
                    <a:pt x="7498818" y="35728"/>
                    <a:pt x="7421804" y="26965"/>
                    <a:pt x="7345439" y="19011"/>
                  </a:cubicBezTo>
                  <a:cubicBezTo>
                    <a:pt x="7172871" y="1052"/>
                    <a:pt x="833655" y="-4168"/>
                    <a:pt x="660307" y="3289"/>
                  </a:cubicBezTo>
                  <a:cubicBezTo>
                    <a:pt x="577828" y="6831"/>
                    <a:pt x="495414" y="13232"/>
                    <a:pt x="413521" y="22988"/>
                  </a:cubicBezTo>
                  <a:cubicBezTo>
                    <a:pt x="347109" y="30880"/>
                    <a:pt x="279916" y="42501"/>
                    <a:pt x="217927" y="67545"/>
                  </a:cubicBezTo>
                  <a:cubicBezTo>
                    <a:pt x="157434" y="91967"/>
                    <a:pt x="104356" y="131303"/>
                    <a:pt x="70077" y="185305"/>
                  </a:cubicBezTo>
                  <a:cubicBezTo>
                    <a:pt x="34691" y="241047"/>
                    <a:pt x="19210" y="305738"/>
                    <a:pt x="11080" y="369807"/>
                  </a:cubicBezTo>
                  <a:cubicBezTo>
                    <a:pt x="2884" y="434249"/>
                    <a:pt x="-1279" y="447050"/>
                    <a:pt x="347" y="511927"/>
                  </a:cubicBezTo>
                  <a:cubicBezTo>
                    <a:pt x="1908" y="572579"/>
                    <a:pt x="10429" y="636896"/>
                    <a:pt x="41781" y="690774"/>
                  </a:cubicBezTo>
                  <a:cubicBezTo>
                    <a:pt x="108974" y="806236"/>
                    <a:pt x="136073" y="806009"/>
                    <a:pt x="369159" y="836064"/>
                  </a:cubicBezTo>
                  <a:cubicBezTo>
                    <a:pt x="479693" y="846460"/>
                    <a:pt x="595087" y="850549"/>
                    <a:pt x="705622" y="848333"/>
                  </a:cubicBezTo>
                  <a:cubicBezTo>
                    <a:pt x="765553" y="849458"/>
                    <a:pt x="6903035" y="829957"/>
                    <a:pt x="6907853" y="828808"/>
                  </a:cubicBezTo>
                </a:path>
              </a:pathLst>
            </a:custGeom>
            <a:solidFill>
              <a:schemeClr val="bg1"/>
            </a:solidFill>
            <a:ln w="6852" cap="flat">
              <a:solidFill>
                <a:schemeClr val="bg1">
                  <a:lumMod val="75000"/>
                </a:schemeClr>
              </a:solidFill>
              <a:prstDash val="solid"/>
              <a:miter/>
            </a:ln>
            <a:effectLst>
              <a:outerShdw blurRad="50800" dist="38100" dir="5400000" algn="t" rotWithShape="0">
                <a:schemeClr val="bg1">
                  <a:lumMod val="85000"/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5C169AA-56F1-4822-873B-62D5D37FC220}"/>
                </a:ext>
              </a:extLst>
            </p:cNvPr>
            <p:cNvSpPr/>
            <p:nvPr/>
          </p:nvSpPr>
          <p:spPr>
            <a:xfrm rot="15604964" flipH="1">
              <a:off x="1241509" y="3434723"/>
              <a:ext cx="301635" cy="298768"/>
            </a:xfrm>
            <a:custGeom>
              <a:avLst/>
              <a:gdLst>
                <a:gd name="connsiteX0" fmla="*/ 3509 w 273194"/>
                <a:gd name="connsiteY0" fmla="*/ 74034 h 298285"/>
                <a:gd name="connsiteX1" fmla="*/ 242554 w 273194"/>
                <a:gd name="connsiteY1" fmla="*/ 7914 h 298285"/>
                <a:gd name="connsiteX2" fmla="*/ 271435 w 273194"/>
                <a:gd name="connsiteY2" fmla="*/ 23947 h 298285"/>
                <a:gd name="connsiteX3" fmla="*/ 171264 w 273194"/>
                <a:gd name="connsiteY3" fmla="*/ 181106 h 298285"/>
                <a:gd name="connsiteX4" fmla="*/ 92883 w 273194"/>
                <a:gd name="connsiteY4" fmla="*/ 242503 h 298285"/>
                <a:gd name="connsiteX5" fmla="*/ 15283 w 273194"/>
                <a:gd name="connsiteY5" fmla="*/ 296443 h 298285"/>
                <a:gd name="connsiteX6" fmla="*/ 15283 w 273194"/>
                <a:gd name="connsiteY6" fmla="*/ 296505 h 29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3194" h="298285">
                  <a:moveTo>
                    <a:pt x="3509" y="74034"/>
                  </a:moveTo>
                  <a:cubicBezTo>
                    <a:pt x="90606" y="88389"/>
                    <a:pt x="177248" y="64837"/>
                    <a:pt x="242554" y="7914"/>
                  </a:cubicBezTo>
                  <a:cubicBezTo>
                    <a:pt x="255368" y="-3271"/>
                    <a:pt x="275338" y="7666"/>
                    <a:pt x="271435" y="23947"/>
                  </a:cubicBezTo>
                  <a:cubicBezTo>
                    <a:pt x="256735" y="84847"/>
                    <a:pt x="219593" y="139533"/>
                    <a:pt x="171264" y="181106"/>
                  </a:cubicBezTo>
                  <a:cubicBezTo>
                    <a:pt x="146156" y="202732"/>
                    <a:pt x="120073" y="223239"/>
                    <a:pt x="92883" y="242503"/>
                  </a:cubicBezTo>
                  <a:cubicBezTo>
                    <a:pt x="67840" y="260276"/>
                    <a:pt x="42407" y="280845"/>
                    <a:pt x="15283" y="296443"/>
                  </a:cubicBezTo>
                  <a:cubicBezTo>
                    <a:pt x="15283" y="296443"/>
                    <a:pt x="15283" y="296443"/>
                    <a:pt x="15283" y="296505"/>
                  </a:cubicBezTo>
                </a:path>
              </a:pathLst>
            </a:custGeom>
            <a:solidFill>
              <a:schemeClr val="bg1"/>
            </a:solidFill>
            <a:ln w="6852" cap="flat">
              <a:solidFill>
                <a:schemeClr val="bg1">
                  <a:lumMod val="7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0037C76-F4AB-4F90-A362-261BB8F60E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8505D7-B36B-4F70-BB4A-A92C2E012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4" y="-100795"/>
            <a:ext cx="4999153" cy="14631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6B95D3-12D8-4EFD-8732-B45E2A4C9F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76" y="1609100"/>
            <a:ext cx="6248942" cy="281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7F7D7-0919-460D-92AF-A3195AEA5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222" y="1943355"/>
            <a:ext cx="4023709" cy="1213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A4D5F4-36D6-45FD-8EA8-AD7005B218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14887" r="11394" b="2992"/>
          <a:stretch/>
        </p:blipFill>
        <p:spPr>
          <a:xfrm>
            <a:off x="502874" y="3643583"/>
            <a:ext cx="1382730" cy="2888795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6B4EC8F-2AED-4266-AC2F-F4B658B06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0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C6797C8-2ADA-4AC7-89C9-300729942DBC}"/>
              </a:ext>
            </a:extLst>
          </p:cNvPr>
          <p:cNvGrpSpPr/>
          <p:nvPr/>
        </p:nvGrpSpPr>
        <p:grpSpPr>
          <a:xfrm>
            <a:off x="-23446" y="6172200"/>
            <a:ext cx="12215446" cy="697350"/>
            <a:chOff x="-23446" y="6172200"/>
            <a:chExt cx="12215446" cy="6973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5A4D5E-364D-46F9-B93A-16737C02BCFF}"/>
                </a:ext>
              </a:extLst>
            </p:cNvPr>
            <p:cNvSpPr/>
            <p:nvPr/>
          </p:nvSpPr>
          <p:spPr>
            <a:xfrm>
              <a:off x="-23446" y="6172200"/>
              <a:ext cx="12215446" cy="6973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BA1CD65-48AC-4A41-8894-F5F62B06761D}"/>
                </a:ext>
              </a:extLst>
            </p:cNvPr>
            <p:cNvCxnSpPr/>
            <p:nvPr/>
          </p:nvCxnSpPr>
          <p:spPr>
            <a:xfrm>
              <a:off x="113979" y="6520875"/>
              <a:ext cx="11925621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6471CD5-1555-442C-87C3-76DA2F5CF63D}"/>
              </a:ext>
            </a:extLst>
          </p:cNvPr>
          <p:cNvGrpSpPr/>
          <p:nvPr/>
        </p:nvGrpSpPr>
        <p:grpSpPr>
          <a:xfrm>
            <a:off x="0" y="2503862"/>
            <a:ext cx="6114922" cy="3951828"/>
            <a:chOff x="0" y="2503862"/>
            <a:chExt cx="6114922" cy="395182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11D851E-08D4-471F-9C5E-7A250CDF1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0" t="20693"/>
            <a:stretch/>
          </p:blipFill>
          <p:spPr>
            <a:xfrm>
              <a:off x="0" y="2503862"/>
              <a:ext cx="4307724" cy="374453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F488407-7203-4AA2-9C22-FECA3918F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235" y="4136167"/>
              <a:ext cx="4145687" cy="2319523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3E2CDFC-2ABB-4761-829A-4087F1C64A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26" y="3581404"/>
            <a:ext cx="1315753" cy="29369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E3CC919-D196-4342-BEC9-26BD569CAB49}"/>
              </a:ext>
            </a:extLst>
          </p:cNvPr>
          <p:cNvGrpSpPr/>
          <p:nvPr/>
        </p:nvGrpSpPr>
        <p:grpSpPr>
          <a:xfrm>
            <a:off x="783222" y="1666954"/>
            <a:ext cx="4154650" cy="2479353"/>
            <a:chOff x="783222" y="1666954"/>
            <a:chExt cx="4154650" cy="24793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53F5A7F-0A01-4D7F-9376-AB7F0B1634E1}"/>
                </a:ext>
              </a:extLst>
            </p:cNvPr>
            <p:cNvGrpSpPr/>
            <p:nvPr/>
          </p:nvGrpSpPr>
          <p:grpSpPr>
            <a:xfrm>
              <a:off x="783222" y="1666954"/>
              <a:ext cx="4154650" cy="2479353"/>
              <a:chOff x="783222" y="1666954"/>
              <a:chExt cx="4154650" cy="2479353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E819F0D-EA3C-49DC-B61A-8C90FA14D4B7}"/>
                  </a:ext>
                </a:extLst>
              </p:cNvPr>
              <p:cNvSpPr/>
              <p:nvPr/>
            </p:nvSpPr>
            <p:spPr>
              <a:xfrm flipH="1">
                <a:off x="783222" y="1666954"/>
                <a:ext cx="4154650" cy="2235680"/>
              </a:xfrm>
              <a:custGeom>
                <a:avLst/>
                <a:gdLst>
                  <a:gd name="connsiteX0" fmla="*/ 704275 w 7890115"/>
                  <a:gd name="connsiteY0" fmla="*/ 832767 h 838927"/>
                  <a:gd name="connsiteX1" fmla="*/ 7350706 w 7890115"/>
                  <a:gd name="connsiteY1" fmla="*/ 825434 h 838927"/>
                  <a:gd name="connsiteX2" fmla="*/ 7600484 w 7890115"/>
                  <a:gd name="connsiteY2" fmla="*/ 820960 h 838927"/>
                  <a:gd name="connsiteX3" fmla="*/ 7790874 w 7890115"/>
                  <a:gd name="connsiteY3" fmla="*/ 763664 h 838927"/>
                  <a:gd name="connsiteX4" fmla="*/ 7872962 w 7890115"/>
                  <a:gd name="connsiteY4" fmla="*/ 605014 h 838927"/>
                  <a:gd name="connsiteX5" fmla="*/ 7891501 w 7890115"/>
                  <a:gd name="connsiteY5" fmla="*/ 467865 h 838927"/>
                  <a:gd name="connsiteX6" fmla="*/ 7763294 w 7890115"/>
                  <a:gd name="connsiteY6" fmla="*/ 129932 h 838927"/>
                  <a:gd name="connsiteX7" fmla="*/ 7577392 w 7890115"/>
                  <a:gd name="connsiteY7" fmla="*/ 55175 h 838927"/>
                  <a:gd name="connsiteX8" fmla="*/ 7348949 w 7890115"/>
                  <a:gd name="connsiteY8" fmla="*/ 22363 h 838927"/>
                  <a:gd name="connsiteX9" fmla="*/ 663817 w 7890115"/>
                  <a:gd name="connsiteY9" fmla="*/ 6641 h 838927"/>
                  <a:gd name="connsiteX10" fmla="*/ 417031 w 7890115"/>
                  <a:gd name="connsiteY10" fmla="*/ 26340 h 838927"/>
                  <a:gd name="connsiteX11" fmla="*/ 221437 w 7890115"/>
                  <a:gd name="connsiteY11" fmla="*/ 70897 h 838927"/>
                  <a:gd name="connsiteX12" fmla="*/ 73587 w 7890115"/>
                  <a:gd name="connsiteY12" fmla="*/ 188657 h 838927"/>
                  <a:gd name="connsiteX13" fmla="*/ 14590 w 7890115"/>
                  <a:gd name="connsiteY13" fmla="*/ 373159 h 838927"/>
                  <a:gd name="connsiteX14" fmla="*/ 3857 w 7890115"/>
                  <a:gd name="connsiteY14" fmla="*/ 515279 h 838927"/>
                  <a:gd name="connsiteX15" fmla="*/ 45291 w 7890115"/>
                  <a:gd name="connsiteY15" fmla="*/ 694126 h 838927"/>
                  <a:gd name="connsiteX16" fmla="*/ 372669 w 7890115"/>
                  <a:gd name="connsiteY16" fmla="*/ 839416 h 838927"/>
                  <a:gd name="connsiteX17" fmla="*/ 704275 w 7890115"/>
                  <a:gd name="connsiteY17" fmla="*/ 832767 h 838927"/>
                  <a:gd name="connsiteX0" fmla="*/ 700767 w 7888441"/>
                  <a:gd name="connsiteY0" fmla="*/ 829415 h 836064"/>
                  <a:gd name="connsiteX1" fmla="*/ 7347198 w 7888441"/>
                  <a:gd name="connsiteY1" fmla="*/ 822082 h 836064"/>
                  <a:gd name="connsiteX2" fmla="*/ 7596976 w 7888441"/>
                  <a:gd name="connsiteY2" fmla="*/ 817608 h 836064"/>
                  <a:gd name="connsiteX3" fmla="*/ 7787366 w 7888441"/>
                  <a:gd name="connsiteY3" fmla="*/ 760312 h 836064"/>
                  <a:gd name="connsiteX4" fmla="*/ 7869454 w 7888441"/>
                  <a:gd name="connsiteY4" fmla="*/ 601662 h 836064"/>
                  <a:gd name="connsiteX5" fmla="*/ 7887993 w 7888441"/>
                  <a:gd name="connsiteY5" fmla="*/ 464513 h 836064"/>
                  <a:gd name="connsiteX6" fmla="*/ 7759786 w 7888441"/>
                  <a:gd name="connsiteY6" fmla="*/ 126580 h 836064"/>
                  <a:gd name="connsiteX7" fmla="*/ 7573884 w 7888441"/>
                  <a:gd name="connsiteY7" fmla="*/ 51823 h 836064"/>
                  <a:gd name="connsiteX8" fmla="*/ 7345441 w 7888441"/>
                  <a:gd name="connsiteY8" fmla="*/ 19011 h 836064"/>
                  <a:gd name="connsiteX9" fmla="*/ 660309 w 7888441"/>
                  <a:gd name="connsiteY9" fmla="*/ 3289 h 836064"/>
                  <a:gd name="connsiteX10" fmla="*/ 413523 w 7888441"/>
                  <a:gd name="connsiteY10" fmla="*/ 22988 h 836064"/>
                  <a:gd name="connsiteX11" fmla="*/ 217929 w 7888441"/>
                  <a:gd name="connsiteY11" fmla="*/ 67545 h 836064"/>
                  <a:gd name="connsiteX12" fmla="*/ 70079 w 7888441"/>
                  <a:gd name="connsiteY12" fmla="*/ 185305 h 836064"/>
                  <a:gd name="connsiteX13" fmla="*/ 11082 w 7888441"/>
                  <a:gd name="connsiteY13" fmla="*/ 369807 h 836064"/>
                  <a:gd name="connsiteX14" fmla="*/ 349 w 7888441"/>
                  <a:gd name="connsiteY14" fmla="*/ 511927 h 836064"/>
                  <a:gd name="connsiteX15" fmla="*/ 41783 w 7888441"/>
                  <a:gd name="connsiteY15" fmla="*/ 690774 h 836064"/>
                  <a:gd name="connsiteX16" fmla="*/ 369161 w 7888441"/>
                  <a:gd name="connsiteY16" fmla="*/ 836064 h 836064"/>
                  <a:gd name="connsiteX17" fmla="*/ 700767 w 7888441"/>
                  <a:gd name="connsiteY17" fmla="*/ 829415 h 836064"/>
                  <a:gd name="connsiteX0" fmla="*/ 700765 w 7888441"/>
                  <a:gd name="connsiteY0" fmla="*/ 829415 h 839723"/>
                  <a:gd name="connsiteX1" fmla="*/ 7347196 w 7888441"/>
                  <a:gd name="connsiteY1" fmla="*/ 822082 h 839723"/>
                  <a:gd name="connsiteX2" fmla="*/ 7596974 w 7888441"/>
                  <a:gd name="connsiteY2" fmla="*/ 817608 h 839723"/>
                  <a:gd name="connsiteX3" fmla="*/ 7787364 w 7888441"/>
                  <a:gd name="connsiteY3" fmla="*/ 760312 h 839723"/>
                  <a:gd name="connsiteX4" fmla="*/ 7869452 w 7888441"/>
                  <a:gd name="connsiteY4" fmla="*/ 601662 h 839723"/>
                  <a:gd name="connsiteX5" fmla="*/ 7887991 w 7888441"/>
                  <a:gd name="connsiteY5" fmla="*/ 464513 h 839723"/>
                  <a:gd name="connsiteX6" fmla="*/ 7759784 w 7888441"/>
                  <a:gd name="connsiteY6" fmla="*/ 126580 h 839723"/>
                  <a:gd name="connsiteX7" fmla="*/ 7573882 w 7888441"/>
                  <a:gd name="connsiteY7" fmla="*/ 51823 h 839723"/>
                  <a:gd name="connsiteX8" fmla="*/ 7345439 w 7888441"/>
                  <a:gd name="connsiteY8" fmla="*/ 19011 h 839723"/>
                  <a:gd name="connsiteX9" fmla="*/ 660307 w 7888441"/>
                  <a:gd name="connsiteY9" fmla="*/ 3289 h 839723"/>
                  <a:gd name="connsiteX10" fmla="*/ 413521 w 7888441"/>
                  <a:gd name="connsiteY10" fmla="*/ 22988 h 839723"/>
                  <a:gd name="connsiteX11" fmla="*/ 217927 w 7888441"/>
                  <a:gd name="connsiteY11" fmla="*/ 67545 h 839723"/>
                  <a:gd name="connsiteX12" fmla="*/ 70077 w 7888441"/>
                  <a:gd name="connsiteY12" fmla="*/ 185305 h 839723"/>
                  <a:gd name="connsiteX13" fmla="*/ 11080 w 7888441"/>
                  <a:gd name="connsiteY13" fmla="*/ 369807 h 839723"/>
                  <a:gd name="connsiteX14" fmla="*/ 347 w 7888441"/>
                  <a:gd name="connsiteY14" fmla="*/ 511927 h 839723"/>
                  <a:gd name="connsiteX15" fmla="*/ 41781 w 7888441"/>
                  <a:gd name="connsiteY15" fmla="*/ 690774 h 839723"/>
                  <a:gd name="connsiteX16" fmla="*/ 369159 w 7888441"/>
                  <a:gd name="connsiteY16" fmla="*/ 836064 h 839723"/>
                  <a:gd name="connsiteX17" fmla="*/ 700765 w 7888441"/>
                  <a:gd name="connsiteY17" fmla="*/ 829415 h 839723"/>
                  <a:gd name="connsiteX0" fmla="*/ 700765 w 7888439"/>
                  <a:gd name="connsiteY0" fmla="*/ 829415 h 848917"/>
                  <a:gd name="connsiteX1" fmla="*/ 7347196 w 7888439"/>
                  <a:gd name="connsiteY1" fmla="*/ 822082 h 848917"/>
                  <a:gd name="connsiteX2" fmla="*/ 7596974 w 7888439"/>
                  <a:gd name="connsiteY2" fmla="*/ 817608 h 848917"/>
                  <a:gd name="connsiteX3" fmla="*/ 7787364 w 7888439"/>
                  <a:gd name="connsiteY3" fmla="*/ 760312 h 848917"/>
                  <a:gd name="connsiteX4" fmla="*/ 7869452 w 7888439"/>
                  <a:gd name="connsiteY4" fmla="*/ 601662 h 848917"/>
                  <a:gd name="connsiteX5" fmla="*/ 7887991 w 7888439"/>
                  <a:gd name="connsiteY5" fmla="*/ 464513 h 848917"/>
                  <a:gd name="connsiteX6" fmla="*/ 7759784 w 7888439"/>
                  <a:gd name="connsiteY6" fmla="*/ 126580 h 848917"/>
                  <a:gd name="connsiteX7" fmla="*/ 7573882 w 7888439"/>
                  <a:gd name="connsiteY7" fmla="*/ 51823 h 848917"/>
                  <a:gd name="connsiteX8" fmla="*/ 7345439 w 7888439"/>
                  <a:gd name="connsiteY8" fmla="*/ 19011 h 848917"/>
                  <a:gd name="connsiteX9" fmla="*/ 660307 w 7888439"/>
                  <a:gd name="connsiteY9" fmla="*/ 3289 h 848917"/>
                  <a:gd name="connsiteX10" fmla="*/ 413521 w 7888439"/>
                  <a:gd name="connsiteY10" fmla="*/ 22988 h 848917"/>
                  <a:gd name="connsiteX11" fmla="*/ 217927 w 7888439"/>
                  <a:gd name="connsiteY11" fmla="*/ 67545 h 848917"/>
                  <a:gd name="connsiteX12" fmla="*/ 70077 w 7888439"/>
                  <a:gd name="connsiteY12" fmla="*/ 185305 h 848917"/>
                  <a:gd name="connsiteX13" fmla="*/ 11080 w 7888439"/>
                  <a:gd name="connsiteY13" fmla="*/ 369807 h 848917"/>
                  <a:gd name="connsiteX14" fmla="*/ 347 w 7888439"/>
                  <a:gd name="connsiteY14" fmla="*/ 511927 h 848917"/>
                  <a:gd name="connsiteX15" fmla="*/ 41781 w 7888439"/>
                  <a:gd name="connsiteY15" fmla="*/ 690774 h 848917"/>
                  <a:gd name="connsiteX16" fmla="*/ 369159 w 7888439"/>
                  <a:gd name="connsiteY16" fmla="*/ 836064 h 848917"/>
                  <a:gd name="connsiteX17" fmla="*/ 705622 w 7888439"/>
                  <a:gd name="connsiteY17" fmla="*/ 848333 h 848917"/>
                  <a:gd name="connsiteX0" fmla="*/ 7347196 w 7888441"/>
                  <a:gd name="connsiteY0" fmla="*/ 822082 h 848917"/>
                  <a:gd name="connsiteX1" fmla="*/ 7596974 w 7888441"/>
                  <a:gd name="connsiteY1" fmla="*/ 817608 h 848917"/>
                  <a:gd name="connsiteX2" fmla="*/ 7787364 w 7888441"/>
                  <a:gd name="connsiteY2" fmla="*/ 760312 h 848917"/>
                  <a:gd name="connsiteX3" fmla="*/ 7869452 w 7888441"/>
                  <a:gd name="connsiteY3" fmla="*/ 601662 h 848917"/>
                  <a:gd name="connsiteX4" fmla="*/ 7887991 w 7888441"/>
                  <a:gd name="connsiteY4" fmla="*/ 464513 h 848917"/>
                  <a:gd name="connsiteX5" fmla="*/ 7759784 w 7888441"/>
                  <a:gd name="connsiteY5" fmla="*/ 126580 h 848917"/>
                  <a:gd name="connsiteX6" fmla="*/ 7573882 w 7888441"/>
                  <a:gd name="connsiteY6" fmla="*/ 51823 h 848917"/>
                  <a:gd name="connsiteX7" fmla="*/ 7345439 w 7888441"/>
                  <a:gd name="connsiteY7" fmla="*/ 19011 h 848917"/>
                  <a:gd name="connsiteX8" fmla="*/ 660307 w 7888441"/>
                  <a:gd name="connsiteY8" fmla="*/ 3289 h 848917"/>
                  <a:gd name="connsiteX9" fmla="*/ 413521 w 7888441"/>
                  <a:gd name="connsiteY9" fmla="*/ 22988 h 848917"/>
                  <a:gd name="connsiteX10" fmla="*/ 217927 w 7888441"/>
                  <a:gd name="connsiteY10" fmla="*/ 67545 h 848917"/>
                  <a:gd name="connsiteX11" fmla="*/ 70077 w 7888441"/>
                  <a:gd name="connsiteY11" fmla="*/ 185305 h 848917"/>
                  <a:gd name="connsiteX12" fmla="*/ 11080 w 7888441"/>
                  <a:gd name="connsiteY12" fmla="*/ 369807 h 848917"/>
                  <a:gd name="connsiteX13" fmla="*/ 347 w 7888441"/>
                  <a:gd name="connsiteY13" fmla="*/ 511927 h 848917"/>
                  <a:gd name="connsiteX14" fmla="*/ 41781 w 7888441"/>
                  <a:gd name="connsiteY14" fmla="*/ 690774 h 848917"/>
                  <a:gd name="connsiteX15" fmla="*/ 369159 w 7888441"/>
                  <a:gd name="connsiteY15" fmla="*/ 836064 h 848917"/>
                  <a:gd name="connsiteX16" fmla="*/ 705622 w 7888441"/>
                  <a:gd name="connsiteY16" fmla="*/ 848333 h 848917"/>
                  <a:gd name="connsiteX0" fmla="*/ 7347196 w 7888439"/>
                  <a:gd name="connsiteY0" fmla="*/ 822082 h 848917"/>
                  <a:gd name="connsiteX1" fmla="*/ 7596974 w 7888439"/>
                  <a:gd name="connsiteY1" fmla="*/ 817608 h 848917"/>
                  <a:gd name="connsiteX2" fmla="*/ 7787364 w 7888439"/>
                  <a:gd name="connsiteY2" fmla="*/ 760312 h 848917"/>
                  <a:gd name="connsiteX3" fmla="*/ 7869452 w 7888439"/>
                  <a:gd name="connsiteY3" fmla="*/ 601662 h 848917"/>
                  <a:gd name="connsiteX4" fmla="*/ 7887991 w 7888439"/>
                  <a:gd name="connsiteY4" fmla="*/ 464513 h 848917"/>
                  <a:gd name="connsiteX5" fmla="*/ 7759784 w 7888439"/>
                  <a:gd name="connsiteY5" fmla="*/ 126580 h 848917"/>
                  <a:gd name="connsiteX6" fmla="*/ 7573882 w 7888439"/>
                  <a:gd name="connsiteY6" fmla="*/ 51823 h 848917"/>
                  <a:gd name="connsiteX7" fmla="*/ 7345439 w 7888439"/>
                  <a:gd name="connsiteY7" fmla="*/ 19011 h 848917"/>
                  <a:gd name="connsiteX8" fmla="*/ 660307 w 7888439"/>
                  <a:gd name="connsiteY8" fmla="*/ 3289 h 848917"/>
                  <a:gd name="connsiteX9" fmla="*/ 413521 w 7888439"/>
                  <a:gd name="connsiteY9" fmla="*/ 22988 h 848917"/>
                  <a:gd name="connsiteX10" fmla="*/ 217927 w 7888439"/>
                  <a:gd name="connsiteY10" fmla="*/ 67545 h 848917"/>
                  <a:gd name="connsiteX11" fmla="*/ 70077 w 7888439"/>
                  <a:gd name="connsiteY11" fmla="*/ 185305 h 848917"/>
                  <a:gd name="connsiteX12" fmla="*/ 11080 w 7888439"/>
                  <a:gd name="connsiteY12" fmla="*/ 369807 h 848917"/>
                  <a:gd name="connsiteX13" fmla="*/ 347 w 7888439"/>
                  <a:gd name="connsiteY13" fmla="*/ 511927 h 848917"/>
                  <a:gd name="connsiteX14" fmla="*/ 41781 w 7888439"/>
                  <a:gd name="connsiteY14" fmla="*/ 690774 h 848917"/>
                  <a:gd name="connsiteX15" fmla="*/ 369159 w 7888439"/>
                  <a:gd name="connsiteY15" fmla="*/ 836064 h 848917"/>
                  <a:gd name="connsiteX16" fmla="*/ 705622 w 7888439"/>
                  <a:gd name="connsiteY16" fmla="*/ 848333 h 848917"/>
                  <a:gd name="connsiteX17" fmla="*/ 728748 w 7888439"/>
                  <a:gd name="connsiteY17" fmla="*/ 842817 h 848917"/>
                  <a:gd name="connsiteX0" fmla="*/ 7347196 w 7888441"/>
                  <a:gd name="connsiteY0" fmla="*/ 822082 h 848917"/>
                  <a:gd name="connsiteX1" fmla="*/ 7596974 w 7888441"/>
                  <a:gd name="connsiteY1" fmla="*/ 817608 h 848917"/>
                  <a:gd name="connsiteX2" fmla="*/ 7787364 w 7888441"/>
                  <a:gd name="connsiteY2" fmla="*/ 760312 h 848917"/>
                  <a:gd name="connsiteX3" fmla="*/ 7869452 w 7888441"/>
                  <a:gd name="connsiteY3" fmla="*/ 601662 h 848917"/>
                  <a:gd name="connsiteX4" fmla="*/ 7887991 w 7888441"/>
                  <a:gd name="connsiteY4" fmla="*/ 464513 h 848917"/>
                  <a:gd name="connsiteX5" fmla="*/ 7759784 w 7888441"/>
                  <a:gd name="connsiteY5" fmla="*/ 126580 h 848917"/>
                  <a:gd name="connsiteX6" fmla="*/ 7573882 w 7888441"/>
                  <a:gd name="connsiteY6" fmla="*/ 51823 h 848917"/>
                  <a:gd name="connsiteX7" fmla="*/ 7345439 w 7888441"/>
                  <a:gd name="connsiteY7" fmla="*/ 19011 h 848917"/>
                  <a:gd name="connsiteX8" fmla="*/ 660307 w 7888441"/>
                  <a:gd name="connsiteY8" fmla="*/ 3289 h 848917"/>
                  <a:gd name="connsiteX9" fmla="*/ 413521 w 7888441"/>
                  <a:gd name="connsiteY9" fmla="*/ 22988 h 848917"/>
                  <a:gd name="connsiteX10" fmla="*/ 217927 w 7888441"/>
                  <a:gd name="connsiteY10" fmla="*/ 67545 h 848917"/>
                  <a:gd name="connsiteX11" fmla="*/ 70077 w 7888441"/>
                  <a:gd name="connsiteY11" fmla="*/ 185305 h 848917"/>
                  <a:gd name="connsiteX12" fmla="*/ 11080 w 7888441"/>
                  <a:gd name="connsiteY12" fmla="*/ 369807 h 848917"/>
                  <a:gd name="connsiteX13" fmla="*/ 347 w 7888441"/>
                  <a:gd name="connsiteY13" fmla="*/ 511927 h 848917"/>
                  <a:gd name="connsiteX14" fmla="*/ 41781 w 7888441"/>
                  <a:gd name="connsiteY14" fmla="*/ 690774 h 848917"/>
                  <a:gd name="connsiteX15" fmla="*/ 369159 w 7888441"/>
                  <a:gd name="connsiteY15" fmla="*/ 836064 h 848917"/>
                  <a:gd name="connsiteX16" fmla="*/ 705622 w 7888441"/>
                  <a:gd name="connsiteY16" fmla="*/ 848333 h 848917"/>
                  <a:gd name="connsiteX17" fmla="*/ 6907853 w 7888441"/>
                  <a:gd name="connsiteY17" fmla="*/ 828808 h 848917"/>
                  <a:gd name="connsiteX0" fmla="*/ 6907065 w 7888439"/>
                  <a:gd name="connsiteY0" fmla="*/ 827685 h 848917"/>
                  <a:gd name="connsiteX1" fmla="*/ 7596974 w 7888439"/>
                  <a:gd name="connsiteY1" fmla="*/ 817608 h 848917"/>
                  <a:gd name="connsiteX2" fmla="*/ 7787364 w 7888439"/>
                  <a:gd name="connsiteY2" fmla="*/ 760312 h 848917"/>
                  <a:gd name="connsiteX3" fmla="*/ 7869452 w 7888439"/>
                  <a:gd name="connsiteY3" fmla="*/ 601662 h 848917"/>
                  <a:gd name="connsiteX4" fmla="*/ 7887991 w 7888439"/>
                  <a:gd name="connsiteY4" fmla="*/ 464513 h 848917"/>
                  <a:gd name="connsiteX5" fmla="*/ 7759784 w 7888439"/>
                  <a:gd name="connsiteY5" fmla="*/ 126580 h 848917"/>
                  <a:gd name="connsiteX6" fmla="*/ 7573882 w 7888439"/>
                  <a:gd name="connsiteY6" fmla="*/ 51823 h 848917"/>
                  <a:gd name="connsiteX7" fmla="*/ 7345439 w 7888439"/>
                  <a:gd name="connsiteY7" fmla="*/ 19011 h 848917"/>
                  <a:gd name="connsiteX8" fmla="*/ 660307 w 7888439"/>
                  <a:gd name="connsiteY8" fmla="*/ 3289 h 848917"/>
                  <a:gd name="connsiteX9" fmla="*/ 413521 w 7888439"/>
                  <a:gd name="connsiteY9" fmla="*/ 22988 h 848917"/>
                  <a:gd name="connsiteX10" fmla="*/ 217927 w 7888439"/>
                  <a:gd name="connsiteY10" fmla="*/ 67545 h 848917"/>
                  <a:gd name="connsiteX11" fmla="*/ 70077 w 7888439"/>
                  <a:gd name="connsiteY11" fmla="*/ 185305 h 848917"/>
                  <a:gd name="connsiteX12" fmla="*/ 11080 w 7888439"/>
                  <a:gd name="connsiteY12" fmla="*/ 369807 h 848917"/>
                  <a:gd name="connsiteX13" fmla="*/ 347 w 7888439"/>
                  <a:gd name="connsiteY13" fmla="*/ 511927 h 848917"/>
                  <a:gd name="connsiteX14" fmla="*/ 41781 w 7888439"/>
                  <a:gd name="connsiteY14" fmla="*/ 690774 h 848917"/>
                  <a:gd name="connsiteX15" fmla="*/ 369159 w 7888439"/>
                  <a:gd name="connsiteY15" fmla="*/ 836064 h 848917"/>
                  <a:gd name="connsiteX16" fmla="*/ 705622 w 7888439"/>
                  <a:gd name="connsiteY16" fmla="*/ 848333 h 848917"/>
                  <a:gd name="connsiteX17" fmla="*/ 6907853 w 7888439"/>
                  <a:gd name="connsiteY17" fmla="*/ 828808 h 848917"/>
                  <a:gd name="connsiteX0" fmla="*/ 6907065 w 7896462"/>
                  <a:gd name="connsiteY0" fmla="*/ 827685 h 848917"/>
                  <a:gd name="connsiteX1" fmla="*/ 7596974 w 7896462"/>
                  <a:gd name="connsiteY1" fmla="*/ 817608 h 848917"/>
                  <a:gd name="connsiteX2" fmla="*/ 7869452 w 7896462"/>
                  <a:gd name="connsiteY2" fmla="*/ 601662 h 848917"/>
                  <a:gd name="connsiteX3" fmla="*/ 7887991 w 7896462"/>
                  <a:gd name="connsiteY3" fmla="*/ 464513 h 848917"/>
                  <a:gd name="connsiteX4" fmla="*/ 7759784 w 7896462"/>
                  <a:gd name="connsiteY4" fmla="*/ 126580 h 848917"/>
                  <a:gd name="connsiteX5" fmla="*/ 7573882 w 7896462"/>
                  <a:gd name="connsiteY5" fmla="*/ 51823 h 848917"/>
                  <a:gd name="connsiteX6" fmla="*/ 7345439 w 7896462"/>
                  <a:gd name="connsiteY6" fmla="*/ 19011 h 848917"/>
                  <a:gd name="connsiteX7" fmla="*/ 660307 w 7896462"/>
                  <a:gd name="connsiteY7" fmla="*/ 3289 h 848917"/>
                  <a:gd name="connsiteX8" fmla="*/ 413521 w 7896462"/>
                  <a:gd name="connsiteY8" fmla="*/ 22988 h 848917"/>
                  <a:gd name="connsiteX9" fmla="*/ 217927 w 7896462"/>
                  <a:gd name="connsiteY9" fmla="*/ 67545 h 848917"/>
                  <a:gd name="connsiteX10" fmla="*/ 70077 w 7896462"/>
                  <a:gd name="connsiteY10" fmla="*/ 185305 h 848917"/>
                  <a:gd name="connsiteX11" fmla="*/ 11080 w 7896462"/>
                  <a:gd name="connsiteY11" fmla="*/ 369807 h 848917"/>
                  <a:gd name="connsiteX12" fmla="*/ 347 w 7896462"/>
                  <a:gd name="connsiteY12" fmla="*/ 511927 h 848917"/>
                  <a:gd name="connsiteX13" fmla="*/ 41781 w 7896462"/>
                  <a:gd name="connsiteY13" fmla="*/ 690774 h 848917"/>
                  <a:gd name="connsiteX14" fmla="*/ 369159 w 7896462"/>
                  <a:gd name="connsiteY14" fmla="*/ 836064 h 848917"/>
                  <a:gd name="connsiteX15" fmla="*/ 705622 w 7896462"/>
                  <a:gd name="connsiteY15" fmla="*/ 848333 h 848917"/>
                  <a:gd name="connsiteX16" fmla="*/ 6907853 w 7896462"/>
                  <a:gd name="connsiteY16" fmla="*/ 828808 h 848917"/>
                  <a:gd name="connsiteX0" fmla="*/ 6907065 w 7946734"/>
                  <a:gd name="connsiteY0" fmla="*/ 827685 h 848917"/>
                  <a:gd name="connsiteX1" fmla="*/ 7869452 w 7946734"/>
                  <a:gd name="connsiteY1" fmla="*/ 601662 h 848917"/>
                  <a:gd name="connsiteX2" fmla="*/ 7887991 w 7946734"/>
                  <a:gd name="connsiteY2" fmla="*/ 464513 h 848917"/>
                  <a:gd name="connsiteX3" fmla="*/ 7759784 w 7946734"/>
                  <a:gd name="connsiteY3" fmla="*/ 126580 h 848917"/>
                  <a:gd name="connsiteX4" fmla="*/ 7573882 w 7946734"/>
                  <a:gd name="connsiteY4" fmla="*/ 51823 h 848917"/>
                  <a:gd name="connsiteX5" fmla="*/ 7345439 w 7946734"/>
                  <a:gd name="connsiteY5" fmla="*/ 19011 h 848917"/>
                  <a:gd name="connsiteX6" fmla="*/ 660307 w 7946734"/>
                  <a:gd name="connsiteY6" fmla="*/ 3289 h 848917"/>
                  <a:gd name="connsiteX7" fmla="*/ 413521 w 7946734"/>
                  <a:gd name="connsiteY7" fmla="*/ 22988 h 848917"/>
                  <a:gd name="connsiteX8" fmla="*/ 217927 w 7946734"/>
                  <a:gd name="connsiteY8" fmla="*/ 67545 h 848917"/>
                  <a:gd name="connsiteX9" fmla="*/ 70077 w 7946734"/>
                  <a:gd name="connsiteY9" fmla="*/ 185305 h 848917"/>
                  <a:gd name="connsiteX10" fmla="*/ 11080 w 7946734"/>
                  <a:gd name="connsiteY10" fmla="*/ 369807 h 848917"/>
                  <a:gd name="connsiteX11" fmla="*/ 347 w 7946734"/>
                  <a:gd name="connsiteY11" fmla="*/ 511927 h 848917"/>
                  <a:gd name="connsiteX12" fmla="*/ 41781 w 7946734"/>
                  <a:gd name="connsiteY12" fmla="*/ 690774 h 848917"/>
                  <a:gd name="connsiteX13" fmla="*/ 369159 w 7946734"/>
                  <a:gd name="connsiteY13" fmla="*/ 836064 h 848917"/>
                  <a:gd name="connsiteX14" fmla="*/ 705622 w 7946734"/>
                  <a:gd name="connsiteY14" fmla="*/ 848333 h 848917"/>
                  <a:gd name="connsiteX15" fmla="*/ 6907853 w 7946734"/>
                  <a:gd name="connsiteY15" fmla="*/ 828808 h 848917"/>
                  <a:gd name="connsiteX0" fmla="*/ 6907065 w 8101394"/>
                  <a:gd name="connsiteY0" fmla="*/ 827685 h 848917"/>
                  <a:gd name="connsiteX1" fmla="*/ 7869452 w 8101394"/>
                  <a:gd name="connsiteY1" fmla="*/ 601662 h 848917"/>
                  <a:gd name="connsiteX2" fmla="*/ 8101348 w 8101394"/>
                  <a:gd name="connsiteY2" fmla="*/ 369396 h 848917"/>
                  <a:gd name="connsiteX3" fmla="*/ 7759784 w 8101394"/>
                  <a:gd name="connsiteY3" fmla="*/ 126580 h 848917"/>
                  <a:gd name="connsiteX4" fmla="*/ 7573882 w 8101394"/>
                  <a:gd name="connsiteY4" fmla="*/ 51823 h 848917"/>
                  <a:gd name="connsiteX5" fmla="*/ 7345439 w 8101394"/>
                  <a:gd name="connsiteY5" fmla="*/ 19011 h 848917"/>
                  <a:gd name="connsiteX6" fmla="*/ 660307 w 8101394"/>
                  <a:gd name="connsiteY6" fmla="*/ 3289 h 848917"/>
                  <a:gd name="connsiteX7" fmla="*/ 413521 w 8101394"/>
                  <a:gd name="connsiteY7" fmla="*/ 22988 h 848917"/>
                  <a:gd name="connsiteX8" fmla="*/ 217927 w 8101394"/>
                  <a:gd name="connsiteY8" fmla="*/ 67545 h 848917"/>
                  <a:gd name="connsiteX9" fmla="*/ 70077 w 8101394"/>
                  <a:gd name="connsiteY9" fmla="*/ 185305 h 848917"/>
                  <a:gd name="connsiteX10" fmla="*/ 11080 w 8101394"/>
                  <a:gd name="connsiteY10" fmla="*/ 369807 h 848917"/>
                  <a:gd name="connsiteX11" fmla="*/ 347 w 8101394"/>
                  <a:gd name="connsiteY11" fmla="*/ 511927 h 848917"/>
                  <a:gd name="connsiteX12" fmla="*/ 41781 w 8101394"/>
                  <a:gd name="connsiteY12" fmla="*/ 690774 h 848917"/>
                  <a:gd name="connsiteX13" fmla="*/ 369159 w 8101394"/>
                  <a:gd name="connsiteY13" fmla="*/ 836064 h 848917"/>
                  <a:gd name="connsiteX14" fmla="*/ 705622 w 8101394"/>
                  <a:gd name="connsiteY14" fmla="*/ 848333 h 848917"/>
                  <a:gd name="connsiteX15" fmla="*/ 6907853 w 8101394"/>
                  <a:gd name="connsiteY15" fmla="*/ 828808 h 848917"/>
                  <a:gd name="connsiteX0" fmla="*/ 6910793 w 8105122"/>
                  <a:gd name="connsiteY0" fmla="*/ 827685 h 848917"/>
                  <a:gd name="connsiteX1" fmla="*/ 7873180 w 8105122"/>
                  <a:gd name="connsiteY1" fmla="*/ 601662 h 848917"/>
                  <a:gd name="connsiteX2" fmla="*/ 8105076 w 8105122"/>
                  <a:gd name="connsiteY2" fmla="*/ 369396 h 848917"/>
                  <a:gd name="connsiteX3" fmla="*/ 7763512 w 8105122"/>
                  <a:gd name="connsiteY3" fmla="*/ 126580 h 848917"/>
                  <a:gd name="connsiteX4" fmla="*/ 7577610 w 8105122"/>
                  <a:gd name="connsiteY4" fmla="*/ 51823 h 848917"/>
                  <a:gd name="connsiteX5" fmla="*/ 7349167 w 8105122"/>
                  <a:gd name="connsiteY5" fmla="*/ 19011 h 848917"/>
                  <a:gd name="connsiteX6" fmla="*/ 664035 w 8105122"/>
                  <a:gd name="connsiteY6" fmla="*/ 3289 h 848917"/>
                  <a:gd name="connsiteX7" fmla="*/ 417249 w 8105122"/>
                  <a:gd name="connsiteY7" fmla="*/ 22988 h 848917"/>
                  <a:gd name="connsiteX8" fmla="*/ 221655 w 8105122"/>
                  <a:gd name="connsiteY8" fmla="*/ 67545 h 848917"/>
                  <a:gd name="connsiteX9" fmla="*/ 73805 w 8105122"/>
                  <a:gd name="connsiteY9" fmla="*/ 185305 h 848917"/>
                  <a:gd name="connsiteX10" fmla="*/ 14808 w 8105122"/>
                  <a:gd name="connsiteY10" fmla="*/ 369807 h 848917"/>
                  <a:gd name="connsiteX11" fmla="*/ 4075 w 8105122"/>
                  <a:gd name="connsiteY11" fmla="*/ 511927 h 848917"/>
                  <a:gd name="connsiteX12" fmla="*/ 45509 w 8105122"/>
                  <a:gd name="connsiteY12" fmla="*/ 690774 h 848917"/>
                  <a:gd name="connsiteX13" fmla="*/ 404892 w 8105122"/>
                  <a:gd name="connsiteY13" fmla="*/ 836064 h 848917"/>
                  <a:gd name="connsiteX14" fmla="*/ 709350 w 8105122"/>
                  <a:gd name="connsiteY14" fmla="*/ 848333 h 848917"/>
                  <a:gd name="connsiteX15" fmla="*/ 6911581 w 8105122"/>
                  <a:gd name="connsiteY15" fmla="*/ 828808 h 848917"/>
                  <a:gd name="connsiteX0" fmla="*/ 6930452 w 8124781"/>
                  <a:gd name="connsiteY0" fmla="*/ 827685 h 848379"/>
                  <a:gd name="connsiteX1" fmla="*/ 7892839 w 8124781"/>
                  <a:gd name="connsiteY1" fmla="*/ 601662 h 848379"/>
                  <a:gd name="connsiteX2" fmla="*/ 8124735 w 8124781"/>
                  <a:gd name="connsiteY2" fmla="*/ 369396 h 848379"/>
                  <a:gd name="connsiteX3" fmla="*/ 7783171 w 8124781"/>
                  <a:gd name="connsiteY3" fmla="*/ 126580 h 848379"/>
                  <a:gd name="connsiteX4" fmla="*/ 7597269 w 8124781"/>
                  <a:gd name="connsiteY4" fmla="*/ 51823 h 848379"/>
                  <a:gd name="connsiteX5" fmla="*/ 7368826 w 8124781"/>
                  <a:gd name="connsiteY5" fmla="*/ 19011 h 848379"/>
                  <a:gd name="connsiteX6" fmla="*/ 683694 w 8124781"/>
                  <a:gd name="connsiteY6" fmla="*/ 3289 h 848379"/>
                  <a:gd name="connsiteX7" fmla="*/ 436908 w 8124781"/>
                  <a:gd name="connsiteY7" fmla="*/ 22988 h 848379"/>
                  <a:gd name="connsiteX8" fmla="*/ 241314 w 8124781"/>
                  <a:gd name="connsiteY8" fmla="*/ 67545 h 848379"/>
                  <a:gd name="connsiteX9" fmla="*/ 93464 w 8124781"/>
                  <a:gd name="connsiteY9" fmla="*/ 185305 h 848379"/>
                  <a:gd name="connsiteX10" fmla="*/ 34467 w 8124781"/>
                  <a:gd name="connsiteY10" fmla="*/ 369807 h 848379"/>
                  <a:gd name="connsiteX11" fmla="*/ 23734 w 8124781"/>
                  <a:gd name="connsiteY11" fmla="*/ 511927 h 848379"/>
                  <a:gd name="connsiteX12" fmla="*/ 65168 w 8124781"/>
                  <a:gd name="connsiteY12" fmla="*/ 690774 h 848379"/>
                  <a:gd name="connsiteX13" fmla="*/ 729009 w 8124781"/>
                  <a:gd name="connsiteY13" fmla="*/ 848333 h 848379"/>
                  <a:gd name="connsiteX14" fmla="*/ 6931240 w 8124781"/>
                  <a:gd name="connsiteY14" fmla="*/ 828808 h 848379"/>
                  <a:gd name="connsiteX0" fmla="*/ 7387560 w 8581889"/>
                  <a:gd name="connsiteY0" fmla="*/ 827685 h 828808"/>
                  <a:gd name="connsiteX1" fmla="*/ 8349947 w 8581889"/>
                  <a:gd name="connsiteY1" fmla="*/ 601662 h 828808"/>
                  <a:gd name="connsiteX2" fmla="*/ 8581843 w 8581889"/>
                  <a:gd name="connsiteY2" fmla="*/ 369396 h 828808"/>
                  <a:gd name="connsiteX3" fmla="*/ 8240279 w 8581889"/>
                  <a:gd name="connsiteY3" fmla="*/ 126580 h 828808"/>
                  <a:gd name="connsiteX4" fmla="*/ 8054377 w 8581889"/>
                  <a:gd name="connsiteY4" fmla="*/ 51823 h 828808"/>
                  <a:gd name="connsiteX5" fmla="*/ 7825934 w 8581889"/>
                  <a:gd name="connsiteY5" fmla="*/ 19011 h 828808"/>
                  <a:gd name="connsiteX6" fmla="*/ 1140802 w 8581889"/>
                  <a:gd name="connsiteY6" fmla="*/ 3289 h 828808"/>
                  <a:gd name="connsiteX7" fmla="*/ 894016 w 8581889"/>
                  <a:gd name="connsiteY7" fmla="*/ 22988 h 828808"/>
                  <a:gd name="connsiteX8" fmla="*/ 698422 w 8581889"/>
                  <a:gd name="connsiteY8" fmla="*/ 67545 h 828808"/>
                  <a:gd name="connsiteX9" fmla="*/ 550572 w 8581889"/>
                  <a:gd name="connsiteY9" fmla="*/ 185305 h 828808"/>
                  <a:gd name="connsiteX10" fmla="*/ 491575 w 8581889"/>
                  <a:gd name="connsiteY10" fmla="*/ 369807 h 828808"/>
                  <a:gd name="connsiteX11" fmla="*/ 480842 w 8581889"/>
                  <a:gd name="connsiteY11" fmla="*/ 511927 h 828808"/>
                  <a:gd name="connsiteX12" fmla="*/ 522276 w 8581889"/>
                  <a:gd name="connsiteY12" fmla="*/ 690774 h 828808"/>
                  <a:gd name="connsiteX13" fmla="*/ 7388348 w 8581889"/>
                  <a:gd name="connsiteY13" fmla="*/ 828808 h 828808"/>
                  <a:gd name="connsiteX0" fmla="*/ 6907065 w 8101394"/>
                  <a:gd name="connsiteY0" fmla="*/ 827685 h 846748"/>
                  <a:gd name="connsiteX1" fmla="*/ 7869452 w 8101394"/>
                  <a:gd name="connsiteY1" fmla="*/ 601662 h 846748"/>
                  <a:gd name="connsiteX2" fmla="*/ 8101348 w 8101394"/>
                  <a:gd name="connsiteY2" fmla="*/ 369396 h 846748"/>
                  <a:gd name="connsiteX3" fmla="*/ 7759784 w 8101394"/>
                  <a:gd name="connsiteY3" fmla="*/ 126580 h 846748"/>
                  <a:gd name="connsiteX4" fmla="*/ 7573882 w 8101394"/>
                  <a:gd name="connsiteY4" fmla="*/ 51823 h 846748"/>
                  <a:gd name="connsiteX5" fmla="*/ 7345439 w 8101394"/>
                  <a:gd name="connsiteY5" fmla="*/ 19011 h 846748"/>
                  <a:gd name="connsiteX6" fmla="*/ 660307 w 8101394"/>
                  <a:gd name="connsiteY6" fmla="*/ 3289 h 846748"/>
                  <a:gd name="connsiteX7" fmla="*/ 413521 w 8101394"/>
                  <a:gd name="connsiteY7" fmla="*/ 22988 h 846748"/>
                  <a:gd name="connsiteX8" fmla="*/ 217927 w 8101394"/>
                  <a:gd name="connsiteY8" fmla="*/ 67545 h 846748"/>
                  <a:gd name="connsiteX9" fmla="*/ 70077 w 8101394"/>
                  <a:gd name="connsiteY9" fmla="*/ 185305 h 846748"/>
                  <a:gd name="connsiteX10" fmla="*/ 11080 w 8101394"/>
                  <a:gd name="connsiteY10" fmla="*/ 369807 h 846748"/>
                  <a:gd name="connsiteX11" fmla="*/ 347 w 8101394"/>
                  <a:gd name="connsiteY11" fmla="*/ 511927 h 846748"/>
                  <a:gd name="connsiteX12" fmla="*/ 1321908 w 8101394"/>
                  <a:gd name="connsiteY12" fmla="*/ 828443 h 846748"/>
                  <a:gd name="connsiteX13" fmla="*/ 6907853 w 8101394"/>
                  <a:gd name="connsiteY13" fmla="*/ 828808 h 846748"/>
                  <a:gd name="connsiteX0" fmla="*/ 6907065 w 8101394"/>
                  <a:gd name="connsiteY0" fmla="*/ 827685 h 873231"/>
                  <a:gd name="connsiteX1" fmla="*/ 7869452 w 8101394"/>
                  <a:gd name="connsiteY1" fmla="*/ 601662 h 873231"/>
                  <a:gd name="connsiteX2" fmla="*/ 8101348 w 8101394"/>
                  <a:gd name="connsiteY2" fmla="*/ 369396 h 873231"/>
                  <a:gd name="connsiteX3" fmla="*/ 7759784 w 8101394"/>
                  <a:gd name="connsiteY3" fmla="*/ 126580 h 873231"/>
                  <a:gd name="connsiteX4" fmla="*/ 7573882 w 8101394"/>
                  <a:gd name="connsiteY4" fmla="*/ 51823 h 873231"/>
                  <a:gd name="connsiteX5" fmla="*/ 7345439 w 8101394"/>
                  <a:gd name="connsiteY5" fmla="*/ 19011 h 873231"/>
                  <a:gd name="connsiteX6" fmla="*/ 660307 w 8101394"/>
                  <a:gd name="connsiteY6" fmla="*/ 3289 h 873231"/>
                  <a:gd name="connsiteX7" fmla="*/ 413521 w 8101394"/>
                  <a:gd name="connsiteY7" fmla="*/ 22988 h 873231"/>
                  <a:gd name="connsiteX8" fmla="*/ 217927 w 8101394"/>
                  <a:gd name="connsiteY8" fmla="*/ 67545 h 873231"/>
                  <a:gd name="connsiteX9" fmla="*/ 70077 w 8101394"/>
                  <a:gd name="connsiteY9" fmla="*/ 185305 h 873231"/>
                  <a:gd name="connsiteX10" fmla="*/ 11080 w 8101394"/>
                  <a:gd name="connsiteY10" fmla="*/ 369807 h 873231"/>
                  <a:gd name="connsiteX11" fmla="*/ 347 w 8101394"/>
                  <a:gd name="connsiteY11" fmla="*/ 511927 h 873231"/>
                  <a:gd name="connsiteX12" fmla="*/ 1321908 w 8101394"/>
                  <a:gd name="connsiteY12" fmla="*/ 828443 h 873231"/>
                  <a:gd name="connsiteX13" fmla="*/ 6907853 w 8101394"/>
                  <a:gd name="connsiteY13" fmla="*/ 828808 h 873231"/>
                  <a:gd name="connsiteX0" fmla="*/ 6907065 w 8101394"/>
                  <a:gd name="connsiteY0" fmla="*/ 977083 h 1022629"/>
                  <a:gd name="connsiteX1" fmla="*/ 7869452 w 8101394"/>
                  <a:gd name="connsiteY1" fmla="*/ 751060 h 1022629"/>
                  <a:gd name="connsiteX2" fmla="*/ 8101348 w 8101394"/>
                  <a:gd name="connsiteY2" fmla="*/ 518794 h 1022629"/>
                  <a:gd name="connsiteX3" fmla="*/ 7759784 w 8101394"/>
                  <a:gd name="connsiteY3" fmla="*/ 275978 h 1022629"/>
                  <a:gd name="connsiteX4" fmla="*/ 7573882 w 8101394"/>
                  <a:gd name="connsiteY4" fmla="*/ 201221 h 1022629"/>
                  <a:gd name="connsiteX5" fmla="*/ 7345439 w 8101394"/>
                  <a:gd name="connsiteY5" fmla="*/ 168409 h 1022629"/>
                  <a:gd name="connsiteX6" fmla="*/ 3892630 w 8101394"/>
                  <a:gd name="connsiteY6" fmla="*/ 0 h 1022629"/>
                  <a:gd name="connsiteX7" fmla="*/ 413521 w 8101394"/>
                  <a:gd name="connsiteY7" fmla="*/ 172386 h 1022629"/>
                  <a:gd name="connsiteX8" fmla="*/ 217927 w 8101394"/>
                  <a:gd name="connsiteY8" fmla="*/ 216943 h 1022629"/>
                  <a:gd name="connsiteX9" fmla="*/ 70077 w 8101394"/>
                  <a:gd name="connsiteY9" fmla="*/ 334703 h 1022629"/>
                  <a:gd name="connsiteX10" fmla="*/ 11080 w 8101394"/>
                  <a:gd name="connsiteY10" fmla="*/ 519205 h 1022629"/>
                  <a:gd name="connsiteX11" fmla="*/ 347 w 8101394"/>
                  <a:gd name="connsiteY11" fmla="*/ 661325 h 1022629"/>
                  <a:gd name="connsiteX12" fmla="*/ 1321908 w 8101394"/>
                  <a:gd name="connsiteY12" fmla="*/ 977841 h 1022629"/>
                  <a:gd name="connsiteX13" fmla="*/ 6907853 w 8101394"/>
                  <a:gd name="connsiteY13" fmla="*/ 978206 h 1022629"/>
                  <a:gd name="connsiteX0" fmla="*/ 6907065 w 8101394"/>
                  <a:gd name="connsiteY0" fmla="*/ 977083 h 1022629"/>
                  <a:gd name="connsiteX1" fmla="*/ 7869452 w 8101394"/>
                  <a:gd name="connsiteY1" fmla="*/ 751060 h 1022629"/>
                  <a:gd name="connsiteX2" fmla="*/ 8101348 w 8101394"/>
                  <a:gd name="connsiteY2" fmla="*/ 518794 h 1022629"/>
                  <a:gd name="connsiteX3" fmla="*/ 7759784 w 8101394"/>
                  <a:gd name="connsiteY3" fmla="*/ 275978 h 1022629"/>
                  <a:gd name="connsiteX4" fmla="*/ 7573882 w 8101394"/>
                  <a:gd name="connsiteY4" fmla="*/ 201221 h 1022629"/>
                  <a:gd name="connsiteX5" fmla="*/ 7345439 w 8101394"/>
                  <a:gd name="connsiteY5" fmla="*/ 168409 h 1022629"/>
                  <a:gd name="connsiteX6" fmla="*/ 3892630 w 8101394"/>
                  <a:gd name="connsiteY6" fmla="*/ 0 h 1022629"/>
                  <a:gd name="connsiteX7" fmla="*/ 217927 w 8101394"/>
                  <a:gd name="connsiteY7" fmla="*/ 216943 h 1022629"/>
                  <a:gd name="connsiteX8" fmla="*/ 70077 w 8101394"/>
                  <a:gd name="connsiteY8" fmla="*/ 334703 h 1022629"/>
                  <a:gd name="connsiteX9" fmla="*/ 11080 w 8101394"/>
                  <a:gd name="connsiteY9" fmla="*/ 519205 h 1022629"/>
                  <a:gd name="connsiteX10" fmla="*/ 347 w 8101394"/>
                  <a:gd name="connsiteY10" fmla="*/ 661325 h 1022629"/>
                  <a:gd name="connsiteX11" fmla="*/ 1321908 w 8101394"/>
                  <a:gd name="connsiteY11" fmla="*/ 977841 h 1022629"/>
                  <a:gd name="connsiteX12" fmla="*/ 6907853 w 8101394"/>
                  <a:gd name="connsiteY12" fmla="*/ 978206 h 1022629"/>
                  <a:gd name="connsiteX0" fmla="*/ 6907065 w 8101394"/>
                  <a:gd name="connsiteY0" fmla="*/ 977083 h 1022629"/>
                  <a:gd name="connsiteX1" fmla="*/ 7869452 w 8101394"/>
                  <a:gd name="connsiteY1" fmla="*/ 751060 h 1022629"/>
                  <a:gd name="connsiteX2" fmla="*/ 8101348 w 8101394"/>
                  <a:gd name="connsiteY2" fmla="*/ 518794 h 1022629"/>
                  <a:gd name="connsiteX3" fmla="*/ 7759784 w 8101394"/>
                  <a:gd name="connsiteY3" fmla="*/ 275978 h 1022629"/>
                  <a:gd name="connsiteX4" fmla="*/ 7573882 w 8101394"/>
                  <a:gd name="connsiteY4" fmla="*/ 201221 h 1022629"/>
                  <a:gd name="connsiteX5" fmla="*/ 7345439 w 8101394"/>
                  <a:gd name="connsiteY5" fmla="*/ 168409 h 1022629"/>
                  <a:gd name="connsiteX6" fmla="*/ 3892630 w 8101394"/>
                  <a:gd name="connsiteY6" fmla="*/ 0 h 1022629"/>
                  <a:gd name="connsiteX7" fmla="*/ 70077 w 8101394"/>
                  <a:gd name="connsiteY7" fmla="*/ 334703 h 1022629"/>
                  <a:gd name="connsiteX8" fmla="*/ 11080 w 8101394"/>
                  <a:gd name="connsiteY8" fmla="*/ 519205 h 1022629"/>
                  <a:gd name="connsiteX9" fmla="*/ 347 w 8101394"/>
                  <a:gd name="connsiteY9" fmla="*/ 661325 h 1022629"/>
                  <a:gd name="connsiteX10" fmla="*/ 1321908 w 8101394"/>
                  <a:gd name="connsiteY10" fmla="*/ 977841 h 1022629"/>
                  <a:gd name="connsiteX11" fmla="*/ 6907853 w 8101394"/>
                  <a:gd name="connsiteY11" fmla="*/ 978206 h 1022629"/>
                  <a:gd name="connsiteX0" fmla="*/ 7137831 w 8332160"/>
                  <a:gd name="connsiteY0" fmla="*/ 977083 h 1022629"/>
                  <a:gd name="connsiteX1" fmla="*/ 8100218 w 8332160"/>
                  <a:gd name="connsiteY1" fmla="*/ 751060 h 1022629"/>
                  <a:gd name="connsiteX2" fmla="*/ 8332114 w 8332160"/>
                  <a:gd name="connsiteY2" fmla="*/ 518794 h 1022629"/>
                  <a:gd name="connsiteX3" fmla="*/ 7990550 w 8332160"/>
                  <a:gd name="connsiteY3" fmla="*/ 275978 h 1022629"/>
                  <a:gd name="connsiteX4" fmla="*/ 7804648 w 8332160"/>
                  <a:gd name="connsiteY4" fmla="*/ 201221 h 1022629"/>
                  <a:gd name="connsiteX5" fmla="*/ 7576205 w 8332160"/>
                  <a:gd name="connsiteY5" fmla="*/ 168409 h 1022629"/>
                  <a:gd name="connsiteX6" fmla="*/ 4123396 w 8332160"/>
                  <a:gd name="connsiteY6" fmla="*/ 0 h 1022629"/>
                  <a:gd name="connsiteX7" fmla="*/ 300843 w 8332160"/>
                  <a:gd name="connsiteY7" fmla="*/ 334703 h 1022629"/>
                  <a:gd name="connsiteX8" fmla="*/ 241846 w 8332160"/>
                  <a:gd name="connsiteY8" fmla="*/ 519205 h 1022629"/>
                  <a:gd name="connsiteX9" fmla="*/ 231113 w 8332160"/>
                  <a:gd name="connsiteY9" fmla="*/ 661325 h 1022629"/>
                  <a:gd name="connsiteX10" fmla="*/ 1552674 w 8332160"/>
                  <a:gd name="connsiteY10" fmla="*/ 977841 h 1022629"/>
                  <a:gd name="connsiteX11" fmla="*/ 7138619 w 8332160"/>
                  <a:gd name="connsiteY11" fmla="*/ 978206 h 1022629"/>
                  <a:gd name="connsiteX0" fmla="*/ 6940102 w 8134431"/>
                  <a:gd name="connsiteY0" fmla="*/ 977083 h 1022629"/>
                  <a:gd name="connsiteX1" fmla="*/ 7902489 w 8134431"/>
                  <a:gd name="connsiteY1" fmla="*/ 751060 h 1022629"/>
                  <a:gd name="connsiteX2" fmla="*/ 8134385 w 8134431"/>
                  <a:gd name="connsiteY2" fmla="*/ 518794 h 1022629"/>
                  <a:gd name="connsiteX3" fmla="*/ 7792821 w 8134431"/>
                  <a:gd name="connsiteY3" fmla="*/ 275978 h 1022629"/>
                  <a:gd name="connsiteX4" fmla="*/ 7606919 w 8134431"/>
                  <a:gd name="connsiteY4" fmla="*/ 201221 h 1022629"/>
                  <a:gd name="connsiteX5" fmla="*/ 7378476 w 8134431"/>
                  <a:gd name="connsiteY5" fmla="*/ 168409 h 1022629"/>
                  <a:gd name="connsiteX6" fmla="*/ 3925667 w 8134431"/>
                  <a:gd name="connsiteY6" fmla="*/ 0 h 1022629"/>
                  <a:gd name="connsiteX7" fmla="*/ 583161 w 8134431"/>
                  <a:gd name="connsiteY7" fmla="*/ 166997 h 1022629"/>
                  <a:gd name="connsiteX8" fmla="*/ 44117 w 8134431"/>
                  <a:gd name="connsiteY8" fmla="*/ 519205 h 1022629"/>
                  <a:gd name="connsiteX9" fmla="*/ 33384 w 8134431"/>
                  <a:gd name="connsiteY9" fmla="*/ 661325 h 1022629"/>
                  <a:gd name="connsiteX10" fmla="*/ 1354945 w 8134431"/>
                  <a:gd name="connsiteY10" fmla="*/ 977841 h 1022629"/>
                  <a:gd name="connsiteX11" fmla="*/ 6940890 w 8134431"/>
                  <a:gd name="connsiteY11" fmla="*/ 978206 h 1022629"/>
                  <a:gd name="connsiteX0" fmla="*/ 6940100 w 8134429"/>
                  <a:gd name="connsiteY0" fmla="*/ 1015874 h 1061420"/>
                  <a:gd name="connsiteX1" fmla="*/ 7902487 w 8134429"/>
                  <a:gd name="connsiteY1" fmla="*/ 789851 h 1061420"/>
                  <a:gd name="connsiteX2" fmla="*/ 8134383 w 8134429"/>
                  <a:gd name="connsiteY2" fmla="*/ 557585 h 1061420"/>
                  <a:gd name="connsiteX3" fmla="*/ 7792819 w 8134429"/>
                  <a:gd name="connsiteY3" fmla="*/ 314769 h 1061420"/>
                  <a:gd name="connsiteX4" fmla="*/ 7606917 w 8134429"/>
                  <a:gd name="connsiteY4" fmla="*/ 240012 h 1061420"/>
                  <a:gd name="connsiteX5" fmla="*/ 7026440 w 8134429"/>
                  <a:gd name="connsiteY5" fmla="*/ 29482 h 1061420"/>
                  <a:gd name="connsiteX6" fmla="*/ 3925665 w 8134429"/>
                  <a:gd name="connsiteY6" fmla="*/ 38791 h 1061420"/>
                  <a:gd name="connsiteX7" fmla="*/ 583159 w 8134429"/>
                  <a:gd name="connsiteY7" fmla="*/ 205788 h 1061420"/>
                  <a:gd name="connsiteX8" fmla="*/ 44115 w 8134429"/>
                  <a:gd name="connsiteY8" fmla="*/ 557996 h 1061420"/>
                  <a:gd name="connsiteX9" fmla="*/ 33382 w 8134429"/>
                  <a:gd name="connsiteY9" fmla="*/ 700116 h 1061420"/>
                  <a:gd name="connsiteX10" fmla="*/ 1354943 w 8134429"/>
                  <a:gd name="connsiteY10" fmla="*/ 1016632 h 1061420"/>
                  <a:gd name="connsiteX11" fmla="*/ 6940888 w 8134429"/>
                  <a:gd name="connsiteY11" fmla="*/ 1016997 h 1061420"/>
                  <a:gd name="connsiteX0" fmla="*/ 6940100 w 8134429"/>
                  <a:gd name="connsiteY0" fmla="*/ 1015874 h 1061420"/>
                  <a:gd name="connsiteX1" fmla="*/ 7902487 w 8134429"/>
                  <a:gd name="connsiteY1" fmla="*/ 789851 h 1061420"/>
                  <a:gd name="connsiteX2" fmla="*/ 8134383 w 8134429"/>
                  <a:gd name="connsiteY2" fmla="*/ 557585 h 1061420"/>
                  <a:gd name="connsiteX3" fmla="*/ 7792819 w 8134429"/>
                  <a:gd name="connsiteY3" fmla="*/ 314769 h 1061420"/>
                  <a:gd name="connsiteX4" fmla="*/ 7606917 w 8134429"/>
                  <a:gd name="connsiteY4" fmla="*/ 240012 h 1061420"/>
                  <a:gd name="connsiteX5" fmla="*/ 6962433 w 8134429"/>
                  <a:gd name="connsiteY5" fmla="*/ 29482 h 1061420"/>
                  <a:gd name="connsiteX6" fmla="*/ 3925665 w 8134429"/>
                  <a:gd name="connsiteY6" fmla="*/ 38791 h 1061420"/>
                  <a:gd name="connsiteX7" fmla="*/ 583159 w 8134429"/>
                  <a:gd name="connsiteY7" fmla="*/ 205788 h 1061420"/>
                  <a:gd name="connsiteX8" fmla="*/ 44115 w 8134429"/>
                  <a:gd name="connsiteY8" fmla="*/ 557996 h 1061420"/>
                  <a:gd name="connsiteX9" fmla="*/ 33382 w 8134429"/>
                  <a:gd name="connsiteY9" fmla="*/ 700116 h 1061420"/>
                  <a:gd name="connsiteX10" fmla="*/ 1354943 w 8134429"/>
                  <a:gd name="connsiteY10" fmla="*/ 1016632 h 1061420"/>
                  <a:gd name="connsiteX11" fmla="*/ 6940888 w 8134429"/>
                  <a:gd name="connsiteY11" fmla="*/ 1016997 h 1061420"/>
                  <a:gd name="connsiteX0" fmla="*/ 6940100 w 8134429"/>
                  <a:gd name="connsiteY0" fmla="*/ 1015874 h 1061420"/>
                  <a:gd name="connsiteX1" fmla="*/ 7902487 w 8134429"/>
                  <a:gd name="connsiteY1" fmla="*/ 789851 h 1061420"/>
                  <a:gd name="connsiteX2" fmla="*/ 8134383 w 8134429"/>
                  <a:gd name="connsiteY2" fmla="*/ 557585 h 1061420"/>
                  <a:gd name="connsiteX3" fmla="*/ 7792819 w 8134429"/>
                  <a:gd name="connsiteY3" fmla="*/ 314769 h 1061420"/>
                  <a:gd name="connsiteX4" fmla="*/ 7606917 w 8134429"/>
                  <a:gd name="connsiteY4" fmla="*/ 240012 h 1061420"/>
                  <a:gd name="connsiteX5" fmla="*/ 6962433 w 8134429"/>
                  <a:gd name="connsiteY5" fmla="*/ 29482 h 1061420"/>
                  <a:gd name="connsiteX6" fmla="*/ 3925665 w 8134429"/>
                  <a:gd name="connsiteY6" fmla="*/ 38791 h 1061420"/>
                  <a:gd name="connsiteX7" fmla="*/ 583159 w 8134429"/>
                  <a:gd name="connsiteY7" fmla="*/ 205788 h 1061420"/>
                  <a:gd name="connsiteX8" fmla="*/ 44115 w 8134429"/>
                  <a:gd name="connsiteY8" fmla="*/ 557996 h 1061420"/>
                  <a:gd name="connsiteX9" fmla="*/ 33382 w 8134429"/>
                  <a:gd name="connsiteY9" fmla="*/ 700116 h 1061420"/>
                  <a:gd name="connsiteX10" fmla="*/ 1354943 w 8134429"/>
                  <a:gd name="connsiteY10" fmla="*/ 1016632 h 1061420"/>
                  <a:gd name="connsiteX11" fmla="*/ 6940888 w 8134429"/>
                  <a:gd name="connsiteY11" fmla="*/ 1016997 h 1061420"/>
                  <a:gd name="connsiteX0" fmla="*/ 6940100 w 8134462"/>
                  <a:gd name="connsiteY0" fmla="*/ 1011454 h 1057000"/>
                  <a:gd name="connsiteX1" fmla="*/ 7902487 w 8134462"/>
                  <a:gd name="connsiteY1" fmla="*/ 785431 h 1057000"/>
                  <a:gd name="connsiteX2" fmla="*/ 8134383 w 8134462"/>
                  <a:gd name="connsiteY2" fmla="*/ 553165 h 1057000"/>
                  <a:gd name="connsiteX3" fmla="*/ 7792819 w 8134462"/>
                  <a:gd name="connsiteY3" fmla="*/ 310349 h 1057000"/>
                  <a:gd name="connsiteX4" fmla="*/ 6962433 w 8134462"/>
                  <a:gd name="connsiteY4" fmla="*/ 25062 h 1057000"/>
                  <a:gd name="connsiteX5" fmla="*/ 3925665 w 8134462"/>
                  <a:gd name="connsiteY5" fmla="*/ 34371 h 1057000"/>
                  <a:gd name="connsiteX6" fmla="*/ 583159 w 8134462"/>
                  <a:gd name="connsiteY6" fmla="*/ 201368 h 1057000"/>
                  <a:gd name="connsiteX7" fmla="*/ 44115 w 8134462"/>
                  <a:gd name="connsiteY7" fmla="*/ 553576 h 1057000"/>
                  <a:gd name="connsiteX8" fmla="*/ 33382 w 8134462"/>
                  <a:gd name="connsiteY8" fmla="*/ 695696 h 1057000"/>
                  <a:gd name="connsiteX9" fmla="*/ 1354943 w 8134462"/>
                  <a:gd name="connsiteY9" fmla="*/ 1012212 h 1057000"/>
                  <a:gd name="connsiteX10" fmla="*/ 6940888 w 8134462"/>
                  <a:gd name="connsiteY10" fmla="*/ 1012577 h 1057000"/>
                  <a:gd name="connsiteX0" fmla="*/ 6940100 w 8172465"/>
                  <a:gd name="connsiteY0" fmla="*/ 1009827 h 1055373"/>
                  <a:gd name="connsiteX1" fmla="*/ 7902487 w 8172465"/>
                  <a:gd name="connsiteY1" fmla="*/ 783804 h 1055373"/>
                  <a:gd name="connsiteX2" fmla="*/ 8134383 w 8172465"/>
                  <a:gd name="connsiteY2" fmla="*/ 551538 h 1055373"/>
                  <a:gd name="connsiteX3" fmla="*/ 8059512 w 8172465"/>
                  <a:gd name="connsiteY3" fmla="*/ 286194 h 1055373"/>
                  <a:gd name="connsiteX4" fmla="*/ 6962433 w 8172465"/>
                  <a:gd name="connsiteY4" fmla="*/ 23435 h 1055373"/>
                  <a:gd name="connsiteX5" fmla="*/ 3925665 w 8172465"/>
                  <a:gd name="connsiteY5" fmla="*/ 32744 h 1055373"/>
                  <a:gd name="connsiteX6" fmla="*/ 583159 w 8172465"/>
                  <a:gd name="connsiteY6" fmla="*/ 199741 h 1055373"/>
                  <a:gd name="connsiteX7" fmla="*/ 44115 w 8172465"/>
                  <a:gd name="connsiteY7" fmla="*/ 551949 h 1055373"/>
                  <a:gd name="connsiteX8" fmla="*/ 33382 w 8172465"/>
                  <a:gd name="connsiteY8" fmla="*/ 694069 h 1055373"/>
                  <a:gd name="connsiteX9" fmla="*/ 1354943 w 8172465"/>
                  <a:gd name="connsiteY9" fmla="*/ 1010585 h 1055373"/>
                  <a:gd name="connsiteX10" fmla="*/ 6940888 w 8172465"/>
                  <a:gd name="connsiteY10" fmla="*/ 1010950 h 1055373"/>
                  <a:gd name="connsiteX0" fmla="*/ 6940100 w 8305434"/>
                  <a:gd name="connsiteY0" fmla="*/ 1009827 h 1055373"/>
                  <a:gd name="connsiteX1" fmla="*/ 7902487 w 8305434"/>
                  <a:gd name="connsiteY1" fmla="*/ 783804 h 1055373"/>
                  <a:gd name="connsiteX2" fmla="*/ 8305067 w 8305434"/>
                  <a:gd name="connsiteY2" fmla="*/ 554041 h 1055373"/>
                  <a:gd name="connsiteX3" fmla="*/ 8059512 w 8305434"/>
                  <a:gd name="connsiteY3" fmla="*/ 286194 h 1055373"/>
                  <a:gd name="connsiteX4" fmla="*/ 6962433 w 8305434"/>
                  <a:gd name="connsiteY4" fmla="*/ 23435 h 1055373"/>
                  <a:gd name="connsiteX5" fmla="*/ 3925665 w 8305434"/>
                  <a:gd name="connsiteY5" fmla="*/ 32744 h 1055373"/>
                  <a:gd name="connsiteX6" fmla="*/ 583159 w 8305434"/>
                  <a:gd name="connsiteY6" fmla="*/ 199741 h 1055373"/>
                  <a:gd name="connsiteX7" fmla="*/ 44115 w 8305434"/>
                  <a:gd name="connsiteY7" fmla="*/ 551949 h 1055373"/>
                  <a:gd name="connsiteX8" fmla="*/ 33382 w 8305434"/>
                  <a:gd name="connsiteY8" fmla="*/ 694069 h 1055373"/>
                  <a:gd name="connsiteX9" fmla="*/ 1354943 w 8305434"/>
                  <a:gd name="connsiteY9" fmla="*/ 1010585 h 1055373"/>
                  <a:gd name="connsiteX10" fmla="*/ 6940888 w 8305434"/>
                  <a:gd name="connsiteY10" fmla="*/ 1010950 h 1055373"/>
                  <a:gd name="connsiteX0" fmla="*/ 6940100 w 8305434"/>
                  <a:gd name="connsiteY0" fmla="*/ 1009827 h 1075437"/>
                  <a:gd name="connsiteX1" fmla="*/ 7902487 w 8305434"/>
                  <a:gd name="connsiteY1" fmla="*/ 783804 h 1075437"/>
                  <a:gd name="connsiteX2" fmla="*/ 8305067 w 8305434"/>
                  <a:gd name="connsiteY2" fmla="*/ 554041 h 1075437"/>
                  <a:gd name="connsiteX3" fmla="*/ 8059512 w 8305434"/>
                  <a:gd name="connsiteY3" fmla="*/ 286194 h 1075437"/>
                  <a:gd name="connsiteX4" fmla="*/ 6962433 w 8305434"/>
                  <a:gd name="connsiteY4" fmla="*/ 23435 h 1075437"/>
                  <a:gd name="connsiteX5" fmla="*/ 3925665 w 8305434"/>
                  <a:gd name="connsiteY5" fmla="*/ 32744 h 1075437"/>
                  <a:gd name="connsiteX6" fmla="*/ 583159 w 8305434"/>
                  <a:gd name="connsiteY6" fmla="*/ 199741 h 1075437"/>
                  <a:gd name="connsiteX7" fmla="*/ 44115 w 8305434"/>
                  <a:gd name="connsiteY7" fmla="*/ 551949 h 1075437"/>
                  <a:gd name="connsiteX8" fmla="*/ 33382 w 8305434"/>
                  <a:gd name="connsiteY8" fmla="*/ 694069 h 1075437"/>
                  <a:gd name="connsiteX9" fmla="*/ 1354943 w 8305434"/>
                  <a:gd name="connsiteY9" fmla="*/ 1010585 h 1075437"/>
                  <a:gd name="connsiteX10" fmla="*/ 6940888 w 8305434"/>
                  <a:gd name="connsiteY10" fmla="*/ 1010950 h 1075437"/>
                  <a:gd name="connsiteX0" fmla="*/ 6940100 w 8305434"/>
                  <a:gd name="connsiteY0" fmla="*/ 1009827 h 1044125"/>
                  <a:gd name="connsiteX1" fmla="*/ 7902487 w 8305434"/>
                  <a:gd name="connsiteY1" fmla="*/ 783804 h 1044125"/>
                  <a:gd name="connsiteX2" fmla="*/ 8305067 w 8305434"/>
                  <a:gd name="connsiteY2" fmla="*/ 554041 h 1044125"/>
                  <a:gd name="connsiteX3" fmla="*/ 8059512 w 8305434"/>
                  <a:gd name="connsiteY3" fmla="*/ 286194 h 1044125"/>
                  <a:gd name="connsiteX4" fmla="*/ 6962433 w 8305434"/>
                  <a:gd name="connsiteY4" fmla="*/ 23435 h 1044125"/>
                  <a:gd name="connsiteX5" fmla="*/ 3925665 w 8305434"/>
                  <a:gd name="connsiteY5" fmla="*/ 32744 h 1044125"/>
                  <a:gd name="connsiteX6" fmla="*/ 583159 w 8305434"/>
                  <a:gd name="connsiteY6" fmla="*/ 199741 h 1044125"/>
                  <a:gd name="connsiteX7" fmla="*/ 44115 w 8305434"/>
                  <a:gd name="connsiteY7" fmla="*/ 551949 h 1044125"/>
                  <a:gd name="connsiteX8" fmla="*/ 33382 w 8305434"/>
                  <a:gd name="connsiteY8" fmla="*/ 694069 h 1044125"/>
                  <a:gd name="connsiteX9" fmla="*/ 1354943 w 8305434"/>
                  <a:gd name="connsiteY9" fmla="*/ 1010585 h 1044125"/>
                  <a:gd name="connsiteX10" fmla="*/ 6940888 w 8305434"/>
                  <a:gd name="connsiteY10" fmla="*/ 998435 h 1044125"/>
                  <a:gd name="connsiteX0" fmla="*/ 6940100 w 8305434"/>
                  <a:gd name="connsiteY0" fmla="*/ 1009827 h 1010585"/>
                  <a:gd name="connsiteX1" fmla="*/ 7902487 w 8305434"/>
                  <a:gd name="connsiteY1" fmla="*/ 783804 h 1010585"/>
                  <a:gd name="connsiteX2" fmla="*/ 8305067 w 8305434"/>
                  <a:gd name="connsiteY2" fmla="*/ 554041 h 1010585"/>
                  <a:gd name="connsiteX3" fmla="*/ 8059512 w 8305434"/>
                  <a:gd name="connsiteY3" fmla="*/ 286194 h 1010585"/>
                  <a:gd name="connsiteX4" fmla="*/ 6962433 w 8305434"/>
                  <a:gd name="connsiteY4" fmla="*/ 23435 h 1010585"/>
                  <a:gd name="connsiteX5" fmla="*/ 3925665 w 8305434"/>
                  <a:gd name="connsiteY5" fmla="*/ 32744 h 1010585"/>
                  <a:gd name="connsiteX6" fmla="*/ 583159 w 8305434"/>
                  <a:gd name="connsiteY6" fmla="*/ 199741 h 1010585"/>
                  <a:gd name="connsiteX7" fmla="*/ 44115 w 8305434"/>
                  <a:gd name="connsiteY7" fmla="*/ 551949 h 1010585"/>
                  <a:gd name="connsiteX8" fmla="*/ 33382 w 8305434"/>
                  <a:gd name="connsiteY8" fmla="*/ 694069 h 1010585"/>
                  <a:gd name="connsiteX9" fmla="*/ 1354943 w 8305434"/>
                  <a:gd name="connsiteY9" fmla="*/ 1010585 h 1010585"/>
                  <a:gd name="connsiteX0" fmla="*/ 6758750 w 8305434"/>
                  <a:gd name="connsiteY0" fmla="*/ 1017336 h 1017336"/>
                  <a:gd name="connsiteX1" fmla="*/ 7902487 w 8305434"/>
                  <a:gd name="connsiteY1" fmla="*/ 783804 h 1017336"/>
                  <a:gd name="connsiteX2" fmla="*/ 8305067 w 8305434"/>
                  <a:gd name="connsiteY2" fmla="*/ 554041 h 1017336"/>
                  <a:gd name="connsiteX3" fmla="*/ 8059512 w 8305434"/>
                  <a:gd name="connsiteY3" fmla="*/ 286194 h 1017336"/>
                  <a:gd name="connsiteX4" fmla="*/ 6962433 w 8305434"/>
                  <a:gd name="connsiteY4" fmla="*/ 23435 h 1017336"/>
                  <a:gd name="connsiteX5" fmla="*/ 3925665 w 8305434"/>
                  <a:gd name="connsiteY5" fmla="*/ 32744 h 1017336"/>
                  <a:gd name="connsiteX6" fmla="*/ 583159 w 8305434"/>
                  <a:gd name="connsiteY6" fmla="*/ 199741 h 1017336"/>
                  <a:gd name="connsiteX7" fmla="*/ 44115 w 8305434"/>
                  <a:gd name="connsiteY7" fmla="*/ 551949 h 1017336"/>
                  <a:gd name="connsiteX8" fmla="*/ 33382 w 8305434"/>
                  <a:gd name="connsiteY8" fmla="*/ 694069 h 1017336"/>
                  <a:gd name="connsiteX9" fmla="*/ 1354943 w 8305434"/>
                  <a:gd name="connsiteY9" fmla="*/ 1010585 h 1017336"/>
                  <a:gd name="connsiteX0" fmla="*/ 6758750 w 8305434"/>
                  <a:gd name="connsiteY0" fmla="*/ 1017336 h 1017336"/>
                  <a:gd name="connsiteX1" fmla="*/ 7902487 w 8305434"/>
                  <a:gd name="connsiteY1" fmla="*/ 783804 h 1017336"/>
                  <a:gd name="connsiteX2" fmla="*/ 8305067 w 8305434"/>
                  <a:gd name="connsiteY2" fmla="*/ 554041 h 1017336"/>
                  <a:gd name="connsiteX3" fmla="*/ 8059512 w 8305434"/>
                  <a:gd name="connsiteY3" fmla="*/ 286194 h 1017336"/>
                  <a:gd name="connsiteX4" fmla="*/ 6962433 w 8305434"/>
                  <a:gd name="connsiteY4" fmla="*/ 23435 h 1017336"/>
                  <a:gd name="connsiteX5" fmla="*/ 3925665 w 8305434"/>
                  <a:gd name="connsiteY5" fmla="*/ 32744 h 1017336"/>
                  <a:gd name="connsiteX6" fmla="*/ 583159 w 8305434"/>
                  <a:gd name="connsiteY6" fmla="*/ 199741 h 1017336"/>
                  <a:gd name="connsiteX7" fmla="*/ 44115 w 8305434"/>
                  <a:gd name="connsiteY7" fmla="*/ 551949 h 1017336"/>
                  <a:gd name="connsiteX8" fmla="*/ 33382 w 8305434"/>
                  <a:gd name="connsiteY8" fmla="*/ 694069 h 1017336"/>
                  <a:gd name="connsiteX9" fmla="*/ 1354943 w 8305434"/>
                  <a:gd name="connsiteY9" fmla="*/ 1010585 h 1017336"/>
                  <a:gd name="connsiteX0" fmla="*/ 6758750 w 8305434"/>
                  <a:gd name="connsiteY0" fmla="*/ 1017336 h 1017336"/>
                  <a:gd name="connsiteX1" fmla="*/ 7902487 w 8305434"/>
                  <a:gd name="connsiteY1" fmla="*/ 783804 h 1017336"/>
                  <a:gd name="connsiteX2" fmla="*/ 8305067 w 8305434"/>
                  <a:gd name="connsiteY2" fmla="*/ 554041 h 1017336"/>
                  <a:gd name="connsiteX3" fmla="*/ 8059512 w 8305434"/>
                  <a:gd name="connsiteY3" fmla="*/ 286194 h 1017336"/>
                  <a:gd name="connsiteX4" fmla="*/ 6962433 w 8305434"/>
                  <a:gd name="connsiteY4" fmla="*/ 23435 h 1017336"/>
                  <a:gd name="connsiteX5" fmla="*/ 3925665 w 8305434"/>
                  <a:gd name="connsiteY5" fmla="*/ 32744 h 1017336"/>
                  <a:gd name="connsiteX6" fmla="*/ 583159 w 8305434"/>
                  <a:gd name="connsiteY6" fmla="*/ 199741 h 1017336"/>
                  <a:gd name="connsiteX7" fmla="*/ 44115 w 8305434"/>
                  <a:gd name="connsiteY7" fmla="*/ 551949 h 1017336"/>
                  <a:gd name="connsiteX8" fmla="*/ 33382 w 8305434"/>
                  <a:gd name="connsiteY8" fmla="*/ 694069 h 1017336"/>
                  <a:gd name="connsiteX9" fmla="*/ 1354943 w 8305434"/>
                  <a:gd name="connsiteY9" fmla="*/ 1010585 h 1017336"/>
                  <a:gd name="connsiteX10" fmla="*/ 6758750 w 8305434"/>
                  <a:gd name="connsiteY10" fmla="*/ 1017336 h 1017336"/>
                  <a:gd name="connsiteX0" fmla="*/ 6758750 w 8305434"/>
                  <a:gd name="connsiteY0" fmla="*/ 1017336 h 1040737"/>
                  <a:gd name="connsiteX1" fmla="*/ 7902487 w 8305434"/>
                  <a:gd name="connsiteY1" fmla="*/ 783804 h 1040737"/>
                  <a:gd name="connsiteX2" fmla="*/ 8305067 w 8305434"/>
                  <a:gd name="connsiteY2" fmla="*/ 554041 h 1040737"/>
                  <a:gd name="connsiteX3" fmla="*/ 8059512 w 8305434"/>
                  <a:gd name="connsiteY3" fmla="*/ 286194 h 1040737"/>
                  <a:gd name="connsiteX4" fmla="*/ 6962433 w 8305434"/>
                  <a:gd name="connsiteY4" fmla="*/ 23435 h 1040737"/>
                  <a:gd name="connsiteX5" fmla="*/ 3925665 w 8305434"/>
                  <a:gd name="connsiteY5" fmla="*/ 32744 h 1040737"/>
                  <a:gd name="connsiteX6" fmla="*/ 583159 w 8305434"/>
                  <a:gd name="connsiteY6" fmla="*/ 199741 h 1040737"/>
                  <a:gd name="connsiteX7" fmla="*/ 44115 w 8305434"/>
                  <a:gd name="connsiteY7" fmla="*/ 551949 h 1040737"/>
                  <a:gd name="connsiteX8" fmla="*/ 33382 w 8305434"/>
                  <a:gd name="connsiteY8" fmla="*/ 694069 h 1040737"/>
                  <a:gd name="connsiteX9" fmla="*/ 1354943 w 8305434"/>
                  <a:gd name="connsiteY9" fmla="*/ 1010585 h 1040737"/>
                  <a:gd name="connsiteX10" fmla="*/ 6758750 w 8305434"/>
                  <a:gd name="connsiteY10" fmla="*/ 1017336 h 1040737"/>
                  <a:gd name="connsiteX0" fmla="*/ 6758750 w 8305434"/>
                  <a:gd name="connsiteY0" fmla="*/ 1014762 h 1038163"/>
                  <a:gd name="connsiteX1" fmla="*/ 7902487 w 8305434"/>
                  <a:gd name="connsiteY1" fmla="*/ 781230 h 1038163"/>
                  <a:gd name="connsiteX2" fmla="*/ 8305067 w 8305434"/>
                  <a:gd name="connsiteY2" fmla="*/ 551467 h 1038163"/>
                  <a:gd name="connsiteX3" fmla="*/ 8059512 w 8305434"/>
                  <a:gd name="connsiteY3" fmla="*/ 283620 h 1038163"/>
                  <a:gd name="connsiteX4" fmla="*/ 6962433 w 8305434"/>
                  <a:gd name="connsiteY4" fmla="*/ 20861 h 1038163"/>
                  <a:gd name="connsiteX5" fmla="*/ 3925665 w 8305434"/>
                  <a:gd name="connsiteY5" fmla="*/ 30170 h 1038163"/>
                  <a:gd name="connsiteX6" fmla="*/ 583159 w 8305434"/>
                  <a:gd name="connsiteY6" fmla="*/ 139597 h 1038163"/>
                  <a:gd name="connsiteX7" fmla="*/ 44115 w 8305434"/>
                  <a:gd name="connsiteY7" fmla="*/ 549375 h 1038163"/>
                  <a:gd name="connsiteX8" fmla="*/ 33382 w 8305434"/>
                  <a:gd name="connsiteY8" fmla="*/ 691495 h 1038163"/>
                  <a:gd name="connsiteX9" fmla="*/ 1354943 w 8305434"/>
                  <a:gd name="connsiteY9" fmla="*/ 1008011 h 1038163"/>
                  <a:gd name="connsiteX10" fmla="*/ 6758750 w 8305434"/>
                  <a:gd name="connsiteY10" fmla="*/ 1014762 h 1038163"/>
                  <a:gd name="connsiteX0" fmla="*/ 6758750 w 8305434"/>
                  <a:gd name="connsiteY0" fmla="*/ 1034719 h 1058120"/>
                  <a:gd name="connsiteX1" fmla="*/ 7902487 w 8305434"/>
                  <a:gd name="connsiteY1" fmla="*/ 801187 h 1058120"/>
                  <a:gd name="connsiteX2" fmla="*/ 8305067 w 8305434"/>
                  <a:gd name="connsiteY2" fmla="*/ 571424 h 1058120"/>
                  <a:gd name="connsiteX3" fmla="*/ 8059512 w 8305434"/>
                  <a:gd name="connsiteY3" fmla="*/ 303577 h 1058120"/>
                  <a:gd name="connsiteX4" fmla="*/ 6962433 w 8305434"/>
                  <a:gd name="connsiteY4" fmla="*/ 40818 h 1058120"/>
                  <a:gd name="connsiteX5" fmla="*/ 3968336 w 8305434"/>
                  <a:gd name="connsiteY5" fmla="*/ 12581 h 1058120"/>
                  <a:gd name="connsiteX6" fmla="*/ 583159 w 8305434"/>
                  <a:gd name="connsiteY6" fmla="*/ 159554 h 1058120"/>
                  <a:gd name="connsiteX7" fmla="*/ 44115 w 8305434"/>
                  <a:gd name="connsiteY7" fmla="*/ 569332 h 1058120"/>
                  <a:gd name="connsiteX8" fmla="*/ 33382 w 8305434"/>
                  <a:gd name="connsiteY8" fmla="*/ 711452 h 1058120"/>
                  <a:gd name="connsiteX9" fmla="*/ 1354943 w 8305434"/>
                  <a:gd name="connsiteY9" fmla="*/ 1027968 h 1058120"/>
                  <a:gd name="connsiteX10" fmla="*/ 6758750 w 8305434"/>
                  <a:gd name="connsiteY10" fmla="*/ 1034719 h 1058120"/>
                  <a:gd name="connsiteX0" fmla="*/ 6800216 w 8346900"/>
                  <a:gd name="connsiteY0" fmla="*/ 1034719 h 1058120"/>
                  <a:gd name="connsiteX1" fmla="*/ 7943953 w 8346900"/>
                  <a:gd name="connsiteY1" fmla="*/ 801187 h 1058120"/>
                  <a:gd name="connsiteX2" fmla="*/ 8346533 w 8346900"/>
                  <a:gd name="connsiteY2" fmla="*/ 571424 h 1058120"/>
                  <a:gd name="connsiteX3" fmla="*/ 8100978 w 8346900"/>
                  <a:gd name="connsiteY3" fmla="*/ 303577 h 1058120"/>
                  <a:gd name="connsiteX4" fmla="*/ 7003899 w 8346900"/>
                  <a:gd name="connsiteY4" fmla="*/ 40818 h 1058120"/>
                  <a:gd name="connsiteX5" fmla="*/ 4009802 w 8346900"/>
                  <a:gd name="connsiteY5" fmla="*/ 12581 h 1058120"/>
                  <a:gd name="connsiteX6" fmla="*/ 624625 w 8346900"/>
                  <a:gd name="connsiteY6" fmla="*/ 159554 h 1058120"/>
                  <a:gd name="connsiteX7" fmla="*/ 32243 w 8346900"/>
                  <a:gd name="connsiteY7" fmla="*/ 509258 h 1058120"/>
                  <a:gd name="connsiteX8" fmla="*/ 74848 w 8346900"/>
                  <a:gd name="connsiteY8" fmla="*/ 711452 h 1058120"/>
                  <a:gd name="connsiteX9" fmla="*/ 1396409 w 8346900"/>
                  <a:gd name="connsiteY9" fmla="*/ 1027968 h 1058120"/>
                  <a:gd name="connsiteX10" fmla="*/ 6800216 w 8346900"/>
                  <a:gd name="connsiteY10" fmla="*/ 1034719 h 1058120"/>
                  <a:gd name="connsiteX0" fmla="*/ 6773569 w 8320253"/>
                  <a:gd name="connsiteY0" fmla="*/ 1034719 h 1058120"/>
                  <a:gd name="connsiteX1" fmla="*/ 7917306 w 8320253"/>
                  <a:gd name="connsiteY1" fmla="*/ 801187 h 1058120"/>
                  <a:gd name="connsiteX2" fmla="*/ 8319886 w 8320253"/>
                  <a:gd name="connsiteY2" fmla="*/ 571424 h 1058120"/>
                  <a:gd name="connsiteX3" fmla="*/ 8074331 w 8320253"/>
                  <a:gd name="connsiteY3" fmla="*/ 303577 h 1058120"/>
                  <a:gd name="connsiteX4" fmla="*/ 6977252 w 8320253"/>
                  <a:gd name="connsiteY4" fmla="*/ 40818 h 1058120"/>
                  <a:gd name="connsiteX5" fmla="*/ 3983155 w 8320253"/>
                  <a:gd name="connsiteY5" fmla="*/ 12581 h 1058120"/>
                  <a:gd name="connsiteX6" fmla="*/ 597978 w 8320253"/>
                  <a:gd name="connsiteY6" fmla="*/ 159554 h 1058120"/>
                  <a:gd name="connsiteX7" fmla="*/ 5596 w 8320253"/>
                  <a:gd name="connsiteY7" fmla="*/ 509258 h 1058120"/>
                  <a:gd name="connsiteX8" fmla="*/ 48201 w 8320253"/>
                  <a:gd name="connsiteY8" fmla="*/ 711452 h 1058120"/>
                  <a:gd name="connsiteX9" fmla="*/ 1369762 w 8320253"/>
                  <a:gd name="connsiteY9" fmla="*/ 1027968 h 1058120"/>
                  <a:gd name="connsiteX10" fmla="*/ 6773569 w 8320253"/>
                  <a:gd name="connsiteY10" fmla="*/ 1034719 h 1058120"/>
                  <a:gd name="connsiteX0" fmla="*/ 6793588 w 8340272"/>
                  <a:gd name="connsiteY0" fmla="*/ 1034719 h 1069935"/>
                  <a:gd name="connsiteX1" fmla="*/ 7937325 w 8340272"/>
                  <a:gd name="connsiteY1" fmla="*/ 801187 h 1069935"/>
                  <a:gd name="connsiteX2" fmla="*/ 8339905 w 8340272"/>
                  <a:gd name="connsiteY2" fmla="*/ 571424 h 1069935"/>
                  <a:gd name="connsiteX3" fmla="*/ 8094350 w 8340272"/>
                  <a:gd name="connsiteY3" fmla="*/ 303577 h 1069935"/>
                  <a:gd name="connsiteX4" fmla="*/ 6997271 w 8340272"/>
                  <a:gd name="connsiteY4" fmla="*/ 40818 h 1069935"/>
                  <a:gd name="connsiteX5" fmla="*/ 4003174 w 8340272"/>
                  <a:gd name="connsiteY5" fmla="*/ 12581 h 1069935"/>
                  <a:gd name="connsiteX6" fmla="*/ 617997 w 8340272"/>
                  <a:gd name="connsiteY6" fmla="*/ 159554 h 1069935"/>
                  <a:gd name="connsiteX7" fmla="*/ 25615 w 8340272"/>
                  <a:gd name="connsiteY7" fmla="*/ 509258 h 1069935"/>
                  <a:gd name="connsiteX8" fmla="*/ 100222 w 8340272"/>
                  <a:gd name="connsiteY8" fmla="*/ 756507 h 1069935"/>
                  <a:gd name="connsiteX9" fmla="*/ 1389781 w 8340272"/>
                  <a:gd name="connsiteY9" fmla="*/ 1027968 h 1069935"/>
                  <a:gd name="connsiteX10" fmla="*/ 6793588 w 8340272"/>
                  <a:gd name="connsiteY10" fmla="*/ 1034719 h 1069935"/>
                  <a:gd name="connsiteX0" fmla="*/ 6800618 w 8347302"/>
                  <a:gd name="connsiteY0" fmla="*/ 1034719 h 1069935"/>
                  <a:gd name="connsiteX1" fmla="*/ 7944355 w 8347302"/>
                  <a:gd name="connsiteY1" fmla="*/ 801187 h 1069935"/>
                  <a:gd name="connsiteX2" fmla="*/ 8346935 w 8347302"/>
                  <a:gd name="connsiteY2" fmla="*/ 571424 h 1069935"/>
                  <a:gd name="connsiteX3" fmla="*/ 8101380 w 8347302"/>
                  <a:gd name="connsiteY3" fmla="*/ 303577 h 1069935"/>
                  <a:gd name="connsiteX4" fmla="*/ 7004301 w 8347302"/>
                  <a:gd name="connsiteY4" fmla="*/ 40818 h 1069935"/>
                  <a:gd name="connsiteX5" fmla="*/ 4010204 w 8347302"/>
                  <a:gd name="connsiteY5" fmla="*/ 12581 h 1069935"/>
                  <a:gd name="connsiteX6" fmla="*/ 625027 w 8347302"/>
                  <a:gd name="connsiteY6" fmla="*/ 159554 h 1069935"/>
                  <a:gd name="connsiteX7" fmla="*/ 32645 w 8347302"/>
                  <a:gd name="connsiteY7" fmla="*/ 509258 h 1069935"/>
                  <a:gd name="connsiteX8" fmla="*/ 107252 w 8347302"/>
                  <a:gd name="connsiteY8" fmla="*/ 756507 h 1069935"/>
                  <a:gd name="connsiteX9" fmla="*/ 1396811 w 8347302"/>
                  <a:gd name="connsiteY9" fmla="*/ 1027968 h 1069935"/>
                  <a:gd name="connsiteX10" fmla="*/ 6800618 w 8347302"/>
                  <a:gd name="connsiteY10" fmla="*/ 1034719 h 1069935"/>
                  <a:gd name="connsiteX0" fmla="*/ 6800618 w 8347302"/>
                  <a:gd name="connsiteY0" fmla="*/ 1034719 h 1069935"/>
                  <a:gd name="connsiteX1" fmla="*/ 7944355 w 8347302"/>
                  <a:gd name="connsiteY1" fmla="*/ 801187 h 1069935"/>
                  <a:gd name="connsiteX2" fmla="*/ 8346935 w 8347302"/>
                  <a:gd name="connsiteY2" fmla="*/ 571424 h 1069935"/>
                  <a:gd name="connsiteX3" fmla="*/ 8101380 w 8347302"/>
                  <a:gd name="connsiteY3" fmla="*/ 303577 h 1069935"/>
                  <a:gd name="connsiteX4" fmla="*/ 7004301 w 8347302"/>
                  <a:gd name="connsiteY4" fmla="*/ 40818 h 1069935"/>
                  <a:gd name="connsiteX5" fmla="*/ 4010204 w 8347302"/>
                  <a:gd name="connsiteY5" fmla="*/ 12581 h 1069935"/>
                  <a:gd name="connsiteX6" fmla="*/ 625027 w 8347302"/>
                  <a:gd name="connsiteY6" fmla="*/ 159554 h 1069935"/>
                  <a:gd name="connsiteX7" fmla="*/ 32645 w 8347302"/>
                  <a:gd name="connsiteY7" fmla="*/ 509258 h 1069935"/>
                  <a:gd name="connsiteX8" fmla="*/ 107252 w 8347302"/>
                  <a:gd name="connsiteY8" fmla="*/ 756507 h 1069935"/>
                  <a:gd name="connsiteX9" fmla="*/ 1396811 w 8347302"/>
                  <a:gd name="connsiteY9" fmla="*/ 1027968 h 1069935"/>
                  <a:gd name="connsiteX10" fmla="*/ 6800618 w 8347302"/>
                  <a:gd name="connsiteY10" fmla="*/ 1034719 h 1069935"/>
                  <a:gd name="connsiteX0" fmla="*/ 6827673 w 8374357"/>
                  <a:gd name="connsiteY0" fmla="*/ 1034719 h 1069935"/>
                  <a:gd name="connsiteX1" fmla="*/ 7971410 w 8374357"/>
                  <a:gd name="connsiteY1" fmla="*/ 801187 h 1069935"/>
                  <a:gd name="connsiteX2" fmla="*/ 8373990 w 8374357"/>
                  <a:gd name="connsiteY2" fmla="*/ 571424 h 1069935"/>
                  <a:gd name="connsiteX3" fmla="*/ 8128435 w 8374357"/>
                  <a:gd name="connsiteY3" fmla="*/ 303577 h 1069935"/>
                  <a:gd name="connsiteX4" fmla="*/ 7031356 w 8374357"/>
                  <a:gd name="connsiteY4" fmla="*/ 40818 h 1069935"/>
                  <a:gd name="connsiteX5" fmla="*/ 4037259 w 8374357"/>
                  <a:gd name="connsiteY5" fmla="*/ 12581 h 1069935"/>
                  <a:gd name="connsiteX6" fmla="*/ 652082 w 8374357"/>
                  <a:gd name="connsiteY6" fmla="*/ 159554 h 1069935"/>
                  <a:gd name="connsiteX7" fmla="*/ 27696 w 8374357"/>
                  <a:gd name="connsiteY7" fmla="*/ 491736 h 1069935"/>
                  <a:gd name="connsiteX8" fmla="*/ 134307 w 8374357"/>
                  <a:gd name="connsiteY8" fmla="*/ 756507 h 1069935"/>
                  <a:gd name="connsiteX9" fmla="*/ 1423866 w 8374357"/>
                  <a:gd name="connsiteY9" fmla="*/ 1027968 h 1069935"/>
                  <a:gd name="connsiteX10" fmla="*/ 6827673 w 8374357"/>
                  <a:gd name="connsiteY10" fmla="*/ 1034719 h 1069935"/>
                  <a:gd name="connsiteX0" fmla="*/ 6804049 w 8350733"/>
                  <a:gd name="connsiteY0" fmla="*/ 1034719 h 1069935"/>
                  <a:gd name="connsiteX1" fmla="*/ 7947786 w 8350733"/>
                  <a:gd name="connsiteY1" fmla="*/ 801187 h 1069935"/>
                  <a:gd name="connsiteX2" fmla="*/ 8350366 w 8350733"/>
                  <a:gd name="connsiteY2" fmla="*/ 571424 h 1069935"/>
                  <a:gd name="connsiteX3" fmla="*/ 8104811 w 8350733"/>
                  <a:gd name="connsiteY3" fmla="*/ 303577 h 1069935"/>
                  <a:gd name="connsiteX4" fmla="*/ 7007732 w 8350733"/>
                  <a:gd name="connsiteY4" fmla="*/ 40818 h 1069935"/>
                  <a:gd name="connsiteX5" fmla="*/ 4013635 w 8350733"/>
                  <a:gd name="connsiteY5" fmla="*/ 12581 h 1069935"/>
                  <a:gd name="connsiteX6" fmla="*/ 628458 w 8350733"/>
                  <a:gd name="connsiteY6" fmla="*/ 159554 h 1069935"/>
                  <a:gd name="connsiteX7" fmla="*/ 4072 w 8350733"/>
                  <a:gd name="connsiteY7" fmla="*/ 491736 h 1069935"/>
                  <a:gd name="connsiteX8" fmla="*/ 110683 w 8350733"/>
                  <a:gd name="connsiteY8" fmla="*/ 756507 h 1069935"/>
                  <a:gd name="connsiteX9" fmla="*/ 1400242 w 8350733"/>
                  <a:gd name="connsiteY9" fmla="*/ 1027968 h 1069935"/>
                  <a:gd name="connsiteX10" fmla="*/ 6804049 w 8350733"/>
                  <a:gd name="connsiteY10" fmla="*/ 1034719 h 1069935"/>
                  <a:gd name="connsiteX0" fmla="*/ 6804586 w 8351270"/>
                  <a:gd name="connsiteY0" fmla="*/ 1034719 h 1069935"/>
                  <a:gd name="connsiteX1" fmla="*/ 7948323 w 8351270"/>
                  <a:gd name="connsiteY1" fmla="*/ 801187 h 1069935"/>
                  <a:gd name="connsiteX2" fmla="*/ 8350903 w 8351270"/>
                  <a:gd name="connsiteY2" fmla="*/ 571424 h 1069935"/>
                  <a:gd name="connsiteX3" fmla="*/ 8105348 w 8351270"/>
                  <a:gd name="connsiteY3" fmla="*/ 303577 h 1069935"/>
                  <a:gd name="connsiteX4" fmla="*/ 7008269 w 8351270"/>
                  <a:gd name="connsiteY4" fmla="*/ 40818 h 1069935"/>
                  <a:gd name="connsiteX5" fmla="*/ 4014172 w 8351270"/>
                  <a:gd name="connsiteY5" fmla="*/ 12581 h 1069935"/>
                  <a:gd name="connsiteX6" fmla="*/ 628995 w 8351270"/>
                  <a:gd name="connsiteY6" fmla="*/ 159554 h 1069935"/>
                  <a:gd name="connsiteX7" fmla="*/ 4609 w 8351270"/>
                  <a:gd name="connsiteY7" fmla="*/ 491736 h 1069935"/>
                  <a:gd name="connsiteX8" fmla="*/ 111220 w 8351270"/>
                  <a:gd name="connsiteY8" fmla="*/ 756507 h 1069935"/>
                  <a:gd name="connsiteX9" fmla="*/ 1400779 w 8351270"/>
                  <a:gd name="connsiteY9" fmla="*/ 1027968 h 1069935"/>
                  <a:gd name="connsiteX10" fmla="*/ 6804586 w 8351270"/>
                  <a:gd name="connsiteY10" fmla="*/ 1034719 h 1069935"/>
                  <a:gd name="connsiteX0" fmla="*/ 6804586 w 8351270"/>
                  <a:gd name="connsiteY0" fmla="*/ 1034719 h 1069935"/>
                  <a:gd name="connsiteX1" fmla="*/ 7948323 w 8351270"/>
                  <a:gd name="connsiteY1" fmla="*/ 801187 h 1069935"/>
                  <a:gd name="connsiteX2" fmla="*/ 8350903 w 8351270"/>
                  <a:gd name="connsiteY2" fmla="*/ 571424 h 1069935"/>
                  <a:gd name="connsiteX3" fmla="*/ 8105348 w 8351270"/>
                  <a:gd name="connsiteY3" fmla="*/ 303577 h 1069935"/>
                  <a:gd name="connsiteX4" fmla="*/ 7008269 w 8351270"/>
                  <a:gd name="connsiteY4" fmla="*/ 40818 h 1069935"/>
                  <a:gd name="connsiteX5" fmla="*/ 4014172 w 8351270"/>
                  <a:gd name="connsiteY5" fmla="*/ 12581 h 1069935"/>
                  <a:gd name="connsiteX6" fmla="*/ 628995 w 8351270"/>
                  <a:gd name="connsiteY6" fmla="*/ 159554 h 1069935"/>
                  <a:gd name="connsiteX7" fmla="*/ 4609 w 8351270"/>
                  <a:gd name="connsiteY7" fmla="*/ 491736 h 1069935"/>
                  <a:gd name="connsiteX8" fmla="*/ 111220 w 8351270"/>
                  <a:gd name="connsiteY8" fmla="*/ 756507 h 1069935"/>
                  <a:gd name="connsiteX9" fmla="*/ 1400779 w 8351270"/>
                  <a:gd name="connsiteY9" fmla="*/ 1027968 h 1069935"/>
                  <a:gd name="connsiteX10" fmla="*/ 6804586 w 8351270"/>
                  <a:gd name="connsiteY10" fmla="*/ 1034719 h 1069935"/>
                  <a:gd name="connsiteX0" fmla="*/ 6804586 w 8351270"/>
                  <a:gd name="connsiteY0" fmla="*/ 1034719 h 1069935"/>
                  <a:gd name="connsiteX1" fmla="*/ 7948323 w 8351270"/>
                  <a:gd name="connsiteY1" fmla="*/ 801187 h 1069935"/>
                  <a:gd name="connsiteX2" fmla="*/ 8350903 w 8351270"/>
                  <a:gd name="connsiteY2" fmla="*/ 571424 h 1069935"/>
                  <a:gd name="connsiteX3" fmla="*/ 8105348 w 8351270"/>
                  <a:gd name="connsiteY3" fmla="*/ 303577 h 1069935"/>
                  <a:gd name="connsiteX4" fmla="*/ 7008269 w 8351270"/>
                  <a:gd name="connsiteY4" fmla="*/ 40818 h 1069935"/>
                  <a:gd name="connsiteX5" fmla="*/ 4014172 w 8351270"/>
                  <a:gd name="connsiteY5" fmla="*/ 12581 h 1069935"/>
                  <a:gd name="connsiteX6" fmla="*/ 628995 w 8351270"/>
                  <a:gd name="connsiteY6" fmla="*/ 159554 h 1069935"/>
                  <a:gd name="connsiteX7" fmla="*/ 4609 w 8351270"/>
                  <a:gd name="connsiteY7" fmla="*/ 491736 h 1069935"/>
                  <a:gd name="connsiteX8" fmla="*/ 111220 w 8351270"/>
                  <a:gd name="connsiteY8" fmla="*/ 756507 h 1069935"/>
                  <a:gd name="connsiteX9" fmla="*/ 1400779 w 8351270"/>
                  <a:gd name="connsiteY9" fmla="*/ 1027968 h 1069935"/>
                  <a:gd name="connsiteX10" fmla="*/ 6804586 w 8351270"/>
                  <a:gd name="connsiteY10" fmla="*/ 1034719 h 1069935"/>
                  <a:gd name="connsiteX0" fmla="*/ 6804586 w 8351270"/>
                  <a:gd name="connsiteY0" fmla="*/ 1034719 h 1069935"/>
                  <a:gd name="connsiteX1" fmla="*/ 7948323 w 8351270"/>
                  <a:gd name="connsiteY1" fmla="*/ 801187 h 1069935"/>
                  <a:gd name="connsiteX2" fmla="*/ 8350903 w 8351270"/>
                  <a:gd name="connsiteY2" fmla="*/ 571424 h 1069935"/>
                  <a:gd name="connsiteX3" fmla="*/ 8105348 w 8351270"/>
                  <a:gd name="connsiteY3" fmla="*/ 303577 h 1069935"/>
                  <a:gd name="connsiteX4" fmla="*/ 7008269 w 8351270"/>
                  <a:gd name="connsiteY4" fmla="*/ 40818 h 1069935"/>
                  <a:gd name="connsiteX5" fmla="*/ 4014172 w 8351270"/>
                  <a:gd name="connsiteY5" fmla="*/ 12581 h 1069935"/>
                  <a:gd name="connsiteX6" fmla="*/ 628995 w 8351270"/>
                  <a:gd name="connsiteY6" fmla="*/ 159554 h 1069935"/>
                  <a:gd name="connsiteX7" fmla="*/ 4609 w 8351270"/>
                  <a:gd name="connsiteY7" fmla="*/ 491736 h 1069935"/>
                  <a:gd name="connsiteX8" fmla="*/ 111220 w 8351270"/>
                  <a:gd name="connsiteY8" fmla="*/ 756507 h 1069935"/>
                  <a:gd name="connsiteX9" fmla="*/ 1400779 w 8351270"/>
                  <a:gd name="connsiteY9" fmla="*/ 1027968 h 1069935"/>
                  <a:gd name="connsiteX10" fmla="*/ 6804586 w 8351270"/>
                  <a:gd name="connsiteY10" fmla="*/ 1034719 h 1069935"/>
                  <a:gd name="connsiteX0" fmla="*/ 6804586 w 8351270"/>
                  <a:gd name="connsiteY0" fmla="*/ 1034719 h 1069935"/>
                  <a:gd name="connsiteX1" fmla="*/ 7948323 w 8351270"/>
                  <a:gd name="connsiteY1" fmla="*/ 801187 h 1069935"/>
                  <a:gd name="connsiteX2" fmla="*/ 8350903 w 8351270"/>
                  <a:gd name="connsiteY2" fmla="*/ 571424 h 1069935"/>
                  <a:gd name="connsiteX3" fmla="*/ 8105348 w 8351270"/>
                  <a:gd name="connsiteY3" fmla="*/ 303577 h 1069935"/>
                  <a:gd name="connsiteX4" fmla="*/ 7008269 w 8351270"/>
                  <a:gd name="connsiteY4" fmla="*/ 40818 h 1069935"/>
                  <a:gd name="connsiteX5" fmla="*/ 4014172 w 8351270"/>
                  <a:gd name="connsiteY5" fmla="*/ 12581 h 1069935"/>
                  <a:gd name="connsiteX6" fmla="*/ 628995 w 8351270"/>
                  <a:gd name="connsiteY6" fmla="*/ 159554 h 1069935"/>
                  <a:gd name="connsiteX7" fmla="*/ 4609 w 8351270"/>
                  <a:gd name="connsiteY7" fmla="*/ 491736 h 1069935"/>
                  <a:gd name="connsiteX8" fmla="*/ 111220 w 8351270"/>
                  <a:gd name="connsiteY8" fmla="*/ 756507 h 1069935"/>
                  <a:gd name="connsiteX9" fmla="*/ 1400779 w 8351270"/>
                  <a:gd name="connsiteY9" fmla="*/ 1027968 h 1069935"/>
                  <a:gd name="connsiteX10" fmla="*/ 6804586 w 8351270"/>
                  <a:gd name="connsiteY10" fmla="*/ 1034719 h 1069935"/>
                  <a:gd name="connsiteX0" fmla="*/ 6804586 w 8351270"/>
                  <a:gd name="connsiteY0" fmla="*/ 1034719 h 1058031"/>
                  <a:gd name="connsiteX1" fmla="*/ 7948323 w 8351270"/>
                  <a:gd name="connsiteY1" fmla="*/ 801187 h 1058031"/>
                  <a:gd name="connsiteX2" fmla="*/ 8350903 w 8351270"/>
                  <a:gd name="connsiteY2" fmla="*/ 571424 h 1058031"/>
                  <a:gd name="connsiteX3" fmla="*/ 8105348 w 8351270"/>
                  <a:gd name="connsiteY3" fmla="*/ 303577 h 1058031"/>
                  <a:gd name="connsiteX4" fmla="*/ 7008269 w 8351270"/>
                  <a:gd name="connsiteY4" fmla="*/ 40818 h 1058031"/>
                  <a:gd name="connsiteX5" fmla="*/ 4014172 w 8351270"/>
                  <a:gd name="connsiteY5" fmla="*/ 12581 h 1058031"/>
                  <a:gd name="connsiteX6" fmla="*/ 628995 w 8351270"/>
                  <a:gd name="connsiteY6" fmla="*/ 159554 h 1058031"/>
                  <a:gd name="connsiteX7" fmla="*/ 4609 w 8351270"/>
                  <a:gd name="connsiteY7" fmla="*/ 491736 h 1058031"/>
                  <a:gd name="connsiteX8" fmla="*/ 111220 w 8351270"/>
                  <a:gd name="connsiteY8" fmla="*/ 756507 h 1058031"/>
                  <a:gd name="connsiteX9" fmla="*/ 1400779 w 8351270"/>
                  <a:gd name="connsiteY9" fmla="*/ 1027968 h 1058031"/>
                  <a:gd name="connsiteX10" fmla="*/ 6804586 w 8351270"/>
                  <a:gd name="connsiteY10" fmla="*/ 1034719 h 1058031"/>
                  <a:gd name="connsiteX0" fmla="*/ 6803550 w 8350234"/>
                  <a:gd name="connsiteY0" fmla="*/ 1034719 h 1058031"/>
                  <a:gd name="connsiteX1" fmla="*/ 7947287 w 8350234"/>
                  <a:gd name="connsiteY1" fmla="*/ 801187 h 1058031"/>
                  <a:gd name="connsiteX2" fmla="*/ 8349867 w 8350234"/>
                  <a:gd name="connsiteY2" fmla="*/ 571424 h 1058031"/>
                  <a:gd name="connsiteX3" fmla="*/ 8104312 w 8350234"/>
                  <a:gd name="connsiteY3" fmla="*/ 303577 h 1058031"/>
                  <a:gd name="connsiteX4" fmla="*/ 7007233 w 8350234"/>
                  <a:gd name="connsiteY4" fmla="*/ 40818 h 1058031"/>
                  <a:gd name="connsiteX5" fmla="*/ 4013136 w 8350234"/>
                  <a:gd name="connsiteY5" fmla="*/ 12581 h 1058031"/>
                  <a:gd name="connsiteX6" fmla="*/ 627959 w 8350234"/>
                  <a:gd name="connsiteY6" fmla="*/ 159554 h 1058031"/>
                  <a:gd name="connsiteX7" fmla="*/ 3573 w 8350234"/>
                  <a:gd name="connsiteY7" fmla="*/ 491736 h 1058031"/>
                  <a:gd name="connsiteX8" fmla="*/ 110184 w 8350234"/>
                  <a:gd name="connsiteY8" fmla="*/ 756507 h 1058031"/>
                  <a:gd name="connsiteX9" fmla="*/ 1399743 w 8350234"/>
                  <a:gd name="connsiteY9" fmla="*/ 1027968 h 1058031"/>
                  <a:gd name="connsiteX10" fmla="*/ 6803550 w 8350234"/>
                  <a:gd name="connsiteY10" fmla="*/ 1034719 h 1058031"/>
                  <a:gd name="connsiteX0" fmla="*/ 6803550 w 8392991"/>
                  <a:gd name="connsiteY0" fmla="*/ 1050596 h 1073908"/>
                  <a:gd name="connsiteX1" fmla="*/ 7947287 w 8392991"/>
                  <a:gd name="connsiteY1" fmla="*/ 817064 h 1073908"/>
                  <a:gd name="connsiteX2" fmla="*/ 8349867 w 8392991"/>
                  <a:gd name="connsiteY2" fmla="*/ 587301 h 1073908"/>
                  <a:gd name="connsiteX3" fmla="*/ 7007233 w 8392991"/>
                  <a:gd name="connsiteY3" fmla="*/ 56695 h 1073908"/>
                  <a:gd name="connsiteX4" fmla="*/ 4013136 w 8392991"/>
                  <a:gd name="connsiteY4" fmla="*/ 28458 h 1073908"/>
                  <a:gd name="connsiteX5" fmla="*/ 627959 w 8392991"/>
                  <a:gd name="connsiteY5" fmla="*/ 175431 h 1073908"/>
                  <a:gd name="connsiteX6" fmla="*/ 3573 w 8392991"/>
                  <a:gd name="connsiteY6" fmla="*/ 507613 h 1073908"/>
                  <a:gd name="connsiteX7" fmla="*/ 110184 w 8392991"/>
                  <a:gd name="connsiteY7" fmla="*/ 772384 h 1073908"/>
                  <a:gd name="connsiteX8" fmla="*/ 1399743 w 8392991"/>
                  <a:gd name="connsiteY8" fmla="*/ 1043845 h 1073908"/>
                  <a:gd name="connsiteX9" fmla="*/ 6803550 w 8392991"/>
                  <a:gd name="connsiteY9" fmla="*/ 1050596 h 1073908"/>
                  <a:gd name="connsiteX0" fmla="*/ 6803550 w 8452363"/>
                  <a:gd name="connsiteY0" fmla="*/ 1039448 h 1062760"/>
                  <a:gd name="connsiteX1" fmla="*/ 7947287 w 8452363"/>
                  <a:gd name="connsiteY1" fmla="*/ 805916 h 1062760"/>
                  <a:gd name="connsiteX2" fmla="*/ 8413872 w 8452363"/>
                  <a:gd name="connsiteY2" fmla="*/ 398435 h 1062760"/>
                  <a:gd name="connsiteX3" fmla="*/ 7007233 w 8452363"/>
                  <a:gd name="connsiteY3" fmla="*/ 45547 h 1062760"/>
                  <a:gd name="connsiteX4" fmla="*/ 4013136 w 8452363"/>
                  <a:gd name="connsiteY4" fmla="*/ 17310 h 1062760"/>
                  <a:gd name="connsiteX5" fmla="*/ 627959 w 8452363"/>
                  <a:gd name="connsiteY5" fmla="*/ 164283 h 1062760"/>
                  <a:gd name="connsiteX6" fmla="*/ 3573 w 8452363"/>
                  <a:gd name="connsiteY6" fmla="*/ 496465 h 1062760"/>
                  <a:gd name="connsiteX7" fmla="*/ 110184 w 8452363"/>
                  <a:gd name="connsiteY7" fmla="*/ 761236 h 1062760"/>
                  <a:gd name="connsiteX8" fmla="*/ 1399743 w 8452363"/>
                  <a:gd name="connsiteY8" fmla="*/ 1032697 h 1062760"/>
                  <a:gd name="connsiteX9" fmla="*/ 6803550 w 8452363"/>
                  <a:gd name="connsiteY9" fmla="*/ 1039448 h 1062760"/>
                  <a:gd name="connsiteX0" fmla="*/ 6827674 w 8476487"/>
                  <a:gd name="connsiteY0" fmla="*/ 1037457 h 1060769"/>
                  <a:gd name="connsiteX1" fmla="*/ 7971411 w 8476487"/>
                  <a:gd name="connsiteY1" fmla="*/ 803925 h 1060769"/>
                  <a:gd name="connsiteX2" fmla="*/ 8437996 w 8476487"/>
                  <a:gd name="connsiteY2" fmla="*/ 396444 h 1060769"/>
                  <a:gd name="connsiteX3" fmla="*/ 7031357 w 8476487"/>
                  <a:gd name="connsiteY3" fmla="*/ 43556 h 1060769"/>
                  <a:gd name="connsiteX4" fmla="*/ 4037260 w 8476487"/>
                  <a:gd name="connsiteY4" fmla="*/ 15319 h 1060769"/>
                  <a:gd name="connsiteX5" fmla="*/ 652083 w 8476487"/>
                  <a:gd name="connsiteY5" fmla="*/ 132255 h 1060769"/>
                  <a:gd name="connsiteX6" fmla="*/ 27697 w 8476487"/>
                  <a:gd name="connsiteY6" fmla="*/ 494474 h 1060769"/>
                  <a:gd name="connsiteX7" fmla="*/ 134308 w 8476487"/>
                  <a:gd name="connsiteY7" fmla="*/ 759245 h 1060769"/>
                  <a:gd name="connsiteX8" fmla="*/ 1423867 w 8476487"/>
                  <a:gd name="connsiteY8" fmla="*/ 1030706 h 1060769"/>
                  <a:gd name="connsiteX9" fmla="*/ 6827674 w 8476487"/>
                  <a:gd name="connsiteY9" fmla="*/ 1037457 h 1060769"/>
                  <a:gd name="connsiteX0" fmla="*/ 6761297 w 8410110"/>
                  <a:gd name="connsiteY0" fmla="*/ 1037457 h 1060769"/>
                  <a:gd name="connsiteX1" fmla="*/ 7905034 w 8410110"/>
                  <a:gd name="connsiteY1" fmla="*/ 803925 h 1060769"/>
                  <a:gd name="connsiteX2" fmla="*/ 8371619 w 8410110"/>
                  <a:gd name="connsiteY2" fmla="*/ 396444 h 1060769"/>
                  <a:gd name="connsiteX3" fmla="*/ 6964980 w 8410110"/>
                  <a:gd name="connsiteY3" fmla="*/ 43556 h 1060769"/>
                  <a:gd name="connsiteX4" fmla="*/ 3970883 w 8410110"/>
                  <a:gd name="connsiteY4" fmla="*/ 15319 h 1060769"/>
                  <a:gd name="connsiteX5" fmla="*/ 585706 w 8410110"/>
                  <a:gd name="connsiteY5" fmla="*/ 132255 h 1060769"/>
                  <a:gd name="connsiteX6" fmla="*/ 67931 w 8410110"/>
                  <a:gd name="connsiteY6" fmla="*/ 759245 h 1060769"/>
                  <a:gd name="connsiteX7" fmla="*/ 1357490 w 8410110"/>
                  <a:gd name="connsiteY7" fmla="*/ 1030706 h 1060769"/>
                  <a:gd name="connsiteX8" fmla="*/ 6761297 w 8410110"/>
                  <a:gd name="connsiteY8" fmla="*/ 1037457 h 1060769"/>
                  <a:gd name="connsiteX0" fmla="*/ 7024882 w 8673695"/>
                  <a:gd name="connsiteY0" fmla="*/ 1037457 h 1066877"/>
                  <a:gd name="connsiteX1" fmla="*/ 8168619 w 8673695"/>
                  <a:gd name="connsiteY1" fmla="*/ 803925 h 1066877"/>
                  <a:gd name="connsiteX2" fmla="*/ 8635204 w 8673695"/>
                  <a:gd name="connsiteY2" fmla="*/ 396444 h 1066877"/>
                  <a:gd name="connsiteX3" fmla="*/ 7228565 w 8673695"/>
                  <a:gd name="connsiteY3" fmla="*/ 43556 h 1066877"/>
                  <a:gd name="connsiteX4" fmla="*/ 4234468 w 8673695"/>
                  <a:gd name="connsiteY4" fmla="*/ 15319 h 1066877"/>
                  <a:gd name="connsiteX5" fmla="*/ 849291 w 8673695"/>
                  <a:gd name="connsiteY5" fmla="*/ 132255 h 1066877"/>
                  <a:gd name="connsiteX6" fmla="*/ 32821 w 8673695"/>
                  <a:gd name="connsiteY6" fmla="*/ 669134 h 1066877"/>
                  <a:gd name="connsiteX7" fmla="*/ 1621075 w 8673695"/>
                  <a:gd name="connsiteY7" fmla="*/ 1030706 h 1066877"/>
                  <a:gd name="connsiteX8" fmla="*/ 7024882 w 8673695"/>
                  <a:gd name="connsiteY8" fmla="*/ 1037457 h 1066877"/>
                  <a:gd name="connsiteX0" fmla="*/ 7024882 w 8556142"/>
                  <a:gd name="connsiteY0" fmla="*/ 1037457 h 1066877"/>
                  <a:gd name="connsiteX1" fmla="*/ 8168619 w 8556142"/>
                  <a:gd name="connsiteY1" fmla="*/ 803925 h 1066877"/>
                  <a:gd name="connsiteX2" fmla="*/ 8507192 w 8556142"/>
                  <a:gd name="connsiteY2" fmla="*/ 396444 h 1066877"/>
                  <a:gd name="connsiteX3" fmla="*/ 7228565 w 8556142"/>
                  <a:gd name="connsiteY3" fmla="*/ 43556 h 1066877"/>
                  <a:gd name="connsiteX4" fmla="*/ 4234468 w 8556142"/>
                  <a:gd name="connsiteY4" fmla="*/ 15319 h 1066877"/>
                  <a:gd name="connsiteX5" fmla="*/ 849291 w 8556142"/>
                  <a:gd name="connsiteY5" fmla="*/ 132255 h 1066877"/>
                  <a:gd name="connsiteX6" fmla="*/ 32821 w 8556142"/>
                  <a:gd name="connsiteY6" fmla="*/ 669134 h 1066877"/>
                  <a:gd name="connsiteX7" fmla="*/ 1621075 w 8556142"/>
                  <a:gd name="connsiteY7" fmla="*/ 1030706 h 1066877"/>
                  <a:gd name="connsiteX8" fmla="*/ 7024882 w 8556142"/>
                  <a:gd name="connsiteY8" fmla="*/ 1037457 h 1066877"/>
                  <a:gd name="connsiteX0" fmla="*/ 7024882 w 8543571"/>
                  <a:gd name="connsiteY0" fmla="*/ 1037457 h 1066877"/>
                  <a:gd name="connsiteX1" fmla="*/ 8168619 w 8543571"/>
                  <a:gd name="connsiteY1" fmla="*/ 803925 h 1066877"/>
                  <a:gd name="connsiteX2" fmla="*/ 8507192 w 8543571"/>
                  <a:gd name="connsiteY2" fmla="*/ 396444 h 1066877"/>
                  <a:gd name="connsiteX3" fmla="*/ 7228565 w 8543571"/>
                  <a:gd name="connsiteY3" fmla="*/ 43556 h 1066877"/>
                  <a:gd name="connsiteX4" fmla="*/ 4234468 w 8543571"/>
                  <a:gd name="connsiteY4" fmla="*/ 15319 h 1066877"/>
                  <a:gd name="connsiteX5" fmla="*/ 849291 w 8543571"/>
                  <a:gd name="connsiteY5" fmla="*/ 132255 h 1066877"/>
                  <a:gd name="connsiteX6" fmla="*/ 32821 w 8543571"/>
                  <a:gd name="connsiteY6" fmla="*/ 669134 h 1066877"/>
                  <a:gd name="connsiteX7" fmla="*/ 1621075 w 8543571"/>
                  <a:gd name="connsiteY7" fmla="*/ 1030706 h 1066877"/>
                  <a:gd name="connsiteX8" fmla="*/ 7024882 w 8543571"/>
                  <a:gd name="connsiteY8" fmla="*/ 1037457 h 1066877"/>
                  <a:gd name="connsiteX0" fmla="*/ 7024014 w 8542705"/>
                  <a:gd name="connsiteY0" fmla="*/ 1049211 h 1078631"/>
                  <a:gd name="connsiteX1" fmla="*/ 8167751 w 8542705"/>
                  <a:gd name="connsiteY1" fmla="*/ 815679 h 1078631"/>
                  <a:gd name="connsiteX2" fmla="*/ 8506324 w 8542705"/>
                  <a:gd name="connsiteY2" fmla="*/ 408198 h 1078631"/>
                  <a:gd name="connsiteX3" fmla="*/ 7227697 w 8542705"/>
                  <a:gd name="connsiteY3" fmla="*/ 55310 h 1078631"/>
                  <a:gd name="connsiteX4" fmla="*/ 4158926 w 8542705"/>
                  <a:gd name="connsiteY4" fmla="*/ 9551 h 1078631"/>
                  <a:gd name="connsiteX5" fmla="*/ 848423 w 8542705"/>
                  <a:gd name="connsiteY5" fmla="*/ 144009 h 1078631"/>
                  <a:gd name="connsiteX6" fmla="*/ 31953 w 8542705"/>
                  <a:gd name="connsiteY6" fmla="*/ 680888 h 1078631"/>
                  <a:gd name="connsiteX7" fmla="*/ 1620207 w 8542705"/>
                  <a:gd name="connsiteY7" fmla="*/ 1042460 h 1078631"/>
                  <a:gd name="connsiteX8" fmla="*/ 7024014 w 8542705"/>
                  <a:gd name="connsiteY8" fmla="*/ 1049211 h 107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42705" h="1078631">
                    <a:moveTo>
                      <a:pt x="7024014" y="1049211"/>
                    </a:moveTo>
                    <a:cubicBezTo>
                      <a:pt x="7363191" y="1024651"/>
                      <a:pt x="7920699" y="922514"/>
                      <a:pt x="8167751" y="815679"/>
                    </a:cubicBezTo>
                    <a:cubicBezTo>
                      <a:pt x="8414803" y="708844"/>
                      <a:pt x="8630996" y="564962"/>
                      <a:pt x="8506324" y="408198"/>
                    </a:cubicBezTo>
                    <a:cubicBezTo>
                      <a:pt x="8381652" y="251434"/>
                      <a:pt x="7952263" y="121751"/>
                      <a:pt x="7227697" y="55310"/>
                    </a:cubicBezTo>
                    <a:cubicBezTo>
                      <a:pt x="6503131" y="-11131"/>
                      <a:pt x="5222138" y="-5232"/>
                      <a:pt x="4158926" y="9551"/>
                    </a:cubicBezTo>
                    <a:cubicBezTo>
                      <a:pt x="3095714" y="24334"/>
                      <a:pt x="1536252" y="32120"/>
                      <a:pt x="848423" y="144009"/>
                    </a:cubicBezTo>
                    <a:cubicBezTo>
                      <a:pt x="160594" y="255899"/>
                      <a:pt x="-96678" y="531146"/>
                      <a:pt x="31953" y="680888"/>
                    </a:cubicBezTo>
                    <a:cubicBezTo>
                      <a:pt x="160584" y="830630"/>
                      <a:pt x="454864" y="981073"/>
                      <a:pt x="1620207" y="1042460"/>
                    </a:cubicBezTo>
                    <a:cubicBezTo>
                      <a:pt x="2785550" y="1103847"/>
                      <a:pt x="6684837" y="1073771"/>
                      <a:pt x="7024014" y="1049211"/>
                    </a:cubicBezTo>
                    <a:close/>
                  </a:path>
                </a:pathLst>
              </a:custGeom>
              <a:solidFill>
                <a:schemeClr val="bg1"/>
              </a:solidFill>
              <a:ln w="6852" cap="flat">
                <a:solidFill>
                  <a:schemeClr val="bg1">
                    <a:lumMod val="75000"/>
                  </a:schemeClr>
                </a:solidFill>
                <a:prstDash val="solid"/>
                <a:miter/>
              </a:ln>
              <a:effectLst>
                <a:outerShdw blurRad="50800" dist="38100" dir="5400000" algn="t" rotWithShape="0">
                  <a:schemeClr val="bg1">
                    <a:lumMod val="85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88D7D58-53E0-4992-B41A-E9B9E1200AF9}"/>
                  </a:ext>
                </a:extLst>
              </p:cNvPr>
              <p:cNvSpPr/>
              <p:nvPr/>
            </p:nvSpPr>
            <p:spPr>
              <a:xfrm rot="16527636" flipH="1">
                <a:off x="1438914" y="3817656"/>
                <a:ext cx="323380" cy="333921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solidFill>
                  <a:schemeClr val="bg1">
                    <a:lumMod val="75000"/>
                  </a:schemeClr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4AF0027-D578-4F70-BB17-D245EFE1C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3011" t="31099" r="33626" b="36055"/>
            <a:stretch/>
          </p:blipFill>
          <p:spPr>
            <a:xfrm>
              <a:off x="914400" y="1711047"/>
              <a:ext cx="3848551" cy="2131721"/>
            </a:xfrm>
            <a:prstGeom prst="ellipse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1E938EF-720A-488C-90DD-B502FD81D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2DC7352-D2F1-495B-A106-85C38C4ECE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74" y="-100795"/>
            <a:ext cx="4999153" cy="14631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4E029D-1792-43F3-9768-5A6F8AC766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5567" y="2585976"/>
            <a:ext cx="2200847" cy="4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E58BF0-CD57-4F99-9973-094AA87568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12" y="1676400"/>
            <a:ext cx="6247705" cy="1950889"/>
          </a:xfrm>
          <a:prstGeom prst="rect">
            <a:avLst/>
          </a:prstGeom>
        </p:spPr>
      </p:pic>
      <p:pic>
        <p:nvPicPr>
          <p:cNvPr id="30" name="Picture 2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FA43046-68B9-4B4E-B1C4-CF2E6C0F91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1D9436-9FBD-4389-ACE5-8056F085B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785" y="693655"/>
            <a:ext cx="6291617" cy="229839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E4E429F-25CB-4052-909E-AAD7C5808BDE}"/>
              </a:ext>
            </a:extLst>
          </p:cNvPr>
          <p:cNvGrpSpPr/>
          <p:nvPr/>
        </p:nvGrpSpPr>
        <p:grpSpPr>
          <a:xfrm>
            <a:off x="-23446" y="6172200"/>
            <a:ext cx="12215446" cy="697350"/>
            <a:chOff x="-23446" y="6172200"/>
            <a:chExt cx="12215446" cy="6973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716485-738F-4AF9-8978-6C754A2608E5}"/>
                </a:ext>
              </a:extLst>
            </p:cNvPr>
            <p:cNvSpPr/>
            <p:nvPr/>
          </p:nvSpPr>
          <p:spPr>
            <a:xfrm>
              <a:off x="-23446" y="6172200"/>
              <a:ext cx="12215446" cy="6973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44730F4-D1AA-4B6E-9609-0A5DF10082D7}"/>
                </a:ext>
              </a:extLst>
            </p:cNvPr>
            <p:cNvCxnSpPr/>
            <p:nvPr/>
          </p:nvCxnSpPr>
          <p:spPr>
            <a:xfrm>
              <a:off x="113979" y="6520875"/>
              <a:ext cx="11925621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E1D206-EA60-4536-8634-9B0203266833}"/>
              </a:ext>
            </a:extLst>
          </p:cNvPr>
          <p:cNvGrpSpPr/>
          <p:nvPr/>
        </p:nvGrpSpPr>
        <p:grpSpPr>
          <a:xfrm>
            <a:off x="-23446" y="2503862"/>
            <a:ext cx="6138368" cy="3951828"/>
            <a:chOff x="-23446" y="2503862"/>
            <a:chExt cx="6138368" cy="395182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B11B869-A2DF-4D8A-B730-0C07DD50C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16" t="20693"/>
            <a:stretch/>
          </p:blipFill>
          <p:spPr>
            <a:xfrm>
              <a:off x="-23446" y="2503862"/>
              <a:ext cx="4331170" cy="374453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589B634-A9A4-4C61-8C79-20BF20FAD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235" y="4136167"/>
              <a:ext cx="4145687" cy="2319523"/>
            </a:xfrm>
            <a:prstGeom prst="rect">
              <a:avLst/>
            </a:prstGeom>
          </p:spPr>
        </p:pic>
      </p:grpSp>
      <p:grpSp>
        <p:nvGrpSpPr>
          <p:cNvPr id="7173" name="Group 7172">
            <a:extLst>
              <a:ext uri="{FF2B5EF4-FFF2-40B4-BE49-F238E27FC236}">
                <a16:creationId xmlns:a16="http://schemas.microsoft.com/office/drawing/2014/main" id="{5F6375A8-FC3F-4CEE-A3A0-0AE0EB1449B6}"/>
              </a:ext>
            </a:extLst>
          </p:cNvPr>
          <p:cNvGrpSpPr/>
          <p:nvPr/>
        </p:nvGrpSpPr>
        <p:grpSpPr>
          <a:xfrm>
            <a:off x="619413" y="1294126"/>
            <a:ext cx="4450313" cy="2637087"/>
            <a:chOff x="590782" y="1262880"/>
            <a:chExt cx="4450313" cy="2637087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B8AFCF-745E-4C17-8156-4B993389BA54}"/>
                </a:ext>
              </a:extLst>
            </p:cNvPr>
            <p:cNvSpPr/>
            <p:nvPr/>
          </p:nvSpPr>
          <p:spPr>
            <a:xfrm flipH="1">
              <a:off x="590782" y="1262880"/>
              <a:ext cx="4450313" cy="2394781"/>
            </a:xfrm>
            <a:custGeom>
              <a:avLst/>
              <a:gdLst>
                <a:gd name="connsiteX0" fmla="*/ 704275 w 7890115"/>
                <a:gd name="connsiteY0" fmla="*/ 832767 h 838927"/>
                <a:gd name="connsiteX1" fmla="*/ 7350706 w 7890115"/>
                <a:gd name="connsiteY1" fmla="*/ 825434 h 838927"/>
                <a:gd name="connsiteX2" fmla="*/ 7600484 w 7890115"/>
                <a:gd name="connsiteY2" fmla="*/ 820960 h 838927"/>
                <a:gd name="connsiteX3" fmla="*/ 7790874 w 7890115"/>
                <a:gd name="connsiteY3" fmla="*/ 763664 h 838927"/>
                <a:gd name="connsiteX4" fmla="*/ 7872962 w 7890115"/>
                <a:gd name="connsiteY4" fmla="*/ 605014 h 838927"/>
                <a:gd name="connsiteX5" fmla="*/ 7891501 w 7890115"/>
                <a:gd name="connsiteY5" fmla="*/ 467865 h 838927"/>
                <a:gd name="connsiteX6" fmla="*/ 7763294 w 7890115"/>
                <a:gd name="connsiteY6" fmla="*/ 129932 h 838927"/>
                <a:gd name="connsiteX7" fmla="*/ 7577392 w 7890115"/>
                <a:gd name="connsiteY7" fmla="*/ 55175 h 838927"/>
                <a:gd name="connsiteX8" fmla="*/ 7348949 w 7890115"/>
                <a:gd name="connsiteY8" fmla="*/ 22363 h 838927"/>
                <a:gd name="connsiteX9" fmla="*/ 663817 w 7890115"/>
                <a:gd name="connsiteY9" fmla="*/ 6641 h 838927"/>
                <a:gd name="connsiteX10" fmla="*/ 417031 w 7890115"/>
                <a:gd name="connsiteY10" fmla="*/ 26340 h 838927"/>
                <a:gd name="connsiteX11" fmla="*/ 221437 w 7890115"/>
                <a:gd name="connsiteY11" fmla="*/ 70897 h 838927"/>
                <a:gd name="connsiteX12" fmla="*/ 73587 w 7890115"/>
                <a:gd name="connsiteY12" fmla="*/ 188657 h 838927"/>
                <a:gd name="connsiteX13" fmla="*/ 14590 w 7890115"/>
                <a:gd name="connsiteY13" fmla="*/ 373159 h 838927"/>
                <a:gd name="connsiteX14" fmla="*/ 3857 w 7890115"/>
                <a:gd name="connsiteY14" fmla="*/ 515279 h 838927"/>
                <a:gd name="connsiteX15" fmla="*/ 45291 w 7890115"/>
                <a:gd name="connsiteY15" fmla="*/ 694126 h 838927"/>
                <a:gd name="connsiteX16" fmla="*/ 372669 w 7890115"/>
                <a:gd name="connsiteY16" fmla="*/ 839416 h 838927"/>
                <a:gd name="connsiteX17" fmla="*/ 704275 w 7890115"/>
                <a:gd name="connsiteY17" fmla="*/ 832767 h 838927"/>
                <a:gd name="connsiteX0" fmla="*/ 700767 w 7888441"/>
                <a:gd name="connsiteY0" fmla="*/ 829415 h 836064"/>
                <a:gd name="connsiteX1" fmla="*/ 7347198 w 7888441"/>
                <a:gd name="connsiteY1" fmla="*/ 822082 h 836064"/>
                <a:gd name="connsiteX2" fmla="*/ 7596976 w 7888441"/>
                <a:gd name="connsiteY2" fmla="*/ 817608 h 836064"/>
                <a:gd name="connsiteX3" fmla="*/ 7787366 w 7888441"/>
                <a:gd name="connsiteY3" fmla="*/ 760312 h 836064"/>
                <a:gd name="connsiteX4" fmla="*/ 7869454 w 7888441"/>
                <a:gd name="connsiteY4" fmla="*/ 601662 h 836064"/>
                <a:gd name="connsiteX5" fmla="*/ 7887993 w 7888441"/>
                <a:gd name="connsiteY5" fmla="*/ 464513 h 836064"/>
                <a:gd name="connsiteX6" fmla="*/ 7759786 w 7888441"/>
                <a:gd name="connsiteY6" fmla="*/ 126580 h 836064"/>
                <a:gd name="connsiteX7" fmla="*/ 7573884 w 7888441"/>
                <a:gd name="connsiteY7" fmla="*/ 51823 h 836064"/>
                <a:gd name="connsiteX8" fmla="*/ 7345441 w 7888441"/>
                <a:gd name="connsiteY8" fmla="*/ 19011 h 836064"/>
                <a:gd name="connsiteX9" fmla="*/ 660309 w 7888441"/>
                <a:gd name="connsiteY9" fmla="*/ 3289 h 836064"/>
                <a:gd name="connsiteX10" fmla="*/ 413523 w 7888441"/>
                <a:gd name="connsiteY10" fmla="*/ 22988 h 836064"/>
                <a:gd name="connsiteX11" fmla="*/ 217929 w 7888441"/>
                <a:gd name="connsiteY11" fmla="*/ 67545 h 836064"/>
                <a:gd name="connsiteX12" fmla="*/ 70079 w 7888441"/>
                <a:gd name="connsiteY12" fmla="*/ 185305 h 836064"/>
                <a:gd name="connsiteX13" fmla="*/ 11082 w 7888441"/>
                <a:gd name="connsiteY13" fmla="*/ 369807 h 836064"/>
                <a:gd name="connsiteX14" fmla="*/ 349 w 7888441"/>
                <a:gd name="connsiteY14" fmla="*/ 511927 h 836064"/>
                <a:gd name="connsiteX15" fmla="*/ 41783 w 7888441"/>
                <a:gd name="connsiteY15" fmla="*/ 690774 h 836064"/>
                <a:gd name="connsiteX16" fmla="*/ 369161 w 7888441"/>
                <a:gd name="connsiteY16" fmla="*/ 836064 h 836064"/>
                <a:gd name="connsiteX17" fmla="*/ 700767 w 7888441"/>
                <a:gd name="connsiteY17" fmla="*/ 829415 h 836064"/>
                <a:gd name="connsiteX0" fmla="*/ 700765 w 7888441"/>
                <a:gd name="connsiteY0" fmla="*/ 829415 h 839723"/>
                <a:gd name="connsiteX1" fmla="*/ 7347196 w 7888441"/>
                <a:gd name="connsiteY1" fmla="*/ 822082 h 839723"/>
                <a:gd name="connsiteX2" fmla="*/ 7596974 w 7888441"/>
                <a:gd name="connsiteY2" fmla="*/ 817608 h 839723"/>
                <a:gd name="connsiteX3" fmla="*/ 7787364 w 7888441"/>
                <a:gd name="connsiteY3" fmla="*/ 760312 h 839723"/>
                <a:gd name="connsiteX4" fmla="*/ 7869452 w 7888441"/>
                <a:gd name="connsiteY4" fmla="*/ 601662 h 839723"/>
                <a:gd name="connsiteX5" fmla="*/ 7887991 w 7888441"/>
                <a:gd name="connsiteY5" fmla="*/ 464513 h 839723"/>
                <a:gd name="connsiteX6" fmla="*/ 7759784 w 7888441"/>
                <a:gd name="connsiteY6" fmla="*/ 126580 h 839723"/>
                <a:gd name="connsiteX7" fmla="*/ 7573882 w 7888441"/>
                <a:gd name="connsiteY7" fmla="*/ 51823 h 839723"/>
                <a:gd name="connsiteX8" fmla="*/ 7345439 w 7888441"/>
                <a:gd name="connsiteY8" fmla="*/ 19011 h 839723"/>
                <a:gd name="connsiteX9" fmla="*/ 660307 w 7888441"/>
                <a:gd name="connsiteY9" fmla="*/ 3289 h 839723"/>
                <a:gd name="connsiteX10" fmla="*/ 413521 w 7888441"/>
                <a:gd name="connsiteY10" fmla="*/ 22988 h 839723"/>
                <a:gd name="connsiteX11" fmla="*/ 217927 w 7888441"/>
                <a:gd name="connsiteY11" fmla="*/ 67545 h 839723"/>
                <a:gd name="connsiteX12" fmla="*/ 70077 w 7888441"/>
                <a:gd name="connsiteY12" fmla="*/ 185305 h 839723"/>
                <a:gd name="connsiteX13" fmla="*/ 11080 w 7888441"/>
                <a:gd name="connsiteY13" fmla="*/ 369807 h 839723"/>
                <a:gd name="connsiteX14" fmla="*/ 347 w 7888441"/>
                <a:gd name="connsiteY14" fmla="*/ 511927 h 839723"/>
                <a:gd name="connsiteX15" fmla="*/ 41781 w 7888441"/>
                <a:gd name="connsiteY15" fmla="*/ 690774 h 839723"/>
                <a:gd name="connsiteX16" fmla="*/ 369159 w 7888441"/>
                <a:gd name="connsiteY16" fmla="*/ 836064 h 839723"/>
                <a:gd name="connsiteX17" fmla="*/ 700765 w 7888441"/>
                <a:gd name="connsiteY17" fmla="*/ 829415 h 839723"/>
                <a:gd name="connsiteX0" fmla="*/ 700765 w 7888439"/>
                <a:gd name="connsiteY0" fmla="*/ 829415 h 848917"/>
                <a:gd name="connsiteX1" fmla="*/ 7347196 w 7888439"/>
                <a:gd name="connsiteY1" fmla="*/ 822082 h 848917"/>
                <a:gd name="connsiteX2" fmla="*/ 7596974 w 7888439"/>
                <a:gd name="connsiteY2" fmla="*/ 817608 h 848917"/>
                <a:gd name="connsiteX3" fmla="*/ 7787364 w 7888439"/>
                <a:gd name="connsiteY3" fmla="*/ 760312 h 848917"/>
                <a:gd name="connsiteX4" fmla="*/ 7869452 w 7888439"/>
                <a:gd name="connsiteY4" fmla="*/ 601662 h 848917"/>
                <a:gd name="connsiteX5" fmla="*/ 7887991 w 7888439"/>
                <a:gd name="connsiteY5" fmla="*/ 464513 h 848917"/>
                <a:gd name="connsiteX6" fmla="*/ 7759784 w 7888439"/>
                <a:gd name="connsiteY6" fmla="*/ 126580 h 848917"/>
                <a:gd name="connsiteX7" fmla="*/ 7573882 w 7888439"/>
                <a:gd name="connsiteY7" fmla="*/ 51823 h 848917"/>
                <a:gd name="connsiteX8" fmla="*/ 7345439 w 7888439"/>
                <a:gd name="connsiteY8" fmla="*/ 19011 h 848917"/>
                <a:gd name="connsiteX9" fmla="*/ 660307 w 7888439"/>
                <a:gd name="connsiteY9" fmla="*/ 3289 h 848917"/>
                <a:gd name="connsiteX10" fmla="*/ 413521 w 7888439"/>
                <a:gd name="connsiteY10" fmla="*/ 22988 h 848917"/>
                <a:gd name="connsiteX11" fmla="*/ 217927 w 7888439"/>
                <a:gd name="connsiteY11" fmla="*/ 67545 h 848917"/>
                <a:gd name="connsiteX12" fmla="*/ 70077 w 7888439"/>
                <a:gd name="connsiteY12" fmla="*/ 185305 h 848917"/>
                <a:gd name="connsiteX13" fmla="*/ 11080 w 7888439"/>
                <a:gd name="connsiteY13" fmla="*/ 369807 h 848917"/>
                <a:gd name="connsiteX14" fmla="*/ 347 w 7888439"/>
                <a:gd name="connsiteY14" fmla="*/ 511927 h 848917"/>
                <a:gd name="connsiteX15" fmla="*/ 41781 w 7888439"/>
                <a:gd name="connsiteY15" fmla="*/ 690774 h 848917"/>
                <a:gd name="connsiteX16" fmla="*/ 369159 w 7888439"/>
                <a:gd name="connsiteY16" fmla="*/ 836064 h 848917"/>
                <a:gd name="connsiteX17" fmla="*/ 705622 w 7888439"/>
                <a:gd name="connsiteY17" fmla="*/ 848333 h 848917"/>
                <a:gd name="connsiteX0" fmla="*/ 7347196 w 7888441"/>
                <a:gd name="connsiteY0" fmla="*/ 822082 h 848917"/>
                <a:gd name="connsiteX1" fmla="*/ 7596974 w 7888441"/>
                <a:gd name="connsiteY1" fmla="*/ 817608 h 848917"/>
                <a:gd name="connsiteX2" fmla="*/ 7787364 w 7888441"/>
                <a:gd name="connsiteY2" fmla="*/ 760312 h 848917"/>
                <a:gd name="connsiteX3" fmla="*/ 7869452 w 7888441"/>
                <a:gd name="connsiteY3" fmla="*/ 601662 h 848917"/>
                <a:gd name="connsiteX4" fmla="*/ 7887991 w 7888441"/>
                <a:gd name="connsiteY4" fmla="*/ 464513 h 848917"/>
                <a:gd name="connsiteX5" fmla="*/ 7759784 w 7888441"/>
                <a:gd name="connsiteY5" fmla="*/ 126580 h 848917"/>
                <a:gd name="connsiteX6" fmla="*/ 7573882 w 7888441"/>
                <a:gd name="connsiteY6" fmla="*/ 51823 h 848917"/>
                <a:gd name="connsiteX7" fmla="*/ 7345439 w 7888441"/>
                <a:gd name="connsiteY7" fmla="*/ 19011 h 848917"/>
                <a:gd name="connsiteX8" fmla="*/ 660307 w 7888441"/>
                <a:gd name="connsiteY8" fmla="*/ 3289 h 848917"/>
                <a:gd name="connsiteX9" fmla="*/ 413521 w 7888441"/>
                <a:gd name="connsiteY9" fmla="*/ 22988 h 848917"/>
                <a:gd name="connsiteX10" fmla="*/ 217927 w 7888441"/>
                <a:gd name="connsiteY10" fmla="*/ 67545 h 848917"/>
                <a:gd name="connsiteX11" fmla="*/ 70077 w 7888441"/>
                <a:gd name="connsiteY11" fmla="*/ 185305 h 848917"/>
                <a:gd name="connsiteX12" fmla="*/ 11080 w 7888441"/>
                <a:gd name="connsiteY12" fmla="*/ 369807 h 848917"/>
                <a:gd name="connsiteX13" fmla="*/ 347 w 7888441"/>
                <a:gd name="connsiteY13" fmla="*/ 511927 h 848917"/>
                <a:gd name="connsiteX14" fmla="*/ 41781 w 7888441"/>
                <a:gd name="connsiteY14" fmla="*/ 690774 h 848917"/>
                <a:gd name="connsiteX15" fmla="*/ 369159 w 7888441"/>
                <a:gd name="connsiteY15" fmla="*/ 836064 h 848917"/>
                <a:gd name="connsiteX16" fmla="*/ 705622 w 7888441"/>
                <a:gd name="connsiteY16" fmla="*/ 848333 h 848917"/>
                <a:gd name="connsiteX0" fmla="*/ 7347196 w 7888439"/>
                <a:gd name="connsiteY0" fmla="*/ 822082 h 848917"/>
                <a:gd name="connsiteX1" fmla="*/ 7596974 w 7888439"/>
                <a:gd name="connsiteY1" fmla="*/ 817608 h 848917"/>
                <a:gd name="connsiteX2" fmla="*/ 7787364 w 7888439"/>
                <a:gd name="connsiteY2" fmla="*/ 760312 h 848917"/>
                <a:gd name="connsiteX3" fmla="*/ 7869452 w 7888439"/>
                <a:gd name="connsiteY3" fmla="*/ 601662 h 848917"/>
                <a:gd name="connsiteX4" fmla="*/ 7887991 w 7888439"/>
                <a:gd name="connsiteY4" fmla="*/ 464513 h 848917"/>
                <a:gd name="connsiteX5" fmla="*/ 7759784 w 7888439"/>
                <a:gd name="connsiteY5" fmla="*/ 126580 h 848917"/>
                <a:gd name="connsiteX6" fmla="*/ 7573882 w 7888439"/>
                <a:gd name="connsiteY6" fmla="*/ 51823 h 848917"/>
                <a:gd name="connsiteX7" fmla="*/ 7345439 w 7888439"/>
                <a:gd name="connsiteY7" fmla="*/ 19011 h 848917"/>
                <a:gd name="connsiteX8" fmla="*/ 660307 w 7888439"/>
                <a:gd name="connsiteY8" fmla="*/ 3289 h 848917"/>
                <a:gd name="connsiteX9" fmla="*/ 413521 w 7888439"/>
                <a:gd name="connsiteY9" fmla="*/ 22988 h 848917"/>
                <a:gd name="connsiteX10" fmla="*/ 217927 w 7888439"/>
                <a:gd name="connsiteY10" fmla="*/ 67545 h 848917"/>
                <a:gd name="connsiteX11" fmla="*/ 70077 w 7888439"/>
                <a:gd name="connsiteY11" fmla="*/ 185305 h 848917"/>
                <a:gd name="connsiteX12" fmla="*/ 11080 w 7888439"/>
                <a:gd name="connsiteY12" fmla="*/ 369807 h 848917"/>
                <a:gd name="connsiteX13" fmla="*/ 347 w 7888439"/>
                <a:gd name="connsiteY13" fmla="*/ 511927 h 848917"/>
                <a:gd name="connsiteX14" fmla="*/ 41781 w 7888439"/>
                <a:gd name="connsiteY14" fmla="*/ 690774 h 848917"/>
                <a:gd name="connsiteX15" fmla="*/ 369159 w 7888439"/>
                <a:gd name="connsiteY15" fmla="*/ 836064 h 848917"/>
                <a:gd name="connsiteX16" fmla="*/ 705622 w 7888439"/>
                <a:gd name="connsiteY16" fmla="*/ 848333 h 848917"/>
                <a:gd name="connsiteX17" fmla="*/ 728748 w 7888439"/>
                <a:gd name="connsiteY17" fmla="*/ 842817 h 848917"/>
                <a:gd name="connsiteX0" fmla="*/ 7347196 w 7888441"/>
                <a:gd name="connsiteY0" fmla="*/ 822082 h 848917"/>
                <a:gd name="connsiteX1" fmla="*/ 7596974 w 7888441"/>
                <a:gd name="connsiteY1" fmla="*/ 817608 h 848917"/>
                <a:gd name="connsiteX2" fmla="*/ 7787364 w 7888441"/>
                <a:gd name="connsiteY2" fmla="*/ 760312 h 848917"/>
                <a:gd name="connsiteX3" fmla="*/ 7869452 w 7888441"/>
                <a:gd name="connsiteY3" fmla="*/ 601662 h 848917"/>
                <a:gd name="connsiteX4" fmla="*/ 7887991 w 7888441"/>
                <a:gd name="connsiteY4" fmla="*/ 464513 h 848917"/>
                <a:gd name="connsiteX5" fmla="*/ 7759784 w 7888441"/>
                <a:gd name="connsiteY5" fmla="*/ 126580 h 848917"/>
                <a:gd name="connsiteX6" fmla="*/ 7573882 w 7888441"/>
                <a:gd name="connsiteY6" fmla="*/ 51823 h 848917"/>
                <a:gd name="connsiteX7" fmla="*/ 7345439 w 7888441"/>
                <a:gd name="connsiteY7" fmla="*/ 19011 h 848917"/>
                <a:gd name="connsiteX8" fmla="*/ 660307 w 7888441"/>
                <a:gd name="connsiteY8" fmla="*/ 3289 h 848917"/>
                <a:gd name="connsiteX9" fmla="*/ 413521 w 7888441"/>
                <a:gd name="connsiteY9" fmla="*/ 22988 h 848917"/>
                <a:gd name="connsiteX10" fmla="*/ 217927 w 7888441"/>
                <a:gd name="connsiteY10" fmla="*/ 67545 h 848917"/>
                <a:gd name="connsiteX11" fmla="*/ 70077 w 7888441"/>
                <a:gd name="connsiteY11" fmla="*/ 185305 h 848917"/>
                <a:gd name="connsiteX12" fmla="*/ 11080 w 7888441"/>
                <a:gd name="connsiteY12" fmla="*/ 369807 h 848917"/>
                <a:gd name="connsiteX13" fmla="*/ 347 w 7888441"/>
                <a:gd name="connsiteY13" fmla="*/ 511927 h 848917"/>
                <a:gd name="connsiteX14" fmla="*/ 41781 w 7888441"/>
                <a:gd name="connsiteY14" fmla="*/ 690774 h 848917"/>
                <a:gd name="connsiteX15" fmla="*/ 369159 w 7888441"/>
                <a:gd name="connsiteY15" fmla="*/ 836064 h 848917"/>
                <a:gd name="connsiteX16" fmla="*/ 705622 w 7888441"/>
                <a:gd name="connsiteY16" fmla="*/ 848333 h 848917"/>
                <a:gd name="connsiteX17" fmla="*/ 6907853 w 7888441"/>
                <a:gd name="connsiteY17" fmla="*/ 828808 h 848917"/>
                <a:gd name="connsiteX0" fmla="*/ 6907065 w 7888439"/>
                <a:gd name="connsiteY0" fmla="*/ 827685 h 848917"/>
                <a:gd name="connsiteX1" fmla="*/ 7596974 w 7888439"/>
                <a:gd name="connsiteY1" fmla="*/ 817608 h 848917"/>
                <a:gd name="connsiteX2" fmla="*/ 7787364 w 7888439"/>
                <a:gd name="connsiteY2" fmla="*/ 760312 h 848917"/>
                <a:gd name="connsiteX3" fmla="*/ 7869452 w 7888439"/>
                <a:gd name="connsiteY3" fmla="*/ 601662 h 848917"/>
                <a:gd name="connsiteX4" fmla="*/ 7887991 w 7888439"/>
                <a:gd name="connsiteY4" fmla="*/ 464513 h 848917"/>
                <a:gd name="connsiteX5" fmla="*/ 7759784 w 7888439"/>
                <a:gd name="connsiteY5" fmla="*/ 126580 h 848917"/>
                <a:gd name="connsiteX6" fmla="*/ 7573882 w 7888439"/>
                <a:gd name="connsiteY6" fmla="*/ 51823 h 848917"/>
                <a:gd name="connsiteX7" fmla="*/ 7345439 w 7888439"/>
                <a:gd name="connsiteY7" fmla="*/ 19011 h 848917"/>
                <a:gd name="connsiteX8" fmla="*/ 660307 w 7888439"/>
                <a:gd name="connsiteY8" fmla="*/ 3289 h 848917"/>
                <a:gd name="connsiteX9" fmla="*/ 413521 w 7888439"/>
                <a:gd name="connsiteY9" fmla="*/ 22988 h 848917"/>
                <a:gd name="connsiteX10" fmla="*/ 217927 w 7888439"/>
                <a:gd name="connsiteY10" fmla="*/ 67545 h 848917"/>
                <a:gd name="connsiteX11" fmla="*/ 70077 w 7888439"/>
                <a:gd name="connsiteY11" fmla="*/ 185305 h 848917"/>
                <a:gd name="connsiteX12" fmla="*/ 11080 w 7888439"/>
                <a:gd name="connsiteY12" fmla="*/ 369807 h 848917"/>
                <a:gd name="connsiteX13" fmla="*/ 347 w 7888439"/>
                <a:gd name="connsiteY13" fmla="*/ 511927 h 848917"/>
                <a:gd name="connsiteX14" fmla="*/ 41781 w 7888439"/>
                <a:gd name="connsiteY14" fmla="*/ 690774 h 848917"/>
                <a:gd name="connsiteX15" fmla="*/ 369159 w 7888439"/>
                <a:gd name="connsiteY15" fmla="*/ 836064 h 848917"/>
                <a:gd name="connsiteX16" fmla="*/ 705622 w 7888439"/>
                <a:gd name="connsiteY16" fmla="*/ 848333 h 848917"/>
                <a:gd name="connsiteX17" fmla="*/ 6907853 w 7888439"/>
                <a:gd name="connsiteY17" fmla="*/ 828808 h 848917"/>
                <a:gd name="connsiteX0" fmla="*/ 6907065 w 7896462"/>
                <a:gd name="connsiteY0" fmla="*/ 827685 h 848917"/>
                <a:gd name="connsiteX1" fmla="*/ 7596974 w 7896462"/>
                <a:gd name="connsiteY1" fmla="*/ 817608 h 848917"/>
                <a:gd name="connsiteX2" fmla="*/ 7869452 w 7896462"/>
                <a:gd name="connsiteY2" fmla="*/ 601662 h 848917"/>
                <a:gd name="connsiteX3" fmla="*/ 7887991 w 7896462"/>
                <a:gd name="connsiteY3" fmla="*/ 464513 h 848917"/>
                <a:gd name="connsiteX4" fmla="*/ 7759784 w 7896462"/>
                <a:gd name="connsiteY4" fmla="*/ 126580 h 848917"/>
                <a:gd name="connsiteX5" fmla="*/ 7573882 w 7896462"/>
                <a:gd name="connsiteY5" fmla="*/ 51823 h 848917"/>
                <a:gd name="connsiteX6" fmla="*/ 7345439 w 7896462"/>
                <a:gd name="connsiteY6" fmla="*/ 19011 h 848917"/>
                <a:gd name="connsiteX7" fmla="*/ 660307 w 7896462"/>
                <a:gd name="connsiteY7" fmla="*/ 3289 h 848917"/>
                <a:gd name="connsiteX8" fmla="*/ 413521 w 7896462"/>
                <a:gd name="connsiteY8" fmla="*/ 22988 h 848917"/>
                <a:gd name="connsiteX9" fmla="*/ 217927 w 7896462"/>
                <a:gd name="connsiteY9" fmla="*/ 67545 h 848917"/>
                <a:gd name="connsiteX10" fmla="*/ 70077 w 7896462"/>
                <a:gd name="connsiteY10" fmla="*/ 185305 h 848917"/>
                <a:gd name="connsiteX11" fmla="*/ 11080 w 7896462"/>
                <a:gd name="connsiteY11" fmla="*/ 369807 h 848917"/>
                <a:gd name="connsiteX12" fmla="*/ 347 w 7896462"/>
                <a:gd name="connsiteY12" fmla="*/ 511927 h 848917"/>
                <a:gd name="connsiteX13" fmla="*/ 41781 w 7896462"/>
                <a:gd name="connsiteY13" fmla="*/ 690774 h 848917"/>
                <a:gd name="connsiteX14" fmla="*/ 369159 w 7896462"/>
                <a:gd name="connsiteY14" fmla="*/ 836064 h 848917"/>
                <a:gd name="connsiteX15" fmla="*/ 705622 w 7896462"/>
                <a:gd name="connsiteY15" fmla="*/ 848333 h 848917"/>
                <a:gd name="connsiteX16" fmla="*/ 6907853 w 7896462"/>
                <a:gd name="connsiteY16" fmla="*/ 828808 h 848917"/>
                <a:gd name="connsiteX0" fmla="*/ 6907065 w 7946734"/>
                <a:gd name="connsiteY0" fmla="*/ 827685 h 848917"/>
                <a:gd name="connsiteX1" fmla="*/ 7869452 w 7946734"/>
                <a:gd name="connsiteY1" fmla="*/ 601662 h 848917"/>
                <a:gd name="connsiteX2" fmla="*/ 7887991 w 7946734"/>
                <a:gd name="connsiteY2" fmla="*/ 464513 h 848917"/>
                <a:gd name="connsiteX3" fmla="*/ 7759784 w 7946734"/>
                <a:gd name="connsiteY3" fmla="*/ 126580 h 848917"/>
                <a:gd name="connsiteX4" fmla="*/ 7573882 w 7946734"/>
                <a:gd name="connsiteY4" fmla="*/ 51823 h 848917"/>
                <a:gd name="connsiteX5" fmla="*/ 7345439 w 7946734"/>
                <a:gd name="connsiteY5" fmla="*/ 19011 h 848917"/>
                <a:gd name="connsiteX6" fmla="*/ 660307 w 7946734"/>
                <a:gd name="connsiteY6" fmla="*/ 3289 h 848917"/>
                <a:gd name="connsiteX7" fmla="*/ 413521 w 7946734"/>
                <a:gd name="connsiteY7" fmla="*/ 22988 h 848917"/>
                <a:gd name="connsiteX8" fmla="*/ 217927 w 7946734"/>
                <a:gd name="connsiteY8" fmla="*/ 67545 h 848917"/>
                <a:gd name="connsiteX9" fmla="*/ 70077 w 7946734"/>
                <a:gd name="connsiteY9" fmla="*/ 185305 h 848917"/>
                <a:gd name="connsiteX10" fmla="*/ 11080 w 7946734"/>
                <a:gd name="connsiteY10" fmla="*/ 369807 h 848917"/>
                <a:gd name="connsiteX11" fmla="*/ 347 w 7946734"/>
                <a:gd name="connsiteY11" fmla="*/ 511927 h 848917"/>
                <a:gd name="connsiteX12" fmla="*/ 41781 w 7946734"/>
                <a:gd name="connsiteY12" fmla="*/ 690774 h 848917"/>
                <a:gd name="connsiteX13" fmla="*/ 369159 w 7946734"/>
                <a:gd name="connsiteY13" fmla="*/ 836064 h 848917"/>
                <a:gd name="connsiteX14" fmla="*/ 705622 w 7946734"/>
                <a:gd name="connsiteY14" fmla="*/ 848333 h 848917"/>
                <a:gd name="connsiteX15" fmla="*/ 6907853 w 7946734"/>
                <a:gd name="connsiteY15" fmla="*/ 828808 h 848917"/>
                <a:gd name="connsiteX0" fmla="*/ 6907065 w 8101394"/>
                <a:gd name="connsiteY0" fmla="*/ 827685 h 848917"/>
                <a:gd name="connsiteX1" fmla="*/ 7869452 w 8101394"/>
                <a:gd name="connsiteY1" fmla="*/ 601662 h 848917"/>
                <a:gd name="connsiteX2" fmla="*/ 8101348 w 8101394"/>
                <a:gd name="connsiteY2" fmla="*/ 369396 h 848917"/>
                <a:gd name="connsiteX3" fmla="*/ 7759784 w 8101394"/>
                <a:gd name="connsiteY3" fmla="*/ 126580 h 848917"/>
                <a:gd name="connsiteX4" fmla="*/ 7573882 w 8101394"/>
                <a:gd name="connsiteY4" fmla="*/ 51823 h 848917"/>
                <a:gd name="connsiteX5" fmla="*/ 7345439 w 8101394"/>
                <a:gd name="connsiteY5" fmla="*/ 19011 h 848917"/>
                <a:gd name="connsiteX6" fmla="*/ 660307 w 8101394"/>
                <a:gd name="connsiteY6" fmla="*/ 3289 h 848917"/>
                <a:gd name="connsiteX7" fmla="*/ 413521 w 8101394"/>
                <a:gd name="connsiteY7" fmla="*/ 22988 h 848917"/>
                <a:gd name="connsiteX8" fmla="*/ 217927 w 8101394"/>
                <a:gd name="connsiteY8" fmla="*/ 67545 h 848917"/>
                <a:gd name="connsiteX9" fmla="*/ 70077 w 8101394"/>
                <a:gd name="connsiteY9" fmla="*/ 185305 h 848917"/>
                <a:gd name="connsiteX10" fmla="*/ 11080 w 8101394"/>
                <a:gd name="connsiteY10" fmla="*/ 369807 h 848917"/>
                <a:gd name="connsiteX11" fmla="*/ 347 w 8101394"/>
                <a:gd name="connsiteY11" fmla="*/ 511927 h 848917"/>
                <a:gd name="connsiteX12" fmla="*/ 41781 w 8101394"/>
                <a:gd name="connsiteY12" fmla="*/ 690774 h 848917"/>
                <a:gd name="connsiteX13" fmla="*/ 369159 w 8101394"/>
                <a:gd name="connsiteY13" fmla="*/ 836064 h 848917"/>
                <a:gd name="connsiteX14" fmla="*/ 705622 w 8101394"/>
                <a:gd name="connsiteY14" fmla="*/ 848333 h 848917"/>
                <a:gd name="connsiteX15" fmla="*/ 6907853 w 8101394"/>
                <a:gd name="connsiteY15" fmla="*/ 828808 h 848917"/>
                <a:gd name="connsiteX0" fmla="*/ 6910793 w 8105122"/>
                <a:gd name="connsiteY0" fmla="*/ 827685 h 848917"/>
                <a:gd name="connsiteX1" fmla="*/ 7873180 w 8105122"/>
                <a:gd name="connsiteY1" fmla="*/ 601662 h 848917"/>
                <a:gd name="connsiteX2" fmla="*/ 8105076 w 8105122"/>
                <a:gd name="connsiteY2" fmla="*/ 369396 h 848917"/>
                <a:gd name="connsiteX3" fmla="*/ 7763512 w 8105122"/>
                <a:gd name="connsiteY3" fmla="*/ 126580 h 848917"/>
                <a:gd name="connsiteX4" fmla="*/ 7577610 w 8105122"/>
                <a:gd name="connsiteY4" fmla="*/ 51823 h 848917"/>
                <a:gd name="connsiteX5" fmla="*/ 7349167 w 8105122"/>
                <a:gd name="connsiteY5" fmla="*/ 19011 h 848917"/>
                <a:gd name="connsiteX6" fmla="*/ 664035 w 8105122"/>
                <a:gd name="connsiteY6" fmla="*/ 3289 h 848917"/>
                <a:gd name="connsiteX7" fmla="*/ 417249 w 8105122"/>
                <a:gd name="connsiteY7" fmla="*/ 22988 h 848917"/>
                <a:gd name="connsiteX8" fmla="*/ 221655 w 8105122"/>
                <a:gd name="connsiteY8" fmla="*/ 67545 h 848917"/>
                <a:gd name="connsiteX9" fmla="*/ 73805 w 8105122"/>
                <a:gd name="connsiteY9" fmla="*/ 185305 h 848917"/>
                <a:gd name="connsiteX10" fmla="*/ 14808 w 8105122"/>
                <a:gd name="connsiteY10" fmla="*/ 369807 h 848917"/>
                <a:gd name="connsiteX11" fmla="*/ 4075 w 8105122"/>
                <a:gd name="connsiteY11" fmla="*/ 511927 h 848917"/>
                <a:gd name="connsiteX12" fmla="*/ 45509 w 8105122"/>
                <a:gd name="connsiteY12" fmla="*/ 690774 h 848917"/>
                <a:gd name="connsiteX13" fmla="*/ 404892 w 8105122"/>
                <a:gd name="connsiteY13" fmla="*/ 836064 h 848917"/>
                <a:gd name="connsiteX14" fmla="*/ 709350 w 8105122"/>
                <a:gd name="connsiteY14" fmla="*/ 848333 h 848917"/>
                <a:gd name="connsiteX15" fmla="*/ 6911581 w 8105122"/>
                <a:gd name="connsiteY15" fmla="*/ 828808 h 848917"/>
                <a:gd name="connsiteX0" fmla="*/ 6930452 w 8124781"/>
                <a:gd name="connsiteY0" fmla="*/ 827685 h 848379"/>
                <a:gd name="connsiteX1" fmla="*/ 7892839 w 8124781"/>
                <a:gd name="connsiteY1" fmla="*/ 601662 h 848379"/>
                <a:gd name="connsiteX2" fmla="*/ 8124735 w 8124781"/>
                <a:gd name="connsiteY2" fmla="*/ 369396 h 848379"/>
                <a:gd name="connsiteX3" fmla="*/ 7783171 w 8124781"/>
                <a:gd name="connsiteY3" fmla="*/ 126580 h 848379"/>
                <a:gd name="connsiteX4" fmla="*/ 7597269 w 8124781"/>
                <a:gd name="connsiteY4" fmla="*/ 51823 h 848379"/>
                <a:gd name="connsiteX5" fmla="*/ 7368826 w 8124781"/>
                <a:gd name="connsiteY5" fmla="*/ 19011 h 848379"/>
                <a:gd name="connsiteX6" fmla="*/ 683694 w 8124781"/>
                <a:gd name="connsiteY6" fmla="*/ 3289 h 848379"/>
                <a:gd name="connsiteX7" fmla="*/ 436908 w 8124781"/>
                <a:gd name="connsiteY7" fmla="*/ 22988 h 848379"/>
                <a:gd name="connsiteX8" fmla="*/ 241314 w 8124781"/>
                <a:gd name="connsiteY8" fmla="*/ 67545 h 848379"/>
                <a:gd name="connsiteX9" fmla="*/ 93464 w 8124781"/>
                <a:gd name="connsiteY9" fmla="*/ 185305 h 848379"/>
                <a:gd name="connsiteX10" fmla="*/ 34467 w 8124781"/>
                <a:gd name="connsiteY10" fmla="*/ 369807 h 848379"/>
                <a:gd name="connsiteX11" fmla="*/ 23734 w 8124781"/>
                <a:gd name="connsiteY11" fmla="*/ 511927 h 848379"/>
                <a:gd name="connsiteX12" fmla="*/ 65168 w 8124781"/>
                <a:gd name="connsiteY12" fmla="*/ 690774 h 848379"/>
                <a:gd name="connsiteX13" fmla="*/ 729009 w 8124781"/>
                <a:gd name="connsiteY13" fmla="*/ 848333 h 848379"/>
                <a:gd name="connsiteX14" fmla="*/ 6931240 w 8124781"/>
                <a:gd name="connsiteY14" fmla="*/ 828808 h 848379"/>
                <a:gd name="connsiteX0" fmla="*/ 7387560 w 8581889"/>
                <a:gd name="connsiteY0" fmla="*/ 827685 h 828808"/>
                <a:gd name="connsiteX1" fmla="*/ 8349947 w 8581889"/>
                <a:gd name="connsiteY1" fmla="*/ 601662 h 828808"/>
                <a:gd name="connsiteX2" fmla="*/ 8581843 w 8581889"/>
                <a:gd name="connsiteY2" fmla="*/ 369396 h 828808"/>
                <a:gd name="connsiteX3" fmla="*/ 8240279 w 8581889"/>
                <a:gd name="connsiteY3" fmla="*/ 126580 h 828808"/>
                <a:gd name="connsiteX4" fmla="*/ 8054377 w 8581889"/>
                <a:gd name="connsiteY4" fmla="*/ 51823 h 828808"/>
                <a:gd name="connsiteX5" fmla="*/ 7825934 w 8581889"/>
                <a:gd name="connsiteY5" fmla="*/ 19011 h 828808"/>
                <a:gd name="connsiteX6" fmla="*/ 1140802 w 8581889"/>
                <a:gd name="connsiteY6" fmla="*/ 3289 h 828808"/>
                <a:gd name="connsiteX7" fmla="*/ 894016 w 8581889"/>
                <a:gd name="connsiteY7" fmla="*/ 22988 h 828808"/>
                <a:gd name="connsiteX8" fmla="*/ 698422 w 8581889"/>
                <a:gd name="connsiteY8" fmla="*/ 67545 h 828808"/>
                <a:gd name="connsiteX9" fmla="*/ 550572 w 8581889"/>
                <a:gd name="connsiteY9" fmla="*/ 185305 h 828808"/>
                <a:gd name="connsiteX10" fmla="*/ 491575 w 8581889"/>
                <a:gd name="connsiteY10" fmla="*/ 369807 h 828808"/>
                <a:gd name="connsiteX11" fmla="*/ 480842 w 8581889"/>
                <a:gd name="connsiteY11" fmla="*/ 511927 h 828808"/>
                <a:gd name="connsiteX12" fmla="*/ 522276 w 8581889"/>
                <a:gd name="connsiteY12" fmla="*/ 690774 h 828808"/>
                <a:gd name="connsiteX13" fmla="*/ 7388348 w 8581889"/>
                <a:gd name="connsiteY13" fmla="*/ 828808 h 828808"/>
                <a:gd name="connsiteX0" fmla="*/ 6907065 w 8101394"/>
                <a:gd name="connsiteY0" fmla="*/ 827685 h 846748"/>
                <a:gd name="connsiteX1" fmla="*/ 7869452 w 8101394"/>
                <a:gd name="connsiteY1" fmla="*/ 601662 h 846748"/>
                <a:gd name="connsiteX2" fmla="*/ 8101348 w 8101394"/>
                <a:gd name="connsiteY2" fmla="*/ 369396 h 846748"/>
                <a:gd name="connsiteX3" fmla="*/ 7759784 w 8101394"/>
                <a:gd name="connsiteY3" fmla="*/ 126580 h 846748"/>
                <a:gd name="connsiteX4" fmla="*/ 7573882 w 8101394"/>
                <a:gd name="connsiteY4" fmla="*/ 51823 h 846748"/>
                <a:gd name="connsiteX5" fmla="*/ 7345439 w 8101394"/>
                <a:gd name="connsiteY5" fmla="*/ 19011 h 846748"/>
                <a:gd name="connsiteX6" fmla="*/ 660307 w 8101394"/>
                <a:gd name="connsiteY6" fmla="*/ 3289 h 846748"/>
                <a:gd name="connsiteX7" fmla="*/ 413521 w 8101394"/>
                <a:gd name="connsiteY7" fmla="*/ 22988 h 846748"/>
                <a:gd name="connsiteX8" fmla="*/ 217927 w 8101394"/>
                <a:gd name="connsiteY8" fmla="*/ 67545 h 846748"/>
                <a:gd name="connsiteX9" fmla="*/ 70077 w 8101394"/>
                <a:gd name="connsiteY9" fmla="*/ 185305 h 846748"/>
                <a:gd name="connsiteX10" fmla="*/ 11080 w 8101394"/>
                <a:gd name="connsiteY10" fmla="*/ 369807 h 846748"/>
                <a:gd name="connsiteX11" fmla="*/ 347 w 8101394"/>
                <a:gd name="connsiteY11" fmla="*/ 511927 h 846748"/>
                <a:gd name="connsiteX12" fmla="*/ 1321908 w 8101394"/>
                <a:gd name="connsiteY12" fmla="*/ 828443 h 846748"/>
                <a:gd name="connsiteX13" fmla="*/ 6907853 w 8101394"/>
                <a:gd name="connsiteY13" fmla="*/ 828808 h 846748"/>
                <a:gd name="connsiteX0" fmla="*/ 6907065 w 8101394"/>
                <a:gd name="connsiteY0" fmla="*/ 827685 h 873231"/>
                <a:gd name="connsiteX1" fmla="*/ 7869452 w 8101394"/>
                <a:gd name="connsiteY1" fmla="*/ 601662 h 873231"/>
                <a:gd name="connsiteX2" fmla="*/ 8101348 w 8101394"/>
                <a:gd name="connsiteY2" fmla="*/ 369396 h 873231"/>
                <a:gd name="connsiteX3" fmla="*/ 7759784 w 8101394"/>
                <a:gd name="connsiteY3" fmla="*/ 126580 h 873231"/>
                <a:gd name="connsiteX4" fmla="*/ 7573882 w 8101394"/>
                <a:gd name="connsiteY4" fmla="*/ 51823 h 873231"/>
                <a:gd name="connsiteX5" fmla="*/ 7345439 w 8101394"/>
                <a:gd name="connsiteY5" fmla="*/ 19011 h 873231"/>
                <a:gd name="connsiteX6" fmla="*/ 660307 w 8101394"/>
                <a:gd name="connsiteY6" fmla="*/ 3289 h 873231"/>
                <a:gd name="connsiteX7" fmla="*/ 413521 w 8101394"/>
                <a:gd name="connsiteY7" fmla="*/ 22988 h 873231"/>
                <a:gd name="connsiteX8" fmla="*/ 217927 w 8101394"/>
                <a:gd name="connsiteY8" fmla="*/ 67545 h 873231"/>
                <a:gd name="connsiteX9" fmla="*/ 70077 w 8101394"/>
                <a:gd name="connsiteY9" fmla="*/ 185305 h 873231"/>
                <a:gd name="connsiteX10" fmla="*/ 11080 w 8101394"/>
                <a:gd name="connsiteY10" fmla="*/ 369807 h 873231"/>
                <a:gd name="connsiteX11" fmla="*/ 347 w 8101394"/>
                <a:gd name="connsiteY11" fmla="*/ 511927 h 873231"/>
                <a:gd name="connsiteX12" fmla="*/ 1321908 w 8101394"/>
                <a:gd name="connsiteY12" fmla="*/ 828443 h 873231"/>
                <a:gd name="connsiteX13" fmla="*/ 6907853 w 8101394"/>
                <a:gd name="connsiteY13" fmla="*/ 828808 h 873231"/>
                <a:gd name="connsiteX0" fmla="*/ 6907065 w 8101394"/>
                <a:gd name="connsiteY0" fmla="*/ 977083 h 1022629"/>
                <a:gd name="connsiteX1" fmla="*/ 7869452 w 8101394"/>
                <a:gd name="connsiteY1" fmla="*/ 751060 h 1022629"/>
                <a:gd name="connsiteX2" fmla="*/ 8101348 w 8101394"/>
                <a:gd name="connsiteY2" fmla="*/ 518794 h 1022629"/>
                <a:gd name="connsiteX3" fmla="*/ 7759784 w 8101394"/>
                <a:gd name="connsiteY3" fmla="*/ 275978 h 1022629"/>
                <a:gd name="connsiteX4" fmla="*/ 7573882 w 8101394"/>
                <a:gd name="connsiteY4" fmla="*/ 201221 h 1022629"/>
                <a:gd name="connsiteX5" fmla="*/ 7345439 w 8101394"/>
                <a:gd name="connsiteY5" fmla="*/ 168409 h 1022629"/>
                <a:gd name="connsiteX6" fmla="*/ 3892630 w 8101394"/>
                <a:gd name="connsiteY6" fmla="*/ 0 h 1022629"/>
                <a:gd name="connsiteX7" fmla="*/ 413521 w 8101394"/>
                <a:gd name="connsiteY7" fmla="*/ 172386 h 1022629"/>
                <a:gd name="connsiteX8" fmla="*/ 217927 w 8101394"/>
                <a:gd name="connsiteY8" fmla="*/ 216943 h 1022629"/>
                <a:gd name="connsiteX9" fmla="*/ 70077 w 8101394"/>
                <a:gd name="connsiteY9" fmla="*/ 334703 h 1022629"/>
                <a:gd name="connsiteX10" fmla="*/ 11080 w 8101394"/>
                <a:gd name="connsiteY10" fmla="*/ 519205 h 1022629"/>
                <a:gd name="connsiteX11" fmla="*/ 347 w 8101394"/>
                <a:gd name="connsiteY11" fmla="*/ 661325 h 1022629"/>
                <a:gd name="connsiteX12" fmla="*/ 1321908 w 8101394"/>
                <a:gd name="connsiteY12" fmla="*/ 977841 h 1022629"/>
                <a:gd name="connsiteX13" fmla="*/ 6907853 w 8101394"/>
                <a:gd name="connsiteY13" fmla="*/ 978206 h 1022629"/>
                <a:gd name="connsiteX0" fmla="*/ 6907065 w 8101394"/>
                <a:gd name="connsiteY0" fmla="*/ 977083 h 1022629"/>
                <a:gd name="connsiteX1" fmla="*/ 7869452 w 8101394"/>
                <a:gd name="connsiteY1" fmla="*/ 751060 h 1022629"/>
                <a:gd name="connsiteX2" fmla="*/ 8101348 w 8101394"/>
                <a:gd name="connsiteY2" fmla="*/ 518794 h 1022629"/>
                <a:gd name="connsiteX3" fmla="*/ 7759784 w 8101394"/>
                <a:gd name="connsiteY3" fmla="*/ 275978 h 1022629"/>
                <a:gd name="connsiteX4" fmla="*/ 7573882 w 8101394"/>
                <a:gd name="connsiteY4" fmla="*/ 201221 h 1022629"/>
                <a:gd name="connsiteX5" fmla="*/ 7345439 w 8101394"/>
                <a:gd name="connsiteY5" fmla="*/ 168409 h 1022629"/>
                <a:gd name="connsiteX6" fmla="*/ 3892630 w 8101394"/>
                <a:gd name="connsiteY6" fmla="*/ 0 h 1022629"/>
                <a:gd name="connsiteX7" fmla="*/ 217927 w 8101394"/>
                <a:gd name="connsiteY7" fmla="*/ 216943 h 1022629"/>
                <a:gd name="connsiteX8" fmla="*/ 70077 w 8101394"/>
                <a:gd name="connsiteY8" fmla="*/ 334703 h 1022629"/>
                <a:gd name="connsiteX9" fmla="*/ 11080 w 8101394"/>
                <a:gd name="connsiteY9" fmla="*/ 519205 h 1022629"/>
                <a:gd name="connsiteX10" fmla="*/ 347 w 8101394"/>
                <a:gd name="connsiteY10" fmla="*/ 661325 h 1022629"/>
                <a:gd name="connsiteX11" fmla="*/ 1321908 w 8101394"/>
                <a:gd name="connsiteY11" fmla="*/ 977841 h 1022629"/>
                <a:gd name="connsiteX12" fmla="*/ 6907853 w 8101394"/>
                <a:gd name="connsiteY12" fmla="*/ 978206 h 1022629"/>
                <a:gd name="connsiteX0" fmla="*/ 6907065 w 8101394"/>
                <a:gd name="connsiteY0" fmla="*/ 977083 h 1022629"/>
                <a:gd name="connsiteX1" fmla="*/ 7869452 w 8101394"/>
                <a:gd name="connsiteY1" fmla="*/ 751060 h 1022629"/>
                <a:gd name="connsiteX2" fmla="*/ 8101348 w 8101394"/>
                <a:gd name="connsiteY2" fmla="*/ 518794 h 1022629"/>
                <a:gd name="connsiteX3" fmla="*/ 7759784 w 8101394"/>
                <a:gd name="connsiteY3" fmla="*/ 275978 h 1022629"/>
                <a:gd name="connsiteX4" fmla="*/ 7573882 w 8101394"/>
                <a:gd name="connsiteY4" fmla="*/ 201221 h 1022629"/>
                <a:gd name="connsiteX5" fmla="*/ 7345439 w 8101394"/>
                <a:gd name="connsiteY5" fmla="*/ 168409 h 1022629"/>
                <a:gd name="connsiteX6" fmla="*/ 3892630 w 8101394"/>
                <a:gd name="connsiteY6" fmla="*/ 0 h 1022629"/>
                <a:gd name="connsiteX7" fmla="*/ 70077 w 8101394"/>
                <a:gd name="connsiteY7" fmla="*/ 334703 h 1022629"/>
                <a:gd name="connsiteX8" fmla="*/ 11080 w 8101394"/>
                <a:gd name="connsiteY8" fmla="*/ 519205 h 1022629"/>
                <a:gd name="connsiteX9" fmla="*/ 347 w 8101394"/>
                <a:gd name="connsiteY9" fmla="*/ 661325 h 1022629"/>
                <a:gd name="connsiteX10" fmla="*/ 1321908 w 8101394"/>
                <a:gd name="connsiteY10" fmla="*/ 977841 h 1022629"/>
                <a:gd name="connsiteX11" fmla="*/ 6907853 w 8101394"/>
                <a:gd name="connsiteY11" fmla="*/ 978206 h 1022629"/>
                <a:gd name="connsiteX0" fmla="*/ 7137831 w 8332160"/>
                <a:gd name="connsiteY0" fmla="*/ 977083 h 1022629"/>
                <a:gd name="connsiteX1" fmla="*/ 8100218 w 8332160"/>
                <a:gd name="connsiteY1" fmla="*/ 751060 h 1022629"/>
                <a:gd name="connsiteX2" fmla="*/ 8332114 w 8332160"/>
                <a:gd name="connsiteY2" fmla="*/ 518794 h 1022629"/>
                <a:gd name="connsiteX3" fmla="*/ 7990550 w 8332160"/>
                <a:gd name="connsiteY3" fmla="*/ 275978 h 1022629"/>
                <a:gd name="connsiteX4" fmla="*/ 7804648 w 8332160"/>
                <a:gd name="connsiteY4" fmla="*/ 201221 h 1022629"/>
                <a:gd name="connsiteX5" fmla="*/ 7576205 w 8332160"/>
                <a:gd name="connsiteY5" fmla="*/ 168409 h 1022629"/>
                <a:gd name="connsiteX6" fmla="*/ 4123396 w 8332160"/>
                <a:gd name="connsiteY6" fmla="*/ 0 h 1022629"/>
                <a:gd name="connsiteX7" fmla="*/ 300843 w 8332160"/>
                <a:gd name="connsiteY7" fmla="*/ 334703 h 1022629"/>
                <a:gd name="connsiteX8" fmla="*/ 241846 w 8332160"/>
                <a:gd name="connsiteY8" fmla="*/ 519205 h 1022629"/>
                <a:gd name="connsiteX9" fmla="*/ 231113 w 8332160"/>
                <a:gd name="connsiteY9" fmla="*/ 661325 h 1022629"/>
                <a:gd name="connsiteX10" fmla="*/ 1552674 w 8332160"/>
                <a:gd name="connsiteY10" fmla="*/ 977841 h 1022629"/>
                <a:gd name="connsiteX11" fmla="*/ 7138619 w 8332160"/>
                <a:gd name="connsiteY11" fmla="*/ 978206 h 1022629"/>
                <a:gd name="connsiteX0" fmla="*/ 6940102 w 8134431"/>
                <a:gd name="connsiteY0" fmla="*/ 977083 h 1022629"/>
                <a:gd name="connsiteX1" fmla="*/ 7902489 w 8134431"/>
                <a:gd name="connsiteY1" fmla="*/ 751060 h 1022629"/>
                <a:gd name="connsiteX2" fmla="*/ 8134385 w 8134431"/>
                <a:gd name="connsiteY2" fmla="*/ 518794 h 1022629"/>
                <a:gd name="connsiteX3" fmla="*/ 7792821 w 8134431"/>
                <a:gd name="connsiteY3" fmla="*/ 275978 h 1022629"/>
                <a:gd name="connsiteX4" fmla="*/ 7606919 w 8134431"/>
                <a:gd name="connsiteY4" fmla="*/ 201221 h 1022629"/>
                <a:gd name="connsiteX5" fmla="*/ 7378476 w 8134431"/>
                <a:gd name="connsiteY5" fmla="*/ 168409 h 1022629"/>
                <a:gd name="connsiteX6" fmla="*/ 3925667 w 8134431"/>
                <a:gd name="connsiteY6" fmla="*/ 0 h 1022629"/>
                <a:gd name="connsiteX7" fmla="*/ 583161 w 8134431"/>
                <a:gd name="connsiteY7" fmla="*/ 166997 h 1022629"/>
                <a:gd name="connsiteX8" fmla="*/ 44117 w 8134431"/>
                <a:gd name="connsiteY8" fmla="*/ 519205 h 1022629"/>
                <a:gd name="connsiteX9" fmla="*/ 33384 w 8134431"/>
                <a:gd name="connsiteY9" fmla="*/ 661325 h 1022629"/>
                <a:gd name="connsiteX10" fmla="*/ 1354945 w 8134431"/>
                <a:gd name="connsiteY10" fmla="*/ 977841 h 1022629"/>
                <a:gd name="connsiteX11" fmla="*/ 6940890 w 8134431"/>
                <a:gd name="connsiteY11" fmla="*/ 978206 h 1022629"/>
                <a:gd name="connsiteX0" fmla="*/ 6940100 w 8134429"/>
                <a:gd name="connsiteY0" fmla="*/ 1015874 h 1061420"/>
                <a:gd name="connsiteX1" fmla="*/ 7902487 w 8134429"/>
                <a:gd name="connsiteY1" fmla="*/ 789851 h 1061420"/>
                <a:gd name="connsiteX2" fmla="*/ 8134383 w 8134429"/>
                <a:gd name="connsiteY2" fmla="*/ 557585 h 1061420"/>
                <a:gd name="connsiteX3" fmla="*/ 7792819 w 8134429"/>
                <a:gd name="connsiteY3" fmla="*/ 314769 h 1061420"/>
                <a:gd name="connsiteX4" fmla="*/ 7606917 w 8134429"/>
                <a:gd name="connsiteY4" fmla="*/ 240012 h 1061420"/>
                <a:gd name="connsiteX5" fmla="*/ 7026440 w 8134429"/>
                <a:gd name="connsiteY5" fmla="*/ 29482 h 1061420"/>
                <a:gd name="connsiteX6" fmla="*/ 3925665 w 8134429"/>
                <a:gd name="connsiteY6" fmla="*/ 38791 h 1061420"/>
                <a:gd name="connsiteX7" fmla="*/ 583159 w 8134429"/>
                <a:gd name="connsiteY7" fmla="*/ 205788 h 1061420"/>
                <a:gd name="connsiteX8" fmla="*/ 44115 w 8134429"/>
                <a:gd name="connsiteY8" fmla="*/ 557996 h 1061420"/>
                <a:gd name="connsiteX9" fmla="*/ 33382 w 8134429"/>
                <a:gd name="connsiteY9" fmla="*/ 700116 h 1061420"/>
                <a:gd name="connsiteX10" fmla="*/ 1354943 w 8134429"/>
                <a:gd name="connsiteY10" fmla="*/ 1016632 h 1061420"/>
                <a:gd name="connsiteX11" fmla="*/ 6940888 w 8134429"/>
                <a:gd name="connsiteY11" fmla="*/ 1016997 h 1061420"/>
                <a:gd name="connsiteX0" fmla="*/ 6940100 w 8134429"/>
                <a:gd name="connsiteY0" fmla="*/ 1015874 h 1061420"/>
                <a:gd name="connsiteX1" fmla="*/ 7902487 w 8134429"/>
                <a:gd name="connsiteY1" fmla="*/ 789851 h 1061420"/>
                <a:gd name="connsiteX2" fmla="*/ 8134383 w 8134429"/>
                <a:gd name="connsiteY2" fmla="*/ 557585 h 1061420"/>
                <a:gd name="connsiteX3" fmla="*/ 7792819 w 8134429"/>
                <a:gd name="connsiteY3" fmla="*/ 314769 h 1061420"/>
                <a:gd name="connsiteX4" fmla="*/ 7606917 w 8134429"/>
                <a:gd name="connsiteY4" fmla="*/ 240012 h 1061420"/>
                <a:gd name="connsiteX5" fmla="*/ 6962433 w 8134429"/>
                <a:gd name="connsiteY5" fmla="*/ 29482 h 1061420"/>
                <a:gd name="connsiteX6" fmla="*/ 3925665 w 8134429"/>
                <a:gd name="connsiteY6" fmla="*/ 38791 h 1061420"/>
                <a:gd name="connsiteX7" fmla="*/ 583159 w 8134429"/>
                <a:gd name="connsiteY7" fmla="*/ 205788 h 1061420"/>
                <a:gd name="connsiteX8" fmla="*/ 44115 w 8134429"/>
                <a:gd name="connsiteY8" fmla="*/ 557996 h 1061420"/>
                <a:gd name="connsiteX9" fmla="*/ 33382 w 8134429"/>
                <a:gd name="connsiteY9" fmla="*/ 700116 h 1061420"/>
                <a:gd name="connsiteX10" fmla="*/ 1354943 w 8134429"/>
                <a:gd name="connsiteY10" fmla="*/ 1016632 h 1061420"/>
                <a:gd name="connsiteX11" fmla="*/ 6940888 w 8134429"/>
                <a:gd name="connsiteY11" fmla="*/ 1016997 h 1061420"/>
                <a:gd name="connsiteX0" fmla="*/ 6940100 w 8134429"/>
                <a:gd name="connsiteY0" fmla="*/ 1015874 h 1061420"/>
                <a:gd name="connsiteX1" fmla="*/ 7902487 w 8134429"/>
                <a:gd name="connsiteY1" fmla="*/ 789851 h 1061420"/>
                <a:gd name="connsiteX2" fmla="*/ 8134383 w 8134429"/>
                <a:gd name="connsiteY2" fmla="*/ 557585 h 1061420"/>
                <a:gd name="connsiteX3" fmla="*/ 7792819 w 8134429"/>
                <a:gd name="connsiteY3" fmla="*/ 314769 h 1061420"/>
                <a:gd name="connsiteX4" fmla="*/ 7606917 w 8134429"/>
                <a:gd name="connsiteY4" fmla="*/ 240012 h 1061420"/>
                <a:gd name="connsiteX5" fmla="*/ 6962433 w 8134429"/>
                <a:gd name="connsiteY5" fmla="*/ 29482 h 1061420"/>
                <a:gd name="connsiteX6" fmla="*/ 3925665 w 8134429"/>
                <a:gd name="connsiteY6" fmla="*/ 38791 h 1061420"/>
                <a:gd name="connsiteX7" fmla="*/ 583159 w 8134429"/>
                <a:gd name="connsiteY7" fmla="*/ 205788 h 1061420"/>
                <a:gd name="connsiteX8" fmla="*/ 44115 w 8134429"/>
                <a:gd name="connsiteY8" fmla="*/ 557996 h 1061420"/>
                <a:gd name="connsiteX9" fmla="*/ 33382 w 8134429"/>
                <a:gd name="connsiteY9" fmla="*/ 700116 h 1061420"/>
                <a:gd name="connsiteX10" fmla="*/ 1354943 w 8134429"/>
                <a:gd name="connsiteY10" fmla="*/ 1016632 h 1061420"/>
                <a:gd name="connsiteX11" fmla="*/ 6940888 w 8134429"/>
                <a:gd name="connsiteY11" fmla="*/ 1016997 h 1061420"/>
                <a:gd name="connsiteX0" fmla="*/ 6940100 w 8134462"/>
                <a:gd name="connsiteY0" fmla="*/ 1011454 h 1057000"/>
                <a:gd name="connsiteX1" fmla="*/ 7902487 w 8134462"/>
                <a:gd name="connsiteY1" fmla="*/ 785431 h 1057000"/>
                <a:gd name="connsiteX2" fmla="*/ 8134383 w 8134462"/>
                <a:gd name="connsiteY2" fmla="*/ 553165 h 1057000"/>
                <a:gd name="connsiteX3" fmla="*/ 7792819 w 8134462"/>
                <a:gd name="connsiteY3" fmla="*/ 310349 h 1057000"/>
                <a:gd name="connsiteX4" fmla="*/ 6962433 w 8134462"/>
                <a:gd name="connsiteY4" fmla="*/ 25062 h 1057000"/>
                <a:gd name="connsiteX5" fmla="*/ 3925665 w 8134462"/>
                <a:gd name="connsiteY5" fmla="*/ 34371 h 1057000"/>
                <a:gd name="connsiteX6" fmla="*/ 583159 w 8134462"/>
                <a:gd name="connsiteY6" fmla="*/ 201368 h 1057000"/>
                <a:gd name="connsiteX7" fmla="*/ 44115 w 8134462"/>
                <a:gd name="connsiteY7" fmla="*/ 553576 h 1057000"/>
                <a:gd name="connsiteX8" fmla="*/ 33382 w 8134462"/>
                <a:gd name="connsiteY8" fmla="*/ 695696 h 1057000"/>
                <a:gd name="connsiteX9" fmla="*/ 1354943 w 8134462"/>
                <a:gd name="connsiteY9" fmla="*/ 1012212 h 1057000"/>
                <a:gd name="connsiteX10" fmla="*/ 6940888 w 8134462"/>
                <a:gd name="connsiteY10" fmla="*/ 1012577 h 1057000"/>
                <a:gd name="connsiteX0" fmla="*/ 6940100 w 8172465"/>
                <a:gd name="connsiteY0" fmla="*/ 1009827 h 1055373"/>
                <a:gd name="connsiteX1" fmla="*/ 7902487 w 8172465"/>
                <a:gd name="connsiteY1" fmla="*/ 783804 h 1055373"/>
                <a:gd name="connsiteX2" fmla="*/ 8134383 w 8172465"/>
                <a:gd name="connsiteY2" fmla="*/ 551538 h 1055373"/>
                <a:gd name="connsiteX3" fmla="*/ 8059512 w 8172465"/>
                <a:gd name="connsiteY3" fmla="*/ 286194 h 1055373"/>
                <a:gd name="connsiteX4" fmla="*/ 6962433 w 8172465"/>
                <a:gd name="connsiteY4" fmla="*/ 23435 h 1055373"/>
                <a:gd name="connsiteX5" fmla="*/ 3925665 w 8172465"/>
                <a:gd name="connsiteY5" fmla="*/ 32744 h 1055373"/>
                <a:gd name="connsiteX6" fmla="*/ 583159 w 8172465"/>
                <a:gd name="connsiteY6" fmla="*/ 199741 h 1055373"/>
                <a:gd name="connsiteX7" fmla="*/ 44115 w 8172465"/>
                <a:gd name="connsiteY7" fmla="*/ 551949 h 1055373"/>
                <a:gd name="connsiteX8" fmla="*/ 33382 w 8172465"/>
                <a:gd name="connsiteY8" fmla="*/ 694069 h 1055373"/>
                <a:gd name="connsiteX9" fmla="*/ 1354943 w 8172465"/>
                <a:gd name="connsiteY9" fmla="*/ 1010585 h 1055373"/>
                <a:gd name="connsiteX10" fmla="*/ 6940888 w 8172465"/>
                <a:gd name="connsiteY10" fmla="*/ 1010950 h 1055373"/>
                <a:gd name="connsiteX0" fmla="*/ 6940100 w 8305434"/>
                <a:gd name="connsiteY0" fmla="*/ 1009827 h 1055373"/>
                <a:gd name="connsiteX1" fmla="*/ 7902487 w 8305434"/>
                <a:gd name="connsiteY1" fmla="*/ 783804 h 1055373"/>
                <a:gd name="connsiteX2" fmla="*/ 8305067 w 8305434"/>
                <a:gd name="connsiteY2" fmla="*/ 554041 h 1055373"/>
                <a:gd name="connsiteX3" fmla="*/ 8059512 w 8305434"/>
                <a:gd name="connsiteY3" fmla="*/ 286194 h 1055373"/>
                <a:gd name="connsiteX4" fmla="*/ 6962433 w 8305434"/>
                <a:gd name="connsiteY4" fmla="*/ 23435 h 1055373"/>
                <a:gd name="connsiteX5" fmla="*/ 3925665 w 8305434"/>
                <a:gd name="connsiteY5" fmla="*/ 32744 h 1055373"/>
                <a:gd name="connsiteX6" fmla="*/ 583159 w 8305434"/>
                <a:gd name="connsiteY6" fmla="*/ 199741 h 1055373"/>
                <a:gd name="connsiteX7" fmla="*/ 44115 w 8305434"/>
                <a:gd name="connsiteY7" fmla="*/ 551949 h 1055373"/>
                <a:gd name="connsiteX8" fmla="*/ 33382 w 8305434"/>
                <a:gd name="connsiteY8" fmla="*/ 694069 h 1055373"/>
                <a:gd name="connsiteX9" fmla="*/ 1354943 w 8305434"/>
                <a:gd name="connsiteY9" fmla="*/ 1010585 h 1055373"/>
                <a:gd name="connsiteX10" fmla="*/ 6940888 w 8305434"/>
                <a:gd name="connsiteY10" fmla="*/ 1010950 h 1055373"/>
                <a:gd name="connsiteX0" fmla="*/ 6940100 w 8305434"/>
                <a:gd name="connsiteY0" fmla="*/ 1009827 h 1075437"/>
                <a:gd name="connsiteX1" fmla="*/ 7902487 w 8305434"/>
                <a:gd name="connsiteY1" fmla="*/ 783804 h 1075437"/>
                <a:gd name="connsiteX2" fmla="*/ 8305067 w 8305434"/>
                <a:gd name="connsiteY2" fmla="*/ 554041 h 1075437"/>
                <a:gd name="connsiteX3" fmla="*/ 8059512 w 8305434"/>
                <a:gd name="connsiteY3" fmla="*/ 286194 h 1075437"/>
                <a:gd name="connsiteX4" fmla="*/ 6962433 w 8305434"/>
                <a:gd name="connsiteY4" fmla="*/ 23435 h 1075437"/>
                <a:gd name="connsiteX5" fmla="*/ 3925665 w 8305434"/>
                <a:gd name="connsiteY5" fmla="*/ 32744 h 1075437"/>
                <a:gd name="connsiteX6" fmla="*/ 583159 w 8305434"/>
                <a:gd name="connsiteY6" fmla="*/ 199741 h 1075437"/>
                <a:gd name="connsiteX7" fmla="*/ 44115 w 8305434"/>
                <a:gd name="connsiteY7" fmla="*/ 551949 h 1075437"/>
                <a:gd name="connsiteX8" fmla="*/ 33382 w 8305434"/>
                <a:gd name="connsiteY8" fmla="*/ 694069 h 1075437"/>
                <a:gd name="connsiteX9" fmla="*/ 1354943 w 8305434"/>
                <a:gd name="connsiteY9" fmla="*/ 1010585 h 1075437"/>
                <a:gd name="connsiteX10" fmla="*/ 6940888 w 8305434"/>
                <a:gd name="connsiteY10" fmla="*/ 1010950 h 1075437"/>
                <a:gd name="connsiteX0" fmla="*/ 6940100 w 8305434"/>
                <a:gd name="connsiteY0" fmla="*/ 1009827 h 1044125"/>
                <a:gd name="connsiteX1" fmla="*/ 7902487 w 8305434"/>
                <a:gd name="connsiteY1" fmla="*/ 783804 h 1044125"/>
                <a:gd name="connsiteX2" fmla="*/ 8305067 w 8305434"/>
                <a:gd name="connsiteY2" fmla="*/ 554041 h 1044125"/>
                <a:gd name="connsiteX3" fmla="*/ 8059512 w 8305434"/>
                <a:gd name="connsiteY3" fmla="*/ 286194 h 1044125"/>
                <a:gd name="connsiteX4" fmla="*/ 6962433 w 8305434"/>
                <a:gd name="connsiteY4" fmla="*/ 23435 h 1044125"/>
                <a:gd name="connsiteX5" fmla="*/ 3925665 w 8305434"/>
                <a:gd name="connsiteY5" fmla="*/ 32744 h 1044125"/>
                <a:gd name="connsiteX6" fmla="*/ 583159 w 8305434"/>
                <a:gd name="connsiteY6" fmla="*/ 199741 h 1044125"/>
                <a:gd name="connsiteX7" fmla="*/ 44115 w 8305434"/>
                <a:gd name="connsiteY7" fmla="*/ 551949 h 1044125"/>
                <a:gd name="connsiteX8" fmla="*/ 33382 w 8305434"/>
                <a:gd name="connsiteY8" fmla="*/ 694069 h 1044125"/>
                <a:gd name="connsiteX9" fmla="*/ 1354943 w 8305434"/>
                <a:gd name="connsiteY9" fmla="*/ 1010585 h 1044125"/>
                <a:gd name="connsiteX10" fmla="*/ 6940888 w 8305434"/>
                <a:gd name="connsiteY10" fmla="*/ 998435 h 1044125"/>
                <a:gd name="connsiteX0" fmla="*/ 6940100 w 8305434"/>
                <a:gd name="connsiteY0" fmla="*/ 1009827 h 1010585"/>
                <a:gd name="connsiteX1" fmla="*/ 7902487 w 8305434"/>
                <a:gd name="connsiteY1" fmla="*/ 783804 h 1010585"/>
                <a:gd name="connsiteX2" fmla="*/ 8305067 w 8305434"/>
                <a:gd name="connsiteY2" fmla="*/ 554041 h 1010585"/>
                <a:gd name="connsiteX3" fmla="*/ 8059512 w 8305434"/>
                <a:gd name="connsiteY3" fmla="*/ 286194 h 1010585"/>
                <a:gd name="connsiteX4" fmla="*/ 6962433 w 8305434"/>
                <a:gd name="connsiteY4" fmla="*/ 23435 h 1010585"/>
                <a:gd name="connsiteX5" fmla="*/ 3925665 w 8305434"/>
                <a:gd name="connsiteY5" fmla="*/ 32744 h 1010585"/>
                <a:gd name="connsiteX6" fmla="*/ 583159 w 8305434"/>
                <a:gd name="connsiteY6" fmla="*/ 199741 h 1010585"/>
                <a:gd name="connsiteX7" fmla="*/ 44115 w 8305434"/>
                <a:gd name="connsiteY7" fmla="*/ 551949 h 1010585"/>
                <a:gd name="connsiteX8" fmla="*/ 33382 w 8305434"/>
                <a:gd name="connsiteY8" fmla="*/ 694069 h 1010585"/>
                <a:gd name="connsiteX9" fmla="*/ 1354943 w 8305434"/>
                <a:gd name="connsiteY9" fmla="*/ 1010585 h 1010585"/>
                <a:gd name="connsiteX0" fmla="*/ 6758750 w 8305434"/>
                <a:gd name="connsiteY0" fmla="*/ 1017336 h 1017336"/>
                <a:gd name="connsiteX1" fmla="*/ 7902487 w 8305434"/>
                <a:gd name="connsiteY1" fmla="*/ 783804 h 1017336"/>
                <a:gd name="connsiteX2" fmla="*/ 8305067 w 8305434"/>
                <a:gd name="connsiteY2" fmla="*/ 554041 h 1017336"/>
                <a:gd name="connsiteX3" fmla="*/ 8059512 w 8305434"/>
                <a:gd name="connsiteY3" fmla="*/ 286194 h 1017336"/>
                <a:gd name="connsiteX4" fmla="*/ 6962433 w 8305434"/>
                <a:gd name="connsiteY4" fmla="*/ 23435 h 1017336"/>
                <a:gd name="connsiteX5" fmla="*/ 3925665 w 8305434"/>
                <a:gd name="connsiteY5" fmla="*/ 32744 h 1017336"/>
                <a:gd name="connsiteX6" fmla="*/ 583159 w 8305434"/>
                <a:gd name="connsiteY6" fmla="*/ 199741 h 1017336"/>
                <a:gd name="connsiteX7" fmla="*/ 44115 w 8305434"/>
                <a:gd name="connsiteY7" fmla="*/ 551949 h 1017336"/>
                <a:gd name="connsiteX8" fmla="*/ 33382 w 8305434"/>
                <a:gd name="connsiteY8" fmla="*/ 694069 h 1017336"/>
                <a:gd name="connsiteX9" fmla="*/ 1354943 w 8305434"/>
                <a:gd name="connsiteY9" fmla="*/ 1010585 h 1017336"/>
                <a:gd name="connsiteX0" fmla="*/ 6758750 w 8305434"/>
                <a:gd name="connsiteY0" fmla="*/ 1017336 h 1017336"/>
                <a:gd name="connsiteX1" fmla="*/ 7902487 w 8305434"/>
                <a:gd name="connsiteY1" fmla="*/ 783804 h 1017336"/>
                <a:gd name="connsiteX2" fmla="*/ 8305067 w 8305434"/>
                <a:gd name="connsiteY2" fmla="*/ 554041 h 1017336"/>
                <a:gd name="connsiteX3" fmla="*/ 8059512 w 8305434"/>
                <a:gd name="connsiteY3" fmla="*/ 286194 h 1017336"/>
                <a:gd name="connsiteX4" fmla="*/ 6962433 w 8305434"/>
                <a:gd name="connsiteY4" fmla="*/ 23435 h 1017336"/>
                <a:gd name="connsiteX5" fmla="*/ 3925665 w 8305434"/>
                <a:gd name="connsiteY5" fmla="*/ 32744 h 1017336"/>
                <a:gd name="connsiteX6" fmla="*/ 583159 w 8305434"/>
                <a:gd name="connsiteY6" fmla="*/ 199741 h 1017336"/>
                <a:gd name="connsiteX7" fmla="*/ 44115 w 8305434"/>
                <a:gd name="connsiteY7" fmla="*/ 551949 h 1017336"/>
                <a:gd name="connsiteX8" fmla="*/ 33382 w 8305434"/>
                <a:gd name="connsiteY8" fmla="*/ 694069 h 1017336"/>
                <a:gd name="connsiteX9" fmla="*/ 1354943 w 8305434"/>
                <a:gd name="connsiteY9" fmla="*/ 1010585 h 1017336"/>
                <a:gd name="connsiteX0" fmla="*/ 6758750 w 8305434"/>
                <a:gd name="connsiteY0" fmla="*/ 1017336 h 1017336"/>
                <a:gd name="connsiteX1" fmla="*/ 7902487 w 8305434"/>
                <a:gd name="connsiteY1" fmla="*/ 783804 h 1017336"/>
                <a:gd name="connsiteX2" fmla="*/ 8305067 w 8305434"/>
                <a:gd name="connsiteY2" fmla="*/ 554041 h 1017336"/>
                <a:gd name="connsiteX3" fmla="*/ 8059512 w 8305434"/>
                <a:gd name="connsiteY3" fmla="*/ 286194 h 1017336"/>
                <a:gd name="connsiteX4" fmla="*/ 6962433 w 8305434"/>
                <a:gd name="connsiteY4" fmla="*/ 23435 h 1017336"/>
                <a:gd name="connsiteX5" fmla="*/ 3925665 w 8305434"/>
                <a:gd name="connsiteY5" fmla="*/ 32744 h 1017336"/>
                <a:gd name="connsiteX6" fmla="*/ 583159 w 8305434"/>
                <a:gd name="connsiteY6" fmla="*/ 199741 h 1017336"/>
                <a:gd name="connsiteX7" fmla="*/ 44115 w 8305434"/>
                <a:gd name="connsiteY7" fmla="*/ 551949 h 1017336"/>
                <a:gd name="connsiteX8" fmla="*/ 33382 w 8305434"/>
                <a:gd name="connsiteY8" fmla="*/ 694069 h 1017336"/>
                <a:gd name="connsiteX9" fmla="*/ 1354943 w 8305434"/>
                <a:gd name="connsiteY9" fmla="*/ 1010585 h 1017336"/>
                <a:gd name="connsiteX10" fmla="*/ 6758750 w 8305434"/>
                <a:gd name="connsiteY10" fmla="*/ 1017336 h 1017336"/>
                <a:gd name="connsiteX0" fmla="*/ 6758750 w 8305434"/>
                <a:gd name="connsiteY0" fmla="*/ 1017336 h 1040737"/>
                <a:gd name="connsiteX1" fmla="*/ 7902487 w 8305434"/>
                <a:gd name="connsiteY1" fmla="*/ 783804 h 1040737"/>
                <a:gd name="connsiteX2" fmla="*/ 8305067 w 8305434"/>
                <a:gd name="connsiteY2" fmla="*/ 554041 h 1040737"/>
                <a:gd name="connsiteX3" fmla="*/ 8059512 w 8305434"/>
                <a:gd name="connsiteY3" fmla="*/ 286194 h 1040737"/>
                <a:gd name="connsiteX4" fmla="*/ 6962433 w 8305434"/>
                <a:gd name="connsiteY4" fmla="*/ 23435 h 1040737"/>
                <a:gd name="connsiteX5" fmla="*/ 3925665 w 8305434"/>
                <a:gd name="connsiteY5" fmla="*/ 32744 h 1040737"/>
                <a:gd name="connsiteX6" fmla="*/ 583159 w 8305434"/>
                <a:gd name="connsiteY6" fmla="*/ 199741 h 1040737"/>
                <a:gd name="connsiteX7" fmla="*/ 44115 w 8305434"/>
                <a:gd name="connsiteY7" fmla="*/ 551949 h 1040737"/>
                <a:gd name="connsiteX8" fmla="*/ 33382 w 8305434"/>
                <a:gd name="connsiteY8" fmla="*/ 694069 h 1040737"/>
                <a:gd name="connsiteX9" fmla="*/ 1354943 w 8305434"/>
                <a:gd name="connsiteY9" fmla="*/ 1010585 h 1040737"/>
                <a:gd name="connsiteX10" fmla="*/ 6758750 w 8305434"/>
                <a:gd name="connsiteY10" fmla="*/ 1017336 h 1040737"/>
                <a:gd name="connsiteX0" fmla="*/ 6758750 w 8305434"/>
                <a:gd name="connsiteY0" fmla="*/ 1014762 h 1038163"/>
                <a:gd name="connsiteX1" fmla="*/ 7902487 w 8305434"/>
                <a:gd name="connsiteY1" fmla="*/ 781230 h 1038163"/>
                <a:gd name="connsiteX2" fmla="*/ 8305067 w 8305434"/>
                <a:gd name="connsiteY2" fmla="*/ 551467 h 1038163"/>
                <a:gd name="connsiteX3" fmla="*/ 8059512 w 8305434"/>
                <a:gd name="connsiteY3" fmla="*/ 283620 h 1038163"/>
                <a:gd name="connsiteX4" fmla="*/ 6962433 w 8305434"/>
                <a:gd name="connsiteY4" fmla="*/ 20861 h 1038163"/>
                <a:gd name="connsiteX5" fmla="*/ 3925665 w 8305434"/>
                <a:gd name="connsiteY5" fmla="*/ 30170 h 1038163"/>
                <a:gd name="connsiteX6" fmla="*/ 583159 w 8305434"/>
                <a:gd name="connsiteY6" fmla="*/ 139597 h 1038163"/>
                <a:gd name="connsiteX7" fmla="*/ 44115 w 8305434"/>
                <a:gd name="connsiteY7" fmla="*/ 549375 h 1038163"/>
                <a:gd name="connsiteX8" fmla="*/ 33382 w 8305434"/>
                <a:gd name="connsiteY8" fmla="*/ 691495 h 1038163"/>
                <a:gd name="connsiteX9" fmla="*/ 1354943 w 8305434"/>
                <a:gd name="connsiteY9" fmla="*/ 1008011 h 1038163"/>
                <a:gd name="connsiteX10" fmla="*/ 6758750 w 8305434"/>
                <a:gd name="connsiteY10" fmla="*/ 1014762 h 1038163"/>
                <a:gd name="connsiteX0" fmla="*/ 6758750 w 8305434"/>
                <a:gd name="connsiteY0" fmla="*/ 1034719 h 1058120"/>
                <a:gd name="connsiteX1" fmla="*/ 7902487 w 8305434"/>
                <a:gd name="connsiteY1" fmla="*/ 801187 h 1058120"/>
                <a:gd name="connsiteX2" fmla="*/ 8305067 w 8305434"/>
                <a:gd name="connsiteY2" fmla="*/ 571424 h 1058120"/>
                <a:gd name="connsiteX3" fmla="*/ 8059512 w 8305434"/>
                <a:gd name="connsiteY3" fmla="*/ 303577 h 1058120"/>
                <a:gd name="connsiteX4" fmla="*/ 6962433 w 8305434"/>
                <a:gd name="connsiteY4" fmla="*/ 40818 h 1058120"/>
                <a:gd name="connsiteX5" fmla="*/ 3968336 w 8305434"/>
                <a:gd name="connsiteY5" fmla="*/ 12581 h 1058120"/>
                <a:gd name="connsiteX6" fmla="*/ 583159 w 8305434"/>
                <a:gd name="connsiteY6" fmla="*/ 159554 h 1058120"/>
                <a:gd name="connsiteX7" fmla="*/ 44115 w 8305434"/>
                <a:gd name="connsiteY7" fmla="*/ 569332 h 1058120"/>
                <a:gd name="connsiteX8" fmla="*/ 33382 w 8305434"/>
                <a:gd name="connsiteY8" fmla="*/ 711452 h 1058120"/>
                <a:gd name="connsiteX9" fmla="*/ 1354943 w 8305434"/>
                <a:gd name="connsiteY9" fmla="*/ 1027968 h 1058120"/>
                <a:gd name="connsiteX10" fmla="*/ 6758750 w 8305434"/>
                <a:gd name="connsiteY10" fmla="*/ 1034719 h 1058120"/>
                <a:gd name="connsiteX0" fmla="*/ 6800216 w 8346900"/>
                <a:gd name="connsiteY0" fmla="*/ 1034719 h 1058120"/>
                <a:gd name="connsiteX1" fmla="*/ 7943953 w 8346900"/>
                <a:gd name="connsiteY1" fmla="*/ 801187 h 1058120"/>
                <a:gd name="connsiteX2" fmla="*/ 8346533 w 8346900"/>
                <a:gd name="connsiteY2" fmla="*/ 571424 h 1058120"/>
                <a:gd name="connsiteX3" fmla="*/ 8100978 w 8346900"/>
                <a:gd name="connsiteY3" fmla="*/ 303577 h 1058120"/>
                <a:gd name="connsiteX4" fmla="*/ 7003899 w 8346900"/>
                <a:gd name="connsiteY4" fmla="*/ 40818 h 1058120"/>
                <a:gd name="connsiteX5" fmla="*/ 4009802 w 8346900"/>
                <a:gd name="connsiteY5" fmla="*/ 12581 h 1058120"/>
                <a:gd name="connsiteX6" fmla="*/ 624625 w 8346900"/>
                <a:gd name="connsiteY6" fmla="*/ 159554 h 1058120"/>
                <a:gd name="connsiteX7" fmla="*/ 32243 w 8346900"/>
                <a:gd name="connsiteY7" fmla="*/ 509258 h 1058120"/>
                <a:gd name="connsiteX8" fmla="*/ 74848 w 8346900"/>
                <a:gd name="connsiteY8" fmla="*/ 711452 h 1058120"/>
                <a:gd name="connsiteX9" fmla="*/ 1396409 w 8346900"/>
                <a:gd name="connsiteY9" fmla="*/ 1027968 h 1058120"/>
                <a:gd name="connsiteX10" fmla="*/ 6800216 w 8346900"/>
                <a:gd name="connsiteY10" fmla="*/ 1034719 h 1058120"/>
                <a:gd name="connsiteX0" fmla="*/ 6773569 w 8320253"/>
                <a:gd name="connsiteY0" fmla="*/ 1034719 h 1058120"/>
                <a:gd name="connsiteX1" fmla="*/ 7917306 w 8320253"/>
                <a:gd name="connsiteY1" fmla="*/ 801187 h 1058120"/>
                <a:gd name="connsiteX2" fmla="*/ 8319886 w 8320253"/>
                <a:gd name="connsiteY2" fmla="*/ 571424 h 1058120"/>
                <a:gd name="connsiteX3" fmla="*/ 8074331 w 8320253"/>
                <a:gd name="connsiteY3" fmla="*/ 303577 h 1058120"/>
                <a:gd name="connsiteX4" fmla="*/ 6977252 w 8320253"/>
                <a:gd name="connsiteY4" fmla="*/ 40818 h 1058120"/>
                <a:gd name="connsiteX5" fmla="*/ 3983155 w 8320253"/>
                <a:gd name="connsiteY5" fmla="*/ 12581 h 1058120"/>
                <a:gd name="connsiteX6" fmla="*/ 597978 w 8320253"/>
                <a:gd name="connsiteY6" fmla="*/ 159554 h 1058120"/>
                <a:gd name="connsiteX7" fmla="*/ 5596 w 8320253"/>
                <a:gd name="connsiteY7" fmla="*/ 509258 h 1058120"/>
                <a:gd name="connsiteX8" fmla="*/ 48201 w 8320253"/>
                <a:gd name="connsiteY8" fmla="*/ 711452 h 1058120"/>
                <a:gd name="connsiteX9" fmla="*/ 1369762 w 8320253"/>
                <a:gd name="connsiteY9" fmla="*/ 1027968 h 1058120"/>
                <a:gd name="connsiteX10" fmla="*/ 6773569 w 8320253"/>
                <a:gd name="connsiteY10" fmla="*/ 1034719 h 1058120"/>
                <a:gd name="connsiteX0" fmla="*/ 6793588 w 8340272"/>
                <a:gd name="connsiteY0" fmla="*/ 1034719 h 1069935"/>
                <a:gd name="connsiteX1" fmla="*/ 7937325 w 8340272"/>
                <a:gd name="connsiteY1" fmla="*/ 801187 h 1069935"/>
                <a:gd name="connsiteX2" fmla="*/ 8339905 w 8340272"/>
                <a:gd name="connsiteY2" fmla="*/ 571424 h 1069935"/>
                <a:gd name="connsiteX3" fmla="*/ 8094350 w 8340272"/>
                <a:gd name="connsiteY3" fmla="*/ 303577 h 1069935"/>
                <a:gd name="connsiteX4" fmla="*/ 6997271 w 8340272"/>
                <a:gd name="connsiteY4" fmla="*/ 40818 h 1069935"/>
                <a:gd name="connsiteX5" fmla="*/ 4003174 w 8340272"/>
                <a:gd name="connsiteY5" fmla="*/ 12581 h 1069935"/>
                <a:gd name="connsiteX6" fmla="*/ 617997 w 8340272"/>
                <a:gd name="connsiteY6" fmla="*/ 159554 h 1069935"/>
                <a:gd name="connsiteX7" fmla="*/ 25615 w 8340272"/>
                <a:gd name="connsiteY7" fmla="*/ 509258 h 1069935"/>
                <a:gd name="connsiteX8" fmla="*/ 100222 w 8340272"/>
                <a:gd name="connsiteY8" fmla="*/ 756507 h 1069935"/>
                <a:gd name="connsiteX9" fmla="*/ 1389781 w 8340272"/>
                <a:gd name="connsiteY9" fmla="*/ 1027968 h 1069935"/>
                <a:gd name="connsiteX10" fmla="*/ 6793588 w 8340272"/>
                <a:gd name="connsiteY10" fmla="*/ 1034719 h 1069935"/>
                <a:gd name="connsiteX0" fmla="*/ 6800618 w 8347302"/>
                <a:gd name="connsiteY0" fmla="*/ 1034719 h 1069935"/>
                <a:gd name="connsiteX1" fmla="*/ 7944355 w 8347302"/>
                <a:gd name="connsiteY1" fmla="*/ 801187 h 1069935"/>
                <a:gd name="connsiteX2" fmla="*/ 8346935 w 8347302"/>
                <a:gd name="connsiteY2" fmla="*/ 571424 h 1069935"/>
                <a:gd name="connsiteX3" fmla="*/ 8101380 w 8347302"/>
                <a:gd name="connsiteY3" fmla="*/ 303577 h 1069935"/>
                <a:gd name="connsiteX4" fmla="*/ 7004301 w 8347302"/>
                <a:gd name="connsiteY4" fmla="*/ 40818 h 1069935"/>
                <a:gd name="connsiteX5" fmla="*/ 4010204 w 8347302"/>
                <a:gd name="connsiteY5" fmla="*/ 12581 h 1069935"/>
                <a:gd name="connsiteX6" fmla="*/ 625027 w 8347302"/>
                <a:gd name="connsiteY6" fmla="*/ 159554 h 1069935"/>
                <a:gd name="connsiteX7" fmla="*/ 32645 w 8347302"/>
                <a:gd name="connsiteY7" fmla="*/ 509258 h 1069935"/>
                <a:gd name="connsiteX8" fmla="*/ 107252 w 8347302"/>
                <a:gd name="connsiteY8" fmla="*/ 756507 h 1069935"/>
                <a:gd name="connsiteX9" fmla="*/ 1396811 w 8347302"/>
                <a:gd name="connsiteY9" fmla="*/ 1027968 h 1069935"/>
                <a:gd name="connsiteX10" fmla="*/ 6800618 w 8347302"/>
                <a:gd name="connsiteY10" fmla="*/ 1034719 h 1069935"/>
                <a:gd name="connsiteX0" fmla="*/ 6800618 w 8347302"/>
                <a:gd name="connsiteY0" fmla="*/ 1034719 h 1069935"/>
                <a:gd name="connsiteX1" fmla="*/ 7944355 w 8347302"/>
                <a:gd name="connsiteY1" fmla="*/ 801187 h 1069935"/>
                <a:gd name="connsiteX2" fmla="*/ 8346935 w 8347302"/>
                <a:gd name="connsiteY2" fmla="*/ 571424 h 1069935"/>
                <a:gd name="connsiteX3" fmla="*/ 8101380 w 8347302"/>
                <a:gd name="connsiteY3" fmla="*/ 303577 h 1069935"/>
                <a:gd name="connsiteX4" fmla="*/ 7004301 w 8347302"/>
                <a:gd name="connsiteY4" fmla="*/ 40818 h 1069935"/>
                <a:gd name="connsiteX5" fmla="*/ 4010204 w 8347302"/>
                <a:gd name="connsiteY5" fmla="*/ 12581 h 1069935"/>
                <a:gd name="connsiteX6" fmla="*/ 625027 w 8347302"/>
                <a:gd name="connsiteY6" fmla="*/ 159554 h 1069935"/>
                <a:gd name="connsiteX7" fmla="*/ 32645 w 8347302"/>
                <a:gd name="connsiteY7" fmla="*/ 509258 h 1069935"/>
                <a:gd name="connsiteX8" fmla="*/ 107252 w 8347302"/>
                <a:gd name="connsiteY8" fmla="*/ 756507 h 1069935"/>
                <a:gd name="connsiteX9" fmla="*/ 1396811 w 8347302"/>
                <a:gd name="connsiteY9" fmla="*/ 1027968 h 1069935"/>
                <a:gd name="connsiteX10" fmla="*/ 6800618 w 8347302"/>
                <a:gd name="connsiteY10" fmla="*/ 1034719 h 1069935"/>
                <a:gd name="connsiteX0" fmla="*/ 6827673 w 8374357"/>
                <a:gd name="connsiteY0" fmla="*/ 1034719 h 1069935"/>
                <a:gd name="connsiteX1" fmla="*/ 7971410 w 8374357"/>
                <a:gd name="connsiteY1" fmla="*/ 801187 h 1069935"/>
                <a:gd name="connsiteX2" fmla="*/ 8373990 w 8374357"/>
                <a:gd name="connsiteY2" fmla="*/ 571424 h 1069935"/>
                <a:gd name="connsiteX3" fmla="*/ 8128435 w 8374357"/>
                <a:gd name="connsiteY3" fmla="*/ 303577 h 1069935"/>
                <a:gd name="connsiteX4" fmla="*/ 7031356 w 8374357"/>
                <a:gd name="connsiteY4" fmla="*/ 40818 h 1069935"/>
                <a:gd name="connsiteX5" fmla="*/ 4037259 w 8374357"/>
                <a:gd name="connsiteY5" fmla="*/ 12581 h 1069935"/>
                <a:gd name="connsiteX6" fmla="*/ 652082 w 8374357"/>
                <a:gd name="connsiteY6" fmla="*/ 159554 h 1069935"/>
                <a:gd name="connsiteX7" fmla="*/ 27696 w 8374357"/>
                <a:gd name="connsiteY7" fmla="*/ 491736 h 1069935"/>
                <a:gd name="connsiteX8" fmla="*/ 134307 w 8374357"/>
                <a:gd name="connsiteY8" fmla="*/ 756507 h 1069935"/>
                <a:gd name="connsiteX9" fmla="*/ 1423866 w 8374357"/>
                <a:gd name="connsiteY9" fmla="*/ 1027968 h 1069935"/>
                <a:gd name="connsiteX10" fmla="*/ 6827673 w 8374357"/>
                <a:gd name="connsiteY10" fmla="*/ 1034719 h 1069935"/>
                <a:gd name="connsiteX0" fmla="*/ 6804049 w 8350733"/>
                <a:gd name="connsiteY0" fmla="*/ 1034719 h 1069935"/>
                <a:gd name="connsiteX1" fmla="*/ 7947786 w 8350733"/>
                <a:gd name="connsiteY1" fmla="*/ 801187 h 1069935"/>
                <a:gd name="connsiteX2" fmla="*/ 8350366 w 8350733"/>
                <a:gd name="connsiteY2" fmla="*/ 571424 h 1069935"/>
                <a:gd name="connsiteX3" fmla="*/ 8104811 w 8350733"/>
                <a:gd name="connsiteY3" fmla="*/ 303577 h 1069935"/>
                <a:gd name="connsiteX4" fmla="*/ 7007732 w 8350733"/>
                <a:gd name="connsiteY4" fmla="*/ 40818 h 1069935"/>
                <a:gd name="connsiteX5" fmla="*/ 4013635 w 8350733"/>
                <a:gd name="connsiteY5" fmla="*/ 12581 h 1069935"/>
                <a:gd name="connsiteX6" fmla="*/ 628458 w 8350733"/>
                <a:gd name="connsiteY6" fmla="*/ 159554 h 1069935"/>
                <a:gd name="connsiteX7" fmla="*/ 4072 w 8350733"/>
                <a:gd name="connsiteY7" fmla="*/ 491736 h 1069935"/>
                <a:gd name="connsiteX8" fmla="*/ 110683 w 8350733"/>
                <a:gd name="connsiteY8" fmla="*/ 756507 h 1069935"/>
                <a:gd name="connsiteX9" fmla="*/ 1400242 w 8350733"/>
                <a:gd name="connsiteY9" fmla="*/ 1027968 h 1069935"/>
                <a:gd name="connsiteX10" fmla="*/ 6804049 w 8350733"/>
                <a:gd name="connsiteY10" fmla="*/ 1034719 h 1069935"/>
                <a:gd name="connsiteX0" fmla="*/ 6804586 w 8351270"/>
                <a:gd name="connsiteY0" fmla="*/ 1034719 h 1069935"/>
                <a:gd name="connsiteX1" fmla="*/ 7948323 w 8351270"/>
                <a:gd name="connsiteY1" fmla="*/ 801187 h 1069935"/>
                <a:gd name="connsiteX2" fmla="*/ 8350903 w 8351270"/>
                <a:gd name="connsiteY2" fmla="*/ 571424 h 1069935"/>
                <a:gd name="connsiteX3" fmla="*/ 8105348 w 8351270"/>
                <a:gd name="connsiteY3" fmla="*/ 303577 h 1069935"/>
                <a:gd name="connsiteX4" fmla="*/ 7008269 w 8351270"/>
                <a:gd name="connsiteY4" fmla="*/ 40818 h 1069935"/>
                <a:gd name="connsiteX5" fmla="*/ 4014172 w 8351270"/>
                <a:gd name="connsiteY5" fmla="*/ 12581 h 1069935"/>
                <a:gd name="connsiteX6" fmla="*/ 628995 w 8351270"/>
                <a:gd name="connsiteY6" fmla="*/ 159554 h 1069935"/>
                <a:gd name="connsiteX7" fmla="*/ 4609 w 8351270"/>
                <a:gd name="connsiteY7" fmla="*/ 491736 h 1069935"/>
                <a:gd name="connsiteX8" fmla="*/ 111220 w 8351270"/>
                <a:gd name="connsiteY8" fmla="*/ 756507 h 1069935"/>
                <a:gd name="connsiteX9" fmla="*/ 1400779 w 8351270"/>
                <a:gd name="connsiteY9" fmla="*/ 1027968 h 1069935"/>
                <a:gd name="connsiteX10" fmla="*/ 6804586 w 8351270"/>
                <a:gd name="connsiteY10" fmla="*/ 1034719 h 1069935"/>
                <a:gd name="connsiteX0" fmla="*/ 6804586 w 8351270"/>
                <a:gd name="connsiteY0" fmla="*/ 1034719 h 1069935"/>
                <a:gd name="connsiteX1" fmla="*/ 7948323 w 8351270"/>
                <a:gd name="connsiteY1" fmla="*/ 801187 h 1069935"/>
                <a:gd name="connsiteX2" fmla="*/ 8350903 w 8351270"/>
                <a:gd name="connsiteY2" fmla="*/ 571424 h 1069935"/>
                <a:gd name="connsiteX3" fmla="*/ 8105348 w 8351270"/>
                <a:gd name="connsiteY3" fmla="*/ 303577 h 1069935"/>
                <a:gd name="connsiteX4" fmla="*/ 7008269 w 8351270"/>
                <a:gd name="connsiteY4" fmla="*/ 40818 h 1069935"/>
                <a:gd name="connsiteX5" fmla="*/ 4014172 w 8351270"/>
                <a:gd name="connsiteY5" fmla="*/ 12581 h 1069935"/>
                <a:gd name="connsiteX6" fmla="*/ 628995 w 8351270"/>
                <a:gd name="connsiteY6" fmla="*/ 159554 h 1069935"/>
                <a:gd name="connsiteX7" fmla="*/ 4609 w 8351270"/>
                <a:gd name="connsiteY7" fmla="*/ 491736 h 1069935"/>
                <a:gd name="connsiteX8" fmla="*/ 111220 w 8351270"/>
                <a:gd name="connsiteY8" fmla="*/ 756507 h 1069935"/>
                <a:gd name="connsiteX9" fmla="*/ 1400779 w 8351270"/>
                <a:gd name="connsiteY9" fmla="*/ 1027968 h 1069935"/>
                <a:gd name="connsiteX10" fmla="*/ 6804586 w 8351270"/>
                <a:gd name="connsiteY10" fmla="*/ 1034719 h 1069935"/>
                <a:gd name="connsiteX0" fmla="*/ 6804586 w 8351270"/>
                <a:gd name="connsiteY0" fmla="*/ 1034719 h 1069935"/>
                <a:gd name="connsiteX1" fmla="*/ 7948323 w 8351270"/>
                <a:gd name="connsiteY1" fmla="*/ 801187 h 1069935"/>
                <a:gd name="connsiteX2" fmla="*/ 8350903 w 8351270"/>
                <a:gd name="connsiteY2" fmla="*/ 571424 h 1069935"/>
                <a:gd name="connsiteX3" fmla="*/ 8105348 w 8351270"/>
                <a:gd name="connsiteY3" fmla="*/ 303577 h 1069935"/>
                <a:gd name="connsiteX4" fmla="*/ 7008269 w 8351270"/>
                <a:gd name="connsiteY4" fmla="*/ 40818 h 1069935"/>
                <a:gd name="connsiteX5" fmla="*/ 4014172 w 8351270"/>
                <a:gd name="connsiteY5" fmla="*/ 12581 h 1069935"/>
                <a:gd name="connsiteX6" fmla="*/ 628995 w 8351270"/>
                <a:gd name="connsiteY6" fmla="*/ 159554 h 1069935"/>
                <a:gd name="connsiteX7" fmla="*/ 4609 w 8351270"/>
                <a:gd name="connsiteY7" fmla="*/ 491736 h 1069935"/>
                <a:gd name="connsiteX8" fmla="*/ 111220 w 8351270"/>
                <a:gd name="connsiteY8" fmla="*/ 756507 h 1069935"/>
                <a:gd name="connsiteX9" fmla="*/ 1400779 w 8351270"/>
                <a:gd name="connsiteY9" fmla="*/ 1027968 h 1069935"/>
                <a:gd name="connsiteX10" fmla="*/ 6804586 w 8351270"/>
                <a:gd name="connsiteY10" fmla="*/ 1034719 h 1069935"/>
                <a:gd name="connsiteX0" fmla="*/ 6804586 w 8351270"/>
                <a:gd name="connsiteY0" fmla="*/ 1034719 h 1069935"/>
                <a:gd name="connsiteX1" fmla="*/ 7948323 w 8351270"/>
                <a:gd name="connsiteY1" fmla="*/ 801187 h 1069935"/>
                <a:gd name="connsiteX2" fmla="*/ 8350903 w 8351270"/>
                <a:gd name="connsiteY2" fmla="*/ 571424 h 1069935"/>
                <a:gd name="connsiteX3" fmla="*/ 8105348 w 8351270"/>
                <a:gd name="connsiteY3" fmla="*/ 303577 h 1069935"/>
                <a:gd name="connsiteX4" fmla="*/ 7008269 w 8351270"/>
                <a:gd name="connsiteY4" fmla="*/ 40818 h 1069935"/>
                <a:gd name="connsiteX5" fmla="*/ 4014172 w 8351270"/>
                <a:gd name="connsiteY5" fmla="*/ 12581 h 1069935"/>
                <a:gd name="connsiteX6" fmla="*/ 628995 w 8351270"/>
                <a:gd name="connsiteY6" fmla="*/ 159554 h 1069935"/>
                <a:gd name="connsiteX7" fmla="*/ 4609 w 8351270"/>
                <a:gd name="connsiteY7" fmla="*/ 491736 h 1069935"/>
                <a:gd name="connsiteX8" fmla="*/ 111220 w 8351270"/>
                <a:gd name="connsiteY8" fmla="*/ 756507 h 1069935"/>
                <a:gd name="connsiteX9" fmla="*/ 1400779 w 8351270"/>
                <a:gd name="connsiteY9" fmla="*/ 1027968 h 1069935"/>
                <a:gd name="connsiteX10" fmla="*/ 6804586 w 8351270"/>
                <a:gd name="connsiteY10" fmla="*/ 1034719 h 1069935"/>
                <a:gd name="connsiteX0" fmla="*/ 6804586 w 8351270"/>
                <a:gd name="connsiteY0" fmla="*/ 1034719 h 1069935"/>
                <a:gd name="connsiteX1" fmla="*/ 7948323 w 8351270"/>
                <a:gd name="connsiteY1" fmla="*/ 801187 h 1069935"/>
                <a:gd name="connsiteX2" fmla="*/ 8350903 w 8351270"/>
                <a:gd name="connsiteY2" fmla="*/ 571424 h 1069935"/>
                <a:gd name="connsiteX3" fmla="*/ 8105348 w 8351270"/>
                <a:gd name="connsiteY3" fmla="*/ 303577 h 1069935"/>
                <a:gd name="connsiteX4" fmla="*/ 7008269 w 8351270"/>
                <a:gd name="connsiteY4" fmla="*/ 40818 h 1069935"/>
                <a:gd name="connsiteX5" fmla="*/ 4014172 w 8351270"/>
                <a:gd name="connsiteY5" fmla="*/ 12581 h 1069935"/>
                <a:gd name="connsiteX6" fmla="*/ 628995 w 8351270"/>
                <a:gd name="connsiteY6" fmla="*/ 159554 h 1069935"/>
                <a:gd name="connsiteX7" fmla="*/ 4609 w 8351270"/>
                <a:gd name="connsiteY7" fmla="*/ 491736 h 1069935"/>
                <a:gd name="connsiteX8" fmla="*/ 111220 w 8351270"/>
                <a:gd name="connsiteY8" fmla="*/ 756507 h 1069935"/>
                <a:gd name="connsiteX9" fmla="*/ 1400779 w 8351270"/>
                <a:gd name="connsiteY9" fmla="*/ 1027968 h 1069935"/>
                <a:gd name="connsiteX10" fmla="*/ 6804586 w 8351270"/>
                <a:gd name="connsiteY10" fmla="*/ 1034719 h 1069935"/>
                <a:gd name="connsiteX0" fmla="*/ 6804586 w 8351270"/>
                <a:gd name="connsiteY0" fmla="*/ 1034719 h 1058031"/>
                <a:gd name="connsiteX1" fmla="*/ 7948323 w 8351270"/>
                <a:gd name="connsiteY1" fmla="*/ 801187 h 1058031"/>
                <a:gd name="connsiteX2" fmla="*/ 8350903 w 8351270"/>
                <a:gd name="connsiteY2" fmla="*/ 571424 h 1058031"/>
                <a:gd name="connsiteX3" fmla="*/ 8105348 w 8351270"/>
                <a:gd name="connsiteY3" fmla="*/ 303577 h 1058031"/>
                <a:gd name="connsiteX4" fmla="*/ 7008269 w 8351270"/>
                <a:gd name="connsiteY4" fmla="*/ 40818 h 1058031"/>
                <a:gd name="connsiteX5" fmla="*/ 4014172 w 8351270"/>
                <a:gd name="connsiteY5" fmla="*/ 12581 h 1058031"/>
                <a:gd name="connsiteX6" fmla="*/ 628995 w 8351270"/>
                <a:gd name="connsiteY6" fmla="*/ 159554 h 1058031"/>
                <a:gd name="connsiteX7" fmla="*/ 4609 w 8351270"/>
                <a:gd name="connsiteY7" fmla="*/ 491736 h 1058031"/>
                <a:gd name="connsiteX8" fmla="*/ 111220 w 8351270"/>
                <a:gd name="connsiteY8" fmla="*/ 756507 h 1058031"/>
                <a:gd name="connsiteX9" fmla="*/ 1400779 w 8351270"/>
                <a:gd name="connsiteY9" fmla="*/ 1027968 h 1058031"/>
                <a:gd name="connsiteX10" fmla="*/ 6804586 w 8351270"/>
                <a:gd name="connsiteY10" fmla="*/ 1034719 h 1058031"/>
                <a:gd name="connsiteX0" fmla="*/ 6803550 w 8350234"/>
                <a:gd name="connsiteY0" fmla="*/ 1034719 h 1058031"/>
                <a:gd name="connsiteX1" fmla="*/ 7947287 w 8350234"/>
                <a:gd name="connsiteY1" fmla="*/ 801187 h 1058031"/>
                <a:gd name="connsiteX2" fmla="*/ 8349867 w 8350234"/>
                <a:gd name="connsiteY2" fmla="*/ 571424 h 1058031"/>
                <a:gd name="connsiteX3" fmla="*/ 8104312 w 8350234"/>
                <a:gd name="connsiteY3" fmla="*/ 303577 h 1058031"/>
                <a:gd name="connsiteX4" fmla="*/ 7007233 w 8350234"/>
                <a:gd name="connsiteY4" fmla="*/ 40818 h 1058031"/>
                <a:gd name="connsiteX5" fmla="*/ 4013136 w 8350234"/>
                <a:gd name="connsiteY5" fmla="*/ 12581 h 1058031"/>
                <a:gd name="connsiteX6" fmla="*/ 627959 w 8350234"/>
                <a:gd name="connsiteY6" fmla="*/ 159554 h 1058031"/>
                <a:gd name="connsiteX7" fmla="*/ 3573 w 8350234"/>
                <a:gd name="connsiteY7" fmla="*/ 491736 h 1058031"/>
                <a:gd name="connsiteX8" fmla="*/ 110184 w 8350234"/>
                <a:gd name="connsiteY8" fmla="*/ 756507 h 1058031"/>
                <a:gd name="connsiteX9" fmla="*/ 1399743 w 8350234"/>
                <a:gd name="connsiteY9" fmla="*/ 1027968 h 1058031"/>
                <a:gd name="connsiteX10" fmla="*/ 6803550 w 8350234"/>
                <a:gd name="connsiteY10" fmla="*/ 1034719 h 1058031"/>
                <a:gd name="connsiteX0" fmla="*/ 6803550 w 8392991"/>
                <a:gd name="connsiteY0" fmla="*/ 1050596 h 1073908"/>
                <a:gd name="connsiteX1" fmla="*/ 7947287 w 8392991"/>
                <a:gd name="connsiteY1" fmla="*/ 817064 h 1073908"/>
                <a:gd name="connsiteX2" fmla="*/ 8349867 w 8392991"/>
                <a:gd name="connsiteY2" fmla="*/ 587301 h 1073908"/>
                <a:gd name="connsiteX3" fmla="*/ 7007233 w 8392991"/>
                <a:gd name="connsiteY3" fmla="*/ 56695 h 1073908"/>
                <a:gd name="connsiteX4" fmla="*/ 4013136 w 8392991"/>
                <a:gd name="connsiteY4" fmla="*/ 28458 h 1073908"/>
                <a:gd name="connsiteX5" fmla="*/ 627959 w 8392991"/>
                <a:gd name="connsiteY5" fmla="*/ 175431 h 1073908"/>
                <a:gd name="connsiteX6" fmla="*/ 3573 w 8392991"/>
                <a:gd name="connsiteY6" fmla="*/ 507613 h 1073908"/>
                <a:gd name="connsiteX7" fmla="*/ 110184 w 8392991"/>
                <a:gd name="connsiteY7" fmla="*/ 772384 h 1073908"/>
                <a:gd name="connsiteX8" fmla="*/ 1399743 w 8392991"/>
                <a:gd name="connsiteY8" fmla="*/ 1043845 h 1073908"/>
                <a:gd name="connsiteX9" fmla="*/ 6803550 w 8392991"/>
                <a:gd name="connsiteY9" fmla="*/ 1050596 h 1073908"/>
                <a:gd name="connsiteX0" fmla="*/ 6803550 w 8452363"/>
                <a:gd name="connsiteY0" fmla="*/ 1039448 h 1062760"/>
                <a:gd name="connsiteX1" fmla="*/ 7947287 w 8452363"/>
                <a:gd name="connsiteY1" fmla="*/ 805916 h 1062760"/>
                <a:gd name="connsiteX2" fmla="*/ 8413872 w 8452363"/>
                <a:gd name="connsiteY2" fmla="*/ 398435 h 1062760"/>
                <a:gd name="connsiteX3" fmla="*/ 7007233 w 8452363"/>
                <a:gd name="connsiteY3" fmla="*/ 45547 h 1062760"/>
                <a:gd name="connsiteX4" fmla="*/ 4013136 w 8452363"/>
                <a:gd name="connsiteY4" fmla="*/ 17310 h 1062760"/>
                <a:gd name="connsiteX5" fmla="*/ 627959 w 8452363"/>
                <a:gd name="connsiteY5" fmla="*/ 164283 h 1062760"/>
                <a:gd name="connsiteX6" fmla="*/ 3573 w 8452363"/>
                <a:gd name="connsiteY6" fmla="*/ 496465 h 1062760"/>
                <a:gd name="connsiteX7" fmla="*/ 110184 w 8452363"/>
                <a:gd name="connsiteY7" fmla="*/ 761236 h 1062760"/>
                <a:gd name="connsiteX8" fmla="*/ 1399743 w 8452363"/>
                <a:gd name="connsiteY8" fmla="*/ 1032697 h 1062760"/>
                <a:gd name="connsiteX9" fmla="*/ 6803550 w 8452363"/>
                <a:gd name="connsiteY9" fmla="*/ 1039448 h 1062760"/>
                <a:gd name="connsiteX0" fmla="*/ 6827674 w 8476487"/>
                <a:gd name="connsiteY0" fmla="*/ 1037457 h 1060769"/>
                <a:gd name="connsiteX1" fmla="*/ 7971411 w 8476487"/>
                <a:gd name="connsiteY1" fmla="*/ 803925 h 1060769"/>
                <a:gd name="connsiteX2" fmla="*/ 8437996 w 8476487"/>
                <a:gd name="connsiteY2" fmla="*/ 396444 h 1060769"/>
                <a:gd name="connsiteX3" fmla="*/ 7031357 w 8476487"/>
                <a:gd name="connsiteY3" fmla="*/ 43556 h 1060769"/>
                <a:gd name="connsiteX4" fmla="*/ 4037260 w 8476487"/>
                <a:gd name="connsiteY4" fmla="*/ 15319 h 1060769"/>
                <a:gd name="connsiteX5" fmla="*/ 652083 w 8476487"/>
                <a:gd name="connsiteY5" fmla="*/ 132255 h 1060769"/>
                <a:gd name="connsiteX6" fmla="*/ 27697 w 8476487"/>
                <a:gd name="connsiteY6" fmla="*/ 494474 h 1060769"/>
                <a:gd name="connsiteX7" fmla="*/ 134308 w 8476487"/>
                <a:gd name="connsiteY7" fmla="*/ 759245 h 1060769"/>
                <a:gd name="connsiteX8" fmla="*/ 1423867 w 8476487"/>
                <a:gd name="connsiteY8" fmla="*/ 1030706 h 1060769"/>
                <a:gd name="connsiteX9" fmla="*/ 6827674 w 8476487"/>
                <a:gd name="connsiteY9" fmla="*/ 1037457 h 1060769"/>
                <a:gd name="connsiteX0" fmla="*/ 6761297 w 8410110"/>
                <a:gd name="connsiteY0" fmla="*/ 1037457 h 1060769"/>
                <a:gd name="connsiteX1" fmla="*/ 7905034 w 8410110"/>
                <a:gd name="connsiteY1" fmla="*/ 803925 h 1060769"/>
                <a:gd name="connsiteX2" fmla="*/ 8371619 w 8410110"/>
                <a:gd name="connsiteY2" fmla="*/ 396444 h 1060769"/>
                <a:gd name="connsiteX3" fmla="*/ 6964980 w 8410110"/>
                <a:gd name="connsiteY3" fmla="*/ 43556 h 1060769"/>
                <a:gd name="connsiteX4" fmla="*/ 3970883 w 8410110"/>
                <a:gd name="connsiteY4" fmla="*/ 15319 h 1060769"/>
                <a:gd name="connsiteX5" fmla="*/ 585706 w 8410110"/>
                <a:gd name="connsiteY5" fmla="*/ 132255 h 1060769"/>
                <a:gd name="connsiteX6" fmla="*/ 67931 w 8410110"/>
                <a:gd name="connsiteY6" fmla="*/ 759245 h 1060769"/>
                <a:gd name="connsiteX7" fmla="*/ 1357490 w 8410110"/>
                <a:gd name="connsiteY7" fmla="*/ 1030706 h 1060769"/>
                <a:gd name="connsiteX8" fmla="*/ 6761297 w 8410110"/>
                <a:gd name="connsiteY8" fmla="*/ 1037457 h 1060769"/>
                <a:gd name="connsiteX0" fmla="*/ 7024882 w 8673695"/>
                <a:gd name="connsiteY0" fmla="*/ 1037457 h 1066877"/>
                <a:gd name="connsiteX1" fmla="*/ 8168619 w 8673695"/>
                <a:gd name="connsiteY1" fmla="*/ 803925 h 1066877"/>
                <a:gd name="connsiteX2" fmla="*/ 8635204 w 8673695"/>
                <a:gd name="connsiteY2" fmla="*/ 396444 h 1066877"/>
                <a:gd name="connsiteX3" fmla="*/ 7228565 w 8673695"/>
                <a:gd name="connsiteY3" fmla="*/ 43556 h 1066877"/>
                <a:gd name="connsiteX4" fmla="*/ 4234468 w 8673695"/>
                <a:gd name="connsiteY4" fmla="*/ 15319 h 1066877"/>
                <a:gd name="connsiteX5" fmla="*/ 849291 w 8673695"/>
                <a:gd name="connsiteY5" fmla="*/ 132255 h 1066877"/>
                <a:gd name="connsiteX6" fmla="*/ 32821 w 8673695"/>
                <a:gd name="connsiteY6" fmla="*/ 669134 h 1066877"/>
                <a:gd name="connsiteX7" fmla="*/ 1621075 w 8673695"/>
                <a:gd name="connsiteY7" fmla="*/ 1030706 h 1066877"/>
                <a:gd name="connsiteX8" fmla="*/ 7024882 w 8673695"/>
                <a:gd name="connsiteY8" fmla="*/ 1037457 h 1066877"/>
                <a:gd name="connsiteX0" fmla="*/ 7024882 w 8556142"/>
                <a:gd name="connsiteY0" fmla="*/ 1037457 h 1066877"/>
                <a:gd name="connsiteX1" fmla="*/ 8168619 w 8556142"/>
                <a:gd name="connsiteY1" fmla="*/ 803925 h 1066877"/>
                <a:gd name="connsiteX2" fmla="*/ 8507192 w 8556142"/>
                <a:gd name="connsiteY2" fmla="*/ 396444 h 1066877"/>
                <a:gd name="connsiteX3" fmla="*/ 7228565 w 8556142"/>
                <a:gd name="connsiteY3" fmla="*/ 43556 h 1066877"/>
                <a:gd name="connsiteX4" fmla="*/ 4234468 w 8556142"/>
                <a:gd name="connsiteY4" fmla="*/ 15319 h 1066877"/>
                <a:gd name="connsiteX5" fmla="*/ 849291 w 8556142"/>
                <a:gd name="connsiteY5" fmla="*/ 132255 h 1066877"/>
                <a:gd name="connsiteX6" fmla="*/ 32821 w 8556142"/>
                <a:gd name="connsiteY6" fmla="*/ 669134 h 1066877"/>
                <a:gd name="connsiteX7" fmla="*/ 1621075 w 8556142"/>
                <a:gd name="connsiteY7" fmla="*/ 1030706 h 1066877"/>
                <a:gd name="connsiteX8" fmla="*/ 7024882 w 8556142"/>
                <a:gd name="connsiteY8" fmla="*/ 1037457 h 1066877"/>
                <a:gd name="connsiteX0" fmla="*/ 7024882 w 8543571"/>
                <a:gd name="connsiteY0" fmla="*/ 1037457 h 1066877"/>
                <a:gd name="connsiteX1" fmla="*/ 8168619 w 8543571"/>
                <a:gd name="connsiteY1" fmla="*/ 803925 h 1066877"/>
                <a:gd name="connsiteX2" fmla="*/ 8507192 w 8543571"/>
                <a:gd name="connsiteY2" fmla="*/ 396444 h 1066877"/>
                <a:gd name="connsiteX3" fmla="*/ 7228565 w 8543571"/>
                <a:gd name="connsiteY3" fmla="*/ 43556 h 1066877"/>
                <a:gd name="connsiteX4" fmla="*/ 4234468 w 8543571"/>
                <a:gd name="connsiteY4" fmla="*/ 15319 h 1066877"/>
                <a:gd name="connsiteX5" fmla="*/ 849291 w 8543571"/>
                <a:gd name="connsiteY5" fmla="*/ 132255 h 1066877"/>
                <a:gd name="connsiteX6" fmla="*/ 32821 w 8543571"/>
                <a:gd name="connsiteY6" fmla="*/ 669134 h 1066877"/>
                <a:gd name="connsiteX7" fmla="*/ 1621075 w 8543571"/>
                <a:gd name="connsiteY7" fmla="*/ 1030706 h 1066877"/>
                <a:gd name="connsiteX8" fmla="*/ 7024882 w 8543571"/>
                <a:gd name="connsiteY8" fmla="*/ 1037457 h 1066877"/>
                <a:gd name="connsiteX0" fmla="*/ 7024014 w 8542705"/>
                <a:gd name="connsiteY0" fmla="*/ 1049211 h 1078631"/>
                <a:gd name="connsiteX1" fmla="*/ 8167751 w 8542705"/>
                <a:gd name="connsiteY1" fmla="*/ 815679 h 1078631"/>
                <a:gd name="connsiteX2" fmla="*/ 8506324 w 8542705"/>
                <a:gd name="connsiteY2" fmla="*/ 408198 h 1078631"/>
                <a:gd name="connsiteX3" fmla="*/ 7227697 w 8542705"/>
                <a:gd name="connsiteY3" fmla="*/ 55310 h 1078631"/>
                <a:gd name="connsiteX4" fmla="*/ 4158926 w 8542705"/>
                <a:gd name="connsiteY4" fmla="*/ 9551 h 1078631"/>
                <a:gd name="connsiteX5" fmla="*/ 848423 w 8542705"/>
                <a:gd name="connsiteY5" fmla="*/ 144009 h 1078631"/>
                <a:gd name="connsiteX6" fmla="*/ 31953 w 8542705"/>
                <a:gd name="connsiteY6" fmla="*/ 680888 h 1078631"/>
                <a:gd name="connsiteX7" fmla="*/ 1620207 w 8542705"/>
                <a:gd name="connsiteY7" fmla="*/ 1042460 h 1078631"/>
                <a:gd name="connsiteX8" fmla="*/ 7024014 w 8542705"/>
                <a:gd name="connsiteY8" fmla="*/ 1049211 h 1078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42705" h="1078631">
                  <a:moveTo>
                    <a:pt x="7024014" y="1049211"/>
                  </a:moveTo>
                  <a:cubicBezTo>
                    <a:pt x="7363191" y="1024651"/>
                    <a:pt x="7920699" y="922514"/>
                    <a:pt x="8167751" y="815679"/>
                  </a:cubicBezTo>
                  <a:cubicBezTo>
                    <a:pt x="8414803" y="708844"/>
                    <a:pt x="8630996" y="564962"/>
                    <a:pt x="8506324" y="408198"/>
                  </a:cubicBezTo>
                  <a:cubicBezTo>
                    <a:pt x="8381652" y="251434"/>
                    <a:pt x="7952263" y="121751"/>
                    <a:pt x="7227697" y="55310"/>
                  </a:cubicBezTo>
                  <a:cubicBezTo>
                    <a:pt x="6503131" y="-11131"/>
                    <a:pt x="5222138" y="-5232"/>
                    <a:pt x="4158926" y="9551"/>
                  </a:cubicBezTo>
                  <a:cubicBezTo>
                    <a:pt x="3095714" y="24334"/>
                    <a:pt x="1536252" y="32120"/>
                    <a:pt x="848423" y="144009"/>
                  </a:cubicBezTo>
                  <a:cubicBezTo>
                    <a:pt x="160594" y="255899"/>
                    <a:pt x="-96678" y="531146"/>
                    <a:pt x="31953" y="680888"/>
                  </a:cubicBezTo>
                  <a:cubicBezTo>
                    <a:pt x="160584" y="830630"/>
                    <a:pt x="454864" y="981073"/>
                    <a:pt x="1620207" y="1042460"/>
                  </a:cubicBezTo>
                  <a:cubicBezTo>
                    <a:pt x="2785550" y="1103847"/>
                    <a:pt x="6684837" y="1073771"/>
                    <a:pt x="7024014" y="1049211"/>
                  </a:cubicBezTo>
                  <a:close/>
                </a:path>
              </a:pathLst>
            </a:custGeom>
            <a:solidFill>
              <a:schemeClr val="bg1"/>
            </a:solidFill>
            <a:ln w="6852" cap="flat">
              <a:solidFill>
                <a:schemeClr val="bg1">
                  <a:lumMod val="75000"/>
                </a:schemeClr>
              </a:solidFill>
              <a:prstDash val="solid"/>
              <a:miter/>
            </a:ln>
            <a:effectLst>
              <a:outerShdw blurRad="50800" dist="38100" dir="5400000" algn="t" rotWithShape="0">
                <a:schemeClr val="bg1">
                  <a:lumMod val="85000"/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94607C0-D4D2-4163-9840-560587BB79BE}"/>
                </a:ext>
              </a:extLst>
            </p:cNvPr>
            <p:cNvSpPr/>
            <p:nvPr/>
          </p:nvSpPr>
          <p:spPr>
            <a:xfrm rot="16527636" flipH="1">
              <a:off x="1376628" y="3571316"/>
              <a:ext cx="323380" cy="333921"/>
            </a:xfrm>
            <a:custGeom>
              <a:avLst/>
              <a:gdLst>
                <a:gd name="connsiteX0" fmla="*/ 3509 w 273194"/>
                <a:gd name="connsiteY0" fmla="*/ 74034 h 298285"/>
                <a:gd name="connsiteX1" fmla="*/ 242554 w 273194"/>
                <a:gd name="connsiteY1" fmla="*/ 7914 h 298285"/>
                <a:gd name="connsiteX2" fmla="*/ 271435 w 273194"/>
                <a:gd name="connsiteY2" fmla="*/ 23947 h 298285"/>
                <a:gd name="connsiteX3" fmla="*/ 171264 w 273194"/>
                <a:gd name="connsiteY3" fmla="*/ 181106 h 298285"/>
                <a:gd name="connsiteX4" fmla="*/ 92883 w 273194"/>
                <a:gd name="connsiteY4" fmla="*/ 242503 h 298285"/>
                <a:gd name="connsiteX5" fmla="*/ 15283 w 273194"/>
                <a:gd name="connsiteY5" fmla="*/ 296443 h 298285"/>
                <a:gd name="connsiteX6" fmla="*/ 15283 w 273194"/>
                <a:gd name="connsiteY6" fmla="*/ 296505 h 29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3194" h="298285">
                  <a:moveTo>
                    <a:pt x="3509" y="74034"/>
                  </a:moveTo>
                  <a:cubicBezTo>
                    <a:pt x="90606" y="88389"/>
                    <a:pt x="177248" y="64837"/>
                    <a:pt x="242554" y="7914"/>
                  </a:cubicBezTo>
                  <a:cubicBezTo>
                    <a:pt x="255368" y="-3271"/>
                    <a:pt x="275338" y="7666"/>
                    <a:pt x="271435" y="23947"/>
                  </a:cubicBezTo>
                  <a:cubicBezTo>
                    <a:pt x="256735" y="84847"/>
                    <a:pt x="219593" y="139533"/>
                    <a:pt x="171264" y="181106"/>
                  </a:cubicBezTo>
                  <a:cubicBezTo>
                    <a:pt x="146156" y="202732"/>
                    <a:pt x="120073" y="223239"/>
                    <a:pt x="92883" y="242503"/>
                  </a:cubicBezTo>
                  <a:cubicBezTo>
                    <a:pt x="67840" y="260276"/>
                    <a:pt x="42407" y="280845"/>
                    <a:pt x="15283" y="296443"/>
                  </a:cubicBezTo>
                  <a:cubicBezTo>
                    <a:pt x="15283" y="296443"/>
                    <a:pt x="15283" y="296443"/>
                    <a:pt x="15283" y="296505"/>
                  </a:cubicBezTo>
                </a:path>
              </a:pathLst>
            </a:custGeom>
            <a:solidFill>
              <a:schemeClr val="bg1"/>
            </a:solidFill>
            <a:ln w="6852" cap="flat">
              <a:solidFill>
                <a:schemeClr val="bg1">
                  <a:lumMod val="7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97F00B5-FF04-419E-98DE-D9D0BDC75ACD}"/>
              </a:ext>
            </a:extLst>
          </p:cNvPr>
          <p:cNvSpPr/>
          <p:nvPr/>
        </p:nvSpPr>
        <p:spPr>
          <a:xfrm>
            <a:off x="2722994" y="2309853"/>
            <a:ext cx="330891" cy="215352"/>
          </a:xfrm>
          <a:prstGeom prst="rightArrow">
            <a:avLst/>
          </a:prstGeom>
          <a:solidFill>
            <a:srgbClr val="F47A5C"/>
          </a:solidFill>
          <a:ln>
            <a:solidFill>
              <a:srgbClr val="F47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5835885-3F73-4E5C-8F4B-F20D82C840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B0A3903-8A02-4687-A1AF-584D5578D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74" y="-100795"/>
            <a:ext cx="4999153" cy="1463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005196-7D50-478B-A1D1-348F4E8A12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059" y="1733220"/>
            <a:ext cx="1969179" cy="1633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5D08B-2F80-47EE-9FAB-CDA82312D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8852" y="1699956"/>
            <a:ext cx="1956986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C9BB63-2BF1-4BD7-A85C-DD1E9A4E62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14887" r="11394" b="2992"/>
          <a:stretch/>
        </p:blipFill>
        <p:spPr>
          <a:xfrm>
            <a:off x="506843" y="3650357"/>
            <a:ext cx="1382730" cy="2888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367D20-FBF9-4870-AB0C-0B4B782787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7900" y="2740508"/>
            <a:ext cx="5919729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156DEF-3611-429C-8452-DBB06DDD2F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7900" y="3326881"/>
            <a:ext cx="5901439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C4909C-FE0B-4B4E-9478-598E6B66A8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7899" y="3946367"/>
            <a:ext cx="590143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12E215-9924-4687-B7B2-B5A50EE887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7900" y="4565853"/>
            <a:ext cx="5919729" cy="859611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0E57203-FB42-4C88-87EA-6CDBB69F3A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C9CA2B-0648-4935-A01C-6192EA6EF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537" y="1362372"/>
            <a:ext cx="3901778" cy="52613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68AE89-D610-4BC9-9871-4EBCCEE9B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6" y="3233609"/>
            <a:ext cx="1605267" cy="33519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D409FC-B23F-49BD-B136-B2C16EEF6D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C4ACCB-D7CD-4468-ABCC-7A9BE34EA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4" y="-100795"/>
            <a:ext cx="4999153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2DCDFE-4687-4482-9382-F7853D6CD2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981200"/>
            <a:ext cx="3487214" cy="1304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DCE28F-F3FE-45EC-8536-9C7239F4D7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41" y="1398112"/>
            <a:ext cx="3883489" cy="525520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7CF96C-7260-4AA1-A8BC-43F5FEDC15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3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7D8167-5ED9-4E6F-BBCD-FA72CFB66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" y="919759"/>
            <a:ext cx="11967485" cy="5438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B6F4A-6D3D-4EAA-A102-7A35C432F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71" y="5747809"/>
            <a:ext cx="11498053" cy="670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FD603-FF6C-4AA3-B5D8-695F444EC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43" y="3923754"/>
            <a:ext cx="11498053" cy="670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886180-C6A5-4141-B00C-4FBC2252A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981" y="2302738"/>
            <a:ext cx="11498053" cy="676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B4604-FEC0-4198-8FCB-2B041DFE9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259809"/>
            <a:ext cx="2786113" cy="670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6A0B2B-552D-42CA-89D2-CF3B77B31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755" y="2267777"/>
            <a:ext cx="2814246" cy="670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5EED8-8E11-4552-B917-02C5A8FE6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5004" y="2273873"/>
            <a:ext cx="2816596" cy="664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5D9ACD-1C50-4A17-85FB-697290CDE9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2594" y="2273873"/>
            <a:ext cx="2831439" cy="66452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1CFF0BA-7721-4FDF-97CF-A2E172473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834" y="3895236"/>
            <a:ext cx="2807260" cy="67061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27ECFB98-600E-449A-A771-142F92821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4546" y="3895236"/>
            <a:ext cx="2793321" cy="67061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5349D04E-0236-48D4-B832-E689364D6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4254" y="3902580"/>
            <a:ext cx="2801098" cy="66452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8B45F9A-C13F-4AC0-975F-FA5661089B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2594" y="3902580"/>
            <a:ext cx="2816596" cy="66452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76B797F0-B82E-47B3-9470-8730FC53E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834" y="5696581"/>
            <a:ext cx="2807260" cy="670618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EA221AA6-AD11-4FC4-9A91-3FA0C54B2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8380" y="5696581"/>
            <a:ext cx="2807260" cy="67061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10B2CEBB-EF64-4721-80C6-7A863526A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8092" y="5702677"/>
            <a:ext cx="2807260" cy="66452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2E46CB19-2412-4130-8B60-8C91FE1D4C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6688" y="5704689"/>
            <a:ext cx="2842501" cy="66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D85491-2EBA-40BB-B27A-287ED122E2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A1F84C2-8945-49C5-8A2E-F10577BCB77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6216"/>
          <a:stretch/>
        </p:blipFill>
        <p:spPr>
          <a:xfrm>
            <a:off x="100174" y="-100794"/>
            <a:ext cx="4999153" cy="93326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F169772-8C55-40FD-9EAB-9E2081A29B2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2936601" y="2549867"/>
            <a:ext cx="312708" cy="44899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C1F56E1-4DCF-4293-84B9-00CD0FF57D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97F81F2-0F6D-4AD7-B451-3B8D45E99E84}"/>
              </a:ext>
            </a:extLst>
          </p:cNvPr>
          <p:cNvSpPr/>
          <p:nvPr/>
        </p:nvSpPr>
        <p:spPr>
          <a:xfrm>
            <a:off x="457200" y="2432759"/>
            <a:ext cx="11277600" cy="3093822"/>
          </a:xfrm>
          <a:prstGeom prst="roundRect">
            <a:avLst>
              <a:gd name="adj" fmla="val 1179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42C1E942-4CB6-4360-BDAF-31243E580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63" y="3980700"/>
            <a:ext cx="3188484" cy="1077026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01A1EF8B-FAB6-48F9-B38B-2AA2B9C9A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85" y="3985767"/>
            <a:ext cx="3309896" cy="1072988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8FC89F57-219A-47ED-B018-38E7E4A96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554" y="2633895"/>
            <a:ext cx="3194581" cy="106689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4ED565E1-98E6-41BC-8205-BB8DAEB437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37" y="2635058"/>
            <a:ext cx="3188484" cy="1064855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59558953-E6A2-44FA-B5BF-757CBE3C20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02" y="3990568"/>
            <a:ext cx="3243353" cy="1119441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2DD59BC5-8CA8-41C0-A0A6-92C79406DA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0" y="2634009"/>
            <a:ext cx="3176288" cy="1064847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82841E3B-45D8-4669-9D6F-BDA326E5A94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3810256" y="3380308"/>
            <a:ext cx="312708" cy="448990"/>
          </a:xfrm>
          <a:prstGeom prst="rect">
            <a:avLst/>
          </a:prstGeom>
        </p:spPr>
      </p:pic>
      <p:pic>
        <p:nvPicPr>
          <p:cNvPr id="160" name="Picture 15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B44396E-07F0-4B17-A913-2248F0D7B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4B3EBDE0-4C14-4878-828B-A8EA77BAF3E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4F34F51-4B31-4A77-8031-C0F36F2AF5A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15" name="Picture 14">
            <a:hlinkClick r:id="rId20" action="ppaction://hlinksldjump"/>
            <a:extLst>
              <a:ext uri="{FF2B5EF4-FFF2-40B4-BE49-F238E27FC236}">
                <a16:creationId xmlns:a16="http://schemas.microsoft.com/office/drawing/2014/main" id="{75C70155-6D00-4B6C-9011-F14354CBC0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EDCD0-6C12-44CA-9F02-4D615F25E1C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37748"/>
          <a:stretch/>
        </p:blipFill>
        <p:spPr>
          <a:xfrm>
            <a:off x="0" y="1216752"/>
            <a:ext cx="11618796" cy="123660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667C0B2-540E-4CE4-AF78-F3E5063B7FC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7457079" y="3389313"/>
            <a:ext cx="312708" cy="44899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250080F-79FF-4C0A-B030-C43EFF51BA3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10972289" y="3338225"/>
            <a:ext cx="312708" cy="44899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A1E8344-EC2A-490A-B473-156292B8852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3758608" y="4689883"/>
            <a:ext cx="312708" cy="44899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E60A0D3-032C-4AC3-BEAC-8E4E002AF83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7557937" y="4710829"/>
            <a:ext cx="312708" cy="44899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DD8A2DF-7726-450E-87EB-5877D330D5F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10972289" y="4740117"/>
            <a:ext cx="312708" cy="44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9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35F0B9-6417-4B3C-94A9-8157DE099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9" y="959319"/>
            <a:ext cx="3176288" cy="1064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7A2A07-C3BA-4A73-A76B-398EAF288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798" y="1184138"/>
            <a:ext cx="4487045" cy="5529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F36FAF-C83E-4DB9-A9C2-4C9EE1416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845" y="1184138"/>
            <a:ext cx="3987130" cy="5480779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1A7BF85E-68D4-4506-A13F-28FF7FFBC5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11E696-0AD4-409C-920A-D9A5B6D40C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16DDAA-5503-46E2-96CD-8311F16F51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43AD65-CB15-4837-B971-73A9B1B7A8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032" y="2150891"/>
            <a:ext cx="3584759" cy="3938357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94364D8-7212-4AD6-92C7-D41B4E926A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7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B8CD45BB-56C3-48EF-B0CE-494BEDFD0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734" y="963398"/>
            <a:ext cx="2749534" cy="634039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E10702DA-6EBE-42A9-B896-9B23120C7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174" y="971884"/>
            <a:ext cx="1920406" cy="664522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876827FB-5A10-45A9-A863-11088AAEA3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5627" y="958643"/>
            <a:ext cx="2115495" cy="6767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A45CE4-F333-48F8-9DFC-8E7018A58A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F179CA-5045-41E5-B3F0-366D0D0658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5373F85B-45D6-439B-9233-204CBB472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1950C-1808-4DE3-98C7-43F24CB82F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2482" y="950214"/>
            <a:ext cx="1902117" cy="792549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F700FE6-8711-4E60-8325-6AC4BF97B264}"/>
              </a:ext>
            </a:extLst>
          </p:cNvPr>
          <p:cNvSpPr/>
          <p:nvPr/>
        </p:nvSpPr>
        <p:spPr>
          <a:xfrm>
            <a:off x="3365406" y="1584376"/>
            <a:ext cx="8702705" cy="5024350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19050">
            <a:solidFill>
              <a:srgbClr val="D5250D"/>
            </a:solidFill>
          </a:ln>
          <a:effectLst>
            <a:outerShdw blurRad="635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34E417-9C5F-47F9-8F83-180542FF6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774" y="1917888"/>
            <a:ext cx="6600806" cy="3524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1A44CC-7A2F-4ABE-9B4B-159DCE8D0C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78678" y="5528713"/>
            <a:ext cx="8693649" cy="109737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DD4FCE4-FBF6-45D9-9658-688027A6A3E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247222">
            <a:off x="7177787" y="1307148"/>
            <a:ext cx="312708" cy="44899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465B3F-5147-49F3-9739-5BFED10D3B0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247222">
            <a:off x="9011226" y="1307148"/>
            <a:ext cx="312708" cy="44899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70BEF1E-4E5E-4F58-9CEC-319E6565A0B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247222">
            <a:off x="11563393" y="1307148"/>
            <a:ext cx="312708" cy="448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EF8763-4265-41BE-8EFB-9F3814F350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" y="1291883"/>
            <a:ext cx="3194581" cy="106689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CA0F0BA-8F03-4AD7-AC1C-93B223788CC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247222">
            <a:off x="5170354" y="1307148"/>
            <a:ext cx="312708" cy="4489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7EE2FF-9DA5-48A0-BB86-2D3D8DF6CB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7" y="2437316"/>
            <a:ext cx="3359187" cy="3019421"/>
          </a:xfrm>
          <a:prstGeom prst="rect">
            <a:avLst/>
          </a:prstGeom>
        </p:spPr>
      </p:pic>
      <p:pic>
        <p:nvPicPr>
          <p:cNvPr id="31" name="Picture 3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F8FAC2-8A7F-41C8-A070-DE8AB7CB17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13C8BC21-750C-4CB1-BC9A-EC06877DE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169" y="969280"/>
            <a:ext cx="1889924" cy="768163"/>
          </a:xfrm>
          <a:prstGeom prst="rect">
            <a:avLst/>
          </a:prstGeom>
        </p:spPr>
      </p:pic>
      <p:pic>
        <p:nvPicPr>
          <p:cNvPr id="63" name="Picture 62">
            <a:hlinkClick r:id="rId5" action="ppaction://hlinksldjump"/>
            <a:extLst>
              <a:ext uri="{FF2B5EF4-FFF2-40B4-BE49-F238E27FC236}">
                <a16:creationId xmlns:a16="http://schemas.microsoft.com/office/drawing/2014/main" id="{25001893-D4A3-46D5-B6CD-EA1ECAB1E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734" y="963398"/>
            <a:ext cx="2749534" cy="634039"/>
          </a:xfrm>
          <a:prstGeom prst="rect">
            <a:avLst/>
          </a:prstGeom>
        </p:spPr>
      </p:pic>
      <p:pic>
        <p:nvPicPr>
          <p:cNvPr id="64" name="Picture 63">
            <a:hlinkClick r:id="rId7" action="ppaction://hlinksldjump"/>
            <a:extLst>
              <a:ext uri="{FF2B5EF4-FFF2-40B4-BE49-F238E27FC236}">
                <a16:creationId xmlns:a16="http://schemas.microsoft.com/office/drawing/2014/main" id="{DE7D3B2D-23C3-4DC1-9B28-1627E72B0C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7174" y="971884"/>
            <a:ext cx="1920406" cy="664522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431641C-FC6C-4FCC-B8B8-31EC124F45A1}"/>
              </a:ext>
            </a:extLst>
          </p:cNvPr>
          <p:cNvSpPr/>
          <p:nvPr/>
        </p:nvSpPr>
        <p:spPr>
          <a:xfrm>
            <a:off x="3365406" y="1584376"/>
            <a:ext cx="8702705" cy="5024350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19050">
            <a:solidFill>
              <a:srgbClr val="D5250D"/>
            </a:solidFill>
          </a:ln>
          <a:effectLst>
            <a:outerShdw blurRad="635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6A45CE4-F333-48F8-9DFC-8E7018A58A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BFA37E-A163-4ADD-A018-1BB1614884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50" y="1841467"/>
            <a:ext cx="5642631" cy="3207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A72DD29-EC83-4FD8-89D4-1E3BBBB773D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CDFAE3-4747-4EE1-BA4F-7EDF7F2D26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4772" y="947505"/>
            <a:ext cx="2115495" cy="640135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  <a:extLst>
              <a:ext uri="{FF2B5EF4-FFF2-40B4-BE49-F238E27FC236}">
                <a16:creationId xmlns:a16="http://schemas.microsoft.com/office/drawing/2014/main" id="{D5F558AB-BEB5-4D34-922D-89405925DA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D39291-7A07-4C45-850B-0DCAEC98A73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2233" b="18522"/>
          <a:stretch/>
        </p:blipFill>
        <p:spPr>
          <a:xfrm>
            <a:off x="3415148" y="5201618"/>
            <a:ext cx="8398120" cy="1216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BC0F82-037D-468E-B848-D97EAD10B9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" y="1291883"/>
            <a:ext cx="3194581" cy="106689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8883284-D604-4DD0-A53A-30740E35B57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247222">
            <a:off x="7177787" y="1307148"/>
            <a:ext cx="312708" cy="44899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2142CCC-E0D8-4152-AC32-91FB3AE3CFE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247222">
            <a:off x="9011226" y="1307148"/>
            <a:ext cx="312708" cy="4489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4653C93-8131-425F-B798-6D4594BCF6A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247222">
            <a:off x="11563393" y="1307148"/>
            <a:ext cx="312708" cy="44899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4C54B97-CFEF-4B58-8682-83BED2D63CA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247222">
            <a:off x="5170354" y="1307148"/>
            <a:ext cx="312708" cy="4489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19D92D-A22D-419E-977A-66145F52D3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7" y="2437316"/>
            <a:ext cx="3359187" cy="3019421"/>
          </a:xfrm>
          <a:prstGeom prst="rect">
            <a:avLst/>
          </a:prstGeom>
        </p:spPr>
      </p:pic>
      <p:pic>
        <p:nvPicPr>
          <p:cNvPr id="31" name="Picture 3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F8FAC2-8A7F-41C8-A070-DE8AB7CB17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FDD94-33C4-47DA-9367-F0F9926E3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938" y="294201"/>
            <a:ext cx="5511262" cy="4115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F29D29-51BD-414B-A056-0AFD47F6B2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5"/>
          <a:stretch/>
        </p:blipFill>
        <p:spPr>
          <a:xfrm>
            <a:off x="1185" y="0"/>
            <a:ext cx="5078816" cy="6858000"/>
          </a:xfrm>
          <a:prstGeom prst="rect">
            <a:avLst/>
          </a:prstGeom>
        </p:spPr>
      </p:pic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72E925C-1605-4FB1-97DB-771DB9C26C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2F497AC-22B6-4039-92EB-9966C69E85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240AF10-9DF0-4BD5-9DC2-77C4F32055D3}"/>
              </a:ext>
            </a:extLst>
          </p:cNvPr>
          <p:cNvGrpSpPr/>
          <p:nvPr/>
        </p:nvGrpSpPr>
        <p:grpSpPr>
          <a:xfrm>
            <a:off x="7518765" y="4612789"/>
            <a:ext cx="2142596" cy="690935"/>
            <a:chOff x="7518765" y="3147911"/>
            <a:chExt cx="2142596" cy="69093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F380424-5AB1-4025-B301-C5A229FFA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5" y="3211195"/>
              <a:ext cx="2070206" cy="6032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B293D7-9C29-4B04-B656-1582EAB7E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765" y="3147911"/>
              <a:ext cx="763336" cy="69093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9EAD4B-B2E3-45E0-B11D-4B185012D620}"/>
              </a:ext>
            </a:extLst>
          </p:cNvPr>
          <p:cNvGrpSpPr/>
          <p:nvPr/>
        </p:nvGrpSpPr>
        <p:grpSpPr>
          <a:xfrm>
            <a:off x="7518765" y="4575378"/>
            <a:ext cx="2142596" cy="705041"/>
            <a:chOff x="7518765" y="3090603"/>
            <a:chExt cx="2142596" cy="7050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D533ED-AB8A-4049-AC7D-23B7C1CA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5" y="3147911"/>
              <a:ext cx="2070206" cy="64773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20AE1BE-CB03-4D2F-A1E8-4BA5190A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765" y="3090603"/>
              <a:ext cx="763336" cy="69093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E4CC681-4D46-443D-8E88-65101865C7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0073" y="7322678"/>
            <a:ext cx="9211854" cy="1475360"/>
          </a:xfrm>
          <a:prstGeom prst="rect">
            <a:avLst/>
          </a:prstGeom>
        </p:spPr>
      </p:pic>
      <p:pic>
        <p:nvPicPr>
          <p:cNvPr id="19" name="close">
            <a:extLst>
              <a:ext uri="{FF2B5EF4-FFF2-40B4-BE49-F238E27FC236}">
                <a16:creationId xmlns:a16="http://schemas.microsoft.com/office/drawing/2014/main" id="{4EF8D253-A7EA-4691-B5F6-984CA9CF99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57" y="7203402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64653 L 2.08333E-6 1.11111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3222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61967 L 0 2.22222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1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00039 -0.6465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23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-0.6196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hlinkClick r:id="rId3" action="ppaction://hlinksldjump"/>
            <a:extLst>
              <a:ext uri="{FF2B5EF4-FFF2-40B4-BE49-F238E27FC236}">
                <a16:creationId xmlns:a16="http://schemas.microsoft.com/office/drawing/2014/main" id="{6E222AB3-D3FC-4F05-B777-1A611930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734" y="963398"/>
            <a:ext cx="2749534" cy="634039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60088ADB-26DF-400D-BBD4-7D11C5233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578" y="958643"/>
            <a:ext cx="1889924" cy="768163"/>
          </a:xfrm>
          <a:prstGeom prst="rect">
            <a:avLst/>
          </a:prstGeom>
        </p:spPr>
      </p:pic>
      <p:pic>
        <p:nvPicPr>
          <p:cNvPr id="65" name="Picture 64">
            <a:hlinkClick r:id="rId7" action="ppaction://hlinksldjump"/>
            <a:extLst>
              <a:ext uri="{FF2B5EF4-FFF2-40B4-BE49-F238E27FC236}">
                <a16:creationId xmlns:a16="http://schemas.microsoft.com/office/drawing/2014/main" id="{9BB686B5-3ECF-43E6-8DCA-63582D0C3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5627" y="958643"/>
            <a:ext cx="2115495" cy="676715"/>
          </a:xfrm>
          <a:prstGeom prst="rect">
            <a:avLst/>
          </a:prstGeom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E1C535A-C6C1-456E-9AEB-F737878E60A2}"/>
              </a:ext>
            </a:extLst>
          </p:cNvPr>
          <p:cNvSpPr/>
          <p:nvPr/>
        </p:nvSpPr>
        <p:spPr>
          <a:xfrm>
            <a:off x="3365406" y="1584376"/>
            <a:ext cx="8702705" cy="5024350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19050">
            <a:solidFill>
              <a:srgbClr val="D5250D"/>
            </a:solidFill>
          </a:ln>
          <a:effectLst>
            <a:outerShdw blurRad="635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6A45CE4-F333-48F8-9DFC-8E7018A58A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25DB645-0C33-49D5-ACB0-D49E2E2591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677" y="1915353"/>
            <a:ext cx="7257745" cy="37456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89320D-FC41-434F-AF7E-605ECD01F76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DBC0CA-E5DD-4895-AE65-EF45EFDF42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7225" y="951205"/>
            <a:ext cx="1920406" cy="646232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  <a:extLst>
              <a:ext uri="{FF2B5EF4-FFF2-40B4-BE49-F238E27FC236}">
                <a16:creationId xmlns:a16="http://schemas.microsoft.com/office/drawing/2014/main" id="{850602D0-5114-4C4B-B303-83F61F7FCD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0D803-F206-4A5F-89DF-0BA2D132B6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7" y="2437316"/>
            <a:ext cx="3359187" cy="30194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82F711-80FA-48EC-A768-35071D3EBB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31391" y="5511351"/>
            <a:ext cx="8132769" cy="1097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F3C397-AD88-4550-8940-F56B1F900C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" y="1291883"/>
            <a:ext cx="3194581" cy="106689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DF0E295-C29D-4744-9ED2-8D88CA4375C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247222">
            <a:off x="7177787" y="1307148"/>
            <a:ext cx="312708" cy="44899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0169D63-0FA3-456C-A6ED-0B2C4A4C6E5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247222">
            <a:off x="9011226" y="1307148"/>
            <a:ext cx="312708" cy="4489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94B6730-FAFD-45C4-93AD-AE007FC7A62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247222">
            <a:off x="11563393" y="1307148"/>
            <a:ext cx="312708" cy="44899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6F836E4-83CF-4FF8-8678-ADCDBA506F9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247222">
            <a:off x="5170354" y="1307148"/>
            <a:ext cx="312708" cy="448990"/>
          </a:xfrm>
          <a:prstGeom prst="rect">
            <a:avLst/>
          </a:prstGeom>
        </p:spPr>
      </p:pic>
      <p:pic>
        <p:nvPicPr>
          <p:cNvPr id="31" name="Picture 3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F8FAC2-8A7F-41C8-A070-DE8AB7CB17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6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hlinkClick r:id="rId3" action="ppaction://hlinksldjump"/>
            <a:extLst>
              <a:ext uri="{FF2B5EF4-FFF2-40B4-BE49-F238E27FC236}">
                <a16:creationId xmlns:a16="http://schemas.microsoft.com/office/drawing/2014/main" id="{412C14DA-04DC-4108-947E-A736C57D8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670" y="972222"/>
            <a:ext cx="1920406" cy="664522"/>
          </a:xfrm>
          <a:prstGeom prst="rect">
            <a:avLst/>
          </a:prstGeom>
        </p:spPr>
      </p:pic>
      <p:pic>
        <p:nvPicPr>
          <p:cNvPr id="65" name="Picture 64">
            <a:hlinkClick r:id="rId5" action="ppaction://hlinksldjump"/>
            <a:extLst>
              <a:ext uri="{FF2B5EF4-FFF2-40B4-BE49-F238E27FC236}">
                <a16:creationId xmlns:a16="http://schemas.microsoft.com/office/drawing/2014/main" id="{67C50B36-2D97-4FE7-B548-ED95B867B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627" y="958643"/>
            <a:ext cx="2115495" cy="676715"/>
          </a:xfrm>
          <a:prstGeom prst="rect">
            <a:avLst/>
          </a:prstGeom>
        </p:spPr>
      </p:pic>
      <p:pic>
        <p:nvPicPr>
          <p:cNvPr id="66" name="Picture 65">
            <a:hlinkClick r:id="rId7" action="ppaction://hlinksldjump"/>
            <a:extLst>
              <a:ext uri="{FF2B5EF4-FFF2-40B4-BE49-F238E27FC236}">
                <a16:creationId xmlns:a16="http://schemas.microsoft.com/office/drawing/2014/main" id="{441369DC-FC43-46F4-8973-3FCD881157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578" y="958643"/>
            <a:ext cx="1889924" cy="768163"/>
          </a:xfrm>
          <a:prstGeom prst="rect">
            <a:avLst/>
          </a:prstGeom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AC2547D-31E7-4986-A7E4-4B9ED775411B}"/>
              </a:ext>
            </a:extLst>
          </p:cNvPr>
          <p:cNvSpPr/>
          <p:nvPr/>
        </p:nvSpPr>
        <p:spPr>
          <a:xfrm>
            <a:off x="3365406" y="1584376"/>
            <a:ext cx="8702705" cy="5024350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19050">
            <a:solidFill>
              <a:srgbClr val="D5250D"/>
            </a:solidFill>
          </a:ln>
          <a:effectLst>
            <a:outerShdw blurRad="635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6A45CE4-F333-48F8-9DFC-8E7018A58A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A24BB54-3402-4A5D-A8D3-A7CB95373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74" y="2069534"/>
            <a:ext cx="5372771" cy="343692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2B61EF0-9BF8-4AF7-AD1F-95CA9D06E72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F96C19-A96C-4A64-96E6-8B6B1202F8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2707" y="946507"/>
            <a:ext cx="2749534" cy="658425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:a16="http://schemas.microsoft.com/office/drawing/2014/main" id="{9D8A9F2B-9A22-48B8-92B4-74BCEF219C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2038C4-E06A-41C8-BB0F-E809F5582D1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086" b="18321"/>
          <a:stretch/>
        </p:blipFill>
        <p:spPr>
          <a:xfrm>
            <a:off x="3540636" y="5522286"/>
            <a:ext cx="8261605" cy="8963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9DABDD-C7DC-45FC-89F4-E2B6A386EF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" y="1291883"/>
            <a:ext cx="3194581" cy="106689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C10D6E2-3EA0-4F55-95AD-E642C0034EB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247222">
            <a:off x="7177787" y="1307148"/>
            <a:ext cx="312708" cy="44899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E6B588A-5076-4B1E-B328-0DF60BA3492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247222">
            <a:off x="9011226" y="1307148"/>
            <a:ext cx="312708" cy="4489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C972A98-FF6A-41A9-9783-5D886F520C6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247222">
            <a:off x="11563393" y="1307148"/>
            <a:ext cx="312708" cy="44899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58B176E-165E-4A8B-8932-C08BDBF7E6A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247222">
            <a:off x="5170354" y="1307148"/>
            <a:ext cx="312708" cy="4489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388E82-79AF-4584-BB59-2CD775D078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7" y="2437316"/>
            <a:ext cx="3359187" cy="3019421"/>
          </a:xfrm>
          <a:prstGeom prst="rect">
            <a:avLst/>
          </a:prstGeom>
        </p:spPr>
      </p:pic>
      <p:pic>
        <p:nvPicPr>
          <p:cNvPr id="31" name="Picture 3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F8FAC2-8A7F-41C8-A070-DE8AB7CB17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FB5E9D-73F6-4601-9FE2-0042AA96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406" y="1323622"/>
            <a:ext cx="8907028" cy="11827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4D5C-2FCC-4458-A965-30B3DAF63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1" y="1135711"/>
            <a:ext cx="3188484" cy="106485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283F4058-23C8-4191-A691-33EE70174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3" y="5252937"/>
            <a:ext cx="3609145" cy="65232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14D0BFA3-65F3-4F21-BC6C-490DA931BE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8" y="3525366"/>
            <a:ext cx="3575412" cy="646232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07735216-D2E6-46F9-B4AA-63523B10F1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5" y="4392200"/>
            <a:ext cx="3541679" cy="640135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28831B90-699A-43FB-848A-343B6929AF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0" y="2519348"/>
            <a:ext cx="3603048" cy="792549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55533A4-0736-4EF8-8714-56D72D31BDE9}"/>
              </a:ext>
            </a:extLst>
          </p:cNvPr>
          <p:cNvSpPr/>
          <p:nvPr/>
        </p:nvSpPr>
        <p:spPr>
          <a:xfrm>
            <a:off x="4151944" y="2473529"/>
            <a:ext cx="7640730" cy="4224138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3175">
            <a:solidFill>
              <a:srgbClr val="C5EDEB"/>
            </a:solidFill>
          </a:ln>
          <a:effectLst>
            <a:outerShdw blurRad="635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2BA1512-0912-4998-863B-755A00CDE1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689A7634-8739-4780-A03E-1F719A7D721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3779670" y="3845912"/>
            <a:ext cx="311699" cy="39482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2F89AAF8-B269-414F-96CA-2C696DFC25F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423928">
            <a:off x="3794723" y="4776984"/>
            <a:ext cx="311699" cy="39482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38DF9CC3-12F4-4DB3-80B0-7495BD3D538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3781766" y="5607039"/>
            <a:ext cx="311699" cy="39482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635CF21D-DCE0-4A7C-9D9D-CB721FD2666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3779659" y="2947460"/>
            <a:ext cx="311699" cy="394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DEC54E-CF5A-4D99-9D6B-2DB9DBED79F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442D7DB-8485-4AE3-A4B1-78DA8EE3D3C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36" y="2731126"/>
            <a:ext cx="6547297" cy="3999845"/>
          </a:xfrm>
          <a:prstGeom prst="rect">
            <a:avLst/>
          </a:prstGeom>
        </p:spPr>
      </p:pic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1948345E-586F-40BE-8742-E93E57D8C1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DB68320-8BF2-4C1D-8FFE-CBEED6FE8C4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4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hlinkClick r:id="rId3" action="ppaction://hlinksldjump"/>
            <a:extLst>
              <a:ext uri="{FF2B5EF4-FFF2-40B4-BE49-F238E27FC236}">
                <a16:creationId xmlns:a16="http://schemas.microsoft.com/office/drawing/2014/main" id="{E81163C4-69E1-4FF0-BD93-4A5715BBD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1" y="5252936"/>
            <a:ext cx="3609145" cy="652329"/>
          </a:xfrm>
          <a:prstGeom prst="rect">
            <a:avLst/>
          </a:prstGeom>
        </p:spPr>
      </p:pic>
      <p:pic>
        <p:nvPicPr>
          <p:cNvPr id="44" name="Picture 43">
            <a:hlinkClick r:id="rId5" action="ppaction://hlinksldjump"/>
            <a:extLst>
              <a:ext uri="{FF2B5EF4-FFF2-40B4-BE49-F238E27FC236}">
                <a16:creationId xmlns:a16="http://schemas.microsoft.com/office/drawing/2014/main" id="{28184114-C1FE-4258-9598-B32B2335A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8" y="3523630"/>
            <a:ext cx="3575412" cy="646232"/>
          </a:xfrm>
          <a:prstGeom prst="rect">
            <a:avLst/>
          </a:prstGeom>
        </p:spPr>
      </p:pic>
      <p:pic>
        <p:nvPicPr>
          <p:cNvPr id="45" name="Picture 44">
            <a:hlinkClick r:id="rId7" action="ppaction://hlinksldjump"/>
            <a:extLst>
              <a:ext uri="{FF2B5EF4-FFF2-40B4-BE49-F238E27FC236}">
                <a16:creationId xmlns:a16="http://schemas.microsoft.com/office/drawing/2014/main" id="{C30E3B80-3369-44E1-9FC9-60C3F94544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3" y="4406987"/>
            <a:ext cx="3541679" cy="64013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989857-361B-428E-99C3-02881E547A53}"/>
              </a:ext>
            </a:extLst>
          </p:cNvPr>
          <p:cNvSpPr/>
          <p:nvPr/>
        </p:nvSpPr>
        <p:spPr>
          <a:xfrm>
            <a:off x="278183" y="2590800"/>
            <a:ext cx="4463772" cy="79184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A0C775B-507C-4BB5-A64D-BF2547E692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8" y="2519362"/>
            <a:ext cx="3596952" cy="79864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2AC1CB4-A23E-4A6C-9239-06443227C91E}"/>
              </a:ext>
            </a:extLst>
          </p:cNvPr>
          <p:cNvSpPr/>
          <p:nvPr/>
        </p:nvSpPr>
        <p:spPr>
          <a:xfrm>
            <a:off x="4151944" y="2473529"/>
            <a:ext cx="7640730" cy="4224138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19050">
            <a:solidFill>
              <a:srgbClr val="D5250D"/>
            </a:solidFill>
          </a:ln>
          <a:effectLst>
            <a:outerShdw dist="38100" dir="8100000" sx="101000" sy="101000" algn="tr" rotWithShape="0">
              <a:srgbClr val="F2F2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DC2909-9958-4093-BD04-0E4E12FEAE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E80954-94F5-4B83-9DC4-12F1CD5BD0A7}"/>
              </a:ext>
            </a:extLst>
          </p:cNvPr>
          <p:cNvSpPr/>
          <p:nvPr/>
        </p:nvSpPr>
        <p:spPr>
          <a:xfrm>
            <a:off x="4669573" y="2671630"/>
            <a:ext cx="3413953" cy="3693208"/>
          </a:xfrm>
          <a:prstGeom prst="roundRect">
            <a:avLst>
              <a:gd name="adj" fmla="val 86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1DEF9-A801-45A2-9992-7D469264CDF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7815" b="6190"/>
          <a:stretch/>
        </p:blipFill>
        <p:spPr>
          <a:xfrm>
            <a:off x="4432729" y="3124200"/>
            <a:ext cx="3421686" cy="34549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89A6DE-F24E-41BA-95F2-5CA05BB8805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F2ACCDD-D7AE-4717-8105-024EC2F8FCC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3779435" y="3831109"/>
            <a:ext cx="311699" cy="3948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5FC3410-A674-4371-875E-05995578A60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423928">
            <a:off x="3774542" y="4744818"/>
            <a:ext cx="311699" cy="39482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39FF3A3-D0D9-492B-BF00-E6F0B7D7DA2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3778272" y="5607181"/>
            <a:ext cx="311699" cy="394820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  <a:extLst>
              <a:ext uri="{FF2B5EF4-FFF2-40B4-BE49-F238E27FC236}">
                <a16:creationId xmlns:a16="http://schemas.microsoft.com/office/drawing/2014/main" id="{BF73647F-1A0B-4F31-A641-2B3AA8CA61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688F63-7355-4AFA-A9F1-C9D5CFAF97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07327" y="2468194"/>
            <a:ext cx="5401524" cy="7559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F8FFCB-B39E-48D1-9232-0139A80295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1" y="1135711"/>
            <a:ext cx="3188484" cy="1064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FA9BCE-D8BE-4808-957D-268B947514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69" y="3971836"/>
            <a:ext cx="3595422" cy="18103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69F5A1-782C-4A9D-B24A-BC2DA6C5117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8406" y="1323622"/>
            <a:ext cx="8907028" cy="1182727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7BAF4A0-C250-4015-BC95-39F0F91767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1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3D7D67D-73DF-4460-A617-8EA68710AE67}"/>
              </a:ext>
            </a:extLst>
          </p:cNvPr>
          <p:cNvSpPr/>
          <p:nvPr/>
        </p:nvSpPr>
        <p:spPr>
          <a:xfrm>
            <a:off x="262503" y="3454195"/>
            <a:ext cx="4463772" cy="79184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8C38CE8-1C98-4567-A553-542380C64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9" y="3538952"/>
            <a:ext cx="3575412" cy="646232"/>
          </a:xfrm>
          <a:prstGeom prst="rect">
            <a:avLst/>
          </a:prstGeom>
        </p:spPr>
      </p:pic>
      <p:pic>
        <p:nvPicPr>
          <p:cNvPr id="44" name="Picture 43">
            <a:hlinkClick r:id="rId4" action="ppaction://hlinksldjump"/>
            <a:extLst>
              <a:ext uri="{FF2B5EF4-FFF2-40B4-BE49-F238E27FC236}">
                <a16:creationId xmlns:a16="http://schemas.microsoft.com/office/drawing/2014/main" id="{B4F29DBD-20A6-4F80-9DD6-BFBA2BCEB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1" y="5252936"/>
            <a:ext cx="3609145" cy="652329"/>
          </a:xfrm>
          <a:prstGeom prst="rect">
            <a:avLst/>
          </a:prstGeom>
        </p:spPr>
      </p:pic>
      <p:pic>
        <p:nvPicPr>
          <p:cNvPr id="46" name="Picture 45">
            <a:hlinkClick r:id="rId6" action="ppaction://hlinksldjump"/>
            <a:extLst>
              <a:ext uri="{FF2B5EF4-FFF2-40B4-BE49-F238E27FC236}">
                <a16:creationId xmlns:a16="http://schemas.microsoft.com/office/drawing/2014/main" id="{288A7402-C487-42C8-A663-1F45D52AE1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07" y="4400996"/>
            <a:ext cx="3541679" cy="640135"/>
          </a:xfrm>
          <a:prstGeom prst="rect">
            <a:avLst/>
          </a:prstGeom>
        </p:spPr>
      </p:pic>
      <p:pic>
        <p:nvPicPr>
          <p:cNvPr id="47" name="Picture 46">
            <a:hlinkClick r:id="rId8" action="ppaction://hlinksldjump"/>
            <a:extLst>
              <a:ext uri="{FF2B5EF4-FFF2-40B4-BE49-F238E27FC236}">
                <a16:creationId xmlns:a16="http://schemas.microsoft.com/office/drawing/2014/main" id="{B01DEC04-A987-430C-9EDF-FD63131212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9" y="2519347"/>
            <a:ext cx="3596952" cy="792549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A70E7EF-EFB7-4F11-985D-EAAFB8D29574}"/>
              </a:ext>
            </a:extLst>
          </p:cNvPr>
          <p:cNvSpPr/>
          <p:nvPr/>
        </p:nvSpPr>
        <p:spPr>
          <a:xfrm>
            <a:off x="4151944" y="2473529"/>
            <a:ext cx="7640730" cy="4224138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19050">
            <a:solidFill>
              <a:srgbClr val="1D526D"/>
            </a:solidFill>
          </a:ln>
          <a:effectLst>
            <a:outerShdw dist="38100" dir="8100000" sx="101000" sy="101000" algn="tr" rotWithShape="0">
              <a:srgbClr val="F2F2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B4CE1D-2B53-469C-8FD1-78ECE7CEE5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3EFF1-E500-4CE1-8765-86C1D1A77B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4"/>
          <a:stretch/>
        </p:blipFill>
        <p:spPr>
          <a:xfrm>
            <a:off x="5340580" y="2905114"/>
            <a:ext cx="5202656" cy="28122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56D0311-BB94-423A-AAAC-4553F549F79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B66C40F-42FD-4F73-8E95-FCD273973B7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3779660" y="4722588"/>
            <a:ext cx="311699" cy="3948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AEFAB81-09CA-4B86-8E42-7FF4F01D3F0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3781766" y="5607039"/>
            <a:ext cx="311699" cy="3948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EA32501-AF9D-4746-826A-143581A9FC3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3779659" y="2947460"/>
            <a:ext cx="311699" cy="394820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  <a:extLst>
              <a:ext uri="{FF2B5EF4-FFF2-40B4-BE49-F238E27FC236}">
                <a16:creationId xmlns:a16="http://schemas.microsoft.com/office/drawing/2014/main" id="{4A2537A6-0B79-4826-AF2A-012D1A9CF3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1E5509-76E5-41CF-B1BD-A824090BD0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2554" y="2464179"/>
            <a:ext cx="5779509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A0269-DBCB-438E-887C-573EC7C178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0116" y="5769776"/>
            <a:ext cx="7126842" cy="10120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296E9-C682-41C5-AC30-313A5BAB27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1" y="1135711"/>
            <a:ext cx="3188484" cy="1064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40B7A6-C457-4A4C-A5C4-64D1641E199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8406" y="1323622"/>
            <a:ext cx="8907028" cy="1182727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2C997CD-608B-4475-AAA5-1153FBB857D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1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811A83E9-76A5-4D8C-99BB-1323F6077E53}"/>
              </a:ext>
            </a:extLst>
          </p:cNvPr>
          <p:cNvSpPr/>
          <p:nvPr/>
        </p:nvSpPr>
        <p:spPr>
          <a:xfrm>
            <a:off x="245181" y="4311053"/>
            <a:ext cx="4463772" cy="79184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hlinkClick r:id="rId3" action="ppaction://hlinksldjump"/>
            <a:extLst>
              <a:ext uri="{FF2B5EF4-FFF2-40B4-BE49-F238E27FC236}">
                <a16:creationId xmlns:a16="http://schemas.microsoft.com/office/drawing/2014/main" id="{5B657E08-B2AD-4130-8B33-7F5D266B1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1" y="5252936"/>
            <a:ext cx="3609145" cy="652329"/>
          </a:xfrm>
          <a:prstGeom prst="rect">
            <a:avLst/>
          </a:prstGeom>
        </p:spPr>
      </p:pic>
      <p:pic>
        <p:nvPicPr>
          <p:cNvPr id="45" name="Picture 44">
            <a:hlinkClick r:id="rId5" action="ppaction://hlinksldjump"/>
            <a:extLst>
              <a:ext uri="{FF2B5EF4-FFF2-40B4-BE49-F238E27FC236}">
                <a16:creationId xmlns:a16="http://schemas.microsoft.com/office/drawing/2014/main" id="{341D0160-B8FA-4BA8-A23A-4A338D6B8D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4" y="3512677"/>
            <a:ext cx="3572566" cy="646232"/>
          </a:xfrm>
          <a:prstGeom prst="rect">
            <a:avLst/>
          </a:prstGeom>
        </p:spPr>
      </p:pic>
      <p:pic>
        <p:nvPicPr>
          <p:cNvPr id="47" name="Picture 46">
            <a:hlinkClick r:id="rId7" action="ppaction://hlinksldjump"/>
            <a:extLst>
              <a:ext uri="{FF2B5EF4-FFF2-40B4-BE49-F238E27FC236}">
                <a16:creationId xmlns:a16="http://schemas.microsoft.com/office/drawing/2014/main" id="{BF01FEC0-9BD7-4C72-964D-D9F2258344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9" y="2520686"/>
            <a:ext cx="3596952" cy="7898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801002E-F276-4C8A-8997-6B3ED27094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1" y="4409387"/>
            <a:ext cx="3596952" cy="640135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91F260BF-CD51-41A0-9ACF-353CD1DE98C6}"/>
              </a:ext>
            </a:extLst>
          </p:cNvPr>
          <p:cNvSpPr/>
          <p:nvPr/>
        </p:nvSpPr>
        <p:spPr>
          <a:xfrm>
            <a:off x="4151605" y="2473529"/>
            <a:ext cx="7640730" cy="4224138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19050">
            <a:solidFill>
              <a:srgbClr val="22706C"/>
            </a:solidFill>
          </a:ln>
          <a:effectLst>
            <a:outerShdw dist="38100" dir="8100000" sx="101000" sy="101000" algn="tr" rotWithShape="0">
              <a:srgbClr val="F2F2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DC2909-9958-4093-BD04-0E4E12FEAE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8D7C32D-EFCC-4E1D-9E13-F040CDCCB1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DE45ABF-E3CF-4C93-B151-138934E5C1E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423928">
            <a:off x="3780267" y="3873508"/>
            <a:ext cx="311699" cy="3948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82CCA19-A13E-49A7-9E02-D8EAD3A635E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3781766" y="5607039"/>
            <a:ext cx="311699" cy="3948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98F4F65-6EE2-44F5-BEE5-2F2A070F6B9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3779659" y="2947460"/>
            <a:ext cx="311699" cy="394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ACA5F0-4811-4CDC-BF86-6EDAB26797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88" y="3219985"/>
            <a:ext cx="6482361" cy="2389839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50DA0F59-E3A5-44EC-8C81-9B2FEDABE8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8B32C7-4735-405F-B6C4-6A232ED12B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44157" y="2458680"/>
            <a:ext cx="4291956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2A9ADD-4FAF-4146-83F5-5E3BC37D59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68047" y="5685643"/>
            <a:ext cx="7053683" cy="10120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08E90C-2579-4A47-8ED2-B5399A506C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1" y="1135711"/>
            <a:ext cx="3188484" cy="10648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AF6CF3-9C28-49FF-8A4F-12C15084AA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8406" y="1323622"/>
            <a:ext cx="8907028" cy="1182727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7BAF4A0-C250-4015-BC95-39F0F91767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DA0003D-2AC3-423F-AD2C-B4D7AF08E45E}"/>
              </a:ext>
            </a:extLst>
          </p:cNvPr>
          <p:cNvSpPr/>
          <p:nvPr/>
        </p:nvSpPr>
        <p:spPr>
          <a:xfrm>
            <a:off x="283220" y="5153952"/>
            <a:ext cx="4463772" cy="79184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hlinkClick r:id="rId3" action="ppaction://hlinksldjump"/>
            <a:extLst>
              <a:ext uri="{FF2B5EF4-FFF2-40B4-BE49-F238E27FC236}">
                <a16:creationId xmlns:a16="http://schemas.microsoft.com/office/drawing/2014/main" id="{09249C9E-21E7-41DE-950E-79DB6B7A7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8" y="3538057"/>
            <a:ext cx="3575412" cy="646232"/>
          </a:xfrm>
          <a:prstGeom prst="rect">
            <a:avLst/>
          </a:prstGeom>
        </p:spPr>
      </p:pic>
      <p:pic>
        <p:nvPicPr>
          <p:cNvPr id="66" name="Picture 65">
            <a:hlinkClick r:id="rId5" action="ppaction://hlinksldjump"/>
            <a:extLst>
              <a:ext uri="{FF2B5EF4-FFF2-40B4-BE49-F238E27FC236}">
                <a16:creationId xmlns:a16="http://schemas.microsoft.com/office/drawing/2014/main" id="{4EDB305B-4AD4-4430-8840-A731FBA0C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2" y="4376535"/>
            <a:ext cx="3541679" cy="640135"/>
          </a:xfrm>
          <a:prstGeom prst="rect">
            <a:avLst/>
          </a:prstGeom>
        </p:spPr>
      </p:pic>
      <p:pic>
        <p:nvPicPr>
          <p:cNvPr id="67" name="Picture 66">
            <a:hlinkClick r:id="rId7" action="ppaction://hlinksldjump"/>
            <a:extLst>
              <a:ext uri="{FF2B5EF4-FFF2-40B4-BE49-F238E27FC236}">
                <a16:creationId xmlns:a16="http://schemas.microsoft.com/office/drawing/2014/main" id="{6A719CF9-749C-41B9-BFBD-39B8A1AD8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9" y="2519347"/>
            <a:ext cx="3596952" cy="79254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92B9597-103A-4491-B707-FFBF302EE4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7" y="5252185"/>
            <a:ext cx="3609145" cy="652329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0D36D9A-5F5F-4226-9D24-B39377356C7C}"/>
              </a:ext>
            </a:extLst>
          </p:cNvPr>
          <p:cNvSpPr/>
          <p:nvPr/>
        </p:nvSpPr>
        <p:spPr>
          <a:xfrm>
            <a:off x="4151944" y="2473529"/>
            <a:ext cx="7640730" cy="4224138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19050">
            <a:solidFill>
              <a:srgbClr val="193471"/>
            </a:solidFill>
          </a:ln>
          <a:effectLst>
            <a:outerShdw dist="38100" dir="8100000" sx="101000" sy="101000" algn="tr" rotWithShape="0">
              <a:srgbClr val="F2F2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000" b="1">
                <a:latin typeface="TH Sarabun New" panose="020B0500040200020003" pitchFamily="34" charset="-34"/>
                <a:cs typeface="TH Sarabun New" panose="020B0500040200020003" pitchFamily="34" charset="-34"/>
              </a:rPr>
              <a:t>หน้าจอส่วนติดต่อกับผู้ใช้งาน (</a:t>
            </a:r>
            <a:r>
              <a:rPr lang="en-US" sz="2000" b="1">
                <a:latin typeface="TH Sarabun New" panose="020B0500040200020003" pitchFamily="34" charset="-34"/>
                <a:cs typeface="TH Sarabun New" panose="020B0500040200020003" pitchFamily="34" charset="-34"/>
              </a:rPr>
              <a:t>Graphical User Interface</a:t>
            </a:r>
            <a:r>
              <a:rPr lang="th-TH" sz="2000" b="1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A605FB-B367-4CD5-99C8-F481DD7D7C5B}"/>
              </a:ext>
            </a:extLst>
          </p:cNvPr>
          <p:cNvSpPr/>
          <p:nvPr/>
        </p:nvSpPr>
        <p:spPr>
          <a:xfrm>
            <a:off x="4908733" y="3131103"/>
            <a:ext cx="6109071" cy="2894914"/>
          </a:xfrm>
          <a:prstGeom prst="roundRect">
            <a:avLst>
              <a:gd name="adj" fmla="val 629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7877F7-B518-4AE2-87A0-CC4A8E8C58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D140910-370F-437C-8E38-FBD25BCB1A7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EC85D959-4BEF-4AC2-B666-5B4BD3E19BB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3784920" y="3867112"/>
            <a:ext cx="311699" cy="39482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2DDD61F-5E03-4C2B-8AB5-B73261CD0D9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423928">
            <a:off x="3777630" y="4698402"/>
            <a:ext cx="311699" cy="39482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C4EAD9C-6439-46B4-A9AA-858610D1797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3779659" y="2947460"/>
            <a:ext cx="311699" cy="394820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50C5D05B-AC55-4FB0-A34A-2B819F919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EF543D-0541-41C5-8E73-8E7278BCD6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10756" y="3378851"/>
            <a:ext cx="5703925" cy="2677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81AD86-D776-4E1E-A659-34CA1E51BF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84848" y="2459453"/>
            <a:ext cx="6303810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0210D3-B619-4581-8013-C05C697C54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0512" y="6133704"/>
            <a:ext cx="5816088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9EAB31-5828-497C-96AC-89110C2D76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1" y="1135711"/>
            <a:ext cx="3188484" cy="1064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EEA949-4360-460E-8C76-229E83F4381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8406" y="1323622"/>
            <a:ext cx="8907028" cy="1182727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926C890-36FD-4B70-BC75-417D6FCCC9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1B035DC-4475-4AC9-9EBF-582481292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842" y="1397001"/>
            <a:ext cx="7449958" cy="204843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53F23E1-B891-4A15-810D-951C39026D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269B22-1FAA-4C10-89F6-583B01ED96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A87A40-E5EE-4804-B80F-7CAD4B14F8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3"/>
          <a:stretch/>
        </p:blipFill>
        <p:spPr>
          <a:xfrm>
            <a:off x="6477001" y="3438525"/>
            <a:ext cx="4702630" cy="3304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6984E7-B069-4ED2-B11B-D7A150AE3A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02528"/>
            <a:ext cx="4702629" cy="400185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80AF04F7-BCC4-438F-B9AD-AB1CF97DBC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D7985C-F9D3-48D6-8863-48CD5C6612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1143000"/>
            <a:ext cx="3243353" cy="1121761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EBCEDE4-0F66-4849-B083-E6EA7B9920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8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47DF1B-AFD1-4E68-9267-0E5C4BDA2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31" y="1143000"/>
            <a:ext cx="3188484" cy="1079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0AD381-C5D4-47E7-92B2-03E04F5D3F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E5FAE7F-E3C7-4DE3-AC3D-7D635133F4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5FA8A7-E09B-4BE1-BBCE-36F04CF200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5"/>
          <a:stretch/>
        </p:blipFill>
        <p:spPr>
          <a:xfrm>
            <a:off x="2490293" y="3268971"/>
            <a:ext cx="7211413" cy="3394725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426151BF-4DDA-4C1A-8EC0-66D9BF6A9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30A5C-089E-4B18-A0BB-5391AE9A55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97" y="1447800"/>
            <a:ext cx="7340220" cy="2030144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13ECEC-54B5-49A4-9513-13089FE7AD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8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1058C9B-C618-47D9-86F1-1287AA270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B25220-4C8F-44FE-9A78-411BD1806D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36AB39-F871-4B93-9195-9138290B74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t="36468" r="12784"/>
          <a:stretch/>
        </p:blipFill>
        <p:spPr>
          <a:xfrm>
            <a:off x="6429446" y="3650952"/>
            <a:ext cx="4340833" cy="28907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5EDE9B-BB50-46F7-BD08-10467212E8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72" y="2686754"/>
            <a:ext cx="4685714" cy="374902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457B3480-E119-4573-A2C1-0E4C679B6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490887-543D-4D1E-BC5A-3E87D6BF47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9" y="1143000"/>
            <a:ext cx="3309896" cy="1072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6BAF7C-8529-4F23-93C6-86878967D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194" y="1579855"/>
            <a:ext cx="7949873" cy="1544345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7107A58-E0D6-4B13-8FE7-F925278C01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1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A079C2-DD66-405B-BAC3-50928BD6D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8" t="22602" r="24496" b="14172"/>
          <a:stretch/>
        </p:blipFill>
        <p:spPr>
          <a:xfrm>
            <a:off x="1" y="-1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717A462-A460-4456-A791-ABFE5D0AC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009F0B-8E91-49D2-A74A-F97EAEEBE0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61ADB-5F76-49FF-A12C-53147BB30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88" y="1602264"/>
            <a:ext cx="8248603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9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6CF8450-1D39-4207-9186-01E323B7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05" y="2667000"/>
            <a:ext cx="11174937" cy="4017612"/>
          </a:xfrm>
          <a:prstGeom prst="rect">
            <a:avLst/>
          </a:prstGeom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A2574BE1-F2B5-4EC7-B7A4-7A03D788A6EE}"/>
              </a:ext>
            </a:extLst>
          </p:cNvPr>
          <p:cNvSpPr/>
          <p:nvPr/>
        </p:nvSpPr>
        <p:spPr>
          <a:xfrm>
            <a:off x="202450" y="1788002"/>
            <a:ext cx="11859141" cy="744615"/>
          </a:xfrm>
          <a:prstGeom prst="roundRect">
            <a:avLst>
              <a:gd name="adj" fmla="val 16667"/>
            </a:avLst>
          </a:prstGeom>
          <a:solidFill>
            <a:srgbClr val="FFF8E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A87C8E-C04F-448D-A239-F1713DDA8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99" y="1824622"/>
            <a:ext cx="11589500" cy="829128"/>
          </a:xfrm>
          <a:prstGeom prst="rect">
            <a:avLst/>
          </a:prstGeom>
        </p:spPr>
      </p:pic>
      <p:pic>
        <p:nvPicPr>
          <p:cNvPr id="2" name="คลิก1">
            <a:extLst>
              <a:ext uri="{FF2B5EF4-FFF2-40B4-BE49-F238E27FC236}">
                <a16:creationId xmlns:a16="http://schemas.microsoft.com/office/drawing/2014/main" id="{3937295C-1293-4D91-ACEE-8C6B85444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92" y="1917033"/>
            <a:ext cx="1896020" cy="670618"/>
          </a:xfrm>
          <a:prstGeom prst="rect">
            <a:avLst/>
          </a:prstGeom>
        </p:spPr>
      </p:pic>
      <p:pic>
        <p:nvPicPr>
          <p:cNvPr id="4" name="คลิก2">
            <a:extLst>
              <a:ext uri="{FF2B5EF4-FFF2-40B4-BE49-F238E27FC236}">
                <a16:creationId xmlns:a16="http://schemas.microsoft.com/office/drawing/2014/main" id="{6FF7B202-076E-485B-9AC5-547C4222F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76" y="1910553"/>
            <a:ext cx="1896020" cy="664522"/>
          </a:xfrm>
          <a:prstGeom prst="rect">
            <a:avLst/>
          </a:prstGeom>
        </p:spPr>
      </p:pic>
      <p:pic>
        <p:nvPicPr>
          <p:cNvPr id="5" name="คลิก3">
            <a:extLst>
              <a:ext uri="{FF2B5EF4-FFF2-40B4-BE49-F238E27FC236}">
                <a16:creationId xmlns:a16="http://schemas.microsoft.com/office/drawing/2014/main" id="{3AF1A442-22F2-4273-88FC-039378FDF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360" y="1906097"/>
            <a:ext cx="1902117" cy="664522"/>
          </a:xfrm>
          <a:prstGeom prst="rect">
            <a:avLst/>
          </a:prstGeom>
        </p:spPr>
      </p:pic>
      <p:pic>
        <p:nvPicPr>
          <p:cNvPr id="6" name="คลิก4">
            <a:extLst>
              <a:ext uri="{FF2B5EF4-FFF2-40B4-BE49-F238E27FC236}">
                <a16:creationId xmlns:a16="http://schemas.microsoft.com/office/drawing/2014/main" id="{7C6FE68C-7F27-4CDF-81BA-8B855C45C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1103" y="1809775"/>
            <a:ext cx="1981372" cy="829128"/>
          </a:xfrm>
          <a:prstGeom prst="rect">
            <a:avLst/>
          </a:prstGeom>
        </p:spPr>
      </p:pic>
      <p:pic>
        <p:nvPicPr>
          <p:cNvPr id="7" name="คลิก5">
            <a:extLst>
              <a:ext uri="{FF2B5EF4-FFF2-40B4-BE49-F238E27FC236}">
                <a16:creationId xmlns:a16="http://schemas.microsoft.com/office/drawing/2014/main" id="{913606ED-739F-4F5E-AF53-C5BA0034F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6307" y="1927145"/>
            <a:ext cx="1932599" cy="670618"/>
          </a:xfrm>
          <a:prstGeom prst="rect">
            <a:avLst/>
          </a:prstGeom>
        </p:spPr>
      </p:pic>
      <p:pic>
        <p:nvPicPr>
          <p:cNvPr id="8" name="คลิก6">
            <a:extLst>
              <a:ext uri="{FF2B5EF4-FFF2-40B4-BE49-F238E27FC236}">
                <a16:creationId xmlns:a16="http://schemas.microsoft.com/office/drawing/2014/main" id="{D935746F-92C9-4BF4-A6D2-A9971C2F9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4479" y="1920177"/>
            <a:ext cx="1902117" cy="670618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477EA16-804D-4B38-9451-5D890B701A08}"/>
              </a:ext>
            </a:extLst>
          </p:cNvPr>
          <p:cNvSpPr/>
          <p:nvPr/>
        </p:nvSpPr>
        <p:spPr>
          <a:xfrm>
            <a:off x="609600" y="2749252"/>
            <a:ext cx="1889605" cy="438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 dirty="0"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A2A7C277-304B-4E37-8A22-368E3634E5E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47222">
            <a:off x="3921796" y="2314302"/>
            <a:ext cx="354465" cy="44899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49B1362B-4E5D-4F45-8EA0-8A8337D161A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27474">
            <a:off x="5904742" y="2294042"/>
            <a:ext cx="354465" cy="448990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F030F67B-3731-4333-9B65-6B82B9637B0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47222">
            <a:off x="7900282" y="2291117"/>
            <a:ext cx="354465" cy="44899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63DC01CF-818F-455D-8BFC-199BA43AAA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47222">
            <a:off x="1995248" y="2303019"/>
            <a:ext cx="354465" cy="44899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A201BA12-140E-4D66-803B-CC403E3C5E9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716445">
            <a:off x="9789502" y="2292779"/>
            <a:ext cx="354465" cy="44899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23057370-ACF0-4B1D-ACC3-1A37A88534F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47222">
            <a:off x="11785042" y="2289854"/>
            <a:ext cx="354465" cy="448990"/>
          </a:xfrm>
          <a:prstGeom prst="rect">
            <a:avLst/>
          </a:prstGeom>
        </p:spPr>
      </p:pic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979F0987-09F0-4D58-9AC0-0C12A06351FE}"/>
              </a:ext>
            </a:extLst>
          </p:cNvPr>
          <p:cNvSpPr/>
          <p:nvPr/>
        </p:nvSpPr>
        <p:spPr>
          <a:xfrm>
            <a:off x="612381" y="3405805"/>
            <a:ext cx="1889605" cy="438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 dirty="0"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BF9D146-855C-43DC-8DA8-E68B4D033E0A}"/>
              </a:ext>
            </a:extLst>
          </p:cNvPr>
          <p:cNvSpPr/>
          <p:nvPr/>
        </p:nvSpPr>
        <p:spPr>
          <a:xfrm>
            <a:off x="606078" y="4078219"/>
            <a:ext cx="1889605" cy="438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 dirty="0"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58147921-729D-422C-A7E5-54D40F877774}"/>
              </a:ext>
            </a:extLst>
          </p:cNvPr>
          <p:cNvSpPr/>
          <p:nvPr/>
        </p:nvSpPr>
        <p:spPr>
          <a:xfrm>
            <a:off x="611356" y="4742077"/>
            <a:ext cx="1889605" cy="438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 dirty="0"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229B875F-71FF-4A68-83CE-9E203E1598C7}"/>
              </a:ext>
            </a:extLst>
          </p:cNvPr>
          <p:cNvSpPr/>
          <p:nvPr/>
        </p:nvSpPr>
        <p:spPr>
          <a:xfrm>
            <a:off x="609231" y="5394483"/>
            <a:ext cx="1889605" cy="438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 dirty="0"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E4F45B30-C593-46EA-8E10-6789D479BF81}"/>
              </a:ext>
            </a:extLst>
          </p:cNvPr>
          <p:cNvSpPr/>
          <p:nvPr/>
        </p:nvSpPr>
        <p:spPr>
          <a:xfrm>
            <a:off x="603045" y="6052625"/>
            <a:ext cx="1889605" cy="438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4" dirty="0">
              <a:latin typeface="Mali" panose="00000500000000000000" pitchFamily="2" charset="-34"/>
              <a:cs typeface="Mali" panose="00000500000000000000" pitchFamily="2" charset="-34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326F631-BACF-40D5-A9BB-140E0C8E4EA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9" name="ตอบ2">
            <a:extLst>
              <a:ext uri="{FF2B5EF4-FFF2-40B4-BE49-F238E27FC236}">
                <a16:creationId xmlns:a16="http://schemas.microsoft.com/office/drawing/2014/main" id="{BDA572CC-272E-470C-8886-BE4D3C7E61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1460" y="3385208"/>
            <a:ext cx="1896020" cy="670618"/>
          </a:xfrm>
          <a:prstGeom prst="rect">
            <a:avLst/>
          </a:prstGeom>
        </p:spPr>
      </p:pic>
      <p:pic>
        <p:nvPicPr>
          <p:cNvPr id="11" name="ตอบ4">
            <a:extLst>
              <a:ext uri="{FF2B5EF4-FFF2-40B4-BE49-F238E27FC236}">
                <a16:creationId xmlns:a16="http://schemas.microsoft.com/office/drawing/2014/main" id="{0FF7BC42-33D6-4D11-8008-08E3276241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404" y="4720194"/>
            <a:ext cx="1896020" cy="664522"/>
          </a:xfrm>
          <a:prstGeom prst="rect">
            <a:avLst/>
          </a:prstGeom>
        </p:spPr>
      </p:pic>
      <p:pic>
        <p:nvPicPr>
          <p:cNvPr id="12" name="ตอบ5">
            <a:extLst>
              <a:ext uri="{FF2B5EF4-FFF2-40B4-BE49-F238E27FC236}">
                <a16:creationId xmlns:a16="http://schemas.microsoft.com/office/drawing/2014/main" id="{D77EF280-0D56-4D6E-A94A-86C974A610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2381" y="5370444"/>
            <a:ext cx="1902117" cy="664522"/>
          </a:xfrm>
          <a:prstGeom prst="rect">
            <a:avLst/>
          </a:prstGeom>
        </p:spPr>
      </p:pic>
      <p:pic>
        <p:nvPicPr>
          <p:cNvPr id="14" name="ตอบ6">
            <a:extLst>
              <a:ext uri="{FF2B5EF4-FFF2-40B4-BE49-F238E27FC236}">
                <a16:creationId xmlns:a16="http://schemas.microsoft.com/office/drawing/2014/main" id="{9D00507A-75BE-41BF-8E9C-4F3C61C9F5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6384" y="5937736"/>
            <a:ext cx="1981372" cy="829128"/>
          </a:xfrm>
          <a:prstGeom prst="rect">
            <a:avLst/>
          </a:prstGeom>
        </p:spPr>
      </p:pic>
      <p:pic>
        <p:nvPicPr>
          <p:cNvPr id="15" name="ตอบ3">
            <a:extLst>
              <a:ext uri="{FF2B5EF4-FFF2-40B4-BE49-F238E27FC236}">
                <a16:creationId xmlns:a16="http://schemas.microsoft.com/office/drawing/2014/main" id="{C5856D6B-331D-4569-A106-CB3A50FAB1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5157" y="4073030"/>
            <a:ext cx="1932599" cy="670618"/>
          </a:xfrm>
          <a:prstGeom prst="rect">
            <a:avLst/>
          </a:prstGeom>
        </p:spPr>
      </p:pic>
      <p:pic>
        <p:nvPicPr>
          <p:cNvPr id="16" name="ตอบ1">
            <a:extLst>
              <a:ext uri="{FF2B5EF4-FFF2-40B4-BE49-F238E27FC236}">
                <a16:creationId xmlns:a16="http://schemas.microsoft.com/office/drawing/2014/main" id="{333B34CE-6F8B-4067-B1C6-0D6284FF4E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355" y="2734373"/>
            <a:ext cx="1902117" cy="6706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BCACEC-B24A-4996-BD25-6759C242A2B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1146" r="8380" b="18016"/>
          <a:stretch/>
        </p:blipFill>
        <p:spPr>
          <a:xfrm>
            <a:off x="66031" y="0"/>
            <a:ext cx="10830569" cy="911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B3149A-D4B2-46BE-BE74-49C8CAEBDF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8200" y="873310"/>
            <a:ext cx="11967485" cy="1176630"/>
          </a:xfrm>
          <a:prstGeom prst="rect">
            <a:avLst/>
          </a:prstGeom>
        </p:spPr>
      </p:pic>
      <p:pic>
        <p:nvPicPr>
          <p:cNvPr id="61" name="Picture 6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37FA6CF-F452-4DEE-9F54-C23CC018501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E8759CD-63EC-4354-830D-2D63E0FAA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837" y="3414630"/>
            <a:ext cx="3274106" cy="2740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F1D93A-9A94-45D6-879B-70AD13809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2" y="-111560"/>
            <a:ext cx="5303980" cy="1664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041C3-8B84-4CC7-856C-C806989F1F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810" y="3200400"/>
            <a:ext cx="2077468" cy="39017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E5D0F8-0B17-4831-8209-15BA854931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EB553-8C63-49CF-B951-EA90EE255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94" y="982728"/>
            <a:ext cx="4988069" cy="2710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6FAA50-AE64-492A-AE22-FBFDC23AB4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9" y="3470766"/>
            <a:ext cx="3305666" cy="2664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DAE3F9-F942-4109-84CA-AED1EB306B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41" y="3487055"/>
            <a:ext cx="3582821" cy="2651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C0311D-AED7-4AE4-AB2D-249BDC2208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254" y="1295400"/>
            <a:ext cx="6236749" cy="2377646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1A51DFCA-8AB9-4DAE-AB54-5AE16004F4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A5DEB4A-1082-49B9-937F-7BEBFE8E76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8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E0496F-8769-4FFD-8803-1496FB19D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" t="2359" r="15396"/>
          <a:stretch/>
        </p:blipFill>
        <p:spPr>
          <a:xfrm>
            <a:off x="1" y="0"/>
            <a:ext cx="12202886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64705D-E155-4FD8-82B5-8304BD6A9C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5AE98D-65CE-4A23-A789-C6713DFCE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30" y="3460342"/>
            <a:ext cx="10223878" cy="2755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7186C-5908-4239-9C6B-927E9FEF1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49794"/>
            <a:ext cx="7565792" cy="159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231A093-F6A3-4ADB-85E6-6623E80E34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AE7BF-BC58-4547-A975-0A8C66F64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87" y="1176499"/>
            <a:ext cx="11071296" cy="1048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746245-1846-46E1-8F38-ABBC536A5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44" y="1964835"/>
            <a:ext cx="8573892" cy="4717385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68C35A6-8F0D-4730-9257-D40DA2CA1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25BDDF-C2C7-49E7-B25E-BDDBF0DB08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5DD849-4421-48FB-BE87-07DE9F736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414" y="-17245"/>
            <a:ext cx="2005758" cy="566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EA7FC0B-60CF-4DAB-AD47-EA2D07CD0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369" y="266288"/>
            <a:ext cx="866926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6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4036EC0-C469-4981-A1FA-55C1DAAD3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FFAFEF3-00CC-4237-8A2F-720DAC733D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3187240-3043-4B5B-A752-07991F540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14" y="-17245"/>
            <a:ext cx="2005758" cy="56697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EE6A727-899E-494C-AFBF-5CD00F4A5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369" y="561128"/>
            <a:ext cx="8669263" cy="938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FF5A2-8DBF-440A-B4E3-0D42DD9A9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018" y="1438986"/>
            <a:ext cx="9498391" cy="682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5DF1F2-FD94-446A-B0D1-5C19494EE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2743" y="1818491"/>
            <a:ext cx="9821507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8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62C4AB-AB91-47A6-BFB9-2E90BD3B3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45" y="1371600"/>
            <a:ext cx="5041829" cy="5669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45286C9-9104-4B1F-BCD1-EEE3AEB493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B6B795-DEB4-431B-A754-58C219A36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14" y="-17245"/>
            <a:ext cx="2005758" cy="5669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36C409-2CC2-4260-9886-DA086B034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369" y="508935"/>
            <a:ext cx="8669263" cy="938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60CC5-C5B1-418B-8579-510BEFDAF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75" y="3213795"/>
            <a:ext cx="11309060" cy="2950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1FA185-766E-4796-A4E9-C8F6B8D115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197"/>
          <a:stretch/>
        </p:blipFill>
        <p:spPr>
          <a:xfrm>
            <a:off x="521595" y="1841614"/>
            <a:ext cx="11187130" cy="1511186"/>
          </a:xfrm>
          <a:prstGeom prst="rect">
            <a:avLst/>
          </a:prstGeom>
        </p:spPr>
      </p:pic>
      <p:pic>
        <p:nvPicPr>
          <p:cNvPr id="38" name="Picture 3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59318D8-248C-4E6A-987C-E63B116D67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05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2B7FBE-0B94-4A3C-B9ED-66F5C7B3D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710" y="1447800"/>
            <a:ext cx="7236579" cy="18594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B9C708-D254-4A80-AE6C-33AA578C9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38775" y="21125"/>
            <a:ext cx="712433" cy="750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0762D4-7441-4476-8440-4BAA460B2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99" y="3124200"/>
            <a:ext cx="7553599" cy="2475191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7EC8DF1-73CD-43E4-A4E6-D6A17E742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7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860C97CC-665E-4FA9-9B6E-2F374082F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" t="3362" r="939" b="17211"/>
          <a:stretch/>
        </p:blipFill>
        <p:spPr>
          <a:xfrm>
            <a:off x="1295399" y="4820040"/>
            <a:ext cx="10340317" cy="1070151"/>
          </a:xfrm>
          <a:prstGeom prst="roundRect">
            <a:avLst>
              <a:gd name="adj" fmla="val 50000"/>
            </a:avLst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DB03E56-4E7A-46DD-B01E-8707AD096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854"/>
          <a:stretch/>
        </p:blipFill>
        <p:spPr>
          <a:xfrm>
            <a:off x="1206094" y="4780788"/>
            <a:ext cx="10528705" cy="116067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B444E0F-EFE6-4DAE-91FD-5E80B53CFC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9" t="14944" r="-1" b="29125"/>
          <a:stretch/>
        </p:blipFill>
        <p:spPr>
          <a:xfrm>
            <a:off x="1295399" y="2703137"/>
            <a:ext cx="10356647" cy="545571"/>
          </a:xfrm>
          <a:prstGeom prst="roundRect">
            <a:avLst>
              <a:gd name="adj" fmla="val 50000"/>
            </a:avLst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3B30F99-ADC9-4F93-8288-C74639ABD1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355" b="24524"/>
          <a:stretch/>
        </p:blipFill>
        <p:spPr>
          <a:xfrm>
            <a:off x="1206095" y="2625967"/>
            <a:ext cx="10455546" cy="67353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13B89CDF-ABA4-4613-90F2-972301664D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4" t="12258" r="57" b="31812"/>
          <a:stretch/>
        </p:blipFill>
        <p:spPr>
          <a:xfrm>
            <a:off x="1295400" y="4120005"/>
            <a:ext cx="10360146" cy="545571"/>
          </a:xfrm>
          <a:prstGeom prst="roundRect">
            <a:avLst>
              <a:gd name="adj" fmla="val 50000"/>
            </a:avLst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C26EF4E-62CE-4580-8A0A-657B6EBB1B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0" t="13079" b="31259"/>
          <a:stretch/>
        </p:blipFill>
        <p:spPr>
          <a:xfrm>
            <a:off x="1323352" y="1980514"/>
            <a:ext cx="10350482" cy="542937"/>
          </a:xfrm>
          <a:prstGeom prst="roundRect">
            <a:avLst>
              <a:gd name="adj" fmla="val 50000"/>
            </a:avLst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2CEBBF1-718D-4253-A549-862AB1509F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t="10806" r="28" b="31811"/>
          <a:stretch/>
        </p:blipFill>
        <p:spPr>
          <a:xfrm>
            <a:off x="1206094" y="3380449"/>
            <a:ext cx="10452505" cy="559737"/>
          </a:xfrm>
          <a:prstGeom prst="roundRect">
            <a:avLst>
              <a:gd name="adj" fmla="val 50000"/>
            </a:avLst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F1B979D-5EA4-4393-A924-11B412DAAA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314" b="26636"/>
          <a:stretch/>
        </p:blipFill>
        <p:spPr>
          <a:xfrm>
            <a:off x="1206095" y="4079831"/>
            <a:ext cx="10455546" cy="634533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5C16722-94DE-4AA8-8BC6-28FA96D059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46" b="26576"/>
          <a:stretch/>
        </p:blipFill>
        <p:spPr>
          <a:xfrm>
            <a:off x="1206095" y="1858419"/>
            <a:ext cx="10461643" cy="70550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10855E0-4173-4BC5-9F7B-4516AAD4431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095" b="30838"/>
          <a:stretch/>
        </p:blipFill>
        <p:spPr>
          <a:xfrm>
            <a:off x="1206095" y="3322050"/>
            <a:ext cx="10455546" cy="62832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3418144-3583-462F-84DB-0FA5A27755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894" y="457200"/>
            <a:ext cx="11571211" cy="1639966"/>
          </a:xfrm>
          <a:prstGeom prst="rect">
            <a:avLst/>
          </a:prstGeom>
        </p:spPr>
      </p:pic>
      <p:pic>
        <p:nvPicPr>
          <p:cNvPr id="8" name="ถัดไป">
            <a:hlinkClick r:id="rId14" action="ppaction://hlinksldjump"/>
            <a:extLst>
              <a:ext uri="{FF2B5EF4-FFF2-40B4-BE49-F238E27FC236}">
                <a16:creationId xmlns:a16="http://schemas.microsoft.com/office/drawing/2014/main" id="{25852615-1490-47C9-89BB-67F4270A84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0DD24B-69AD-4146-985A-41564981084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DE272D-4E1E-4D0C-A4C2-4D6EB172E5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pic>
        <p:nvPicPr>
          <p:cNvPr id="63" name="explaination">
            <a:extLst>
              <a:ext uri="{FF2B5EF4-FFF2-40B4-BE49-F238E27FC236}">
                <a16:creationId xmlns:a16="http://schemas.microsoft.com/office/drawing/2014/main" id="{9B37BFCB-F60E-49EB-B75B-C6006B370EB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66A9EA9-E653-4A72-960C-75B76B1AA6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4114" y="6985459"/>
            <a:ext cx="9717866" cy="3706689"/>
          </a:xfrm>
          <a:prstGeom prst="rect">
            <a:avLst/>
          </a:prstGeom>
        </p:spPr>
      </p:pic>
      <p:pic>
        <p:nvPicPr>
          <p:cNvPr id="44" name="close">
            <a:extLst>
              <a:ext uri="{FF2B5EF4-FFF2-40B4-BE49-F238E27FC236}">
                <a16:creationId xmlns:a16="http://schemas.microsoft.com/office/drawing/2014/main" id="{30179F2F-CCFA-4B10-9F32-3880AB714F5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16807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331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73472 L 6.67869E-17 1.11111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733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66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00312 -0.734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6C82376-3E6A-4A1B-944A-DA0CBEEB0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35" r="1435" b="32445"/>
          <a:stretch/>
        </p:blipFill>
        <p:spPr>
          <a:xfrm>
            <a:off x="1250084" y="3853357"/>
            <a:ext cx="6141318" cy="540604"/>
          </a:xfrm>
          <a:prstGeom prst="roundRect">
            <a:avLst>
              <a:gd name="adj" fmla="val 50000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69C93B-F11A-48C9-8427-0AE69EC4C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5" t="15293" r="452" b="29285"/>
          <a:stretch/>
        </p:blipFill>
        <p:spPr>
          <a:xfrm>
            <a:off x="1277151" y="3152654"/>
            <a:ext cx="6114250" cy="540604"/>
          </a:xfrm>
          <a:prstGeom prst="roundRect">
            <a:avLst>
              <a:gd name="adj" fmla="val 50000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B5EF62-93F7-4446-92E1-738B8B050F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27" r="662" b="31952"/>
          <a:stretch/>
        </p:blipFill>
        <p:spPr>
          <a:xfrm>
            <a:off x="1235982" y="3857712"/>
            <a:ext cx="6183388" cy="540604"/>
          </a:xfrm>
          <a:prstGeom prst="roundRect">
            <a:avLst>
              <a:gd name="adj" fmla="val 5000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D9A7F-961B-432F-8EA5-1A238FBCE9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5" t="8055" b="24102"/>
          <a:stretch/>
        </p:blipFill>
        <p:spPr>
          <a:xfrm>
            <a:off x="1277150" y="3086902"/>
            <a:ext cx="6142219" cy="6659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690149-AB6E-4D8B-B62C-1083834907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7" t="13312" b="32157"/>
          <a:stretch/>
        </p:blipFill>
        <p:spPr>
          <a:xfrm>
            <a:off x="1268504" y="4613535"/>
            <a:ext cx="6142219" cy="535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638BA-D5CE-4A76-A7FF-5D66213482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241" b="27540"/>
          <a:stretch/>
        </p:blipFill>
        <p:spPr>
          <a:xfrm>
            <a:off x="1219200" y="4576729"/>
            <a:ext cx="6194073" cy="616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4EF06A-140D-4F13-8B73-82D92F83E0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49" y="194891"/>
            <a:ext cx="10418967" cy="209110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B842551-288F-4B9A-AA75-910E2555479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317" b="29779"/>
          <a:stretch/>
        </p:blipFill>
        <p:spPr>
          <a:xfrm>
            <a:off x="1219200" y="2445556"/>
            <a:ext cx="6224555" cy="54871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1DF120D-3A99-457D-B00A-40BAC3298AA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816" b="27234"/>
          <a:stretch/>
        </p:blipFill>
        <p:spPr>
          <a:xfrm>
            <a:off x="1219200" y="2401370"/>
            <a:ext cx="6230652" cy="61789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DE9CECC-59CC-4067-8C74-5369792D664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1" t="9304" r="196" b="28185"/>
          <a:stretch/>
        </p:blipFill>
        <p:spPr>
          <a:xfrm>
            <a:off x="1277150" y="5305310"/>
            <a:ext cx="6148316" cy="609769"/>
          </a:xfrm>
          <a:prstGeom prst="roundRect">
            <a:avLst>
              <a:gd name="adj" fmla="val 50000"/>
            </a:avLst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F154A3F-859C-45D0-86C7-06FC7DBA0C1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9946"/>
          <a:stretch/>
        </p:blipFill>
        <p:spPr>
          <a:xfrm>
            <a:off x="1219200" y="5194882"/>
            <a:ext cx="6206266" cy="706806"/>
          </a:xfrm>
          <a:prstGeom prst="rect">
            <a:avLst/>
          </a:prstGeom>
        </p:spPr>
      </p:pic>
      <p:pic>
        <p:nvPicPr>
          <p:cNvPr id="126" name="ถัดไป">
            <a:hlinkClick r:id="rId14" action="ppaction://hlinksldjump"/>
            <a:extLst>
              <a:ext uri="{FF2B5EF4-FFF2-40B4-BE49-F238E27FC236}">
                <a16:creationId xmlns:a16="http://schemas.microsoft.com/office/drawing/2014/main" id="{F3584DB7-0A35-4034-993A-BFEE1713A2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A5744B37-8DB3-4414-B06E-FCE6C9F6187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134" name="Picture 1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280F65-A243-4341-A72E-0908B5BD90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pic>
        <p:nvPicPr>
          <p:cNvPr id="62" name="explaination">
            <a:extLst>
              <a:ext uri="{FF2B5EF4-FFF2-40B4-BE49-F238E27FC236}">
                <a16:creationId xmlns:a16="http://schemas.microsoft.com/office/drawing/2014/main" id="{751D3125-9B54-48F1-9731-A1FB6190F4B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7AC5B11-A08D-4546-BEB5-B857CEF86B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20555" y="7038799"/>
            <a:ext cx="9150889" cy="3706689"/>
          </a:xfrm>
          <a:prstGeom prst="rect">
            <a:avLst/>
          </a:prstGeom>
        </p:spPr>
      </p:pic>
      <p:pic>
        <p:nvPicPr>
          <p:cNvPr id="132" name="close">
            <a:extLst>
              <a:ext uri="{FF2B5EF4-FFF2-40B4-BE49-F238E27FC236}">
                <a16:creationId xmlns:a16="http://schemas.microsoft.com/office/drawing/2014/main" id="{DA2643F4-F146-4E9D-8EBA-0349074BE06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42210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4051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4097 L 0 1.11111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2.91667E-6 -0.7405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3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7409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C9A7A0-033F-4896-AEB5-CAABFA5A2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97"/>
          <a:stretch/>
        </p:blipFill>
        <p:spPr>
          <a:xfrm>
            <a:off x="1261170" y="2735729"/>
            <a:ext cx="6248942" cy="762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40D067-815E-4DEC-A03A-F241811B1B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65" r="472" b="30284"/>
          <a:stretch/>
        </p:blipFill>
        <p:spPr>
          <a:xfrm>
            <a:off x="1260377" y="3552209"/>
            <a:ext cx="6195175" cy="558446"/>
          </a:xfrm>
          <a:prstGeom prst="roundRect">
            <a:avLst>
              <a:gd name="adj" fmla="val 5000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01B3FD-C488-4362-882D-74C79A5CEC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99" b="23766"/>
          <a:stretch/>
        </p:blipFill>
        <p:spPr>
          <a:xfrm>
            <a:off x="1253095" y="3530474"/>
            <a:ext cx="6224555" cy="6511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D77EA70-F3B2-4ECC-8B3A-EE5EA08DF6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1" t="13511" r="174" b="34189"/>
          <a:stretch/>
        </p:blipFill>
        <p:spPr>
          <a:xfrm>
            <a:off x="1348513" y="5018515"/>
            <a:ext cx="6108346" cy="510150"/>
          </a:xfrm>
          <a:prstGeom prst="roundRect">
            <a:avLst>
              <a:gd name="adj" fmla="val 50000"/>
            </a:avLst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36A02328-270D-477F-88BE-538FCF92B5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56" b="27415"/>
          <a:stretch/>
        </p:blipFill>
        <p:spPr>
          <a:xfrm>
            <a:off x="1260098" y="4953000"/>
            <a:ext cx="6212362" cy="64602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9C2F7A9-F3B3-46CE-B613-72BC311352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8" t="13348" r="48" b="34249"/>
          <a:stretch/>
        </p:blipFill>
        <p:spPr>
          <a:xfrm>
            <a:off x="1349820" y="4300154"/>
            <a:ext cx="6105732" cy="514358"/>
          </a:xfrm>
          <a:prstGeom prst="roundRect">
            <a:avLst>
              <a:gd name="adj" fmla="val 50000"/>
            </a:avLst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2FACA08-FEA2-4407-A2F5-CDF4799152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16" t="9990" r="-774" b="31203"/>
          <a:stretch/>
        </p:blipFill>
        <p:spPr>
          <a:xfrm>
            <a:off x="1347206" y="4268238"/>
            <a:ext cx="6160056" cy="578190"/>
          </a:xfrm>
          <a:prstGeom prst="roundRect">
            <a:avLst>
              <a:gd name="adj" fmla="val 50000"/>
            </a:avLst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6B06AF-841C-4A54-BEC6-C82C43DAD5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3" y="749675"/>
            <a:ext cx="10881793" cy="1536325"/>
          </a:xfrm>
          <a:prstGeom prst="rect">
            <a:avLst/>
          </a:prstGeom>
        </p:spPr>
      </p:pic>
      <p:pic>
        <p:nvPicPr>
          <p:cNvPr id="126" name="ถัดไป">
            <a:hlinkClick r:id="rId11" action="ppaction://hlinksldjump"/>
            <a:extLst>
              <a:ext uri="{FF2B5EF4-FFF2-40B4-BE49-F238E27FC236}">
                <a16:creationId xmlns:a16="http://schemas.microsoft.com/office/drawing/2014/main" id="{F3584DB7-0A35-4034-993A-BFEE1713A2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A5744B37-8DB3-4414-B06E-FCE6C9F618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134" name="Picture 1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280F65-A243-4341-A72E-0908B5BD90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pic>
        <p:nvPicPr>
          <p:cNvPr id="62" name="explaination">
            <a:extLst>
              <a:ext uri="{FF2B5EF4-FFF2-40B4-BE49-F238E27FC236}">
                <a16:creationId xmlns:a16="http://schemas.microsoft.com/office/drawing/2014/main" id="{751D3125-9B54-48F1-9731-A1FB6190F4B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AE16FFD-6155-4250-83A0-D5EB802A723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9889" b="24467"/>
          <a:stretch/>
        </p:blipFill>
        <p:spPr>
          <a:xfrm>
            <a:off x="1260098" y="2117695"/>
            <a:ext cx="6224555" cy="64032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F36A997-D019-4905-AFA2-E910E8A9CB0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2126" b="25136"/>
          <a:stretch/>
        </p:blipFill>
        <p:spPr>
          <a:xfrm>
            <a:off x="1260098" y="2133600"/>
            <a:ext cx="6224555" cy="624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0ADC9B-A820-4C9F-877F-9A2688B1440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8500" b="27270"/>
          <a:stretch/>
        </p:blipFill>
        <p:spPr>
          <a:xfrm>
            <a:off x="1258320" y="2817278"/>
            <a:ext cx="6248942" cy="62653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5682976-A581-4505-B187-E20EB046A4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55" y="7027327"/>
            <a:ext cx="9150888" cy="3673759"/>
          </a:xfrm>
          <a:prstGeom prst="rect">
            <a:avLst/>
          </a:prstGeom>
        </p:spPr>
      </p:pic>
      <p:pic>
        <p:nvPicPr>
          <p:cNvPr id="132" name="close">
            <a:extLst>
              <a:ext uri="{FF2B5EF4-FFF2-40B4-BE49-F238E27FC236}">
                <a16:creationId xmlns:a16="http://schemas.microsoft.com/office/drawing/2014/main" id="{DA2643F4-F146-4E9D-8EBA-0349074BE06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42210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4051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3611 L 0 -2.59259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2.91667E-6 -0.7405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3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73611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A09216-DCFD-42CC-AD69-5A504B657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5EFD30D3-EB72-4302-B5C0-338FB6346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384" y="1869565"/>
            <a:ext cx="6864691" cy="75597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4A471D47-0C78-4780-A146-CCC78FF4E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724" y="2970942"/>
            <a:ext cx="7108552" cy="743776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8E2E250-FE57-45AA-8D2F-DA4A2B857C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9576" y="4044254"/>
            <a:ext cx="6840305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D1A699-676F-4AA6-B084-3E82042900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7947">
            <a:off x="9178036" y="2258386"/>
            <a:ext cx="396958" cy="563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AB35F3-7F95-4810-9FD1-39494AAD2B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7947">
            <a:off x="9192948" y="3379123"/>
            <a:ext cx="396958" cy="5636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DAD79B-F438-4A7D-91DC-DB132F4A13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7947">
            <a:off x="9178037" y="4466072"/>
            <a:ext cx="396958" cy="563647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57EDA4A-3AB0-445E-989F-C060BF5C68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BFA0E0-4440-4366-A1D1-2ECC5041579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942429-9DED-4CF1-9CCA-36BC17107E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13237" r="8958" b="3030"/>
          <a:stretch/>
        </p:blipFill>
        <p:spPr>
          <a:xfrm>
            <a:off x="210096" y="3173306"/>
            <a:ext cx="2008325" cy="368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62AA6F-535A-4E33-8F38-EF1144E2A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" t="12971" b="33438"/>
          <a:stretch/>
        </p:blipFill>
        <p:spPr>
          <a:xfrm>
            <a:off x="1271793" y="5016478"/>
            <a:ext cx="8453566" cy="529070"/>
          </a:xfrm>
          <a:prstGeom prst="roundRect">
            <a:avLst>
              <a:gd name="adj" fmla="val 5000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818B7-1CA3-4BED-8890-2BB8F411C9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" t="3678" r="-525" b="24231"/>
          <a:stretch/>
        </p:blipFill>
        <p:spPr>
          <a:xfrm>
            <a:off x="1224909" y="4917231"/>
            <a:ext cx="8547333" cy="70320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F3CB97D-AE3D-4848-99BB-A93DBEB28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" t="13936" r="9225" b="28228"/>
          <a:stretch/>
        </p:blipFill>
        <p:spPr>
          <a:xfrm>
            <a:off x="1225988" y="2882664"/>
            <a:ext cx="8451412" cy="567694"/>
          </a:xfrm>
          <a:prstGeom prst="roundRect">
            <a:avLst>
              <a:gd name="adj" fmla="val 50000"/>
            </a:avLst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DD797D4D-9B3A-4C16-8A64-86CB29277E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055" r="10436" b="32106"/>
          <a:stretch/>
        </p:blipFill>
        <p:spPr>
          <a:xfrm>
            <a:off x="1175704" y="4289201"/>
            <a:ext cx="8501695" cy="548096"/>
          </a:xfrm>
          <a:prstGeom prst="roundRect">
            <a:avLst>
              <a:gd name="adj" fmla="val 50000"/>
            </a:avLst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BB3F04EB-C19C-44D7-9178-0C17B373AA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050" r="675" b="30760"/>
          <a:stretch/>
        </p:blipFill>
        <p:spPr>
          <a:xfrm>
            <a:off x="1175704" y="2144273"/>
            <a:ext cx="8501696" cy="548096"/>
          </a:xfrm>
          <a:prstGeom prst="roundRect">
            <a:avLst>
              <a:gd name="adj" fmla="val 50000"/>
            </a:avLst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243B5054-6A7B-4A34-BAC5-3D8529CD3C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7" t="12329" r="10610" b="31373"/>
          <a:stretch/>
        </p:blipFill>
        <p:spPr>
          <a:xfrm>
            <a:off x="1271793" y="3574651"/>
            <a:ext cx="8405606" cy="549153"/>
          </a:xfrm>
          <a:prstGeom prst="roundRect">
            <a:avLst>
              <a:gd name="adj" fmla="val 50000"/>
            </a:avLst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963140F2-7787-4117-8D00-188B516D70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171" r="8551" b="23671"/>
          <a:stretch/>
        </p:blipFill>
        <p:spPr>
          <a:xfrm>
            <a:off x="1175705" y="2789861"/>
            <a:ext cx="8558006" cy="727017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8D34B442-59B3-4D0B-82A2-A4C8057E29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745" r="9843" b="28126"/>
          <a:stretch/>
        </p:blipFill>
        <p:spPr>
          <a:xfrm>
            <a:off x="1175705" y="4209861"/>
            <a:ext cx="8558006" cy="67988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4705F0B2-A752-44C8-941A-4E2D61FC871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647" b="25439"/>
          <a:stretch/>
        </p:blipFill>
        <p:spPr>
          <a:xfrm>
            <a:off x="1175705" y="2133600"/>
            <a:ext cx="8558006" cy="617524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10CC4A85-B098-4736-A0B6-06AD2F2E5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8768" b="29951"/>
          <a:stretch/>
        </p:blipFill>
        <p:spPr>
          <a:xfrm>
            <a:off x="1175705" y="3435449"/>
            <a:ext cx="8678657" cy="7270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48634-354C-4DF6-99A9-872FCFC2D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111" y="744710"/>
            <a:ext cx="11101778" cy="1536325"/>
          </a:xfrm>
          <a:prstGeom prst="rect">
            <a:avLst/>
          </a:prstGeom>
        </p:spPr>
      </p:pic>
      <p:pic>
        <p:nvPicPr>
          <p:cNvPr id="126" name="ถัดไป">
            <a:hlinkClick r:id="rId14" action="ppaction://hlinksldjump"/>
            <a:extLst>
              <a:ext uri="{FF2B5EF4-FFF2-40B4-BE49-F238E27FC236}">
                <a16:creationId xmlns:a16="http://schemas.microsoft.com/office/drawing/2014/main" id="{F3584DB7-0A35-4034-993A-BFEE1713A2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A5744B37-8DB3-4414-B06E-FCE6C9F6187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134" name="Picture 1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280F65-A243-4341-A72E-0908B5BD90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pic>
        <p:nvPicPr>
          <p:cNvPr id="62" name="explaination">
            <a:extLst>
              <a:ext uri="{FF2B5EF4-FFF2-40B4-BE49-F238E27FC236}">
                <a16:creationId xmlns:a16="http://schemas.microsoft.com/office/drawing/2014/main" id="{751D3125-9B54-48F1-9731-A1FB6190F4B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BC9E9FC1-4AFB-43A8-AFF4-CC4BD49C12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97" y="7021078"/>
            <a:ext cx="9742252" cy="3686257"/>
          </a:xfrm>
          <a:prstGeom prst="rect">
            <a:avLst/>
          </a:prstGeom>
        </p:spPr>
      </p:pic>
      <p:pic>
        <p:nvPicPr>
          <p:cNvPr id="132" name="close">
            <a:extLst>
              <a:ext uri="{FF2B5EF4-FFF2-40B4-BE49-F238E27FC236}">
                <a16:creationId xmlns:a16="http://schemas.microsoft.com/office/drawing/2014/main" id="{DA2643F4-F146-4E9D-8EBA-0349074BE06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42210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4051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7368 L 3.54167E-6 -2.59259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2.91667E-6 -0.7405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3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00404 -0.736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55235B74-4C1C-49BA-9112-D03D3A7AD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7" t="9904" r="468" b="30452"/>
          <a:stretch/>
        </p:blipFill>
        <p:spPr>
          <a:xfrm>
            <a:off x="1295400" y="3173582"/>
            <a:ext cx="7848600" cy="581794"/>
          </a:xfrm>
          <a:prstGeom prst="roundRect">
            <a:avLst>
              <a:gd name="adj" fmla="val 50000"/>
            </a:avLst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A0918ED-064C-4AB2-978B-97086AC2E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8" t="11436" r="6127" b="28694"/>
          <a:stretch/>
        </p:blipFill>
        <p:spPr>
          <a:xfrm>
            <a:off x="1295400" y="1717851"/>
            <a:ext cx="7848600" cy="587641"/>
          </a:xfrm>
          <a:prstGeom prst="roundRect">
            <a:avLst>
              <a:gd name="adj" fmla="val 50000"/>
            </a:avLst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7808C20-40DD-4AEF-A315-3FCC8AB77D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01" r="15316" b="30218"/>
          <a:stretch/>
        </p:blipFill>
        <p:spPr>
          <a:xfrm>
            <a:off x="1219201" y="2488631"/>
            <a:ext cx="7924799" cy="533400"/>
          </a:xfrm>
          <a:prstGeom prst="roundRect">
            <a:avLst>
              <a:gd name="adj" fmla="val 50000"/>
            </a:avLst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0375027-31BC-4304-8A95-26CECE994B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10225" r="392" b="31406"/>
          <a:stretch/>
        </p:blipFill>
        <p:spPr>
          <a:xfrm>
            <a:off x="1219200" y="3878250"/>
            <a:ext cx="7924800" cy="569358"/>
          </a:xfrm>
          <a:prstGeom prst="roundRect">
            <a:avLst>
              <a:gd name="adj" fmla="val 50000"/>
            </a:avLst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550BB87-4ED3-4A7F-B384-B11E27E71C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10912" r="392" b="32773"/>
          <a:stretch/>
        </p:blipFill>
        <p:spPr>
          <a:xfrm>
            <a:off x="1219200" y="4622231"/>
            <a:ext cx="7924800" cy="549335"/>
          </a:xfrm>
          <a:prstGeom prst="roundRect">
            <a:avLst>
              <a:gd name="adj" fmla="val 50000"/>
            </a:avLst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ACAE211-9775-439D-B9F9-69DC48EC6C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222" b="29288"/>
          <a:stretch/>
        </p:blipFill>
        <p:spPr>
          <a:xfrm>
            <a:off x="1219200" y="3157174"/>
            <a:ext cx="7955970" cy="6095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806D790-2C88-4A15-AAE0-8C6D513EA1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733" b="26455"/>
          <a:stretch/>
        </p:blipFill>
        <p:spPr>
          <a:xfrm>
            <a:off x="1194814" y="1676400"/>
            <a:ext cx="7980356" cy="65543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F5AEF4F-60E1-42FE-B802-07D8686975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222" b="24584"/>
          <a:stretch/>
        </p:blipFill>
        <p:spPr>
          <a:xfrm>
            <a:off x="1219200" y="2421538"/>
            <a:ext cx="7962066" cy="65543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9206417-BD78-4086-B522-9520C7EAB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225" b="29852"/>
          <a:stretch/>
        </p:blipFill>
        <p:spPr>
          <a:xfrm>
            <a:off x="1219200" y="3878250"/>
            <a:ext cx="7955970" cy="58451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4391CE-916C-4C40-B387-8E153E5E3C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473" b="29852"/>
          <a:stretch/>
        </p:blipFill>
        <p:spPr>
          <a:xfrm>
            <a:off x="1219200" y="4598435"/>
            <a:ext cx="7955970" cy="601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32200D-8F8E-4451-BCA8-D63B9C55B4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" y="762000"/>
            <a:ext cx="10924979" cy="975445"/>
          </a:xfrm>
          <a:prstGeom prst="rect">
            <a:avLst/>
          </a:prstGeom>
        </p:spPr>
      </p:pic>
      <p:pic>
        <p:nvPicPr>
          <p:cNvPr id="126" name="ถัดไป">
            <a:hlinkClick r:id="rId14" action="ppaction://hlinksldjump"/>
            <a:extLst>
              <a:ext uri="{FF2B5EF4-FFF2-40B4-BE49-F238E27FC236}">
                <a16:creationId xmlns:a16="http://schemas.microsoft.com/office/drawing/2014/main" id="{F3584DB7-0A35-4034-993A-BFEE1713A2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A5744B37-8DB3-4414-B06E-FCE6C9F6187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134" name="Picture 1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280F65-A243-4341-A72E-0908B5BD90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pic>
        <p:nvPicPr>
          <p:cNvPr id="62" name="explaination">
            <a:extLst>
              <a:ext uri="{FF2B5EF4-FFF2-40B4-BE49-F238E27FC236}">
                <a16:creationId xmlns:a16="http://schemas.microsoft.com/office/drawing/2014/main" id="{751D3125-9B54-48F1-9731-A1FB6190F4B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0F4B3BC-5E7A-4595-8E89-106EF89959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44858" y="7011852"/>
            <a:ext cx="9339881" cy="3706689"/>
          </a:xfrm>
          <a:prstGeom prst="rect">
            <a:avLst/>
          </a:prstGeom>
        </p:spPr>
      </p:pic>
      <p:pic>
        <p:nvPicPr>
          <p:cNvPr id="132" name="close">
            <a:extLst>
              <a:ext uri="{FF2B5EF4-FFF2-40B4-BE49-F238E27FC236}">
                <a16:creationId xmlns:a16="http://schemas.microsoft.com/office/drawing/2014/main" id="{DA2643F4-F146-4E9D-8EBA-0349074BE06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42210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4051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73703 L -4.42354E-17 1.11111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2.91667E-6 -0.7405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3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00273 -0.73703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3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8463A974-9F9C-493E-84F7-066F80491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2" t="15131" r="-23" b="32394"/>
          <a:stretch/>
        </p:blipFill>
        <p:spPr>
          <a:xfrm>
            <a:off x="1289304" y="1739627"/>
            <a:ext cx="8224230" cy="511721"/>
          </a:xfrm>
          <a:prstGeom prst="roundRect">
            <a:avLst>
              <a:gd name="adj" fmla="val 50000"/>
            </a:avLst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E50F526-ECCE-44EA-A735-A8A460693E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6" t="8200" b="25025"/>
          <a:stretch/>
        </p:blipFill>
        <p:spPr>
          <a:xfrm>
            <a:off x="1295400" y="1676400"/>
            <a:ext cx="8252182" cy="655436"/>
          </a:xfrm>
          <a:prstGeom prst="roundRect">
            <a:avLst>
              <a:gd name="adj" fmla="val 50000"/>
            </a:avLst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351D4FCD-441F-493E-AFBD-F912208A38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1" t="12203" r="145" b="33905"/>
          <a:stretch/>
        </p:blipFill>
        <p:spPr>
          <a:xfrm>
            <a:off x="1289304" y="3871238"/>
            <a:ext cx="8244301" cy="525683"/>
          </a:xfrm>
          <a:prstGeom prst="roundRect">
            <a:avLst>
              <a:gd name="adj" fmla="val 50000"/>
            </a:avLst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B6F386C0-2BC6-4630-BEB3-9756D3084D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13" b="31819"/>
          <a:stretch/>
        </p:blipFill>
        <p:spPr>
          <a:xfrm>
            <a:off x="1195338" y="3808327"/>
            <a:ext cx="8352244" cy="60641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173A4BF-AA68-45E9-AEF0-46978975BF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945" r="72" b="29332"/>
          <a:stretch/>
        </p:blipFill>
        <p:spPr>
          <a:xfrm>
            <a:off x="1195338" y="2461954"/>
            <a:ext cx="8352244" cy="543547"/>
          </a:xfrm>
          <a:prstGeom prst="roundRect">
            <a:avLst>
              <a:gd name="adj" fmla="val 50000"/>
            </a:avLst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3727CE7-2EF3-438F-AC5F-04C6209527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43" b="25664"/>
          <a:stretch/>
        </p:blipFill>
        <p:spPr>
          <a:xfrm>
            <a:off x="1195338" y="2381466"/>
            <a:ext cx="8358340" cy="66547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39C2B07-3079-4094-A774-5BEE54E623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3" t="12829" r="219" b="32488"/>
          <a:stretch/>
        </p:blipFill>
        <p:spPr>
          <a:xfrm>
            <a:off x="1295400" y="4586431"/>
            <a:ext cx="8252182" cy="533400"/>
          </a:xfrm>
          <a:prstGeom prst="roundRect">
            <a:avLst>
              <a:gd name="adj" fmla="val 50000"/>
            </a:avLst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DE0B32B-2341-4FD3-8C5D-E5BF4547D8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073" b="27060"/>
          <a:stretch/>
        </p:blipFill>
        <p:spPr>
          <a:xfrm>
            <a:off x="1195338" y="4544860"/>
            <a:ext cx="8352244" cy="6327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35EF68-3ED8-4A96-A5F9-647DE4F2EA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762000"/>
            <a:ext cx="10924979" cy="97544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4A290B42-17D0-455B-89D3-77B2A2F74D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5338" y="3034197"/>
            <a:ext cx="8352244" cy="975445"/>
          </a:xfrm>
          <a:prstGeom prst="rect">
            <a:avLst/>
          </a:prstGeom>
        </p:spPr>
      </p:pic>
      <p:pic>
        <p:nvPicPr>
          <p:cNvPr id="126" name="ถัดไป">
            <a:hlinkClick r:id="rId13" action="ppaction://hlinksldjump"/>
            <a:extLst>
              <a:ext uri="{FF2B5EF4-FFF2-40B4-BE49-F238E27FC236}">
                <a16:creationId xmlns:a16="http://schemas.microsoft.com/office/drawing/2014/main" id="{F3584DB7-0A35-4034-993A-BFEE1713A2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A5744B37-8DB3-4414-B06E-FCE6C9F618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134" name="Picture 1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280F65-A243-4341-A72E-0908B5BD90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pic>
        <p:nvPicPr>
          <p:cNvPr id="62" name="explaination">
            <a:extLst>
              <a:ext uri="{FF2B5EF4-FFF2-40B4-BE49-F238E27FC236}">
                <a16:creationId xmlns:a16="http://schemas.microsoft.com/office/drawing/2014/main" id="{751D3125-9B54-48F1-9731-A1FB6190F4B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F9DCCDA-68CA-47C1-B906-142FC2519C6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5242" b="30548"/>
          <a:stretch/>
        </p:blipFill>
        <p:spPr>
          <a:xfrm>
            <a:off x="1195338" y="3075641"/>
            <a:ext cx="8352244" cy="66547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1ABB32A-8877-4770-BD7E-6C25A49D41E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8756"/>
          <a:stretch/>
        </p:blipFill>
        <p:spPr>
          <a:xfrm>
            <a:off x="1520074" y="7038799"/>
            <a:ext cx="9250750" cy="3706689"/>
          </a:xfrm>
          <a:prstGeom prst="rect">
            <a:avLst/>
          </a:prstGeom>
        </p:spPr>
      </p:pic>
      <p:pic>
        <p:nvPicPr>
          <p:cNvPr id="132" name="close">
            <a:extLst>
              <a:ext uri="{FF2B5EF4-FFF2-40B4-BE49-F238E27FC236}">
                <a16:creationId xmlns:a16="http://schemas.microsoft.com/office/drawing/2014/main" id="{DA2643F4-F146-4E9D-8EBA-0349074BE06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42210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4051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74445 L 6.93889E-18 2.59259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2.91667E-6 -0.7405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3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00404 -0.7444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668B7175-2BFF-432A-BFBB-59738853C4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" t="13078" b="29723"/>
          <a:stretch/>
        </p:blipFill>
        <p:spPr>
          <a:xfrm>
            <a:off x="1273224" y="1756954"/>
            <a:ext cx="9645552" cy="561420"/>
          </a:xfrm>
          <a:prstGeom prst="round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3D29A322-2E56-45BC-B8E4-5E866D1B3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10" b="25698"/>
          <a:stretch/>
        </p:blipFill>
        <p:spPr>
          <a:xfrm>
            <a:off x="1188717" y="1752600"/>
            <a:ext cx="9730059" cy="60651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C73F84BC-5908-470A-B1F9-7190C5B48D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024"/>
          <a:stretch/>
        </p:blipFill>
        <p:spPr>
          <a:xfrm>
            <a:off x="1219200" y="2360555"/>
            <a:ext cx="9711770" cy="67282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663B7BE0-9513-4EC6-B725-FBDEA9CCC9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79" b="25331"/>
          <a:stretch/>
        </p:blipFill>
        <p:spPr>
          <a:xfrm>
            <a:off x="1219200" y="2441553"/>
            <a:ext cx="9711770" cy="64370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A76EDB4-A31A-4902-B5E9-8907DF487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3074996"/>
            <a:ext cx="9711770" cy="97544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78C480C-60D3-42E3-918A-83A7B31D47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3804499"/>
            <a:ext cx="9711770" cy="97544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05A931E-E830-4EDF-8B33-B2F44AFDB3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4598426"/>
            <a:ext cx="9699577" cy="1347333"/>
          </a:xfrm>
          <a:prstGeom prst="rect">
            <a:avLst/>
          </a:prstGeom>
        </p:spPr>
      </p:pic>
      <p:pic>
        <p:nvPicPr>
          <p:cNvPr id="126" name="ถัดไป">
            <a:hlinkClick r:id="rId10" action="ppaction://hlinksldjump"/>
            <a:extLst>
              <a:ext uri="{FF2B5EF4-FFF2-40B4-BE49-F238E27FC236}">
                <a16:creationId xmlns:a16="http://schemas.microsoft.com/office/drawing/2014/main" id="{F3584DB7-0A35-4034-993A-BFEE1713A2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A5744B37-8DB3-4414-B06E-FCE6C9F618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134" name="Picture 1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280F65-A243-4341-A72E-0908B5BD90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pic>
        <p:nvPicPr>
          <p:cNvPr id="62" name="explaination">
            <a:extLst>
              <a:ext uri="{FF2B5EF4-FFF2-40B4-BE49-F238E27FC236}">
                <a16:creationId xmlns:a16="http://schemas.microsoft.com/office/drawing/2014/main" id="{751D3125-9B54-48F1-9731-A1FB6190F4B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512F263-8B3C-41D6-BCC2-11CC58046C3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6795" b="30361"/>
          <a:stretch/>
        </p:blipFill>
        <p:spPr>
          <a:xfrm>
            <a:off x="1219200" y="3126873"/>
            <a:ext cx="9711770" cy="63123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300CE2F-8A2E-4B4D-B14C-F8C14593262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8049" b="31337"/>
          <a:stretch/>
        </p:blipFill>
        <p:spPr>
          <a:xfrm>
            <a:off x="1219200" y="3859767"/>
            <a:ext cx="9711770" cy="61547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70C49FF-4A1C-462F-ADFC-C3003506A2A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15445"/>
          <a:stretch/>
        </p:blipFill>
        <p:spPr>
          <a:xfrm>
            <a:off x="1219200" y="4598426"/>
            <a:ext cx="9699576" cy="11455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1FF7EE6D-9284-4CCA-A250-D90E2C4253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43135" y="7089179"/>
            <a:ext cx="9327688" cy="3706689"/>
          </a:xfrm>
          <a:prstGeom prst="rect">
            <a:avLst/>
          </a:prstGeom>
        </p:spPr>
      </p:pic>
      <p:pic>
        <p:nvPicPr>
          <p:cNvPr id="132" name="close">
            <a:extLst>
              <a:ext uri="{FF2B5EF4-FFF2-40B4-BE49-F238E27FC236}">
                <a16:creationId xmlns:a16="http://schemas.microsoft.com/office/drawing/2014/main" id="{DA2643F4-F146-4E9D-8EBA-0349074BE065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42210"/>
            <a:ext cx="553311" cy="553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89CFA-3F54-4A5D-8318-AE9CFE9855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3" y="786944"/>
            <a:ext cx="1085712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5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4051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74514 L 5.18249E-17 -2.25514E-1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2.91667E-6 -0.7405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3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0.00091 -0.7451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46BC1E-D83A-45DA-8084-CB709C393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22" b="32097"/>
          <a:stretch/>
        </p:blipFill>
        <p:spPr>
          <a:xfrm>
            <a:off x="1245460" y="1721015"/>
            <a:ext cx="6590347" cy="542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7D4B20-8A38-4A85-BC94-9E9ECA876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35" b="25972"/>
          <a:stretch/>
        </p:blipFill>
        <p:spPr>
          <a:xfrm>
            <a:off x="1245460" y="1693822"/>
            <a:ext cx="6596444" cy="630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2E762F-0293-47CA-B04E-A7D22B5CCE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1" t="12439" r="113" b="33932"/>
          <a:stretch/>
        </p:blipFill>
        <p:spPr>
          <a:xfrm>
            <a:off x="1323352" y="3874821"/>
            <a:ext cx="6483147" cy="523123"/>
          </a:xfrm>
          <a:prstGeom prst="roundRect">
            <a:avLst>
              <a:gd name="adj" fmla="val 5000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5EA4EC-33DB-49AF-A332-F4EA592186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5" t="12476" r="226" b="31607"/>
          <a:stretch/>
        </p:blipFill>
        <p:spPr>
          <a:xfrm>
            <a:off x="1323352" y="4595721"/>
            <a:ext cx="6476798" cy="545424"/>
          </a:xfrm>
          <a:prstGeom prst="roundRect">
            <a:avLst>
              <a:gd name="adj" fmla="val 50000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EA86E-C8C4-416F-87CC-D6E6375F4E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3" t="9984" r="-1" b="30327"/>
          <a:stretch/>
        </p:blipFill>
        <p:spPr>
          <a:xfrm>
            <a:off x="1305356" y="3845376"/>
            <a:ext cx="6511099" cy="582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A8298-45D9-4CE4-85D8-9A0BB6A66B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46" b="27461"/>
          <a:stretch/>
        </p:blipFill>
        <p:spPr>
          <a:xfrm>
            <a:off x="1232204" y="4549975"/>
            <a:ext cx="6584251" cy="630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0D907-AAD1-4D14-81D0-80C80148A1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11" t="10553" b="30642"/>
          <a:stretch/>
        </p:blipFill>
        <p:spPr>
          <a:xfrm>
            <a:off x="1289050" y="3120411"/>
            <a:ext cx="6511099" cy="573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9C67B-AB26-40BF-B2DE-F978814C92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03" t="8406" r="-1" b="30643"/>
          <a:stretch/>
        </p:blipFill>
        <p:spPr>
          <a:xfrm>
            <a:off x="1289050" y="3099481"/>
            <a:ext cx="6511099" cy="59453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9E350BA-AADE-4FC3-B444-7B4D670185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12" t="15269" b="29314"/>
          <a:stretch/>
        </p:blipFill>
        <p:spPr>
          <a:xfrm>
            <a:off x="1312265" y="2447293"/>
            <a:ext cx="6497282" cy="540572"/>
          </a:xfrm>
          <a:prstGeom prst="roundRect">
            <a:avLst>
              <a:gd name="adj" fmla="val 50000"/>
            </a:avLst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614C4351-0511-4EA8-9D39-EB00C6FFA61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810" b="24330"/>
          <a:stretch/>
        </p:blipFill>
        <p:spPr>
          <a:xfrm>
            <a:off x="1219200" y="2385592"/>
            <a:ext cx="6590347" cy="652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85B124-272E-4C48-A21F-58CB3B256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" y="762000"/>
            <a:ext cx="10924979" cy="975445"/>
          </a:xfrm>
          <a:prstGeom prst="rect">
            <a:avLst/>
          </a:prstGeom>
        </p:spPr>
      </p:pic>
      <p:pic>
        <p:nvPicPr>
          <p:cNvPr id="126" name="ถัดไป">
            <a:hlinkClick r:id="rId14" action="ppaction://hlinksldjump"/>
            <a:extLst>
              <a:ext uri="{FF2B5EF4-FFF2-40B4-BE49-F238E27FC236}">
                <a16:creationId xmlns:a16="http://schemas.microsoft.com/office/drawing/2014/main" id="{F3584DB7-0A35-4034-993A-BFEE1713A2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A5744B37-8DB3-4414-B06E-FCE6C9F6187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134" name="Picture 1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280F65-A243-4341-A72E-0908B5BD90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pic>
        <p:nvPicPr>
          <p:cNvPr id="62" name="explaination">
            <a:extLst>
              <a:ext uri="{FF2B5EF4-FFF2-40B4-BE49-F238E27FC236}">
                <a16:creationId xmlns:a16="http://schemas.microsoft.com/office/drawing/2014/main" id="{751D3125-9B54-48F1-9731-A1FB6190F4B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1F3EFC1-568F-4AF6-8988-787159101A9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81" y="7018290"/>
            <a:ext cx="9308842" cy="3737172"/>
          </a:xfrm>
          <a:prstGeom prst="rect">
            <a:avLst/>
          </a:prstGeom>
        </p:spPr>
      </p:pic>
      <p:pic>
        <p:nvPicPr>
          <p:cNvPr id="132" name="close">
            <a:extLst>
              <a:ext uri="{FF2B5EF4-FFF2-40B4-BE49-F238E27FC236}">
                <a16:creationId xmlns:a16="http://schemas.microsoft.com/office/drawing/2014/main" id="{DA2643F4-F146-4E9D-8EBA-0349074BE06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42210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4051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73379 L -2.70833E-6 -3.33333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3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2.91667E-6 -0.7405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3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0299 -0.7337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3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CF266-ADAE-4A26-A8C4-31AC03452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" t="11614" r="-195" b="31460"/>
          <a:stretch/>
        </p:blipFill>
        <p:spPr>
          <a:xfrm>
            <a:off x="1323352" y="4996984"/>
            <a:ext cx="6492291" cy="558746"/>
          </a:xfrm>
          <a:prstGeom prst="roundRect">
            <a:avLst>
              <a:gd name="adj" fmla="val 50000"/>
            </a:avLst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20A3433-71AB-4912-B8BF-A6325A1B4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67" b="28250"/>
          <a:stretch/>
        </p:blipFill>
        <p:spPr>
          <a:xfrm>
            <a:off x="1219200" y="4951311"/>
            <a:ext cx="6590347" cy="649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32CCDA-6E9C-4F19-A0BE-DD560CE61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61" y="789296"/>
            <a:ext cx="10924979" cy="157290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CC3D7CE-1742-4EEA-A82E-6E68EBB957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5" t="12755" r="124" b="33488"/>
          <a:stretch/>
        </p:blipFill>
        <p:spPr>
          <a:xfrm>
            <a:off x="1304152" y="3568845"/>
            <a:ext cx="6505396" cy="524376"/>
          </a:xfrm>
          <a:prstGeom prst="roundRect">
            <a:avLst>
              <a:gd name="adj" fmla="val 5000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4A3A18-B01E-4726-9266-3CD3F70F53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" t="15582" r="113" b="29733"/>
          <a:stretch/>
        </p:blipFill>
        <p:spPr>
          <a:xfrm>
            <a:off x="1215189" y="2859677"/>
            <a:ext cx="6580822" cy="533398"/>
          </a:xfrm>
          <a:prstGeom prst="roundRect">
            <a:avLst>
              <a:gd name="adj" fmla="val 50000"/>
            </a:avLst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E87D572-BC7C-4243-95C6-C90CF82D3C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86" t="12968" r="184" b="31204"/>
          <a:stretch/>
        </p:blipFill>
        <p:spPr>
          <a:xfrm>
            <a:off x="1304151" y="2126660"/>
            <a:ext cx="6505396" cy="544582"/>
          </a:xfrm>
          <a:prstGeom prst="roundRect">
            <a:avLst>
              <a:gd name="adj" fmla="val 50000"/>
            </a:avLst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C646169-480E-45AC-96C1-09CC5AB273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035" r="206" b="30120"/>
          <a:stretch/>
        </p:blipFill>
        <p:spPr>
          <a:xfrm>
            <a:off x="1219200" y="4266874"/>
            <a:ext cx="6576811" cy="574003"/>
          </a:xfrm>
          <a:prstGeom prst="roundRect">
            <a:avLst>
              <a:gd name="adj" fmla="val 50000"/>
            </a:avLst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8CA5149-479C-4884-A4B4-578331968A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566" b="28598"/>
          <a:stretch/>
        </p:blipFill>
        <p:spPr>
          <a:xfrm>
            <a:off x="1219200" y="3545477"/>
            <a:ext cx="6590347" cy="5934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27823F2-9880-4F48-81B8-CAEC035D385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876" b="24880"/>
          <a:stretch/>
        </p:blipFill>
        <p:spPr>
          <a:xfrm>
            <a:off x="1205664" y="2818984"/>
            <a:ext cx="6590347" cy="62666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FF4CD84-8D03-43D4-8EDE-75F90ADA1EE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9505" b="26982"/>
          <a:stretch/>
        </p:blipFill>
        <p:spPr>
          <a:xfrm>
            <a:off x="1219200" y="2087351"/>
            <a:ext cx="6608637" cy="62340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6A46B52-FD5D-4B89-AA61-640217643D7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617" b="29022"/>
          <a:stretch/>
        </p:blipFill>
        <p:spPr>
          <a:xfrm>
            <a:off x="1219200" y="4250834"/>
            <a:ext cx="6590347" cy="612011"/>
          </a:xfrm>
          <a:prstGeom prst="rect">
            <a:avLst/>
          </a:prstGeom>
        </p:spPr>
      </p:pic>
      <p:pic>
        <p:nvPicPr>
          <p:cNvPr id="126" name="ถัดไป">
            <a:hlinkClick r:id="rId14" action="ppaction://hlinksldjump"/>
            <a:extLst>
              <a:ext uri="{FF2B5EF4-FFF2-40B4-BE49-F238E27FC236}">
                <a16:creationId xmlns:a16="http://schemas.microsoft.com/office/drawing/2014/main" id="{F3584DB7-0A35-4034-993A-BFEE1713A2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A5744B37-8DB3-4414-B06E-FCE6C9F6187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134" name="Picture 1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280F65-A243-4341-A72E-0908B5BD90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pic>
        <p:nvPicPr>
          <p:cNvPr id="62" name="explaination">
            <a:extLst>
              <a:ext uri="{FF2B5EF4-FFF2-40B4-BE49-F238E27FC236}">
                <a16:creationId xmlns:a16="http://schemas.microsoft.com/office/drawing/2014/main" id="{751D3125-9B54-48F1-9731-A1FB6190F4B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FECD96C-2D07-4AC3-8DCF-522CE59093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55" y="7055264"/>
            <a:ext cx="9150889" cy="3673759"/>
          </a:xfrm>
          <a:prstGeom prst="rect">
            <a:avLst/>
          </a:prstGeom>
        </p:spPr>
      </p:pic>
      <p:pic>
        <p:nvPicPr>
          <p:cNvPr id="132" name="close">
            <a:extLst>
              <a:ext uri="{FF2B5EF4-FFF2-40B4-BE49-F238E27FC236}">
                <a16:creationId xmlns:a16="http://schemas.microsoft.com/office/drawing/2014/main" id="{DA2643F4-F146-4E9D-8EBA-0349074BE06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42210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4051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3009 L 0 -7.40741E-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2.91667E-6 -0.7405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3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7300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D431DEC4-63FB-463D-B714-0A5EFF788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" t="14714" r="134" b="28802"/>
          <a:stretch/>
        </p:blipFill>
        <p:spPr>
          <a:xfrm>
            <a:off x="1323352" y="2457356"/>
            <a:ext cx="6479506" cy="550941"/>
          </a:xfrm>
          <a:prstGeom prst="roundRect">
            <a:avLst>
              <a:gd name="adj" fmla="val 50000"/>
            </a:avLst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AC52158-4496-4496-AEF9-D3D47507C8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47" b="26546"/>
          <a:stretch/>
        </p:blipFill>
        <p:spPr>
          <a:xfrm>
            <a:off x="1231832" y="2397505"/>
            <a:ext cx="6590347" cy="63626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1B1ECEC-73F8-4BB0-A040-8CBC5AD08F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8" t="13677" r="309" b="30866"/>
          <a:stretch/>
        </p:blipFill>
        <p:spPr>
          <a:xfrm>
            <a:off x="1324425" y="1736102"/>
            <a:ext cx="6485121" cy="544333"/>
          </a:xfrm>
          <a:prstGeom prst="roundRect">
            <a:avLst>
              <a:gd name="adj" fmla="val 50000"/>
            </a:avLst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80BFBD7-6142-4892-9005-49EE024DC5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8021" r="-830" b="27276"/>
          <a:stretch/>
        </p:blipFill>
        <p:spPr>
          <a:xfrm>
            <a:off x="1219200" y="1676400"/>
            <a:ext cx="6663506" cy="64769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EAE394E0-7237-445C-86EC-6DD6E6FFEA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5" t="12095" r="46" b="33475"/>
          <a:stretch/>
        </p:blipFill>
        <p:spPr>
          <a:xfrm>
            <a:off x="1295401" y="4603868"/>
            <a:ext cx="6511098" cy="530923"/>
          </a:xfrm>
          <a:prstGeom prst="roundRect">
            <a:avLst>
              <a:gd name="adj" fmla="val 50000"/>
            </a:avLst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9FF35F0-E312-4882-8207-466F8F3E32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6" t="11929" r="165" b="32480"/>
          <a:stretch/>
        </p:blipFill>
        <p:spPr>
          <a:xfrm>
            <a:off x="1323352" y="3162959"/>
            <a:ext cx="6479506" cy="542255"/>
          </a:xfrm>
          <a:prstGeom prst="roundRect">
            <a:avLst>
              <a:gd name="adj" fmla="val 50000"/>
            </a:avLst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F55882A6-E273-4051-BF27-799B155068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9" t="11642" r="139" b="33676"/>
          <a:stretch/>
        </p:blipFill>
        <p:spPr>
          <a:xfrm>
            <a:off x="1218607" y="3872472"/>
            <a:ext cx="6584251" cy="533400"/>
          </a:xfrm>
          <a:prstGeom prst="roundRect">
            <a:avLst>
              <a:gd name="adj" fmla="val 50000"/>
            </a:avLst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B02437A0-3ABB-4981-BCE3-9E737A2678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284" b="27487"/>
          <a:stretch/>
        </p:blipFill>
        <p:spPr>
          <a:xfrm>
            <a:off x="1226402" y="3821040"/>
            <a:ext cx="6590347" cy="63626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3767441-281D-4FB0-BF5A-C3F34F20191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069" b="28703"/>
          <a:stretch/>
        </p:blipFill>
        <p:spPr>
          <a:xfrm>
            <a:off x="1226402" y="3105836"/>
            <a:ext cx="6663506" cy="63626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1423CDB-FB3F-48C8-8BC5-6437CAD0CB6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8703"/>
          <a:stretch/>
        </p:blipFill>
        <p:spPr>
          <a:xfrm>
            <a:off x="1219200" y="4486742"/>
            <a:ext cx="6590347" cy="695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543C44-9341-47DC-904C-E738412D27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0" y="762000"/>
            <a:ext cx="10924979" cy="97544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A5744B37-8DB3-4414-B06E-FCE6C9F6187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134" name="Picture 1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280F65-A243-4341-A72E-0908B5BD90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pic>
        <p:nvPicPr>
          <p:cNvPr id="62" name="explaination">
            <a:extLst>
              <a:ext uri="{FF2B5EF4-FFF2-40B4-BE49-F238E27FC236}">
                <a16:creationId xmlns:a16="http://schemas.microsoft.com/office/drawing/2014/main" id="{751D3125-9B54-48F1-9731-A1FB6190F4B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2D7C725-7C6A-45A0-B159-54BFC310BC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0555" y="7038799"/>
            <a:ext cx="9150889" cy="3706689"/>
          </a:xfrm>
          <a:prstGeom prst="rect">
            <a:avLst/>
          </a:prstGeom>
        </p:spPr>
      </p:pic>
      <p:pic>
        <p:nvPicPr>
          <p:cNvPr id="132" name="close">
            <a:extLst>
              <a:ext uri="{FF2B5EF4-FFF2-40B4-BE49-F238E27FC236}">
                <a16:creationId xmlns:a16="http://schemas.microsoft.com/office/drawing/2014/main" id="{DA2643F4-F146-4E9D-8EBA-0349074BE06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42210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4051 L 2.91667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4097 L 0 2.22222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2.91667E-6 -0.7405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3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7409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8"/>
          <a:stretch/>
        </p:blipFill>
        <p:spPr>
          <a:xfrm>
            <a:off x="4417458" y="1577671"/>
            <a:ext cx="3357084" cy="34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hlinkClick r:id="rId3" action="ppaction://hlinksldjump"/>
            <a:extLst>
              <a:ext uri="{FF2B5EF4-FFF2-40B4-BE49-F238E27FC236}">
                <a16:creationId xmlns:a16="http://schemas.microsoft.com/office/drawing/2014/main" id="{3E524336-6F95-4CE5-BAF2-BB7BAB442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6" y="2362200"/>
            <a:ext cx="4389500" cy="820751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77A8CA09-D5E3-43C4-AAE9-174797565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0" y="3276600"/>
            <a:ext cx="4367865" cy="833422"/>
          </a:xfrm>
          <a:prstGeom prst="rect">
            <a:avLst/>
          </a:prstGeom>
        </p:spPr>
      </p:pic>
      <p:pic>
        <p:nvPicPr>
          <p:cNvPr id="29" name="Picture 28">
            <a:hlinkClick r:id="rId7" action="ppaction://hlinksldjump"/>
            <a:extLst>
              <a:ext uri="{FF2B5EF4-FFF2-40B4-BE49-F238E27FC236}">
                <a16:creationId xmlns:a16="http://schemas.microsoft.com/office/drawing/2014/main" id="{4D6BC2EE-78C7-438F-9F15-8517588FE8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4" y="4267200"/>
            <a:ext cx="4352921" cy="823031"/>
          </a:xfrm>
          <a:prstGeom prst="rect">
            <a:avLst/>
          </a:prstGeom>
        </p:spPr>
      </p:pic>
      <p:pic>
        <p:nvPicPr>
          <p:cNvPr id="30" name="Picture 29">
            <a:hlinkClick r:id="rId9" action="ppaction://hlinksldjump"/>
            <a:extLst>
              <a:ext uri="{FF2B5EF4-FFF2-40B4-BE49-F238E27FC236}">
                <a16:creationId xmlns:a16="http://schemas.microsoft.com/office/drawing/2014/main" id="{AA722F29-E07E-4912-ADF4-54033A4B2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6" y="5116601"/>
            <a:ext cx="4437522" cy="979399"/>
          </a:xfrm>
          <a:prstGeom prst="rect">
            <a:avLst/>
          </a:prstGeom>
        </p:spPr>
      </p:pic>
      <p:pic>
        <p:nvPicPr>
          <p:cNvPr id="39" name="Picture 3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0FEA4C9-725D-40FA-85C1-B0446F58BF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4D6CFA5-E3A3-4AFD-A7BF-8D224563F8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C560F7-D9FA-4BDD-AA9C-6230DF65C7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16" y="2340497"/>
            <a:ext cx="6199861" cy="4503435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E2748602-FD7C-440E-AFF9-AE64FC793B8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4606381" y="3679203"/>
            <a:ext cx="354465" cy="44899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311DF239-4CB2-4A59-B7A6-726B868053F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7999629">
            <a:off x="4636195" y="4691381"/>
            <a:ext cx="354465" cy="44899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24966517-7B8F-4F18-9F0C-0134A34F365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4630944" y="5555655"/>
            <a:ext cx="354465" cy="44899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FA0050C1-B49B-4C62-ACCE-607A0B574DE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4642901" y="2764053"/>
            <a:ext cx="354465" cy="448990"/>
          </a:xfrm>
          <a:prstGeom prst="rect">
            <a:avLst/>
          </a:prstGeom>
        </p:spPr>
      </p:pic>
      <p:pic>
        <p:nvPicPr>
          <p:cNvPr id="89" name="Picture 88">
            <a:hlinkClick r:id="rId16" action="ppaction://hlinksldjump"/>
            <a:extLst>
              <a:ext uri="{FF2B5EF4-FFF2-40B4-BE49-F238E27FC236}">
                <a16:creationId xmlns:a16="http://schemas.microsoft.com/office/drawing/2014/main" id="{2DA7A208-3414-4E72-936A-F0263FE817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B81E40-5ABE-402B-940E-376FFB7C83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274" y="-157023"/>
            <a:ext cx="8742422" cy="128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5EBB48-F840-4A1B-BE65-4C5324B4858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15024"/>
          <a:stretch/>
        </p:blipFill>
        <p:spPr>
          <a:xfrm>
            <a:off x="974454" y="858035"/>
            <a:ext cx="10455546" cy="13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E3ACA2F7-857D-4CF2-BFAE-E85835FE3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5" y="2380482"/>
            <a:ext cx="4409496" cy="824490"/>
          </a:xfrm>
          <a:prstGeom prst="rect">
            <a:avLst/>
          </a:prstGeom>
        </p:spPr>
      </p:pic>
      <p:pic>
        <p:nvPicPr>
          <p:cNvPr id="91" name="Picture 90">
            <a:hlinkClick r:id="rId4" action="ppaction://hlinksldjump"/>
            <a:extLst>
              <a:ext uri="{FF2B5EF4-FFF2-40B4-BE49-F238E27FC236}">
                <a16:creationId xmlns:a16="http://schemas.microsoft.com/office/drawing/2014/main" id="{D3F8ED6F-C217-4F2D-AD4C-E8BC6E69B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0" y="3275467"/>
            <a:ext cx="4357519" cy="831448"/>
          </a:xfrm>
          <a:prstGeom prst="rect">
            <a:avLst/>
          </a:prstGeom>
        </p:spPr>
      </p:pic>
      <p:pic>
        <p:nvPicPr>
          <p:cNvPr id="92" name="Picture 91">
            <a:hlinkClick r:id="rId6" action="ppaction://hlinksldjump"/>
            <a:extLst>
              <a:ext uri="{FF2B5EF4-FFF2-40B4-BE49-F238E27FC236}">
                <a16:creationId xmlns:a16="http://schemas.microsoft.com/office/drawing/2014/main" id="{F56B774E-7F9B-4A31-812E-82208A2E5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6" y="4267200"/>
            <a:ext cx="4352921" cy="823031"/>
          </a:xfrm>
          <a:prstGeom prst="rect">
            <a:avLst/>
          </a:prstGeom>
        </p:spPr>
      </p:pic>
      <p:pic>
        <p:nvPicPr>
          <p:cNvPr id="93" name="Picture 92">
            <a:hlinkClick r:id="rId8" action="ppaction://hlinksldjump"/>
            <a:extLst>
              <a:ext uri="{FF2B5EF4-FFF2-40B4-BE49-F238E27FC236}">
                <a16:creationId xmlns:a16="http://schemas.microsoft.com/office/drawing/2014/main" id="{1DD826BB-32E6-489C-96A7-59631513F5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6" y="5122763"/>
            <a:ext cx="4437522" cy="9793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89244C-0A66-4799-8BCB-0A35AA91F455}"/>
              </a:ext>
            </a:extLst>
          </p:cNvPr>
          <p:cNvSpPr/>
          <p:nvPr/>
        </p:nvSpPr>
        <p:spPr>
          <a:xfrm>
            <a:off x="5181600" y="2142681"/>
            <a:ext cx="6201723" cy="4554986"/>
          </a:xfrm>
          <a:prstGeom prst="roundRect">
            <a:avLst>
              <a:gd name="adj" fmla="val 5541"/>
            </a:avLst>
          </a:prstGeom>
          <a:solidFill>
            <a:schemeClr val="bg1"/>
          </a:solidFill>
          <a:ln w="19050">
            <a:solidFill>
              <a:srgbClr val="F44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EAAD8-8A1A-43D6-822E-49A008D6EF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857025"/>
            <a:ext cx="2643101" cy="2545794"/>
          </a:xfrm>
          <a:prstGeom prst="rect">
            <a:avLst/>
          </a:prstGeom>
        </p:spPr>
      </p:pic>
      <p:pic>
        <p:nvPicPr>
          <p:cNvPr id="30" name="Picture 2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16A0C48-E302-4A10-B638-6378BAB3B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3BD984-4D3D-4A95-9509-8E8A3E400D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  <a:extLst>
              <a:ext uri="{FF2B5EF4-FFF2-40B4-BE49-F238E27FC236}">
                <a16:creationId xmlns:a16="http://schemas.microsoft.com/office/drawing/2014/main" id="{9FEA698E-5902-4DA7-ACF2-9BEF8FFFF4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155531-39EB-438D-B5C3-AF2DE89E5D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274" y="-157023"/>
            <a:ext cx="8742422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8A25D3-499A-49A9-A01C-72059FDCA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65061" y="2133600"/>
            <a:ext cx="4304149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BB10F8-9A62-464C-98AB-5816D563AC3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8610"/>
          <a:stretch/>
        </p:blipFill>
        <p:spPr>
          <a:xfrm>
            <a:off x="5392005" y="5353453"/>
            <a:ext cx="5733195" cy="137781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5F66244-9B90-4DFE-9BE5-B08094494B1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247222">
            <a:off x="4602584" y="3815423"/>
            <a:ext cx="354465" cy="44899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BCF57E7-8E36-4C82-A1E8-AB5E7B1EFAD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7999629">
            <a:off x="4600348" y="4780007"/>
            <a:ext cx="354465" cy="44899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C736281-43C3-4061-8125-523AC003D6C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7999629">
            <a:off x="4600348" y="5744592"/>
            <a:ext cx="354465" cy="448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0245C0-F0CA-4BD4-8EBD-36616292A1D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15024"/>
          <a:stretch/>
        </p:blipFill>
        <p:spPr>
          <a:xfrm>
            <a:off x="974454" y="858035"/>
            <a:ext cx="10455546" cy="13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hlinkClick r:id="rId3" action="ppaction://hlinksldjump"/>
            <a:extLst>
              <a:ext uri="{FF2B5EF4-FFF2-40B4-BE49-F238E27FC236}">
                <a16:creationId xmlns:a16="http://schemas.microsoft.com/office/drawing/2014/main" id="{1927BE9A-638B-4179-9929-942DE913B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1" y="2358274"/>
            <a:ext cx="4401689" cy="823030"/>
          </a:xfrm>
          <a:prstGeom prst="rect">
            <a:avLst/>
          </a:prstGeom>
        </p:spPr>
      </p:pic>
      <p:pic>
        <p:nvPicPr>
          <p:cNvPr id="77" name="Picture 76">
            <a:hlinkClick r:id="rId5" action="ppaction://hlinksldjump"/>
            <a:extLst>
              <a:ext uri="{FF2B5EF4-FFF2-40B4-BE49-F238E27FC236}">
                <a16:creationId xmlns:a16="http://schemas.microsoft.com/office/drawing/2014/main" id="{769BE978-85F6-4978-8B29-B6D7243BE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4" y="4267199"/>
            <a:ext cx="4352921" cy="823031"/>
          </a:xfrm>
          <a:prstGeom prst="rect">
            <a:avLst/>
          </a:prstGeom>
        </p:spPr>
      </p:pic>
      <p:pic>
        <p:nvPicPr>
          <p:cNvPr id="78" name="Picture 77">
            <a:hlinkClick r:id="rId7" action="ppaction://hlinksldjump"/>
            <a:extLst>
              <a:ext uri="{FF2B5EF4-FFF2-40B4-BE49-F238E27FC236}">
                <a16:creationId xmlns:a16="http://schemas.microsoft.com/office/drawing/2014/main" id="{F81B5744-3E12-4770-A2E4-67ABF7736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6" y="5114462"/>
            <a:ext cx="4447216" cy="98153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41F60BF-9E27-4828-A1BD-68FFF63AB9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5" y="3285566"/>
            <a:ext cx="4378980" cy="84774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7A9E805-608C-4854-A83F-A9CB213A8810}"/>
              </a:ext>
            </a:extLst>
          </p:cNvPr>
          <p:cNvSpPr/>
          <p:nvPr/>
        </p:nvSpPr>
        <p:spPr>
          <a:xfrm>
            <a:off x="5188994" y="2132831"/>
            <a:ext cx="6241006" cy="4564835"/>
          </a:xfrm>
          <a:prstGeom prst="roundRect">
            <a:avLst>
              <a:gd name="adj" fmla="val 5541"/>
            </a:avLst>
          </a:prstGeom>
          <a:solidFill>
            <a:schemeClr val="bg1"/>
          </a:solidFill>
          <a:ln w="19050">
            <a:solidFill>
              <a:srgbClr val="008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15D03-88BC-4CBE-87B7-24B0CC39FA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18" y="2838729"/>
            <a:ext cx="2434782" cy="2273136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74DDA7D-F462-4FE3-A320-411B36E2CB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0E9FFD-2504-488C-8A5F-2FAF0D6CA2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06EF181F-92A0-4F0C-A376-52E14ED09B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813680-289C-4E65-B175-7875684EF5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274" y="-157023"/>
            <a:ext cx="8742422" cy="128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0373BC-5EEC-4088-8DD2-90B9BDE60F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5765" y="2132831"/>
            <a:ext cx="5383235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DF9AE0-A48F-44CD-995F-54F66E9FCE6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9000" b="21056"/>
          <a:stretch/>
        </p:blipFill>
        <p:spPr>
          <a:xfrm>
            <a:off x="5190143" y="5191243"/>
            <a:ext cx="6163658" cy="150642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ECC06C6A-DF54-4936-BD3C-B1B747E1763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7999629">
            <a:off x="4600348" y="4780007"/>
            <a:ext cx="354465" cy="44899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D0CD06E-3A68-460A-8481-222251A575B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247222">
            <a:off x="4602584" y="2850839"/>
            <a:ext cx="354465" cy="44899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A784B82-BB23-44DC-8867-EAF5F416412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7999629">
            <a:off x="4600348" y="5744592"/>
            <a:ext cx="354465" cy="448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93A99F-691F-4A3C-A65A-5CED8F26E39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15024"/>
          <a:stretch/>
        </p:blipFill>
        <p:spPr>
          <a:xfrm>
            <a:off x="974454" y="858035"/>
            <a:ext cx="10455546" cy="13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hlinkClick r:id="rId3" action="ppaction://hlinksldjump"/>
            <a:extLst>
              <a:ext uri="{FF2B5EF4-FFF2-40B4-BE49-F238E27FC236}">
                <a16:creationId xmlns:a16="http://schemas.microsoft.com/office/drawing/2014/main" id="{55874383-1D22-4E0F-A0AF-8FD964E86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5" y="5114174"/>
            <a:ext cx="4412404" cy="97385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A133BCD-94E3-42B1-A20F-78FCBADC6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4" y="4269427"/>
            <a:ext cx="4352921" cy="823031"/>
          </a:xfrm>
          <a:prstGeom prst="rect">
            <a:avLst/>
          </a:prstGeom>
        </p:spPr>
      </p:pic>
      <p:pic>
        <p:nvPicPr>
          <p:cNvPr id="43" name="Picture 42">
            <a:hlinkClick r:id="rId6" action="ppaction://hlinksldjump"/>
            <a:extLst>
              <a:ext uri="{FF2B5EF4-FFF2-40B4-BE49-F238E27FC236}">
                <a16:creationId xmlns:a16="http://schemas.microsoft.com/office/drawing/2014/main" id="{C7B29C7E-3DF3-40E4-B90C-A93853A12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6" y="2368941"/>
            <a:ext cx="4394557" cy="821696"/>
          </a:xfrm>
          <a:prstGeom prst="rect">
            <a:avLst/>
          </a:prstGeom>
        </p:spPr>
      </p:pic>
      <p:pic>
        <p:nvPicPr>
          <p:cNvPr id="44" name="Picture 43">
            <a:hlinkClick r:id="rId8" action="ppaction://hlinksldjump"/>
            <a:extLst>
              <a:ext uri="{FF2B5EF4-FFF2-40B4-BE49-F238E27FC236}">
                <a16:creationId xmlns:a16="http://schemas.microsoft.com/office/drawing/2014/main" id="{631F16C1-95E3-4C24-A1D7-705139DFA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8" y="3275996"/>
            <a:ext cx="4367865" cy="833423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191D941-3AFB-46C9-9A3D-2CB52E71D513}"/>
              </a:ext>
            </a:extLst>
          </p:cNvPr>
          <p:cNvSpPr/>
          <p:nvPr/>
        </p:nvSpPr>
        <p:spPr>
          <a:xfrm>
            <a:off x="5188994" y="2132832"/>
            <a:ext cx="6241006" cy="4567562"/>
          </a:xfrm>
          <a:prstGeom prst="roundRect">
            <a:avLst>
              <a:gd name="adj" fmla="val 5541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3B9AFAE-DEAC-4DB7-AB42-83706D1CF8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67" y="2629217"/>
            <a:ext cx="2933220" cy="2503697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56B5EE4-7B32-48EB-B766-B9D6C5C78C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0ED36CC-0143-4E41-82E1-238F37B254B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:a16="http://schemas.microsoft.com/office/drawing/2014/main" id="{28075A24-2BF1-4D8A-8E7D-050454B199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E763E4-3B33-407B-B745-04DEEF145B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274" y="-157023"/>
            <a:ext cx="8742422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7E2703-0344-489D-9C86-505E865E37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1173" y="2132832"/>
            <a:ext cx="3956647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FE086-04B4-4752-9C26-9004726E11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68717" y="5161430"/>
            <a:ext cx="5944115" cy="168873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EF93CA4-5DB2-407B-BC8F-4A3B45E372A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247222">
            <a:off x="4602584" y="3815423"/>
            <a:ext cx="354465" cy="44899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145C9E8-C1F6-4532-A96F-A97F1646AF6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247222">
            <a:off x="4602584" y="2850839"/>
            <a:ext cx="354465" cy="44899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2CA46C2F-FFAB-4A15-8449-B83C4BBE0F6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7999629">
            <a:off x="4600348" y="5744592"/>
            <a:ext cx="354465" cy="448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9A382C-2245-4806-828F-3900A1805C1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15024"/>
          <a:stretch/>
        </p:blipFill>
        <p:spPr>
          <a:xfrm>
            <a:off x="974454" y="858035"/>
            <a:ext cx="10455546" cy="13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2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8C26119B-AB6B-4C01-8C82-ECB75A642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8" y="5132602"/>
            <a:ext cx="4455311" cy="977253"/>
          </a:xfrm>
          <a:prstGeom prst="rect">
            <a:avLst/>
          </a:prstGeom>
        </p:spPr>
      </p:pic>
      <p:pic>
        <p:nvPicPr>
          <p:cNvPr id="45" name="Picture 44">
            <a:hlinkClick r:id="rId4" action="ppaction://hlinksldjump"/>
            <a:extLst>
              <a:ext uri="{FF2B5EF4-FFF2-40B4-BE49-F238E27FC236}">
                <a16:creationId xmlns:a16="http://schemas.microsoft.com/office/drawing/2014/main" id="{E5C5F898-E133-4674-A32A-8733C1F5E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7" y="2354376"/>
            <a:ext cx="4389500" cy="820751"/>
          </a:xfrm>
          <a:prstGeom prst="rect">
            <a:avLst/>
          </a:prstGeom>
        </p:spPr>
      </p:pic>
      <p:pic>
        <p:nvPicPr>
          <p:cNvPr id="46" name="Picture 45">
            <a:hlinkClick r:id="rId6" action="ppaction://hlinksldjump"/>
            <a:extLst>
              <a:ext uri="{FF2B5EF4-FFF2-40B4-BE49-F238E27FC236}">
                <a16:creationId xmlns:a16="http://schemas.microsoft.com/office/drawing/2014/main" id="{D1D20BA0-53D9-4033-906C-868410D13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4" y="3268776"/>
            <a:ext cx="4367862" cy="833422"/>
          </a:xfrm>
          <a:prstGeom prst="rect">
            <a:avLst/>
          </a:prstGeom>
        </p:spPr>
      </p:pic>
      <p:pic>
        <p:nvPicPr>
          <p:cNvPr id="47" name="Picture 46">
            <a:hlinkClick r:id="rId8" action="ppaction://hlinksldjump"/>
            <a:extLst>
              <a:ext uri="{FF2B5EF4-FFF2-40B4-BE49-F238E27FC236}">
                <a16:creationId xmlns:a16="http://schemas.microsoft.com/office/drawing/2014/main" id="{D68610E8-35A2-43E3-9F4A-7EBDCD067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4" y="4268078"/>
            <a:ext cx="4361583" cy="824669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726ED2E-0983-4021-8E12-9FA1DD042201}"/>
              </a:ext>
            </a:extLst>
          </p:cNvPr>
          <p:cNvSpPr/>
          <p:nvPr/>
        </p:nvSpPr>
        <p:spPr>
          <a:xfrm>
            <a:off x="5185731" y="2132832"/>
            <a:ext cx="6241006" cy="4567562"/>
          </a:xfrm>
          <a:prstGeom prst="roundRect">
            <a:avLst>
              <a:gd name="adj" fmla="val 5541"/>
            </a:avLst>
          </a:prstGeom>
          <a:solidFill>
            <a:schemeClr val="bg1"/>
          </a:solidFill>
          <a:ln w="19050">
            <a:solidFill>
              <a:srgbClr val="775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84CDBAD-4FEE-4EE2-B48E-4EFD021A33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24" y="2776101"/>
            <a:ext cx="2033088" cy="2287224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56318D0-7B6B-490F-B46C-8DACC6340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9A26F0E-5707-4A2B-BA64-0F6F247D1EA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8" t="997" r="825" b="84306"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9E18E616-BA36-4213-8DCF-D5E3A007967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4602584" y="3815423"/>
            <a:ext cx="354465" cy="44899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481C2E7-CFDF-4190-AEB8-68C770E3A70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7999629">
            <a:off x="4600348" y="4780007"/>
            <a:ext cx="354465" cy="448990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1D40CD5C-4285-4C15-8E0A-475FC98CA6A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4602584" y="2850839"/>
            <a:ext cx="354465" cy="44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2D166-66BC-470F-B282-0603E65CFE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955" y="3031379"/>
            <a:ext cx="544428" cy="2101222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B28FE628-929C-45BF-85D4-424A49B9F4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15973"/>
            <a:ext cx="1094758" cy="4816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37741D-1BEF-485A-865C-02827F886B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274" y="-157023"/>
            <a:ext cx="874242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3935A1-B3A4-468F-B4E0-325991879E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45099" y="2125406"/>
            <a:ext cx="5322269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15211D-0F7E-4AD1-A177-3A283B39077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15111" b="15412"/>
          <a:stretch/>
        </p:blipFill>
        <p:spPr>
          <a:xfrm>
            <a:off x="5284620" y="5124718"/>
            <a:ext cx="5992980" cy="14284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45854A-14D4-423D-9F91-52FCC47A74B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15024"/>
          <a:stretch/>
        </p:blipFill>
        <p:spPr>
          <a:xfrm>
            <a:off x="974454" y="858035"/>
            <a:ext cx="10455546" cy="13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1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7498</TotalTime>
  <Words>83</Words>
  <Application>Microsoft Office PowerPoint</Application>
  <PresentationFormat>Widescreen</PresentationFormat>
  <Paragraphs>59</Paragraphs>
  <Slides>47</Slides>
  <Notes>44</Notes>
  <HiddenSlides>11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Cordia New</vt:lpstr>
      <vt:lpstr>Angsana New</vt:lpstr>
      <vt:lpstr>TH Sarabun New</vt:lpstr>
      <vt:lpstr>Mali</vt:lpstr>
      <vt:lpstr>Calibri</vt:lpstr>
      <vt:lpstr>Arial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Kulkanya Meakarun</dc:creator>
  <cp:lastModifiedBy>Taksaporn Seemek</cp:lastModifiedBy>
  <cp:revision>787</cp:revision>
  <cp:lastPrinted>2023-08-15T02:45:04Z</cp:lastPrinted>
  <dcterms:created xsi:type="dcterms:W3CDTF">2023-08-08T02:34:18Z</dcterms:created>
  <dcterms:modified xsi:type="dcterms:W3CDTF">2023-10-27T02:41:20Z</dcterms:modified>
</cp:coreProperties>
</file>