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9"/>
  </p:notesMasterIdLst>
  <p:sldIdLst>
    <p:sldId id="328" r:id="rId2"/>
    <p:sldId id="436" r:id="rId3"/>
    <p:sldId id="280" r:id="rId4"/>
    <p:sldId id="481" r:id="rId5"/>
    <p:sldId id="491" r:id="rId6"/>
    <p:sldId id="492" r:id="rId7"/>
    <p:sldId id="520" r:id="rId8"/>
    <p:sldId id="482" r:id="rId9"/>
    <p:sldId id="483" r:id="rId10"/>
    <p:sldId id="484" r:id="rId11"/>
    <p:sldId id="485" r:id="rId12"/>
    <p:sldId id="488" r:id="rId13"/>
    <p:sldId id="489" r:id="rId14"/>
    <p:sldId id="490" r:id="rId15"/>
    <p:sldId id="525" r:id="rId16"/>
    <p:sldId id="526" r:id="rId17"/>
    <p:sldId id="486" r:id="rId18"/>
    <p:sldId id="487" r:id="rId19"/>
    <p:sldId id="527" r:id="rId20"/>
    <p:sldId id="528" r:id="rId21"/>
    <p:sldId id="504" r:id="rId22"/>
    <p:sldId id="507" r:id="rId23"/>
    <p:sldId id="508" r:id="rId24"/>
    <p:sldId id="509" r:id="rId25"/>
    <p:sldId id="510" r:id="rId26"/>
    <p:sldId id="512" r:id="rId27"/>
    <p:sldId id="513" r:id="rId28"/>
    <p:sldId id="505" r:id="rId29"/>
    <p:sldId id="506" r:id="rId30"/>
    <p:sldId id="514" r:id="rId31"/>
    <p:sldId id="529" r:id="rId32"/>
    <p:sldId id="530" r:id="rId33"/>
    <p:sldId id="531" r:id="rId34"/>
    <p:sldId id="532" r:id="rId35"/>
    <p:sldId id="503" r:id="rId36"/>
    <p:sldId id="502" r:id="rId37"/>
    <p:sldId id="556" r:id="rId38"/>
    <p:sldId id="500" r:id="rId39"/>
    <p:sldId id="499" r:id="rId40"/>
    <p:sldId id="494" r:id="rId41"/>
    <p:sldId id="495" r:id="rId42"/>
    <p:sldId id="496" r:id="rId43"/>
    <p:sldId id="497" r:id="rId44"/>
    <p:sldId id="533" r:id="rId45"/>
    <p:sldId id="534" r:id="rId46"/>
    <p:sldId id="535" r:id="rId47"/>
    <p:sldId id="536" r:id="rId48"/>
    <p:sldId id="538" r:id="rId49"/>
    <p:sldId id="539" r:id="rId50"/>
    <p:sldId id="541" r:id="rId51"/>
    <p:sldId id="558" r:id="rId52"/>
    <p:sldId id="543" r:id="rId53"/>
    <p:sldId id="544" r:id="rId54"/>
    <p:sldId id="545" r:id="rId55"/>
    <p:sldId id="560" r:id="rId56"/>
    <p:sldId id="557" r:id="rId57"/>
    <p:sldId id="480" r:id="rId58"/>
    <p:sldId id="547" r:id="rId59"/>
    <p:sldId id="548" r:id="rId60"/>
    <p:sldId id="549" r:id="rId61"/>
    <p:sldId id="555" r:id="rId62"/>
    <p:sldId id="550" r:id="rId63"/>
    <p:sldId id="551" r:id="rId64"/>
    <p:sldId id="552" r:id="rId65"/>
    <p:sldId id="554" r:id="rId66"/>
    <p:sldId id="553" r:id="rId67"/>
    <p:sldId id="300" r:id="rId68"/>
  </p:sldIdLst>
  <p:sldSz cx="12192000" cy="6858000"/>
  <p:notesSz cx="6858000" cy="9144000"/>
  <p:embeddedFontLst>
    <p:embeddedFont>
      <p:font typeface="Angsana New" panose="02020603050405020304" pitchFamily="18" charset="-34"/>
      <p:regular r:id="rId70"/>
      <p:bold r:id="rId71"/>
      <p:italic r:id="rId72"/>
      <p:boldItalic r:id="rId73"/>
    </p:embeddedFont>
    <p:embeddedFont>
      <p:font typeface="Browallia New" panose="020B0604020202020204" pitchFamily="34" charset="-34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alibri Light" panose="020F0302020204030204" pitchFamily="34" charset="0"/>
      <p:regular r:id="rId82"/>
      <p:italic r:id="rId83"/>
    </p:embeddedFont>
    <p:embeddedFont>
      <p:font typeface="Cambria Math" panose="02040503050406030204" pitchFamily="18" charset="0"/>
      <p:regular r:id="rId84"/>
    </p:embeddedFont>
    <p:embeddedFont>
      <p:font typeface="Cordia New" panose="020B0304020202020204" pitchFamily="34" charset="-34"/>
      <p:regular r:id="rId85"/>
      <p:bold r:id="rId86"/>
      <p:italic r:id="rId87"/>
      <p:boldItalic r:id="rId88"/>
    </p:embeddedFont>
    <p:embeddedFont>
      <p:font typeface="Edwardian Script ITC" panose="030303020407070D0804" pitchFamily="66" charset="0"/>
      <p:regular r:id="rId89"/>
    </p:embeddedFont>
    <p:embeddedFont>
      <p:font typeface="Mali" panose="00000500000000000000" pitchFamily="2" charset="-34"/>
      <p:regular r:id="rId90"/>
      <p:bold r:id="rId91"/>
      <p:italic r:id="rId92"/>
      <p:boldItalic r:id="rId93"/>
    </p:embeddedFont>
    <p:embeddedFont>
      <p:font typeface="SimSun" panose="02010600030101010101" pitchFamily="2" charset="-122"/>
      <p:regular r:id="rId94"/>
    </p:embeddedFont>
    <p:embeddedFont>
      <p:font typeface="TH Sarabun New" panose="020B0500040200020003" pitchFamily="34" charset="-34"/>
      <p:regular r:id="rId95"/>
      <p:bold r:id="rId96"/>
      <p:italic r:id="rId97"/>
      <p:boldItalic r:id="rId98"/>
    </p:embeddedFont>
    <p:embeddedFont>
      <p:font typeface="TH SarabunPSK" panose="020B0500040200020003" pitchFamily="34" charset="-34"/>
      <p:regular r:id="rId99"/>
      <p:bold r:id="rId100"/>
      <p:italic r:id="rId101"/>
      <p:boldItalic r:id="rId10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80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orient="horz" pos="456" userDrawn="1">
          <p15:clr>
            <a:srgbClr val="A4A3A4"/>
          </p15:clr>
        </p15:guide>
        <p15:guide id="6" orient="horz" pos="2659" userDrawn="1">
          <p15:clr>
            <a:srgbClr val="A4A3A4"/>
          </p15:clr>
        </p15:guide>
        <p15:guide id="7" orient="horz" pos="3135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pos="4294" userDrawn="1">
          <p15:clr>
            <a:srgbClr val="A4A3A4"/>
          </p15:clr>
        </p15:guide>
        <p15:guide id="11" pos="4815" userDrawn="1">
          <p15:clr>
            <a:srgbClr val="A4A3A4"/>
          </p15:clr>
        </p15:guide>
        <p15:guide id="12" pos="5280" userDrawn="1">
          <p15:clr>
            <a:srgbClr val="A4A3A4"/>
          </p15:clr>
        </p15:guide>
        <p15:guide id="13" pos="5784" userDrawn="1">
          <p15:clr>
            <a:srgbClr val="A4A3A4"/>
          </p15:clr>
        </p15:guide>
        <p15:guide id="14" pos="6240" userDrawn="1">
          <p15:clr>
            <a:srgbClr val="A4A3A4"/>
          </p15:clr>
        </p15:guide>
        <p15:guide id="15" pos="6720" userDrawn="1">
          <p15:clr>
            <a:srgbClr val="A4A3A4"/>
          </p15:clr>
        </p15:guide>
        <p15:guide id="16" pos="7219" userDrawn="1">
          <p15:clr>
            <a:srgbClr val="A4A3A4"/>
          </p15:clr>
        </p15:guide>
        <p15:guide id="17" pos="3336" userDrawn="1">
          <p15:clr>
            <a:srgbClr val="A4A3A4"/>
          </p15:clr>
        </p15:guide>
        <p15:guide id="18" pos="2880" userDrawn="1">
          <p15:clr>
            <a:srgbClr val="A4A3A4"/>
          </p15:clr>
        </p15:guide>
        <p15:guide id="19" pos="2434" userDrawn="1">
          <p15:clr>
            <a:srgbClr val="A4A3A4"/>
          </p15:clr>
        </p15:guide>
        <p15:guide id="20" pos="1944" userDrawn="1">
          <p15:clr>
            <a:srgbClr val="A4A3A4"/>
          </p15:clr>
        </p15:guide>
        <p15:guide id="21" pos="1440" userDrawn="1">
          <p15:clr>
            <a:srgbClr val="A4A3A4"/>
          </p15:clr>
        </p15:guide>
        <p15:guide id="22" pos="1300" userDrawn="1">
          <p15:clr>
            <a:srgbClr val="A4A3A4"/>
          </p15:clr>
        </p15:guide>
        <p15:guide id="23" pos="461" userDrawn="1">
          <p15:clr>
            <a:srgbClr val="A4A3A4"/>
          </p15:clr>
        </p15:guide>
        <p15:guide id="25" pos="7560" userDrawn="1">
          <p15:clr>
            <a:srgbClr val="A4A3A4"/>
          </p15:clr>
        </p15:guide>
        <p15:guide id="26" orient="horz" pos="686" userDrawn="1">
          <p15:clr>
            <a:srgbClr val="A4A3A4"/>
          </p15:clr>
        </p15:guide>
        <p15:guide id="27" orient="horz" pos="33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4"/>
    <a:srgbClr val="A4A3A4"/>
    <a:srgbClr val="EB8203"/>
    <a:srgbClr val="FB8B03"/>
    <a:srgbClr val="CC0066"/>
    <a:srgbClr val="FCD8DA"/>
    <a:srgbClr val="00A652"/>
    <a:srgbClr val="D5FFEA"/>
    <a:srgbClr val="EB6E1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4" autoAdjust="0"/>
    <p:restoredTop sz="86433" autoAdjust="0"/>
  </p:normalViewPr>
  <p:slideViewPr>
    <p:cSldViewPr snapToGrid="0" showGuides="1">
      <p:cViewPr varScale="1">
        <p:scale>
          <a:sx n="95" d="100"/>
          <a:sy n="95" d="100"/>
        </p:scale>
        <p:origin x="1356" y="90"/>
      </p:cViewPr>
      <p:guideLst>
        <p:guide orient="horz" pos="2160"/>
        <p:guide pos="3840"/>
        <p:guide orient="horz" pos="1480"/>
        <p:guide orient="horz" pos="935"/>
        <p:guide orient="horz" pos="456"/>
        <p:guide orient="horz" pos="2659"/>
        <p:guide orient="horz" pos="3135"/>
        <p:guide orient="horz" pos="3838"/>
        <p:guide pos="4294"/>
        <p:guide pos="4815"/>
        <p:guide pos="5280"/>
        <p:guide pos="5784"/>
        <p:guide pos="6240"/>
        <p:guide pos="6720"/>
        <p:guide pos="7219"/>
        <p:guide pos="3336"/>
        <p:guide pos="2880"/>
        <p:guide pos="2434"/>
        <p:guide pos="1944"/>
        <p:guide pos="1440"/>
        <p:guide pos="1300"/>
        <p:guide pos="461"/>
        <p:guide pos="7560"/>
        <p:guide orient="horz" pos="686"/>
        <p:guide orient="horz" pos="33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5.fntdata"/><Relationship Id="rId89" Type="http://schemas.openxmlformats.org/officeDocument/2006/relationships/font" Target="fonts/font2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102" Type="http://schemas.openxmlformats.org/officeDocument/2006/relationships/font" Target="fonts/font33.fntdata"/><Relationship Id="rId5" Type="http://schemas.openxmlformats.org/officeDocument/2006/relationships/slide" Target="slides/slide4.xml"/><Relationship Id="rId90" Type="http://schemas.openxmlformats.org/officeDocument/2006/relationships/font" Target="fonts/font21.fntdata"/><Relationship Id="rId95" Type="http://schemas.openxmlformats.org/officeDocument/2006/relationships/font" Target="fonts/font2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font" Target="fonts/font19.fntdata"/><Relationship Id="rId91" Type="http://schemas.openxmlformats.org/officeDocument/2006/relationships/font" Target="fonts/font22.fntdata"/><Relationship Id="rId96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Relationship Id="rId94" Type="http://schemas.openxmlformats.org/officeDocument/2006/relationships/font" Target="fonts/font25.fntdata"/><Relationship Id="rId99" Type="http://schemas.openxmlformats.org/officeDocument/2006/relationships/font" Target="fonts/font30.fntdata"/><Relationship Id="rId101" Type="http://schemas.openxmlformats.org/officeDocument/2006/relationships/font" Target="fonts/font3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97" Type="http://schemas.openxmlformats.org/officeDocument/2006/relationships/font" Target="fonts/font28.fntdata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92" Type="http://schemas.openxmlformats.org/officeDocument/2006/relationships/font" Target="fonts/font2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8.fntdata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8.fntdata"/><Relationship Id="rId100" Type="http://schemas.openxmlformats.org/officeDocument/2006/relationships/font" Target="fonts/font31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93" Type="http://schemas.openxmlformats.org/officeDocument/2006/relationships/font" Target="fonts/font24.fntdata"/><Relationship Id="rId98" Type="http://schemas.openxmlformats.org/officeDocument/2006/relationships/font" Target="fonts/font29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9A0D-3EE0-4F76-9871-4822BC6543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4560A-8245-4B23-AEC1-B6B440B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4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1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37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5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ตัวชี้วัด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</a:t>
            </a:r>
            <a:r>
              <a:rPr lang="en-US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บอกจำนวนของสิ่งต่าง ๆ แสดงสิ่งต่าง ๆ ตามจำนวนที่กำหนด อ่านและเขียนตัวเลขฮินดูอารบ</a:t>
            </a:r>
            <a:r>
              <a:rPr lang="th-TH" sz="12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ตัวเลขไทยแสดงจำนวนนับ</a:t>
            </a:r>
            <a:r>
              <a:rPr lang="en-US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ไม่เกิน 100 และ 0 (</a:t>
            </a:r>
            <a:r>
              <a:rPr lang="th-TH" sz="12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มฐ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 ค 1.1 ป.1/1)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</a:t>
            </a:r>
            <a:r>
              <a:rPr lang="en-US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เปรียบเทียบจำนวนนับไม่เกิน 100 และ 0 โดยใช้เครื่องหมาย = ≠ &gt; &lt; (</a:t>
            </a:r>
            <a:r>
              <a:rPr lang="th-TH" sz="12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มฐ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 ค 1.1 ป.1/2)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</a:t>
            </a:r>
            <a:r>
              <a:rPr lang="en-US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เรียงลำดับจำนวนนับไม่เกิน 100 และ 0 ตั้งแต่ 3 ถึง 5 จำนวน</a:t>
            </a:r>
            <a:r>
              <a:rPr lang="en-US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2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มฐ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 ค 1.1 ป.1/3)</a:t>
            </a:r>
            <a:endParaRPr lang="en-US" sz="1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31A5-337E-4FD5-85C7-20FE2CDA4F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5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0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2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3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2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8811-8FD3-4DB1-9443-CB32CAA4D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4330C-3C13-456B-B54B-3E62C54AF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DAF5-C58F-4612-8B21-CBC8DC39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01F9-172E-4EBD-8C8A-EFA4A8B1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4EFA-6904-41BF-AFF7-B882756F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1E10-DEEA-4174-B247-90D24D66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2ED9B-8385-498F-AE34-A03D41E78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C91C-2693-42E0-9C76-7F608370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00AF9-614A-470A-9CF4-EFAEEA1E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D3BE-C993-4908-AE1E-302AC4A8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8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0FD2B-45F8-49D9-AB02-FC3633CB2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F44DA-B456-4665-90CC-E0D434BE9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AA6B9-353C-4A03-824F-71188C1A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3B2EA-DC92-451A-A9F2-58950D7C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BBB4C-D453-471F-BF1F-1D71E7C4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5325-064F-4421-8D61-C49F6904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CCE1-EA1E-4156-A39A-ECD8B861C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205AA-2FED-4126-8240-DD42D10C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23756-7FDC-4FE9-8ECA-3EDD4A63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30BED-A26D-4BE9-8E0D-C191C167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77F9-6515-4F30-965B-4D233521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A85E8-EF96-420A-A971-EE4E7B570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0C249-2B6C-4A67-B79B-8081C33D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431E0-A0EA-490C-A5A7-B5AE8976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A0709-805C-4114-A10A-B8F9DB17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6614-B994-43B8-A793-45C63CC2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9C9A6-D199-45F1-B580-86A5C1492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B9559-AC9B-4097-AF11-F6393ABB0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2819B-E4DE-4584-8CD1-6734B293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B80B3-A9B7-457A-82BD-E5427210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3A226-6B16-48AC-9CF8-2973347C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9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049F-10B8-4671-B87F-1319AF13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005BB-CDF8-4CAD-BC7C-BD48932B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943BA-F290-4C0F-96E7-B06504755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449C7-198D-4791-A7A9-6E41179F2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F8978-B9AF-4EA1-9EC1-22AAC2EC6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1D59A-1966-45A5-A863-9AA7FF34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1A806-C129-4CB5-8436-C36E272B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03576-84B9-4C06-9AC5-BBC7121A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4C73-322D-4522-B30E-C68A7441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D3517-A5F6-4084-96F2-5B8453CF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68418-CEC9-4F67-A179-1C5AE8EB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BBDE-C64F-49AE-AF27-2E3B5232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8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29294-9D81-4359-BDA1-178358E2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5D694-1F42-49B7-8DAF-A5BE8F78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1D830-9FE7-4606-A878-84A9FD4A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C332-A2A3-4268-AEAF-A0BB0C43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4EC4-4E0B-409D-A5E9-ACEF5EB4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BADC-A50D-4D66-85FA-9708DECFE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F89B2-C99A-48A2-A91E-88958A83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64C84-8F9D-4DD3-8A08-103C7322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BC7D0-16B0-4B72-8CCC-4398C4EA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5877-AC75-4DAD-BC06-3979CF49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47A8D-CF67-417F-AB5F-6A810AF77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23E8D-7DF4-4573-9DFA-106AC6FA3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D8AB9-A9DD-492D-8567-417BD296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10FE8-43CC-4861-8869-00287E35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1F095-CDD6-4B54-B027-1B0D679D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1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E210E-9D09-46F0-92D0-FACAEB46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86C35-3B5C-420D-867F-79C07E20B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48511-8326-4765-880B-D331C2035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CA39-64C6-4AF3-9295-04E002817D6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36E8F-58DB-4096-A61E-7D563CD3A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B4603-D2F4-4BDA-A275-5CC41E326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4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10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5.png"/><Relationship Id="rId7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49.png"/><Relationship Id="rId3" Type="http://schemas.openxmlformats.org/officeDocument/2006/relationships/image" Target="../media/image15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4.png"/><Relationship Id="rId3" Type="http://schemas.openxmlformats.org/officeDocument/2006/relationships/image" Target="../media/image15.png"/><Relationship Id="rId7" Type="http://schemas.openxmlformats.org/officeDocument/2006/relationships/image" Target="../media/image56.png"/><Relationship Id="rId12" Type="http://schemas.openxmlformats.org/officeDocument/2006/relationships/slide" Target="slide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49.png"/><Relationship Id="rId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6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5.png"/><Relationship Id="rId7" Type="http://schemas.openxmlformats.org/officeDocument/2006/relationships/image" Target="../media/image6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0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.png"/><Relationship Id="rId9" Type="http://schemas.openxmlformats.org/officeDocument/2006/relationships/image" Target="../media/image7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73.png"/><Relationship Id="rId7" Type="http://schemas.openxmlformats.org/officeDocument/2006/relationships/image" Target="../media/image5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6.png"/><Relationship Id="rId5" Type="http://schemas.openxmlformats.org/officeDocument/2006/relationships/image" Target="../media/image15.png"/><Relationship Id="rId10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15.png"/><Relationship Id="rId7" Type="http://schemas.openxmlformats.org/officeDocument/2006/relationships/image" Target="../media/image580.png"/><Relationship Id="rId12" Type="http://schemas.openxmlformats.org/officeDocument/2006/relationships/image" Target="../media/image7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0.png"/><Relationship Id="rId11" Type="http://schemas.openxmlformats.org/officeDocument/2006/relationships/image" Target="../media/image79.png"/><Relationship Id="rId5" Type="http://schemas.openxmlformats.org/officeDocument/2006/relationships/image" Target="../media/image77.png"/><Relationship Id="rId10" Type="http://schemas.openxmlformats.org/officeDocument/2006/relationships/image" Target="../media/image78.png"/><Relationship Id="rId4" Type="http://schemas.openxmlformats.org/officeDocument/2006/relationships/image" Target="../media/image6.png"/><Relationship Id="rId9" Type="http://schemas.openxmlformats.org/officeDocument/2006/relationships/image" Target="../media/image6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5.png"/><Relationship Id="rId7" Type="http://schemas.openxmlformats.org/officeDocument/2006/relationships/image" Target="../media/image7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680.png"/><Relationship Id="rId18" Type="http://schemas.openxmlformats.org/officeDocument/2006/relationships/image" Target="../media/image85.png"/><Relationship Id="rId3" Type="http://schemas.openxmlformats.org/officeDocument/2006/relationships/image" Target="../media/image15.png"/><Relationship Id="rId21" Type="http://schemas.openxmlformats.org/officeDocument/2006/relationships/image" Target="../media/image86.png"/><Relationship Id="rId7" Type="http://schemas.openxmlformats.org/officeDocument/2006/relationships/image" Target="../media/image650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" Type="http://schemas.openxmlformats.org/officeDocument/2006/relationships/image" Target="../media/image32.png"/><Relationship Id="rId16" Type="http://schemas.openxmlformats.org/officeDocument/2006/relationships/image" Target="../media/image700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3.png"/><Relationship Id="rId5" Type="http://schemas.openxmlformats.org/officeDocument/2006/relationships/image" Target="../media/image640.png"/><Relationship Id="rId15" Type="http://schemas.openxmlformats.org/officeDocument/2006/relationships/image" Target="../media/image84.png"/><Relationship Id="rId23" Type="http://schemas.openxmlformats.org/officeDocument/2006/relationships/image" Target="../media/image79.png"/><Relationship Id="rId10" Type="http://schemas.openxmlformats.org/officeDocument/2006/relationships/image" Target="../media/image82.png"/><Relationship Id="rId19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81.png"/><Relationship Id="rId14" Type="http://schemas.openxmlformats.org/officeDocument/2006/relationships/image" Target="../media/image691.png"/><Relationship Id="rId22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90.png"/><Relationship Id="rId3" Type="http://schemas.openxmlformats.org/officeDocument/2006/relationships/image" Target="../media/image15.png"/><Relationship Id="rId7" Type="http://schemas.openxmlformats.org/officeDocument/2006/relationships/image" Target="../media/image750.png"/><Relationship Id="rId12" Type="http://schemas.openxmlformats.org/officeDocument/2006/relationships/image" Target="../media/image8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0.png"/><Relationship Id="rId11" Type="http://schemas.openxmlformats.org/officeDocument/2006/relationships/image" Target="../media/image88.png"/><Relationship Id="rId5" Type="http://schemas.openxmlformats.org/officeDocument/2006/relationships/image" Target="../media/image740.png"/><Relationship Id="rId10" Type="http://schemas.openxmlformats.org/officeDocument/2006/relationships/image" Target="../media/image79.png"/><Relationship Id="rId4" Type="http://schemas.openxmlformats.org/officeDocument/2006/relationships/image" Target="../media/image6.png"/><Relationship Id="rId9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15.png"/><Relationship Id="rId7" Type="http://schemas.openxmlformats.org/officeDocument/2006/relationships/image" Target="../media/image7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1.png"/><Relationship Id="rId11" Type="http://schemas.openxmlformats.org/officeDocument/2006/relationships/image" Target="../media/image79.png"/><Relationship Id="rId10" Type="http://schemas.openxmlformats.org/officeDocument/2006/relationships/image" Target="../media/image790.png"/><Relationship Id="rId4" Type="http://schemas.openxmlformats.org/officeDocument/2006/relationships/image" Target="../media/image6.png"/><Relationship Id="rId9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8" Type="http://schemas.openxmlformats.org/officeDocument/2006/relationships/image" Target="../media/image79.png"/><Relationship Id="rId3" Type="http://schemas.openxmlformats.org/officeDocument/2006/relationships/image" Target="../media/image15.png"/><Relationship Id="rId7" Type="http://schemas.openxmlformats.org/officeDocument/2006/relationships/image" Target="../media/image820.png"/><Relationship Id="rId17" Type="http://schemas.openxmlformats.org/officeDocument/2006/relationships/image" Target="../media/image77.png"/><Relationship Id="rId2" Type="http://schemas.openxmlformats.org/officeDocument/2006/relationships/image" Target="../media/image32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0.png"/><Relationship Id="rId5" Type="http://schemas.openxmlformats.org/officeDocument/2006/relationships/image" Target="../media/image92.png"/><Relationship Id="rId15" Type="http://schemas.openxmlformats.org/officeDocument/2006/relationships/image" Target="../media/image850.png"/><Relationship Id="rId19" Type="http://schemas.openxmlformats.org/officeDocument/2006/relationships/image" Target="../media/image94.png"/><Relationship Id="rId4" Type="http://schemas.openxmlformats.org/officeDocument/2006/relationships/image" Target="../media/image6.png"/><Relationship Id="rId14" Type="http://schemas.openxmlformats.org/officeDocument/2006/relationships/image" Target="../media/image8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13" Type="http://schemas.openxmlformats.org/officeDocument/2006/relationships/image" Target="../media/image79.png"/><Relationship Id="rId3" Type="http://schemas.openxmlformats.org/officeDocument/2006/relationships/image" Target="../media/image15.png"/><Relationship Id="rId7" Type="http://schemas.openxmlformats.org/officeDocument/2006/relationships/image" Target="../media/image890.png"/><Relationship Id="rId12" Type="http://schemas.openxmlformats.org/officeDocument/2006/relationships/image" Target="../media/image7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0.png"/><Relationship Id="rId11" Type="http://schemas.openxmlformats.org/officeDocument/2006/relationships/image" Target="../media/image930.png"/><Relationship Id="rId5" Type="http://schemas.openxmlformats.org/officeDocument/2006/relationships/image" Target="../media/image871.png"/><Relationship Id="rId10" Type="http://schemas.openxmlformats.org/officeDocument/2006/relationships/image" Target="../media/image921.png"/><Relationship Id="rId4" Type="http://schemas.openxmlformats.org/officeDocument/2006/relationships/image" Target="../media/image6.png"/><Relationship Id="rId1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5.png"/><Relationship Id="rId21" Type="http://schemas.openxmlformats.org/officeDocument/2006/relationships/image" Target="../media/image108.png"/><Relationship Id="rId7" Type="http://schemas.openxmlformats.org/officeDocument/2006/relationships/image" Target="../media/image97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32.png"/><Relationship Id="rId16" Type="http://schemas.openxmlformats.org/officeDocument/2006/relationships/image" Target="../media/image104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990.png"/><Relationship Id="rId5" Type="http://schemas.openxmlformats.org/officeDocument/2006/relationships/image" Target="../media/image6.png"/><Relationship Id="rId15" Type="http://schemas.openxmlformats.org/officeDocument/2006/relationships/image" Target="../media/image103.png"/><Relationship Id="rId10" Type="http://schemas.openxmlformats.org/officeDocument/2006/relationships/image" Target="../media/image980.png"/><Relationship Id="rId19" Type="http://schemas.openxmlformats.org/officeDocument/2006/relationships/image" Target="../media/image107.png"/><Relationship Id="rId4" Type="http://schemas.openxmlformats.org/officeDocument/2006/relationships/image" Target="../media/image15.png"/><Relationship Id="rId9" Type="http://schemas.openxmlformats.org/officeDocument/2006/relationships/image" Target="../media/image99.png"/><Relationship Id="rId1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3" Type="http://schemas.openxmlformats.org/officeDocument/2006/relationships/image" Target="../media/image15.png"/><Relationship Id="rId12" Type="http://schemas.openxmlformats.org/officeDocument/2006/relationships/image" Target="../media/image1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1.png"/><Relationship Id="rId11" Type="http://schemas.openxmlformats.org/officeDocument/2006/relationships/image" Target="../media/image870.png"/><Relationship Id="rId5" Type="http://schemas.openxmlformats.org/officeDocument/2006/relationships/image" Target="../media/image109.png"/><Relationship Id="rId15" Type="http://schemas.openxmlformats.org/officeDocument/2006/relationships/image" Target="../media/image111.png"/><Relationship Id="rId4" Type="http://schemas.openxmlformats.org/officeDocument/2006/relationships/image" Target="../media/image6.png"/><Relationship Id="rId1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3" Type="http://schemas.openxmlformats.org/officeDocument/2006/relationships/image" Target="../media/image112.png"/><Relationship Id="rId12" Type="http://schemas.openxmlformats.org/officeDocument/2006/relationships/image" Target="../media/image9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6.png"/><Relationship Id="rId5" Type="http://schemas.openxmlformats.org/officeDocument/2006/relationships/image" Target="../media/image6.png"/><Relationship Id="rId15" Type="http://schemas.openxmlformats.org/officeDocument/2006/relationships/image" Target="../media/image115.png"/><Relationship Id="rId10" Type="http://schemas.openxmlformats.org/officeDocument/2006/relationships/image" Target="../media/image1150.png"/><Relationship Id="rId4" Type="http://schemas.openxmlformats.org/officeDocument/2006/relationships/image" Target="../media/image15.png"/><Relationship Id="rId1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3" Type="http://schemas.openxmlformats.org/officeDocument/2006/relationships/image" Target="../media/image119.png"/><Relationship Id="rId7" Type="http://schemas.openxmlformats.org/officeDocument/2006/relationships/image" Target="../media/image120.png"/><Relationship Id="rId12" Type="http://schemas.openxmlformats.org/officeDocument/2006/relationships/image" Target="../media/image1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23.png"/><Relationship Id="rId5" Type="http://schemas.openxmlformats.org/officeDocument/2006/relationships/image" Target="../media/image6.png"/><Relationship Id="rId10" Type="http://schemas.openxmlformats.org/officeDocument/2006/relationships/image" Target="../media/image122.png"/><Relationship Id="rId4" Type="http://schemas.openxmlformats.org/officeDocument/2006/relationships/image" Target="../media/image15.png"/><Relationship Id="rId9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0.png"/><Relationship Id="rId3" Type="http://schemas.openxmlformats.org/officeDocument/2006/relationships/image" Target="../media/image125.png"/><Relationship Id="rId12" Type="http://schemas.openxmlformats.org/officeDocument/2006/relationships/image" Target="../media/image1040.png"/><Relationship Id="rId2" Type="http://schemas.openxmlformats.org/officeDocument/2006/relationships/image" Target="../media/image32.pn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26.png"/><Relationship Id="rId5" Type="http://schemas.openxmlformats.org/officeDocument/2006/relationships/image" Target="../media/image6.png"/><Relationship Id="rId15" Type="http://schemas.openxmlformats.org/officeDocument/2006/relationships/image" Target="../media/image118.png"/><Relationship Id="rId10" Type="http://schemas.openxmlformats.org/officeDocument/2006/relationships/image" Target="../media/image1250.png"/><Relationship Id="rId4" Type="http://schemas.openxmlformats.org/officeDocument/2006/relationships/image" Target="../media/image15.png"/><Relationship Id="rId14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110.png"/><Relationship Id="rId18" Type="http://schemas.openxmlformats.org/officeDocument/2006/relationships/image" Target="../media/image109.png"/><Relationship Id="rId3" Type="http://schemas.openxmlformats.org/officeDocument/2006/relationships/image" Target="../media/image15.png"/><Relationship Id="rId21" Type="http://schemas.openxmlformats.org/officeDocument/2006/relationships/image" Target="../media/image124.pn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400.png"/><Relationship Id="rId2" Type="http://schemas.openxmlformats.org/officeDocument/2006/relationships/image" Target="../media/image32.png"/><Relationship Id="rId16" Type="http://schemas.openxmlformats.org/officeDocument/2006/relationships/image" Target="../media/image39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0.png"/><Relationship Id="rId11" Type="http://schemas.openxmlformats.org/officeDocument/2006/relationships/image" Target="../media/image1100.png"/><Relationship Id="rId5" Type="http://schemas.openxmlformats.org/officeDocument/2006/relationships/image" Target="../media/image1280.png"/><Relationship Id="rId15" Type="http://schemas.openxmlformats.org/officeDocument/2006/relationships/image" Target="../media/image380.png"/><Relationship Id="rId10" Type="http://schemas.openxmlformats.org/officeDocument/2006/relationships/image" Target="../media/image57.png"/><Relationship Id="rId19" Type="http://schemas.openxmlformats.org/officeDocument/2006/relationships/image" Target="../media/image129.png"/><Relationship Id="rId4" Type="http://schemas.openxmlformats.org/officeDocument/2006/relationships/image" Target="../media/image6.png"/><Relationship Id="rId9" Type="http://schemas.openxmlformats.org/officeDocument/2006/relationships/image" Target="../media/image1090.png"/><Relationship Id="rId14" Type="http://schemas.openxmlformats.org/officeDocument/2006/relationships/image" Target="../media/image3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5.png"/><Relationship Id="rId7" Type="http://schemas.openxmlformats.org/officeDocument/2006/relationships/image" Target="../media/image1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6.png"/><Relationship Id="rId9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70.png"/><Relationship Id="rId3" Type="http://schemas.openxmlformats.org/officeDocument/2006/relationships/image" Target="../media/image15.png"/><Relationship Id="rId7" Type="http://schemas.openxmlformats.org/officeDocument/2006/relationships/image" Target="../media/image1331.png"/><Relationship Id="rId2" Type="http://schemas.openxmlformats.org/officeDocument/2006/relationships/image" Target="../media/image32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1.png"/><Relationship Id="rId11" Type="http://schemas.openxmlformats.org/officeDocument/2006/relationships/image" Target="../media/image1361.png"/><Relationship Id="rId5" Type="http://schemas.openxmlformats.org/officeDocument/2006/relationships/image" Target="../media/image1311.png"/><Relationship Id="rId15" Type="http://schemas.openxmlformats.org/officeDocument/2006/relationships/image" Target="../media/image137.png"/><Relationship Id="rId4" Type="http://schemas.openxmlformats.org/officeDocument/2006/relationships/image" Target="../media/image6.png"/><Relationship Id="rId14" Type="http://schemas.openxmlformats.org/officeDocument/2006/relationships/image" Target="../media/image1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5.png"/><Relationship Id="rId7" Type="http://schemas.openxmlformats.org/officeDocument/2006/relationships/image" Target="../media/image1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0.png"/><Relationship Id="rId5" Type="http://schemas.openxmlformats.org/officeDocument/2006/relationships/image" Target="../media/image1390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5.png"/><Relationship Id="rId7" Type="http://schemas.openxmlformats.org/officeDocument/2006/relationships/image" Target="../media/image144.png"/><Relationship Id="rId17" Type="http://schemas.openxmlformats.org/officeDocument/2006/relationships/image" Target="../media/image138.png"/><Relationship Id="rId2" Type="http://schemas.openxmlformats.org/officeDocument/2006/relationships/image" Target="../media/image3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35.png"/><Relationship Id="rId5" Type="http://schemas.openxmlformats.org/officeDocument/2006/relationships/image" Target="../media/image142.png"/><Relationship Id="rId15" Type="http://schemas.openxmlformats.org/officeDocument/2006/relationships/image" Target="../media/image1481.png"/><Relationship Id="rId10" Type="http://schemas.openxmlformats.org/officeDocument/2006/relationships/image" Target="../media/image147.png"/><Relationship Id="rId4" Type="http://schemas.openxmlformats.org/officeDocument/2006/relationships/image" Target="../media/image6.png"/><Relationship Id="rId9" Type="http://schemas.openxmlformats.org/officeDocument/2006/relationships/image" Target="../media/image1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3" Type="http://schemas.openxmlformats.org/officeDocument/2006/relationships/image" Target="../media/image15.png"/><Relationship Id="rId7" Type="http://schemas.openxmlformats.org/officeDocument/2006/relationships/image" Target="../media/image150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0.png"/><Relationship Id="rId5" Type="http://schemas.openxmlformats.org/officeDocument/2006/relationships/image" Target="../media/image1481.png"/><Relationship Id="rId10" Type="http://schemas.openxmlformats.org/officeDocument/2006/relationships/image" Target="../media/image139.png"/><Relationship Id="rId4" Type="http://schemas.openxmlformats.org/officeDocument/2006/relationships/image" Target="../media/image6.png"/><Relationship Id="rId9" Type="http://schemas.openxmlformats.org/officeDocument/2006/relationships/image" Target="../media/image1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0.png"/><Relationship Id="rId13" Type="http://schemas.openxmlformats.org/officeDocument/2006/relationships/image" Target="../media/image149.png"/><Relationship Id="rId3" Type="http://schemas.openxmlformats.org/officeDocument/2006/relationships/image" Target="../media/image15.png"/><Relationship Id="rId12" Type="http://schemas.openxmlformats.org/officeDocument/2006/relationships/image" Target="../media/image1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11" Type="http://schemas.openxmlformats.org/officeDocument/2006/relationships/image" Target="../media/image140.png"/><Relationship Id="rId5" Type="http://schemas.openxmlformats.org/officeDocument/2006/relationships/image" Target="../media/image155.png"/><Relationship Id="rId15" Type="http://schemas.openxmlformats.org/officeDocument/2006/relationships/image" Target="../media/image151.png"/><Relationship Id="rId10" Type="http://schemas.openxmlformats.org/officeDocument/2006/relationships/image" Target="../media/image136.png"/><Relationship Id="rId4" Type="http://schemas.openxmlformats.org/officeDocument/2006/relationships/image" Target="../media/image6.png"/><Relationship Id="rId9" Type="http://schemas.openxmlformats.org/officeDocument/2006/relationships/image" Target="../media/image1550.png"/><Relationship Id="rId14" Type="http://schemas.openxmlformats.org/officeDocument/2006/relationships/image" Target="../media/image1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0.png"/><Relationship Id="rId3" Type="http://schemas.openxmlformats.org/officeDocument/2006/relationships/image" Target="../media/image149.png"/><Relationship Id="rId7" Type="http://schemas.openxmlformats.org/officeDocument/2006/relationships/image" Target="../media/image157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52.png"/><Relationship Id="rId3" Type="http://schemas.openxmlformats.org/officeDocument/2006/relationships/image" Target="../media/image15.png"/><Relationship Id="rId7" Type="http://schemas.openxmlformats.org/officeDocument/2006/relationships/image" Target="../media/image163.png"/><Relationship Id="rId12" Type="http://schemas.openxmlformats.org/officeDocument/2006/relationships/image" Target="../media/image16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1.png"/><Relationship Id="rId11" Type="http://schemas.openxmlformats.org/officeDocument/2006/relationships/image" Target="../media/image166.png"/><Relationship Id="rId15" Type="http://schemas.openxmlformats.org/officeDocument/2006/relationships/image" Target="../media/image149.png"/><Relationship Id="rId10" Type="http://schemas.openxmlformats.org/officeDocument/2006/relationships/image" Target="../media/image136.png"/><Relationship Id="rId4" Type="http://schemas.openxmlformats.org/officeDocument/2006/relationships/image" Target="../media/image6.png"/><Relationship Id="rId9" Type="http://schemas.openxmlformats.org/officeDocument/2006/relationships/image" Target="../media/image165.png"/><Relationship Id="rId14" Type="http://schemas.openxmlformats.org/officeDocument/2006/relationships/image" Target="../media/image14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3" Type="http://schemas.openxmlformats.org/officeDocument/2006/relationships/image" Target="../media/image154.png"/><Relationship Id="rId7" Type="http://schemas.openxmlformats.org/officeDocument/2006/relationships/image" Target="../media/image1680.png"/><Relationship Id="rId12" Type="http://schemas.openxmlformats.org/officeDocument/2006/relationships/image" Target="../media/image1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8.png"/><Relationship Id="rId5" Type="http://schemas.openxmlformats.org/officeDocument/2006/relationships/image" Target="../media/image15.png"/><Relationship Id="rId10" Type="http://schemas.openxmlformats.org/officeDocument/2006/relationships/image" Target="../media/image136.png"/><Relationship Id="rId4" Type="http://schemas.openxmlformats.org/officeDocument/2006/relationships/image" Target="../media/image157.png"/><Relationship Id="rId9" Type="http://schemas.openxmlformats.org/officeDocument/2006/relationships/image" Target="../media/image1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.png"/><Relationship Id="rId7" Type="http://schemas.openxmlformats.org/officeDocument/2006/relationships/image" Target="../media/image15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72.png"/><Relationship Id="rId4" Type="http://schemas.openxmlformats.org/officeDocument/2006/relationships/image" Target="../media/image6.png"/><Relationship Id="rId9" Type="http://schemas.openxmlformats.org/officeDocument/2006/relationships/image" Target="../media/image1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61.png"/><Relationship Id="rId7" Type="http://schemas.openxmlformats.org/officeDocument/2006/relationships/image" Target="../media/image1750.png"/><Relationship Id="rId12" Type="http://schemas.openxmlformats.org/officeDocument/2006/relationships/image" Target="../media/image1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0.png"/><Relationship Id="rId11" Type="http://schemas.openxmlformats.org/officeDocument/2006/relationships/image" Target="../media/image157.png"/><Relationship Id="rId5" Type="http://schemas.openxmlformats.org/officeDocument/2006/relationships/image" Target="../media/image6.png"/><Relationship Id="rId10" Type="http://schemas.openxmlformats.org/officeDocument/2006/relationships/image" Target="../media/image136.png"/><Relationship Id="rId4" Type="http://schemas.openxmlformats.org/officeDocument/2006/relationships/image" Target="../media/image15.png"/><Relationship Id="rId9" Type="http://schemas.openxmlformats.org/officeDocument/2006/relationships/image" Target="../media/image17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5.png"/><Relationship Id="rId3" Type="http://schemas.openxmlformats.org/officeDocument/2006/relationships/image" Target="../media/image15.png"/><Relationship Id="rId7" Type="http://schemas.openxmlformats.org/officeDocument/2006/relationships/image" Target="../media/image181.png"/><Relationship Id="rId12" Type="http://schemas.openxmlformats.org/officeDocument/2006/relationships/image" Target="../media/image16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136.png"/><Relationship Id="rId5" Type="http://schemas.openxmlformats.org/officeDocument/2006/relationships/image" Target="../media/image179.png"/><Relationship Id="rId15" Type="http://schemas.openxmlformats.org/officeDocument/2006/relationships/image" Target="../media/image161.png"/><Relationship Id="rId10" Type="http://schemas.openxmlformats.org/officeDocument/2006/relationships/image" Target="../media/image184.png"/><Relationship Id="rId4" Type="http://schemas.openxmlformats.org/officeDocument/2006/relationships/image" Target="../media/image6.png"/><Relationship Id="rId14" Type="http://schemas.openxmlformats.org/officeDocument/2006/relationships/image" Target="../media/image1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6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1.png"/><Relationship Id="rId5" Type="http://schemas.openxmlformats.org/officeDocument/2006/relationships/image" Target="../media/image1511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25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1.pn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7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0.png"/><Relationship Id="rId3" Type="http://schemas.openxmlformats.org/officeDocument/2006/relationships/image" Target="../media/image183.png"/><Relationship Id="rId7" Type="http://schemas.openxmlformats.org/officeDocument/2006/relationships/image" Target="../media/image187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0.png"/><Relationship Id="rId5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41.png"/><Relationship Id="rId3" Type="http://schemas.openxmlformats.org/officeDocument/2006/relationships/image" Target="../media/image187.png"/><Relationship Id="rId21" Type="http://schemas.openxmlformats.org/officeDocument/2006/relationships/image" Target="../media/image1900.png"/><Relationship Id="rId34" Type="http://schemas.openxmlformats.org/officeDocument/2006/relationships/image" Target="../media/image189.png"/><Relationship Id="rId7" Type="http://schemas.openxmlformats.org/officeDocument/2006/relationships/image" Target="../media/image6.png"/><Relationship Id="rId25" Type="http://schemas.openxmlformats.org/officeDocument/2006/relationships/image" Target="../media/image1931.png"/><Relationship Id="rId33" Type="http://schemas.openxmlformats.org/officeDocument/2006/relationships/image" Target="../media/image203.png"/><Relationship Id="rId2" Type="http://schemas.openxmlformats.org/officeDocument/2006/relationships/image" Target="../media/image32.png"/><Relationship Id="rId29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24" Type="http://schemas.openxmlformats.org/officeDocument/2006/relationships/image" Target="../media/image1920.png"/><Relationship Id="rId32" Type="http://schemas.openxmlformats.org/officeDocument/2006/relationships/image" Target="../media/image202.png"/><Relationship Id="rId5" Type="http://schemas.openxmlformats.org/officeDocument/2006/relationships/image" Target="../media/image33.png"/><Relationship Id="rId23" Type="http://schemas.openxmlformats.org/officeDocument/2006/relationships/image" Target="../media/image1890.png"/><Relationship Id="rId28" Type="http://schemas.openxmlformats.org/officeDocument/2006/relationships/image" Target="../media/image1961.png"/><Relationship Id="rId31" Type="http://schemas.openxmlformats.org/officeDocument/2006/relationships/image" Target="../media/image201.png"/><Relationship Id="rId4" Type="http://schemas.openxmlformats.org/officeDocument/2006/relationships/image" Target="../media/image188.png"/><Relationship Id="rId22" Type="http://schemas.openxmlformats.org/officeDocument/2006/relationships/image" Target="../media/image1910.png"/><Relationship Id="rId27" Type="http://schemas.openxmlformats.org/officeDocument/2006/relationships/image" Target="../media/image1950.png"/><Relationship Id="rId30" Type="http://schemas.openxmlformats.org/officeDocument/2006/relationships/image" Target="../media/image19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4.png"/><Relationship Id="rId5" Type="http://schemas.openxmlformats.org/officeDocument/2006/relationships/image" Target="../media/image33.png"/><Relationship Id="rId10" Type="http://schemas.openxmlformats.org/officeDocument/2006/relationships/image" Target="../media/image193.png"/><Relationship Id="rId4" Type="http://schemas.openxmlformats.org/officeDocument/2006/relationships/image" Target="../media/image190.png"/><Relationship Id="rId9" Type="http://schemas.openxmlformats.org/officeDocument/2006/relationships/image" Target="../media/image1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4.png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4.png"/><Relationship Id="rId4" Type="http://schemas.openxmlformats.org/officeDocument/2006/relationships/slide" Target="slide59.xml"/><Relationship Id="rId9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64.png"/><Relationship Id="rId10" Type="http://schemas.openxmlformats.org/officeDocument/2006/relationships/image" Target="../media/image13.png"/><Relationship Id="rId4" Type="http://schemas.openxmlformats.org/officeDocument/2006/relationships/slide" Target="slide60.xml"/><Relationship Id="rId9" Type="http://schemas.openxmlformats.org/officeDocument/2006/relationships/image" Target="../media/image20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.png"/><Relationship Id="rId7" Type="http://schemas.openxmlformats.org/officeDocument/2006/relationships/image" Target="../media/image199.png"/><Relationship Id="rId12" Type="http://schemas.openxmlformats.org/officeDocument/2006/relationships/image" Target="../media/image2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0.png"/><Relationship Id="rId11" Type="http://schemas.openxmlformats.org/officeDocument/2006/relationships/image" Target="../media/image230.png"/><Relationship Id="rId5" Type="http://schemas.openxmlformats.org/officeDocument/2006/relationships/image" Target="../media/image34.png"/><Relationship Id="rId10" Type="http://schemas.openxmlformats.org/officeDocument/2006/relationships/image" Target="../media/image220.png"/><Relationship Id="rId4" Type="http://schemas.openxmlformats.org/officeDocument/2006/relationships/image" Target="../media/image6.png"/><Relationship Id="rId9" Type="http://schemas.openxmlformats.org/officeDocument/2006/relationships/image" Target="../media/image210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png"/><Relationship Id="rId3" Type="http://schemas.openxmlformats.org/officeDocument/2006/relationships/slide" Target="slide6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image" Target="../media/image204.png"/><Relationship Id="rId10" Type="http://schemas.openxmlformats.org/officeDocument/2006/relationships/image" Target="../media/image1450.png"/><Relationship Id="rId4" Type="http://schemas.openxmlformats.org/officeDocument/2006/relationships/image" Target="../media/image64.png"/><Relationship Id="rId9" Type="http://schemas.openxmlformats.org/officeDocument/2006/relationships/image" Target="../media/image1440.png"/><Relationship Id="rId1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6.png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13.png"/><Relationship Id="rId5" Type="http://schemas.openxmlformats.org/officeDocument/2006/relationships/image" Target="../media/image64.png"/><Relationship Id="rId10" Type="http://schemas.openxmlformats.org/officeDocument/2006/relationships/image" Target="../media/image212.png"/><Relationship Id="rId4" Type="http://schemas.openxmlformats.org/officeDocument/2006/relationships/slide" Target="slide62.xml"/><Relationship Id="rId9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0.png"/><Relationship Id="rId13" Type="http://schemas.openxmlformats.org/officeDocument/2006/relationships/image" Target="../media/image15.png"/><Relationship Id="rId7" Type="http://schemas.openxmlformats.org/officeDocument/2006/relationships/image" Target="../media/image2010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63.xml"/><Relationship Id="rId15" Type="http://schemas.openxmlformats.org/officeDocument/2006/relationships/image" Target="../media/image2131.png"/><Relationship Id="rId10" Type="http://schemas.openxmlformats.org/officeDocument/2006/relationships/image" Target="../media/image204.png"/><Relationship Id="rId9" Type="http://schemas.openxmlformats.org/officeDocument/2006/relationships/image" Target="../media/image213.png"/><Relationship Id="rId1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3" Type="http://schemas.openxmlformats.org/officeDocument/2006/relationships/image" Target="../media/image20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4.png"/><Relationship Id="rId10" Type="http://schemas.openxmlformats.org/officeDocument/2006/relationships/image" Target="../media/image13.png"/><Relationship Id="rId4" Type="http://schemas.openxmlformats.org/officeDocument/2006/relationships/slide" Target="slide64.xml"/><Relationship Id="rId9" Type="http://schemas.openxmlformats.org/officeDocument/2006/relationships/image" Target="../media/image21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0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4.png"/><Relationship Id="rId10" Type="http://schemas.openxmlformats.org/officeDocument/2006/relationships/image" Target="../media/image216.png"/><Relationship Id="rId4" Type="http://schemas.openxmlformats.org/officeDocument/2006/relationships/slide" Target="slide65.xml"/><Relationship Id="rId9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04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6.png"/><Relationship Id="rId5" Type="http://schemas.openxmlformats.org/officeDocument/2006/relationships/image" Target="../media/image64.png"/><Relationship Id="rId10" Type="http://schemas.openxmlformats.org/officeDocument/2006/relationships/image" Target="../media/image2080.png"/><Relationship Id="rId4" Type="http://schemas.openxmlformats.org/officeDocument/2006/relationships/slide" Target="slide66.xml"/><Relationship Id="rId9" Type="http://schemas.openxmlformats.org/officeDocument/2006/relationships/image" Target="../media/image207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0.png"/><Relationship Id="rId13" Type="http://schemas.openxmlformats.org/officeDocument/2006/relationships/image" Target="../media/image2140.png"/><Relationship Id="rId3" Type="http://schemas.openxmlformats.org/officeDocument/2006/relationships/image" Target="../media/image204.png"/><Relationship Id="rId12" Type="http://schemas.openxmlformats.org/officeDocument/2006/relationships/image" Target="../media/image213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120.png"/><Relationship Id="rId5" Type="http://schemas.openxmlformats.org/officeDocument/2006/relationships/image" Target="../media/image6.png"/><Relationship Id="rId15" Type="http://schemas.openxmlformats.org/officeDocument/2006/relationships/image" Target="../media/image1670.png"/><Relationship Id="rId10" Type="http://schemas.openxmlformats.org/officeDocument/2006/relationships/image" Target="../media/image1620.png"/><Relationship Id="rId4" Type="http://schemas.openxmlformats.org/officeDocument/2006/relationships/image" Target="../media/image15.png"/><Relationship Id="rId9" Type="http://schemas.openxmlformats.org/officeDocument/2006/relationships/image" Target="../media/image2110.png"/><Relationship Id="rId14" Type="http://schemas.openxmlformats.org/officeDocument/2006/relationships/image" Target="../media/image215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97D49A-B33E-4563-99FD-BC66AB756602}"/>
              </a:ext>
            </a:extLst>
          </p:cNvPr>
          <p:cNvSpPr/>
          <p:nvPr/>
        </p:nvSpPr>
        <p:spPr>
          <a:xfrm>
            <a:off x="-1" y="2021125"/>
            <a:ext cx="4239527" cy="2345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3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3AE863-43E2-4ACC-B81D-CD8C7F064894}"/>
              </a:ext>
            </a:extLst>
          </p:cNvPr>
          <p:cNvSpPr txBox="1"/>
          <p:nvPr/>
        </p:nvSpPr>
        <p:spPr>
          <a:xfrm>
            <a:off x="412004" y="639349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ali" panose="00000500000000000000" pitchFamily="2" charset="-34"/>
                <a:cs typeface="Mali" panose="00000500000000000000" pitchFamily="2" charset="-34"/>
              </a:rPr>
              <a:t>www.aksorn.com</a:t>
            </a:r>
            <a:endParaRPr lang="th-TH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BBFD77-1B18-43F4-B17F-576C22C0F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64905"/>
            <a:ext cx="606647" cy="690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D48FF7-C5F4-4396-A5E6-CC85EC509E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269" y="1341407"/>
            <a:ext cx="7664731" cy="5239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3E6694-6E23-4795-998C-DF6073A28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0" y="1579052"/>
            <a:ext cx="4663844" cy="2255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64FDD0-BE8B-4A39-8143-3779BE9A5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04" y="3919422"/>
            <a:ext cx="3042168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6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DA0E07F-BD77-4221-8A02-2F1900AD49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7A86E93-DAF7-4AFD-83AD-78BD1957F159}"/>
              </a:ext>
            </a:extLst>
          </p:cNvPr>
          <p:cNvGrpSpPr/>
          <p:nvPr/>
        </p:nvGrpSpPr>
        <p:grpSpPr>
          <a:xfrm>
            <a:off x="999241" y="3899276"/>
            <a:ext cx="10472650" cy="2090303"/>
            <a:chOff x="1664043" y="4162246"/>
            <a:chExt cx="9029059" cy="209030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296EBD9-CC8F-46C9-9ADF-1F9C47F610D2}"/>
                </a:ext>
              </a:extLst>
            </p:cNvPr>
            <p:cNvSpPr/>
            <p:nvPr/>
          </p:nvSpPr>
          <p:spPr>
            <a:xfrm>
              <a:off x="1664043" y="4162246"/>
              <a:ext cx="9029059" cy="2090303"/>
            </a:xfrm>
            <a:prstGeom prst="roundRect">
              <a:avLst>
                <a:gd name="adj" fmla="val 9509"/>
              </a:avLst>
            </a:prstGeom>
            <a:solidFill>
              <a:srgbClr val="7EAEE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DB4917A-9FA0-41D2-8B7C-A2187EA660BD}"/>
                </a:ext>
              </a:extLst>
            </p:cNvPr>
            <p:cNvSpPr/>
            <p:nvPr/>
          </p:nvSpPr>
          <p:spPr>
            <a:xfrm>
              <a:off x="1737763" y="4456037"/>
              <a:ext cx="8880035" cy="1710755"/>
            </a:xfrm>
            <a:prstGeom prst="roundRect">
              <a:avLst>
                <a:gd name="adj" fmla="val 77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3C0C178-4993-48F3-B23D-09DEEDB3C6B1}"/>
                </a:ext>
              </a:extLst>
            </p:cNvPr>
            <p:cNvSpPr/>
            <p:nvPr/>
          </p:nvSpPr>
          <p:spPr>
            <a:xfrm>
              <a:off x="1853075" y="4282170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3F58B2D-D3CF-4D0A-AD9E-5B537E815B83}"/>
                </a:ext>
              </a:extLst>
            </p:cNvPr>
            <p:cNvSpPr/>
            <p:nvPr/>
          </p:nvSpPr>
          <p:spPr>
            <a:xfrm>
              <a:off x="1972499" y="4280305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F4448E-8CB6-4682-B071-162D989BB667}"/>
                </a:ext>
              </a:extLst>
            </p:cNvPr>
            <p:cNvSpPr/>
            <p:nvPr/>
          </p:nvSpPr>
          <p:spPr>
            <a:xfrm>
              <a:off x="2091923" y="4282171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EEBB73-3BCC-4231-A0BC-19A71E17C143}"/>
              </a:ext>
            </a:extLst>
          </p:cNvPr>
          <p:cNvGrpSpPr/>
          <p:nvPr/>
        </p:nvGrpSpPr>
        <p:grpSpPr>
          <a:xfrm>
            <a:off x="999241" y="1366515"/>
            <a:ext cx="10425065" cy="2090303"/>
            <a:chOff x="1664043" y="4162246"/>
            <a:chExt cx="9029059" cy="209030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4DDAB2A-51C9-4231-893B-4BAEE434B170}"/>
                </a:ext>
              </a:extLst>
            </p:cNvPr>
            <p:cNvSpPr/>
            <p:nvPr/>
          </p:nvSpPr>
          <p:spPr>
            <a:xfrm>
              <a:off x="1664043" y="4162246"/>
              <a:ext cx="9029059" cy="2090303"/>
            </a:xfrm>
            <a:prstGeom prst="roundRect">
              <a:avLst>
                <a:gd name="adj" fmla="val 9509"/>
              </a:avLst>
            </a:prstGeom>
            <a:solidFill>
              <a:srgbClr val="7EAEE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F72C305-67C1-47AB-83AA-795C9AC6A622}"/>
                </a:ext>
              </a:extLst>
            </p:cNvPr>
            <p:cNvSpPr/>
            <p:nvPr/>
          </p:nvSpPr>
          <p:spPr>
            <a:xfrm>
              <a:off x="1737763" y="4456037"/>
              <a:ext cx="8880035" cy="1710755"/>
            </a:xfrm>
            <a:prstGeom prst="roundRect">
              <a:avLst>
                <a:gd name="adj" fmla="val 77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DE2B0F-93C3-4333-9495-AEB7C832735B}"/>
                </a:ext>
              </a:extLst>
            </p:cNvPr>
            <p:cNvSpPr/>
            <p:nvPr/>
          </p:nvSpPr>
          <p:spPr>
            <a:xfrm>
              <a:off x="1853075" y="4282170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DE988D7-D619-41F0-B9C0-702D12584943}"/>
                </a:ext>
              </a:extLst>
            </p:cNvPr>
            <p:cNvSpPr/>
            <p:nvPr/>
          </p:nvSpPr>
          <p:spPr>
            <a:xfrm>
              <a:off x="1972499" y="4280305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20D961-C7EC-4750-A5F8-D1B2C113D8F3}"/>
                </a:ext>
              </a:extLst>
            </p:cNvPr>
            <p:cNvSpPr/>
            <p:nvPr/>
          </p:nvSpPr>
          <p:spPr>
            <a:xfrm>
              <a:off x="2091923" y="4282171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5F385A-31A9-423F-A35B-50A92F286E5B}"/>
              </a:ext>
            </a:extLst>
          </p:cNvPr>
          <p:cNvSpPr txBox="1"/>
          <p:nvPr/>
        </p:nvSpPr>
        <p:spPr>
          <a:xfrm>
            <a:off x="854641" y="1861035"/>
            <a:ext cx="9807762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107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</a:t>
            </a:r>
            <a:r>
              <a:rPr lang="en-US" sz="3200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แทนเซตของเลขโดดที่อยู่ในจำนวน 1</a:t>
            </a:r>
            <a:r>
              <a:rPr lang="en-US" sz="3200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,432,341 </a:t>
            </a:r>
            <a: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เขียน </a:t>
            </a:r>
            <a:r>
              <a:rPr lang="en-US" sz="3200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 </a:t>
            </a:r>
            <a: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แบบแจกแจงสมาชิกได้ ดังนี้ </a:t>
            </a:r>
            <a:endParaRPr lang="en-US" sz="3200" dirty="0">
              <a:solidFill>
                <a:prstClr val="black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4EAD0-A5D2-4795-B602-F7B22C6DDB27}"/>
              </a:ext>
            </a:extLst>
          </p:cNvPr>
          <p:cNvSpPr txBox="1"/>
          <p:nvPr/>
        </p:nvSpPr>
        <p:spPr>
          <a:xfrm>
            <a:off x="854641" y="2451125"/>
            <a:ext cx="2912439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en-US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 = {1, 2, 3, 4}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A9C3E3-81B9-4C4F-8F9F-28ED4985CDB8}"/>
              </a:ext>
            </a:extLst>
          </p:cNvPr>
          <p:cNvSpPr txBox="1"/>
          <p:nvPr/>
        </p:nvSpPr>
        <p:spPr>
          <a:xfrm>
            <a:off x="807454" y="4434233"/>
            <a:ext cx="10843358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en-US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C</a:t>
            </a:r>
            <a:r>
              <a:rPr lang="en-US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แทนเซตของจำนวนเต็มบวกซึ่งเป็นจำนวนที่มีสองหลัก เขียน </a:t>
            </a:r>
            <a:r>
              <a:rPr lang="en-US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C 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แบบแจกแจงสมาชิกได้ ดังนี้ </a:t>
            </a:r>
            <a:endParaRPr lang="en-US" sz="32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B829BC-661F-443E-B7F5-DA3E75FAD356}"/>
              </a:ext>
            </a:extLst>
          </p:cNvPr>
          <p:cNvSpPr txBox="1"/>
          <p:nvPr/>
        </p:nvSpPr>
        <p:spPr>
          <a:xfrm>
            <a:off x="807452" y="5014253"/>
            <a:ext cx="363137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107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C = {10, 11, 12, …, 99}</a:t>
            </a:r>
          </a:p>
        </p:txBody>
      </p:sp>
      <p:sp>
        <p:nvSpPr>
          <p:cNvPr id="26" name="สี่เหลี่ยมผืนผ้า: มุมมนด้านบน 25">
            <a:extLst>
              <a:ext uri="{FF2B5EF4-FFF2-40B4-BE49-F238E27FC236}">
                <a16:creationId xmlns:a16="http://schemas.microsoft.com/office/drawing/2014/main" id="{1F84C131-A74F-4ECF-A17E-949CE9E09DA1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2C3E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8" name="Picture 17">
            <a:extLst>
              <a:ext uri="{FF2B5EF4-FFF2-40B4-BE49-F238E27FC236}">
                <a16:creationId xmlns:a16="http://schemas.microsoft.com/office/drawing/2014/main" id="{968EADBB-8EEB-4C46-974C-2AE5B16C86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61" y="192996"/>
            <a:ext cx="3612689" cy="9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8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07CF4DA-48B4-4267-94C9-8074E2E6E1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ED86AAD5-2C75-4A2E-866A-EF944DF46395}"/>
              </a:ext>
            </a:extLst>
          </p:cNvPr>
          <p:cNvGrpSpPr/>
          <p:nvPr/>
        </p:nvGrpSpPr>
        <p:grpSpPr>
          <a:xfrm>
            <a:off x="1854818" y="1287133"/>
            <a:ext cx="8482365" cy="4760904"/>
            <a:chOff x="1854818" y="911352"/>
            <a:chExt cx="8482365" cy="4760904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CD217E2A-F518-40FB-8B32-844496D4FC67}"/>
                </a:ext>
              </a:extLst>
            </p:cNvPr>
            <p:cNvGrpSpPr/>
            <p:nvPr/>
          </p:nvGrpSpPr>
          <p:grpSpPr>
            <a:xfrm>
              <a:off x="1854818" y="1657384"/>
              <a:ext cx="8482365" cy="4014872"/>
              <a:chOff x="2005505" y="1050925"/>
              <a:chExt cx="8482365" cy="4621332"/>
            </a:xfrm>
          </p:grpSpPr>
          <p:sp>
            <p:nvSpPr>
              <p:cNvPr id="20" name="Rectangle: Rounded Corners 27">
                <a:extLst>
                  <a:ext uri="{FF2B5EF4-FFF2-40B4-BE49-F238E27FC236}">
                    <a16:creationId xmlns:a16="http://schemas.microsoft.com/office/drawing/2014/main" id="{38B3D774-56E2-4D56-B519-0B037E76B1EA}"/>
                  </a:ext>
                </a:extLst>
              </p:cNvPr>
              <p:cNvSpPr/>
              <p:nvPr/>
            </p:nvSpPr>
            <p:spPr>
              <a:xfrm>
                <a:off x="2005505" y="1050925"/>
                <a:ext cx="8410173" cy="4548160"/>
              </a:xfrm>
              <a:prstGeom prst="roundRect">
                <a:avLst>
                  <a:gd name="adj" fmla="val 9704"/>
                </a:avLst>
              </a:prstGeom>
              <a:solidFill>
                <a:srgbClr val="FFF2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: Rounded Corners 29">
                <a:extLst>
                  <a:ext uri="{FF2B5EF4-FFF2-40B4-BE49-F238E27FC236}">
                    <a16:creationId xmlns:a16="http://schemas.microsoft.com/office/drawing/2014/main" id="{43110A90-79A1-47B3-9111-793983F74335}"/>
                  </a:ext>
                </a:extLst>
              </p:cNvPr>
              <p:cNvSpPr/>
              <p:nvPr/>
            </p:nvSpPr>
            <p:spPr>
              <a:xfrm>
                <a:off x="2077697" y="1124097"/>
                <a:ext cx="8410173" cy="4548160"/>
              </a:xfrm>
              <a:prstGeom prst="roundRect">
                <a:avLst>
                  <a:gd name="adj" fmla="val 9161"/>
                </a:avLst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14">
              <a:extLst>
                <a:ext uri="{FF2B5EF4-FFF2-40B4-BE49-F238E27FC236}">
                  <a16:creationId xmlns:a16="http://schemas.microsoft.com/office/drawing/2014/main" id="{1148D7C5-A1E5-4504-90C6-AC4A1BE30E54}"/>
                </a:ext>
              </a:extLst>
            </p:cNvPr>
            <p:cNvSpPr txBox="1"/>
            <p:nvPr/>
          </p:nvSpPr>
          <p:spPr>
            <a:xfrm>
              <a:off x="2715720" y="992555"/>
              <a:ext cx="2244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rgbClr val="843E0C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ข้อสังเกต</a:t>
              </a:r>
            </a:p>
          </p:txBody>
        </p:sp>
        <p:pic>
          <p:nvPicPr>
            <p:cNvPr id="41" name="Picture 19">
              <a:extLst>
                <a:ext uri="{FF2B5EF4-FFF2-40B4-BE49-F238E27FC236}">
                  <a16:creationId xmlns:a16="http://schemas.microsoft.com/office/drawing/2014/main" id="{2854B857-FE59-4883-9D75-E3B247DF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2042" y="911352"/>
              <a:ext cx="675925" cy="67592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BDDE71-5784-4326-A8AF-AC5E76493CEC}"/>
              </a:ext>
            </a:extLst>
          </p:cNvPr>
          <p:cNvSpPr txBox="1"/>
          <p:nvPr/>
        </p:nvSpPr>
        <p:spPr>
          <a:xfrm>
            <a:off x="3581492" y="2395282"/>
            <a:ext cx="500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การเขียนเซตแบบแจกแจงสมาชิก </a:t>
            </a: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29F03B75-FC88-47FD-8AE9-C7E6E92426EF}"/>
              </a:ext>
            </a:extLst>
          </p:cNvPr>
          <p:cNvGrpSpPr/>
          <p:nvPr/>
        </p:nvGrpSpPr>
        <p:grpSpPr>
          <a:xfrm>
            <a:off x="2627946" y="3182188"/>
            <a:ext cx="6835785" cy="619272"/>
            <a:chOff x="2627946" y="2806407"/>
            <a:chExt cx="6835785" cy="61927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2BB8A1-838B-4307-9D68-F12CDB4A6931}"/>
                </a:ext>
              </a:extLst>
            </p:cNvPr>
            <p:cNvSpPr txBox="1"/>
            <p:nvPr/>
          </p:nvSpPr>
          <p:spPr>
            <a:xfrm>
              <a:off x="2627946" y="2806407"/>
              <a:ext cx="6835785" cy="61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ลำดับของสมาชิกในเซตสามารถสลับที่กันได้อย่างอิสระ</a:t>
              </a:r>
            </a:p>
          </p:txBody>
        </p:sp>
        <p:pic>
          <p:nvPicPr>
            <p:cNvPr id="7" name="กราฟิก 6">
              <a:extLst>
                <a:ext uri="{FF2B5EF4-FFF2-40B4-BE49-F238E27FC236}">
                  <a16:creationId xmlns:a16="http://schemas.microsoft.com/office/drawing/2014/main" id="{91A14916-18DC-4708-89CB-E0AF7E327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15720" y="2954085"/>
              <a:ext cx="329782" cy="331667"/>
            </a:xfrm>
            <a:prstGeom prst="rect">
              <a:avLst/>
            </a:prstGeom>
          </p:spPr>
        </p:pic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7F294733-AFF4-403B-BA60-8841E6A4E4FC}"/>
              </a:ext>
            </a:extLst>
          </p:cNvPr>
          <p:cNvGrpSpPr/>
          <p:nvPr/>
        </p:nvGrpSpPr>
        <p:grpSpPr>
          <a:xfrm>
            <a:off x="2627946" y="3863293"/>
            <a:ext cx="6835785" cy="1146211"/>
            <a:chOff x="2627946" y="3487512"/>
            <a:chExt cx="6835785" cy="114621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B0BCFC-2BF8-46A2-81F0-A8492F776CD3}"/>
                </a:ext>
              </a:extLst>
            </p:cNvPr>
            <p:cNvSpPr txBox="1"/>
            <p:nvPr/>
          </p:nvSpPr>
          <p:spPr>
            <a:xfrm>
              <a:off x="2627946" y="3487512"/>
              <a:ext cx="6835785" cy="114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ในกรณีที่สมาชิกซ้ำกัน จะนิยมเขียนสมาชิกแต่ละตัวเพียงครั้งเดียวเท่านั้น</a:t>
              </a:r>
            </a:p>
          </p:txBody>
        </p:sp>
        <p:pic>
          <p:nvPicPr>
            <p:cNvPr id="38" name="กราฟิก 37">
              <a:extLst>
                <a:ext uri="{FF2B5EF4-FFF2-40B4-BE49-F238E27FC236}">
                  <a16:creationId xmlns:a16="http://schemas.microsoft.com/office/drawing/2014/main" id="{63999334-88CD-4C3A-AA63-C5E60AC56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15720" y="3612466"/>
              <a:ext cx="329782" cy="331667"/>
            </a:xfrm>
            <a:prstGeom prst="rect">
              <a:avLst/>
            </a:prstGeom>
          </p:spPr>
        </p:pic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1969827A-C540-41B6-839B-41599592B0D1}"/>
              </a:ext>
            </a:extLst>
          </p:cNvPr>
          <p:cNvGrpSpPr/>
          <p:nvPr/>
        </p:nvGrpSpPr>
        <p:grpSpPr>
          <a:xfrm>
            <a:off x="2627946" y="5036034"/>
            <a:ext cx="7410043" cy="619272"/>
            <a:chOff x="2627946" y="4660253"/>
            <a:chExt cx="7410043" cy="61927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52F9E5-9835-4CDA-B72C-A8EF24F16142}"/>
                </a:ext>
              </a:extLst>
            </p:cNvPr>
            <p:cNvSpPr txBox="1"/>
            <p:nvPr/>
          </p:nvSpPr>
          <p:spPr>
            <a:xfrm>
              <a:off x="2627946" y="4660253"/>
              <a:ext cx="7410043" cy="61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ใช้ (…) เพื่อแสดงว่ายังมีสมาชิกอื่น ๆ อีกที่เป็นสมาชิกในเซต</a:t>
              </a:r>
            </a:p>
          </p:txBody>
        </p:sp>
        <p:pic>
          <p:nvPicPr>
            <p:cNvPr id="39" name="กราฟิก 38">
              <a:extLst>
                <a:ext uri="{FF2B5EF4-FFF2-40B4-BE49-F238E27FC236}">
                  <a16:creationId xmlns:a16="http://schemas.microsoft.com/office/drawing/2014/main" id="{1AB7028A-53FC-41AD-A871-3657979C7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15720" y="4784793"/>
              <a:ext cx="329782" cy="331667"/>
            </a:xfrm>
            <a:prstGeom prst="rect">
              <a:avLst/>
            </a:prstGeom>
          </p:spPr>
        </p:pic>
      </p:grpSp>
      <p:sp>
        <p:nvSpPr>
          <p:cNvPr id="24" name="สี่เหลี่ยมผืนผ้า: มุมมนด้านบน 25">
            <a:extLst>
              <a:ext uri="{FF2B5EF4-FFF2-40B4-BE49-F238E27FC236}">
                <a16:creationId xmlns:a16="http://schemas.microsoft.com/office/drawing/2014/main" id="{5CA19C15-CDDE-41AB-A026-43F3B1EB50C4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2C3E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DB4F4AAB-CC43-4671-A7B3-6913E08116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61" y="192996"/>
            <a:ext cx="3612689" cy="9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C60CCC2A-EC2F-4830-8346-FB4D5CD56E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42E7FCD-E2EB-41E3-AFDC-7D0AF3411E0B}"/>
              </a:ext>
            </a:extLst>
          </p:cNvPr>
          <p:cNvGrpSpPr/>
          <p:nvPr/>
        </p:nvGrpSpPr>
        <p:grpSpPr>
          <a:xfrm>
            <a:off x="603525" y="1232715"/>
            <a:ext cx="7154861" cy="911894"/>
            <a:chOff x="3076924" y="4902552"/>
            <a:chExt cx="7154861" cy="911894"/>
          </a:xfrm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EF0296B8-0A4A-4A6D-9C19-4DC788776D6E}"/>
                </a:ext>
              </a:extLst>
            </p:cNvPr>
            <p:cNvSpPr/>
            <p:nvPr/>
          </p:nvSpPr>
          <p:spPr>
            <a:xfrm rot="5400000">
              <a:off x="6433048" y="1949486"/>
              <a:ext cx="707886" cy="661401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27CF77-9B2D-445E-B7BC-E4906B06C4CE}"/>
                </a:ext>
              </a:extLst>
            </p:cNvPr>
            <p:cNvSpPr txBox="1"/>
            <p:nvPr/>
          </p:nvSpPr>
          <p:spPr>
            <a:xfrm>
              <a:off x="4033855" y="4948009"/>
              <a:ext cx="61979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การเขียนเซตแบบบอกเงื่อนไขของสมาชิก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DCD1AF-0E8D-4DDB-AEF0-2910F4148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6924" y="4917628"/>
              <a:ext cx="806116" cy="896818"/>
            </a:xfrm>
            <a:prstGeom prst="rect">
              <a:avLst/>
            </a:prstGeom>
            <a:effectLst>
              <a:outerShdw blurRad="635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F1E18C6-6E0B-4B9D-8F77-1F5716FEBE9A}"/>
              </a:ext>
            </a:extLst>
          </p:cNvPr>
          <p:cNvSpPr txBox="1"/>
          <p:nvPr/>
        </p:nvSpPr>
        <p:spPr>
          <a:xfrm>
            <a:off x="1169699" y="2135175"/>
            <a:ext cx="10481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3600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 เป็นการเขียนโดยใช้</a:t>
            </a:r>
            <a:r>
              <a:rPr lang="th-TH" sz="3600" b="1" dirty="0">
                <a:solidFill>
                  <a:srgbClr val="7030A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ตัวแปรแทนสมาชิก </a:t>
            </a:r>
            <a:r>
              <a:rPr lang="th-TH" sz="3600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แล้ว</a:t>
            </a:r>
            <a:r>
              <a:rPr lang="th-TH" sz="3600" b="1" dirty="0">
                <a:solidFill>
                  <a:srgbClr val="7030A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กำหนดเงื่อนไข</a:t>
            </a:r>
            <a:r>
              <a:rPr lang="th-TH" sz="3600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เกี่ยวกับตัวแปรนั้น เพื่อให้ทราบว่าตัวแปรนั้นแทนสมาชิกใดบ้าง เช่น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7B959C42-6AF9-4EB3-AD2F-05DA70DEBE15}"/>
              </a:ext>
            </a:extLst>
          </p:cNvPr>
          <p:cNvGrpSpPr/>
          <p:nvPr/>
        </p:nvGrpSpPr>
        <p:grpSpPr>
          <a:xfrm>
            <a:off x="762205" y="3576314"/>
            <a:ext cx="10717694" cy="1853963"/>
            <a:chOff x="1664043" y="4162246"/>
            <a:chExt cx="10717694" cy="1853963"/>
          </a:xfrm>
        </p:grpSpPr>
        <p:sp>
          <p:nvSpPr>
            <p:cNvPr id="31" name="Rectangle: Rounded Corners 14">
              <a:extLst>
                <a:ext uri="{FF2B5EF4-FFF2-40B4-BE49-F238E27FC236}">
                  <a16:creationId xmlns:a16="http://schemas.microsoft.com/office/drawing/2014/main" id="{63F089A0-DA21-4D94-A32B-D06C46529497}"/>
                </a:ext>
              </a:extLst>
            </p:cNvPr>
            <p:cNvSpPr/>
            <p:nvPr/>
          </p:nvSpPr>
          <p:spPr>
            <a:xfrm>
              <a:off x="1664043" y="4162246"/>
              <a:ext cx="10717694" cy="1853963"/>
            </a:xfrm>
            <a:prstGeom prst="roundRect">
              <a:avLst>
                <a:gd name="adj" fmla="val 9509"/>
              </a:avLst>
            </a:prstGeom>
            <a:solidFill>
              <a:srgbClr val="CD9A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17">
              <a:extLst>
                <a:ext uri="{FF2B5EF4-FFF2-40B4-BE49-F238E27FC236}">
                  <a16:creationId xmlns:a16="http://schemas.microsoft.com/office/drawing/2014/main" id="{0A99DB31-BD0A-4146-8DD5-151E1982CF2B}"/>
                </a:ext>
              </a:extLst>
            </p:cNvPr>
            <p:cNvSpPr/>
            <p:nvPr/>
          </p:nvSpPr>
          <p:spPr>
            <a:xfrm>
              <a:off x="1737763" y="4456037"/>
              <a:ext cx="10581907" cy="1487527"/>
            </a:xfrm>
            <a:prstGeom prst="roundRect">
              <a:avLst>
                <a:gd name="adj" fmla="val 99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74FCCA64-10F8-45CC-B68F-7B191F39D55B}"/>
                </a:ext>
              </a:extLst>
            </p:cNvPr>
            <p:cNvSpPr/>
            <p:nvPr/>
          </p:nvSpPr>
          <p:spPr>
            <a:xfrm>
              <a:off x="1853075" y="4282170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166576B5-1F5C-4853-8B62-ABA335851C09}"/>
                </a:ext>
              </a:extLst>
            </p:cNvPr>
            <p:cNvSpPr/>
            <p:nvPr/>
          </p:nvSpPr>
          <p:spPr>
            <a:xfrm>
              <a:off x="1972499" y="4280305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85918B4-7C85-488D-A43A-738A4CC77E6F}"/>
                </a:ext>
              </a:extLst>
            </p:cNvPr>
            <p:cNvSpPr/>
            <p:nvPr/>
          </p:nvSpPr>
          <p:spPr>
            <a:xfrm>
              <a:off x="2091923" y="4282171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063B97D-E5BE-446A-8EC1-6486F836E4ED}"/>
              </a:ext>
            </a:extLst>
          </p:cNvPr>
          <p:cNvSpPr txBox="1"/>
          <p:nvPr/>
        </p:nvSpPr>
        <p:spPr>
          <a:xfrm>
            <a:off x="1023352" y="4620388"/>
            <a:ext cx="10287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อ่านว่า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เป็นเซตซึ่งประกอบด้วยสมาชิก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โดยที่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เป็นจำนวนเต็มบวกที่น้อยกว่า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5B3B8593-335B-4779-89CD-D6BD5C5AF63C}"/>
              </a:ext>
            </a:extLst>
          </p:cNvPr>
          <p:cNvGrpSpPr/>
          <p:nvPr/>
        </p:nvGrpSpPr>
        <p:grpSpPr>
          <a:xfrm>
            <a:off x="4434873" y="5181537"/>
            <a:ext cx="4080129" cy="1411991"/>
            <a:chOff x="4511421" y="4852974"/>
            <a:chExt cx="4080129" cy="14119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6827E7-9A81-4C4A-981D-1AC60CA00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AEF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11421" y="4852974"/>
              <a:ext cx="4080129" cy="14119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22D022-6A1C-4922-9CAB-4495ADC47B36}"/>
                </a:ext>
              </a:extLst>
            </p:cNvPr>
            <p:cNvSpPr/>
            <p:nvPr/>
          </p:nvSpPr>
          <p:spPr>
            <a:xfrm>
              <a:off x="4525067" y="5457076"/>
              <a:ext cx="40655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เครื่องหมาย 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4000" b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I</a:t>
              </a:r>
              <a:r>
                <a:rPr lang="th-TH" sz="2800" b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แทนคำว่า </a:t>
              </a:r>
              <a:r>
                <a:rPr lang="th-TH" sz="3200" b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3600" b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โดยที่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43" name="TextBox 37">
            <a:extLst>
              <a:ext uri="{FF2B5EF4-FFF2-40B4-BE49-F238E27FC236}">
                <a16:creationId xmlns:a16="http://schemas.microsoft.com/office/drawing/2014/main" id="{7B6A6EAB-5D24-473A-A0F5-B1FE7CB136AF}"/>
              </a:ext>
            </a:extLst>
          </p:cNvPr>
          <p:cNvSpPr txBox="1"/>
          <p:nvPr/>
        </p:nvSpPr>
        <p:spPr>
          <a:xfrm>
            <a:off x="1023352" y="4017262"/>
            <a:ext cx="10287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= {x I x </a:t>
            </a:r>
            <a:r>
              <a:rPr lang="th-TH" sz="3600" b="1" dirty="0">
                <a:solidFill>
                  <a:prstClr val="black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เป็นจำนวนเต็มบวกที่น้อยกว่า 6} </a:t>
            </a:r>
            <a:endParaRPr lang="en-US" sz="3600" b="1" dirty="0">
              <a:solidFill>
                <a:prstClr val="black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24" name="สี่เหลี่ยมผืนผ้า: มุมมนด้านบน 25">
            <a:extLst>
              <a:ext uri="{FF2B5EF4-FFF2-40B4-BE49-F238E27FC236}">
                <a16:creationId xmlns:a16="http://schemas.microsoft.com/office/drawing/2014/main" id="{611065DC-CA3A-4563-A70C-43974F0B5477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2C3E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Picture 17">
            <a:extLst>
              <a:ext uri="{FF2B5EF4-FFF2-40B4-BE49-F238E27FC236}">
                <a16:creationId xmlns:a16="http://schemas.microsoft.com/office/drawing/2014/main" id="{D4C5F98D-0CC0-44F6-9D0B-579E224C03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61" y="192996"/>
            <a:ext cx="3612689" cy="9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>
            <a:extLst>
              <a:ext uri="{FF2B5EF4-FFF2-40B4-BE49-F238E27FC236}">
                <a16:creationId xmlns:a16="http://schemas.microsoft.com/office/drawing/2014/main" id="{F463EF90-2623-4F2E-A259-0413CED8D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33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F7DC19-4271-4B2E-92AE-E726F2B9A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1" y="661813"/>
            <a:ext cx="10784759" cy="1005927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2C25CC-AB26-4248-860F-BC3FCCFF14DC}"/>
              </a:ext>
            </a:extLst>
          </p:cNvPr>
          <p:cNvSpPr/>
          <p:nvPr/>
        </p:nvSpPr>
        <p:spPr>
          <a:xfrm>
            <a:off x="1771650" y="1679561"/>
            <a:ext cx="8648700" cy="4124325"/>
          </a:xfrm>
          <a:prstGeom prst="roundRect">
            <a:avLst>
              <a:gd name="adj" fmla="val 132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สี่เหลี่ยมผืนผ้า: มุมมนด้านบน 25">
            <a:extLst>
              <a:ext uri="{FF2B5EF4-FFF2-40B4-BE49-F238E27FC236}">
                <a16:creationId xmlns:a16="http://schemas.microsoft.com/office/drawing/2014/main" id="{06CCB63A-0C7F-4CD5-AC0F-35756EF088A7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2C3E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4886174-5988-49DC-B91E-F7654BF95CAA}"/>
                  </a:ext>
                </a:extLst>
              </p:cNvPr>
              <p:cNvSpPr/>
              <p:nvPr/>
            </p:nvSpPr>
            <p:spPr>
              <a:xfrm>
                <a:off x="1825471" y="1948924"/>
                <a:ext cx="8594879" cy="3585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ℝ</m:t>
                    </m:r>
                  </m:oMath>
                </a14:m>
                <a:r>
                  <a: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	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แทน</a:t>
                </a:r>
                <a:r>
                  <a:rPr lang="th-TH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เซตของจำนวนจริง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				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th-TH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ℚ</m:t>
                    </m:r>
                  </m:oMath>
                </a14:m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	แทน</a:t>
                </a:r>
                <a:r>
                  <a:rPr lang="th-TH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เซตของจำนวนตรรกยะ</a:t>
                </a:r>
              </a:p>
              <a:p>
                <a:pPr marL="457200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th-TH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′</m:t>
                    </m:r>
                  </m:oMath>
                </a14:m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	แทน</a:t>
                </a:r>
                <a:r>
                  <a:rPr lang="th-TH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เซตของจำนวนอตรรกยะ</a:t>
                </a:r>
              </a:p>
              <a:p>
                <a:pPr marL="457200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th-TH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ℤ</m:t>
                    </m:r>
                  </m:oMath>
                </a14:m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	แทน</a:t>
                </a:r>
                <a:r>
                  <a:rPr lang="th-TH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เซตของจำนวนเต็ม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     </a:t>
                </a:r>
                <a:r>
                  <a: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หรือ </a:t>
                </a:r>
                <a14:m>
                  <m:oMath xmlns:m="http://schemas.openxmlformats.org/officeDocument/2006/math">
                    <m:r>
                      <a:rPr lang="th-TH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{…,−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, 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, 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,…}</m:t>
                    </m:r>
                  </m:oMath>
                </a14:m>
                <a:endPara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</m:ctrlPr>
                      </m:sSupPr>
                      <m:e>
                        <m: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−</m:t>
                        </m:r>
                      </m:sup>
                    </m:sSup>
                  </m:oMath>
                </a14:m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	แทน</a:t>
                </a:r>
                <a:r>
                  <a:rPr lang="th-TH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เซตของจำนวนเต็มลบ</a:t>
                </a:r>
                <a:r>
                  <a: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  </a:t>
                </a:r>
                <a:r>
                  <a: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หรือ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</m:ctrlPr>
                      </m:sSupPr>
                      <m:e>
                        <m:r>
                          <a:rPr lang="th-T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</m:t>
                        </m:r>
                        <m: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, 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,−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,…</m:t>
                        </m:r>
                      </m:e>
                    </m:d>
                  </m:oMath>
                </a14:m>
                <a:endParaRPr lang="th-TH" sz="2400" dirty="0">
                  <a:latin typeface="TH Sarabun New" panose="020B0500040200020003" pitchFamily="34" charset="-34"/>
                  <a:ea typeface="Cambria Math" panose="02040503050406030204" pitchFamily="18" charset="0"/>
                  <a:cs typeface="TH Sarabun New" panose="020B0500040200020003" pitchFamily="34" charset="-34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</m:ctrlPr>
                      </m:sSupPr>
                      <m:e>
                        <m: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ℤ</m:t>
                        </m:r>
                      </m:e>
                      <m:sup>
                        <m: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0</m:t>
                        </m:r>
                      </m:sup>
                    </m:sSup>
                  </m:oMath>
                </a14:m>
                <a:r>
                  <a:rPr lang="th-TH" sz="2400" dirty="0">
                    <a:latin typeface="TH Sarabun New" panose="020B0500040200020003" pitchFamily="34" charset="-34"/>
                    <a:ea typeface="Cambria Math" panose="02040503050406030204" pitchFamily="18" charset="0"/>
                    <a:cs typeface="TH Sarabun New" panose="020B0500040200020003" pitchFamily="34" charset="-34"/>
                  </a:rPr>
                  <a:t>	แทน</a:t>
                </a:r>
                <a:r>
                  <a:rPr lang="th-TH" sz="2400" b="1" dirty="0">
                    <a:latin typeface="TH Sarabun New" panose="020B0500040200020003" pitchFamily="34" charset="-34"/>
                    <a:ea typeface="Cambria Math" panose="02040503050406030204" pitchFamily="18" charset="0"/>
                    <a:cs typeface="TH Sarabun New" panose="020B0500040200020003" pitchFamily="34" charset="-34"/>
                  </a:rPr>
                  <a:t>เซตของจำนวนเต็มศูนย์</a:t>
                </a:r>
                <a:r>
                  <a:rPr lang="th-TH" sz="2400" dirty="0">
                    <a:latin typeface="TH Sarabun New" panose="020B0500040200020003" pitchFamily="34" charset="-34"/>
                    <a:ea typeface="Cambria Math" panose="02040503050406030204" pitchFamily="18" charset="0"/>
                    <a:cs typeface="TH Sarabun New" panose="020B0500040200020003" pitchFamily="34" charset="-34"/>
                  </a:rPr>
                  <a:t>  </a:t>
                </a:r>
                <a:r>
                  <a:rPr lang="en-US" sz="2400" dirty="0">
                    <a:latin typeface="TH Sarabun New" panose="020B0500040200020003" pitchFamily="34" charset="-34"/>
                    <a:ea typeface="Cambria Math" panose="020405030504060302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400" dirty="0">
                    <a:latin typeface="TH Sarabun New" panose="020B0500040200020003" pitchFamily="34" charset="-34"/>
                    <a:ea typeface="Cambria Math" panose="02040503050406030204" pitchFamily="18" charset="0"/>
                    <a:cs typeface="TH Sarabun New" panose="020B0500040200020003" pitchFamily="34" charset="-34"/>
                  </a:rPr>
                  <a:t>หรือ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</m:ctrlPr>
                      </m:sSupPr>
                      <m:e>
                        <m:r>
                          <a:rPr lang="th-T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</m:t>
                        </m:r>
                        <m: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ℤ</m:t>
                        </m:r>
                      </m:e>
                      <m:sup>
                        <m: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}</m:t>
                    </m:r>
                  </m:oMath>
                </a14:m>
                <a:r>
                  <a:rPr lang="th-TH" sz="2400" dirty="0">
                    <a:latin typeface="TH Sarabun New" panose="020B0500040200020003" pitchFamily="34" charset="-34"/>
                    <a:ea typeface="Cambria Math" panose="02040503050406030204" pitchFamily="18" charset="0"/>
                    <a:cs typeface="TH Sarabun New" panose="020B0500040200020003" pitchFamily="34" charset="-34"/>
                  </a:rPr>
                  <a:t>  </a:t>
                </a:r>
                <a:endParaRPr lang="en-US" sz="2400" dirty="0">
                  <a:latin typeface="TH Sarabun New" panose="020B0500040200020003" pitchFamily="34" charset="-34"/>
                  <a:ea typeface="Cambria Math" panose="02040503050406030204" pitchFamily="18" charset="0"/>
                  <a:cs typeface="TH Sarabun New" panose="020B0500040200020003" pitchFamily="34" charset="-34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</m:ctrlPr>
                      </m:sSupPr>
                      <m:e>
                        <m: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ℤ</m:t>
                        </m:r>
                      </m:e>
                      <m:sup>
                        <m: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+</m:t>
                        </m:r>
                      </m:sup>
                    </m:sSup>
                  </m:oMath>
                </a14:m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	แทน</a:t>
                </a:r>
                <a:r>
                  <a:rPr lang="th-TH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เซตของจำนวนเต็มบวก</a:t>
                </a:r>
                <a:r>
                  <a: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หรือ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</m:ctrlPr>
                      </m:sSupPr>
                      <m:e>
                        <m:r>
                          <a:rPr lang="th-T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</m:t>
                        </m:r>
                        <m: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ℤ</m:t>
                        </m:r>
                      </m:e>
                      <m:sup>
                        <m:r>
                          <a:rPr lang="th-T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,…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H Sarabun New" panose="020B0500040200020003" pitchFamily="34" charset="-34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th-TH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ℕ</m:t>
                    </m:r>
                  </m:oMath>
                </a14:m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	แทน</a:t>
                </a:r>
                <a:r>
                  <a:rPr lang="th-TH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เซตของจำนวนนับ</a:t>
                </a:r>
                <a:r>
                  <a: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       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หรือ </a:t>
                </a:r>
                <a14:m>
                  <m:oMath xmlns:m="http://schemas.openxmlformats.org/officeDocument/2006/math">
                    <m:r>
                      <a:rPr lang="th-TH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,…</m:t>
                        </m:r>
                      </m:e>
                    </m:d>
                  </m:oMath>
                </a14:m>
                <a:endPara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4886174-5988-49DC-B91E-F7654BF95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471" y="1948924"/>
                <a:ext cx="8594879" cy="3585597"/>
              </a:xfrm>
              <a:prstGeom prst="rect">
                <a:avLst/>
              </a:prstGeom>
              <a:blipFill>
                <a:blip r:embed="rId8"/>
                <a:stretch>
                  <a:fillRect t="-850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7">
            <a:extLst>
              <a:ext uri="{FF2B5EF4-FFF2-40B4-BE49-F238E27FC236}">
                <a16:creationId xmlns:a16="http://schemas.microsoft.com/office/drawing/2014/main" id="{CE728BBD-296B-4AC5-8163-0015BCCF66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61" y="192996"/>
            <a:ext cx="3612689" cy="939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58303F-9E3C-4502-B1AB-537CCCBA8D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7312" y="5939579"/>
            <a:ext cx="829737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4">
            <a:extLst>
              <a:ext uri="{FF2B5EF4-FFF2-40B4-BE49-F238E27FC236}">
                <a16:creationId xmlns:a16="http://schemas.microsoft.com/office/drawing/2014/main" id="{AB0564B6-14AB-4FA4-990E-21E3949FA7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8E717D-05C4-4E47-9592-ECF61CF5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51" y="1851769"/>
            <a:ext cx="10595766" cy="79254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E8C7F5D-4AA6-42C4-AE00-096C49CB82DE}"/>
              </a:ext>
            </a:extLst>
          </p:cNvPr>
          <p:cNvGrpSpPr/>
          <p:nvPr/>
        </p:nvGrpSpPr>
        <p:grpSpPr>
          <a:xfrm>
            <a:off x="816791" y="2738913"/>
            <a:ext cx="3605532" cy="640165"/>
            <a:chOff x="947420" y="2738913"/>
            <a:chExt cx="3605532" cy="640165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F67977DA-9409-4FFF-A630-6C1D8F0BBD8B}"/>
                </a:ext>
              </a:extLst>
            </p:cNvPr>
            <p:cNvSpPr/>
            <p:nvPr/>
          </p:nvSpPr>
          <p:spPr>
            <a:xfrm>
              <a:off x="947420" y="2738913"/>
              <a:ext cx="3528033" cy="640165"/>
            </a:xfrm>
            <a:prstGeom prst="roundRect">
              <a:avLst>
                <a:gd name="adj" fmla="val 22619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E31FB98-83B4-407B-B334-2C5C00909B2E}"/>
                </a:ext>
              </a:extLst>
            </p:cNvPr>
            <p:cNvSpPr/>
            <p:nvPr/>
          </p:nvSpPr>
          <p:spPr>
            <a:xfrm>
              <a:off x="968316" y="2833772"/>
              <a:ext cx="3584636" cy="487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เซตของชื่อเดือนที่ลงท้ายด้วยคำว่า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“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พันธ์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”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6C11AA9B-4012-4B92-8253-DD45CEB79889}"/>
              </a:ext>
            </a:extLst>
          </p:cNvPr>
          <p:cNvGrpSpPr/>
          <p:nvPr/>
        </p:nvGrpSpPr>
        <p:grpSpPr>
          <a:xfrm>
            <a:off x="816790" y="3576910"/>
            <a:ext cx="3528033" cy="640165"/>
            <a:chOff x="947419" y="3513410"/>
            <a:chExt cx="3528033" cy="640165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A2354EC-7693-4A4F-A985-202CD1BE14FA}"/>
                </a:ext>
              </a:extLst>
            </p:cNvPr>
            <p:cNvSpPr/>
            <p:nvPr/>
          </p:nvSpPr>
          <p:spPr>
            <a:xfrm>
              <a:off x="947419" y="3513410"/>
              <a:ext cx="3528033" cy="640165"/>
            </a:xfrm>
            <a:prstGeom prst="roundRect">
              <a:avLst>
                <a:gd name="adj" fmla="val 22619"/>
              </a:avLst>
            </a:prstGeom>
            <a:solidFill>
              <a:srgbClr val="FDD3DF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8E3F3DC-B089-4DAE-8F83-C51D9F7FE5BE}"/>
                </a:ext>
              </a:extLst>
            </p:cNvPr>
            <p:cNvSpPr/>
            <p:nvPr/>
          </p:nvSpPr>
          <p:spPr>
            <a:xfrm>
              <a:off x="1251196" y="3637139"/>
              <a:ext cx="2962671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thaiDist">
                <a:lnSpc>
                  <a:spcPct val="107000"/>
                </a:lnSpc>
              </a:pP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เซตของจำนวนคี่บวกที่น้อยกว่า 10</a:t>
              </a:r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DF600A67-790B-4E41-B72D-930AE48BBBC0}"/>
              </a:ext>
            </a:extLst>
          </p:cNvPr>
          <p:cNvGrpSpPr/>
          <p:nvPr/>
        </p:nvGrpSpPr>
        <p:grpSpPr>
          <a:xfrm>
            <a:off x="816790" y="5249728"/>
            <a:ext cx="3540442" cy="640165"/>
            <a:chOff x="947419" y="5062403"/>
            <a:chExt cx="3540442" cy="640165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6FEE1D0B-BD7C-448B-8AF6-D326E9B25219}"/>
                </a:ext>
              </a:extLst>
            </p:cNvPr>
            <p:cNvSpPr/>
            <p:nvPr/>
          </p:nvSpPr>
          <p:spPr>
            <a:xfrm>
              <a:off x="947419" y="5062403"/>
              <a:ext cx="3528033" cy="640165"/>
            </a:xfrm>
            <a:prstGeom prst="roundRect">
              <a:avLst>
                <a:gd name="adj" fmla="val 22619"/>
              </a:avLst>
            </a:prstGeom>
            <a:solidFill>
              <a:srgbClr val="C3D5FD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7AAE250-6D92-495F-A5EB-B189758D43DF}"/>
                </a:ext>
              </a:extLst>
            </p:cNvPr>
            <p:cNvSpPr/>
            <p:nvPr/>
          </p:nvSpPr>
          <p:spPr>
            <a:xfrm>
              <a:off x="972155" y="5162638"/>
              <a:ext cx="3515706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thaiDist">
                <a:lnSpc>
                  <a:spcPct val="107000"/>
                </a:lnSpc>
              </a:pP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เซตของจำนวนเต็มบวกที่หารด้วย 7 ลงตัว</a:t>
              </a:r>
              <a:endPara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BB5FD178-1A6E-410D-AB9C-0A02DBEAD7E9}"/>
              </a:ext>
            </a:extLst>
          </p:cNvPr>
          <p:cNvGrpSpPr/>
          <p:nvPr/>
        </p:nvGrpSpPr>
        <p:grpSpPr>
          <a:xfrm>
            <a:off x="816790" y="4414907"/>
            <a:ext cx="3528033" cy="640165"/>
            <a:chOff x="947419" y="4287907"/>
            <a:chExt cx="3528033" cy="640165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3FF1808B-39EB-4894-BEC9-376F01112504}"/>
                </a:ext>
              </a:extLst>
            </p:cNvPr>
            <p:cNvSpPr/>
            <p:nvPr/>
          </p:nvSpPr>
          <p:spPr>
            <a:xfrm>
              <a:off x="947419" y="4287907"/>
              <a:ext cx="3528033" cy="640165"/>
            </a:xfrm>
            <a:prstGeom prst="roundRect">
              <a:avLst>
                <a:gd name="adj" fmla="val 22619"/>
              </a:avLst>
            </a:prstGeom>
            <a:solidFill>
              <a:srgbClr val="C8F8C0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5E7DD0-29C8-468E-89F9-7BF39740826F}"/>
                </a:ext>
              </a:extLst>
            </p:cNvPr>
            <p:cNvSpPr/>
            <p:nvPr/>
          </p:nvSpPr>
          <p:spPr>
            <a:xfrm>
              <a:off x="1004618" y="4377895"/>
              <a:ext cx="3198311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thaiDist">
                <a:lnSpc>
                  <a:spcPct val="107000"/>
                </a:lnSpc>
              </a:pP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เซตของจำนวนเต็มลบที่มากกว่า -100</a:t>
              </a:r>
              <a:endPara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sp>
        <p:nvSpPr>
          <p:cNvPr id="36" name="TextBox 10">
            <a:extLst>
              <a:ext uri="{FF2B5EF4-FFF2-40B4-BE49-F238E27FC236}">
                <a16:creationId xmlns:a16="http://schemas.microsoft.com/office/drawing/2014/main" id="{3CD024C9-7A43-4BA8-9604-AAD8E19354B3}"/>
              </a:ext>
            </a:extLst>
          </p:cNvPr>
          <p:cNvSpPr txBox="1"/>
          <p:nvPr/>
        </p:nvSpPr>
        <p:spPr>
          <a:xfrm>
            <a:off x="728675" y="1301043"/>
            <a:ext cx="349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เขียนเซตที่กำหนดให้ต่อไปนี้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7" name="Picture 94">
            <a:extLst>
              <a:ext uri="{FF2B5EF4-FFF2-40B4-BE49-F238E27FC236}">
                <a16:creationId xmlns:a16="http://schemas.microsoft.com/office/drawing/2014/main" id="{7E6B9386-6E75-4331-8DFA-35DB39419C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451" y="192996"/>
            <a:ext cx="3612689" cy="939812"/>
          </a:xfrm>
          <a:prstGeom prst="rect">
            <a:avLst/>
          </a:prstGeom>
        </p:spPr>
      </p:pic>
      <p:sp>
        <p:nvSpPr>
          <p:cNvPr id="59" name="สี่เหลี่ยมผืนผ้า: มุมมนด้านบน 58">
            <a:extLst>
              <a:ext uri="{FF2B5EF4-FFF2-40B4-BE49-F238E27FC236}">
                <a16:creationId xmlns:a16="http://schemas.microsoft.com/office/drawing/2014/main" id="{6B44BB5B-F5BD-4F79-85A9-8E4AFA8C4E6C}"/>
              </a:ext>
            </a:extLst>
          </p:cNvPr>
          <p:cNvSpPr/>
          <p:nvPr/>
        </p:nvSpPr>
        <p:spPr>
          <a:xfrm rot="5400000">
            <a:off x="374607" y="122440"/>
            <a:ext cx="450936" cy="1200150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5" name="กลุ่ม 94">
            <a:extLst>
              <a:ext uri="{FF2B5EF4-FFF2-40B4-BE49-F238E27FC236}">
                <a16:creationId xmlns:a16="http://schemas.microsoft.com/office/drawing/2014/main" id="{9624F5F1-010C-4F79-BC6A-EFF16981A7C0}"/>
              </a:ext>
            </a:extLst>
          </p:cNvPr>
          <p:cNvGrpSpPr/>
          <p:nvPr/>
        </p:nvGrpSpPr>
        <p:grpSpPr>
          <a:xfrm>
            <a:off x="4443219" y="2738913"/>
            <a:ext cx="2923295" cy="640165"/>
            <a:chOff x="4573848" y="2738913"/>
            <a:chExt cx="2923295" cy="640165"/>
          </a:xfrm>
        </p:grpSpPr>
        <p:sp>
          <p:nvSpPr>
            <p:cNvPr id="97" name="Rectangle: Rounded Corners 77">
              <a:extLst>
                <a:ext uri="{FF2B5EF4-FFF2-40B4-BE49-F238E27FC236}">
                  <a16:creationId xmlns:a16="http://schemas.microsoft.com/office/drawing/2014/main" id="{2069072B-4559-4939-9B89-C7D9A73150FD}"/>
                </a:ext>
              </a:extLst>
            </p:cNvPr>
            <p:cNvSpPr/>
            <p:nvPr/>
          </p:nvSpPr>
          <p:spPr>
            <a:xfrm>
              <a:off x="4573848" y="2738913"/>
              <a:ext cx="2923295" cy="640165"/>
            </a:xfrm>
            <a:prstGeom prst="roundRect">
              <a:avLst>
                <a:gd name="adj" fmla="val 22619"/>
              </a:avLst>
            </a:prstGeom>
            <a:solidFill>
              <a:schemeClr val="bg1"/>
            </a:solidFill>
            <a:ln w="19050">
              <a:solidFill>
                <a:srgbClr val="FA9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TextBox 6">
              <a:extLst>
                <a:ext uri="{FF2B5EF4-FFF2-40B4-BE49-F238E27FC236}">
                  <a16:creationId xmlns:a16="http://schemas.microsoft.com/office/drawing/2014/main" id="{E6676CFE-59BA-4455-AB22-84963CE27D68}"/>
                </a:ext>
              </a:extLst>
            </p:cNvPr>
            <p:cNvSpPr txBox="1"/>
            <p:nvPr/>
          </p:nvSpPr>
          <p:spPr>
            <a:xfrm>
              <a:off x="5161045" y="2834405"/>
              <a:ext cx="174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{</a:t>
              </a:r>
              <a:r>
                <a:rPr lang="th-TH" sz="28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กุมภาพันธ์</a:t>
              </a:r>
              <a:r>
                <a:rPr lang="en-US" sz="28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}</a:t>
              </a:r>
              <a:endPara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5" name="กลุ่ม 104">
            <a:extLst>
              <a:ext uri="{FF2B5EF4-FFF2-40B4-BE49-F238E27FC236}">
                <a16:creationId xmlns:a16="http://schemas.microsoft.com/office/drawing/2014/main" id="{EBC0CC23-EC66-4C13-9925-D865770CCF5E}"/>
              </a:ext>
            </a:extLst>
          </p:cNvPr>
          <p:cNvGrpSpPr/>
          <p:nvPr/>
        </p:nvGrpSpPr>
        <p:grpSpPr>
          <a:xfrm>
            <a:off x="7449053" y="2738913"/>
            <a:ext cx="3965465" cy="640165"/>
            <a:chOff x="7579683" y="2738913"/>
            <a:chExt cx="3708660" cy="640165"/>
          </a:xfrm>
        </p:grpSpPr>
        <p:sp>
          <p:nvSpPr>
            <p:cNvPr id="109" name="Rectangle: Rounded Corners 77">
              <a:extLst>
                <a:ext uri="{FF2B5EF4-FFF2-40B4-BE49-F238E27FC236}">
                  <a16:creationId xmlns:a16="http://schemas.microsoft.com/office/drawing/2014/main" id="{FDDB296A-B527-400E-B0B4-9AEB0F349322}"/>
                </a:ext>
              </a:extLst>
            </p:cNvPr>
            <p:cNvSpPr/>
            <p:nvPr/>
          </p:nvSpPr>
          <p:spPr>
            <a:xfrm>
              <a:off x="7581369" y="2738913"/>
              <a:ext cx="3706974" cy="640165"/>
            </a:xfrm>
            <a:prstGeom prst="roundRect">
              <a:avLst>
                <a:gd name="adj" fmla="val 22619"/>
              </a:avLst>
            </a:prstGeom>
            <a:noFill/>
            <a:ln w="19050">
              <a:solidFill>
                <a:srgbClr val="FA9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7">
              <a:extLst>
                <a:ext uri="{FF2B5EF4-FFF2-40B4-BE49-F238E27FC236}">
                  <a16:creationId xmlns:a16="http://schemas.microsoft.com/office/drawing/2014/main" id="{F344A44A-8F14-4E3D-B177-BC3767E20DB5}"/>
                </a:ext>
              </a:extLst>
            </p:cNvPr>
            <p:cNvSpPr txBox="1"/>
            <p:nvPr/>
          </p:nvSpPr>
          <p:spPr>
            <a:xfrm>
              <a:off x="7579683" y="2872505"/>
              <a:ext cx="3706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{x I x </a:t>
              </a:r>
              <a:r>
                <a:rPr lang="th-TH" sz="24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เป็นชื่อเดือนที่ลงท้ายด้วยคำว่า </a:t>
              </a:r>
              <a:r>
                <a:rPr lang="en-US" sz="24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“</a:t>
              </a:r>
              <a:r>
                <a:rPr lang="th-TH" sz="24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พันธ์</a:t>
              </a:r>
              <a:r>
                <a:rPr lang="en-US" sz="24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”}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1" name="กลุ่ม 110">
            <a:extLst>
              <a:ext uri="{FF2B5EF4-FFF2-40B4-BE49-F238E27FC236}">
                <a16:creationId xmlns:a16="http://schemas.microsoft.com/office/drawing/2014/main" id="{84DCDE28-E8CA-42E4-AE51-C4D991827743}"/>
              </a:ext>
            </a:extLst>
          </p:cNvPr>
          <p:cNvGrpSpPr/>
          <p:nvPr/>
        </p:nvGrpSpPr>
        <p:grpSpPr>
          <a:xfrm>
            <a:off x="4443219" y="3576910"/>
            <a:ext cx="2923295" cy="640165"/>
            <a:chOff x="4573848" y="3547360"/>
            <a:chExt cx="2923295" cy="640165"/>
          </a:xfrm>
        </p:grpSpPr>
        <p:sp>
          <p:nvSpPr>
            <p:cNvPr id="112" name="Rectangle: Rounded Corners 77">
              <a:extLst>
                <a:ext uri="{FF2B5EF4-FFF2-40B4-BE49-F238E27FC236}">
                  <a16:creationId xmlns:a16="http://schemas.microsoft.com/office/drawing/2014/main" id="{EDD92DD1-85BE-400B-8633-1D7A9E2E7772}"/>
                </a:ext>
              </a:extLst>
            </p:cNvPr>
            <p:cNvSpPr/>
            <p:nvPr/>
          </p:nvSpPr>
          <p:spPr>
            <a:xfrm>
              <a:off x="4573848" y="3547360"/>
              <a:ext cx="2923295" cy="640165"/>
            </a:xfrm>
            <a:prstGeom prst="roundRect">
              <a:avLst>
                <a:gd name="adj" fmla="val 22619"/>
              </a:avLst>
            </a:prstGeom>
            <a:solidFill>
              <a:schemeClr val="bg1"/>
            </a:solidFill>
            <a:ln w="19050">
              <a:solidFill>
                <a:srgbClr val="F65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TextBox 8">
              <a:extLst>
                <a:ext uri="{FF2B5EF4-FFF2-40B4-BE49-F238E27FC236}">
                  <a16:creationId xmlns:a16="http://schemas.microsoft.com/office/drawing/2014/main" id="{23A212B4-19ED-4701-B8CB-43C867FF0A52}"/>
                </a:ext>
              </a:extLst>
            </p:cNvPr>
            <p:cNvSpPr txBox="1"/>
            <p:nvPr/>
          </p:nvSpPr>
          <p:spPr>
            <a:xfrm>
              <a:off x="5253034" y="3637574"/>
              <a:ext cx="1564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{1, 3, 5 ,7, 9}</a:t>
              </a:r>
            </a:p>
          </p:txBody>
        </p:sp>
      </p:grpSp>
      <p:grpSp>
        <p:nvGrpSpPr>
          <p:cNvPr id="118" name="กลุ่ม 117">
            <a:extLst>
              <a:ext uri="{FF2B5EF4-FFF2-40B4-BE49-F238E27FC236}">
                <a16:creationId xmlns:a16="http://schemas.microsoft.com/office/drawing/2014/main" id="{B1480FBD-3752-41EA-99F4-E5F09A6859F9}"/>
              </a:ext>
            </a:extLst>
          </p:cNvPr>
          <p:cNvGrpSpPr/>
          <p:nvPr/>
        </p:nvGrpSpPr>
        <p:grpSpPr>
          <a:xfrm>
            <a:off x="7450740" y="3576910"/>
            <a:ext cx="3963662" cy="640165"/>
            <a:chOff x="7581369" y="3547360"/>
            <a:chExt cx="3706974" cy="640165"/>
          </a:xfrm>
        </p:grpSpPr>
        <p:sp>
          <p:nvSpPr>
            <p:cNvPr id="119" name="Rectangle: Rounded Corners 77">
              <a:extLst>
                <a:ext uri="{FF2B5EF4-FFF2-40B4-BE49-F238E27FC236}">
                  <a16:creationId xmlns:a16="http://schemas.microsoft.com/office/drawing/2014/main" id="{50052B66-19FB-4206-8BBD-488D8B87AE5A}"/>
                </a:ext>
              </a:extLst>
            </p:cNvPr>
            <p:cNvSpPr/>
            <p:nvPr/>
          </p:nvSpPr>
          <p:spPr>
            <a:xfrm>
              <a:off x="7581369" y="3547360"/>
              <a:ext cx="3706974" cy="640165"/>
            </a:xfrm>
            <a:prstGeom prst="roundRect">
              <a:avLst>
                <a:gd name="adj" fmla="val 22619"/>
              </a:avLst>
            </a:prstGeom>
            <a:solidFill>
              <a:schemeClr val="bg1"/>
            </a:solidFill>
            <a:ln w="19050">
              <a:solidFill>
                <a:srgbClr val="F65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9">
              <a:extLst>
                <a:ext uri="{FF2B5EF4-FFF2-40B4-BE49-F238E27FC236}">
                  <a16:creationId xmlns:a16="http://schemas.microsoft.com/office/drawing/2014/main" id="{08C3CCCF-EDDC-4D0A-B585-3C4AFD5E9BA0}"/>
                </a:ext>
              </a:extLst>
            </p:cNvPr>
            <p:cNvSpPr txBox="1"/>
            <p:nvPr/>
          </p:nvSpPr>
          <p:spPr>
            <a:xfrm>
              <a:off x="7635124" y="3675674"/>
              <a:ext cx="3591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{x I x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เป็นจำนวนคี่บวกที่น้อยกว่า 10}</a:t>
              </a:r>
            </a:p>
          </p:txBody>
        </p:sp>
      </p:grpSp>
      <p:grpSp>
        <p:nvGrpSpPr>
          <p:cNvPr id="121" name="กลุ่ม 120">
            <a:extLst>
              <a:ext uri="{FF2B5EF4-FFF2-40B4-BE49-F238E27FC236}">
                <a16:creationId xmlns:a16="http://schemas.microsoft.com/office/drawing/2014/main" id="{45A76875-7C84-43C5-8ABA-5D2A5A1D8294}"/>
              </a:ext>
            </a:extLst>
          </p:cNvPr>
          <p:cNvGrpSpPr/>
          <p:nvPr/>
        </p:nvGrpSpPr>
        <p:grpSpPr>
          <a:xfrm>
            <a:off x="4443219" y="4429777"/>
            <a:ext cx="2923295" cy="640165"/>
            <a:chOff x="4573848" y="4302777"/>
            <a:chExt cx="2923295" cy="640165"/>
          </a:xfrm>
        </p:grpSpPr>
        <p:sp>
          <p:nvSpPr>
            <p:cNvPr id="122" name="Rectangle: Rounded Corners 77">
              <a:extLst>
                <a:ext uri="{FF2B5EF4-FFF2-40B4-BE49-F238E27FC236}">
                  <a16:creationId xmlns:a16="http://schemas.microsoft.com/office/drawing/2014/main" id="{6E9AFF45-D56F-46BE-8EA7-C4B40A5223E9}"/>
                </a:ext>
              </a:extLst>
            </p:cNvPr>
            <p:cNvSpPr/>
            <p:nvPr/>
          </p:nvSpPr>
          <p:spPr>
            <a:xfrm>
              <a:off x="4573848" y="4302777"/>
              <a:ext cx="2923295" cy="640165"/>
            </a:xfrm>
            <a:prstGeom prst="roundRect">
              <a:avLst>
                <a:gd name="adj" fmla="val 22619"/>
              </a:avLst>
            </a:prstGeom>
            <a:solidFill>
              <a:schemeClr val="bg1"/>
            </a:solidFill>
            <a:ln w="19050">
              <a:solidFill>
                <a:srgbClr val="2BC7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0">
              <a:extLst>
                <a:ext uri="{FF2B5EF4-FFF2-40B4-BE49-F238E27FC236}">
                  <a16:creationId xmlns:a16="http://schemas.microsoft.com/office/drawing/2014/main" id="{DE5A4F4B-75DE-4B4E-B05B-DB11465454AC}"/>
                </a:ext>
              </a:extLst>
            </p:cNvPr>
            <p:cNvSpPr txBox="1"/>
            <p:nvPr/>
          </p:nvSpPr>
          <p:spPr>
            <a:xfrm>
              <a:off x="4899153" y="4396703"/>
              <a:ext cx="2272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{-1, -2, -3, …, -99}</a:t>
              </a:r>
            </a:p>
          </p:txBody>
        </p:sp>
      </p:grpSp>
      <p:grpSp>
        <p:nvGrpSpPr>
          <p:cNvPr id="124" name="กลุ่ม 123">
            <a:extLst>
              <a:ext uri="{FF2B5EF4-FFF2-40B4-BE49-F238E27FC236}">
                <a16:creationId xmlns:a16="http://schemas.microsoft.com/office/drawing/2014/main" id="{D29F9966-A127-424E-9589-723ED7CD329A}"/>
              </a:ext>
            </a:extLst>
          </p:cNvPr>
          <p:cNvGrpSpPr/>
          <p:nvPr/>
        </p:nvGrpSpPr>
        <p:grpSpPr>
          <a:xfrm>
            <a:off x="7450740" y="4429777"/>
            <a:ext cx="3963662" cy="640165"/>
            <a:chOff x="7581369" y="4302777"/>
            <a:chExt cx="3706974" cy="640165"/>
          </a:xfrm>
        </p:grpSpPr>
        <p:sp>
          <p:nvSpPr>
            <p:cNvPr id="125" name="Rectangle: Rounded Corners 77">
              <a:extLst>
                <a:ext uri="{FF2B5EF4-FFF2-40B4-BE49-F238E27FC236}">
                  <a16:creationId xmlns:a16="http://schemas.microsoft.com/office/drawing/2014/main" id="{65201950-342F-4FEF-8CF3-6B732614075C}"/>
                </a:ext>
              </a:extLst>
            </p:cNvPr>
            <p:cNvSpPr/>
            <p:nvPr/>
          </p:nvSpPr>
          <p:spPr>
            <a:xfrm>
              <a:off x="7581369" y="4302777"/>
              <a:ext cx="3706974" cy="640165"/>
            </a:xfrm>
            <a:prstGeom prst="roundRect">
              <a:avLst>
                <a:gd name="adj" fmla="val 22619"/>
              </a:avLst>
            </a:prstGeom>
            <a:solidFill>
              <a:schemeClr val="bg1"/>
            </a:solidFill>
            <a:ln w="19050">
              <a:solidFill>
                <a:srgbClr val="2BC7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1">
              <a:extLst>
                <a:ext uri="{FF2B5EF4-FFF2-40B4-BE49-F238E27FC236}">
                  <a16:creationId xmlns:a16="http://schemas.microsoft.com/office/drawing/2014/main" id="{C0B648B2-3F8C-46E1-A999-E03685BE8749}"/>
                </a:ext>
              </a:extLst>
            </p:cNvPr>
            <p:cNvSpPr txBox="1"/>
            <p:nvPr/>
          </p:nvSpPr>
          <p:spPr>
            <a:xfrm>
              <a:off x="7635125" y="4434803"/>
              <a:ext cx="3591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{x I x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เป็นจำนวนเต็มลบที่มากกว่า -100 }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7" name="กลุ่ม 126">
            <a:extLst>
              <a:ext uri="{FF2B5EF4-FFF2-40B4-BE49-F238E27FC236}">
                <a16:creationId xmlns:a16="http://schemas.microsoft.com/office/drawing/2014/main" id="{063F3223-6D3F-49F8-9C9E-1857CA56DEA1}"/>
              </a:ext>
            </a:extLst>
          </p:cNvPr>
          <p:cNvGrpSpPr/>
          <p:nvPr/>
        </p:nvGrpSpPr>
        <p:grpSpPr>
          <a:xfrm>
            <a:off x="4443219" y="5251707"/>
            <a:ext cx="2923295" cy="640165"/>
            <a:chOff x="4573848" y="5064382"/>
            <a:chExt cx="2923295" cy="640165"/>
          </a:xfrm>
        </p:grpSpPr>
        <p:sp>
          <p:nvSpPr>
            <p:cNvPr id="128" name="Rectangle: Rounded Corners 77">
              <a:extLst>
                <a:ext uri="{FF2B5EF4-FFF2-40B4-BE49-F238E27FC236}">
                  <a16:creationId xmlns:a16="http://schemas.microsoft.com/office/drawing/2014/main" id="{A537BB39-E582-4854-AA53-4E2F0415F933}"/>
                </a:ext>
              </a:extLst>
            </p:cNvPr>
            <p:cNvSpPr/>
            <p:nvPr/>
          </p:nvSpPr>
          <p:spPr>
            <a:xfrm>
              <a:off x="4573848" y="5064382"/>
              <a:ext cx="2923295" cy="640165"/>
            </a:xfrm>
            <a:prstGeom prst="roundRect">
              <a:avLst>
                <a:gd name="adj" fmla="val 22619"/>
              </a:avLst>
            </a:prstGeom>
            <a:solidFill>
              <a:schemeClr val="bg1"/>
            </a:solidFill>
            <a:ln w="19050">
              <a:solidFill>
                <a:srgbClr val="609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">
              <a:extLst>
                <a:ext uri="{FF2B5EF4-FFF2-40B4-BE49-F238E27FC236}">
                  <a16:creationId xmlns:a16="http://schemas.microsoft.com/office/drawing/2014/main" id="{FB33C7E1-3E42-42D3-B247-386C369389FE}"/>
                </a:ext>
              </a:extLst>
            </p:cNvPr>
            <p:cNvSpPr txBox="1"/>
            <p:nvPr/>
          </p:nvSpPr>
          <p:spPr>
            <a:xfrm>
              <a:off x="4950940" y="5172026"/>
              <a:ext cx="2169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{7, 14, 21, …}</a:t>
              </a:r>
            </a:p>
          </p:txBody>
        </p:sp>
      </p:grpSp>
      <p:grpSp>
        <p:nvGrpSpPr>
          <p:cNvPr id="130" name="กลุ่ม 129">
            <a:extLst>
              <a:ext uri="{FF2B5EF4-FFF2-40B4-BE49-F238E27FC236}">
                <a16:creationId xmlns:a16="http://schemas.microsoft.com/office/drawing/2014/main" id="{BD83F5A6-0F51-4BB4-9BF2-0E092D35D74B}"/>
              </a:ext>
            </a:extLst>
          </p:cNvPr>
          <p:cNvGrpSpPr/>
          <p:nvPr/>
        </p:nvGrpSpPr>
        <p:grpSpPr>
          <a:xfrm>
            <a:off x="7442347" y="5251707"/>
            <a:ext cx="3972635" cy="640165"/>
            <a:chOff x="7572977" y="5064382"/>
            <a:chExt cx="3715366" cy="640165"/>
          </a:xfrm>
        </p:grpSpPr>
        <p:sp>
          <p:nvSpPr>
            <p:cNvPr id="131" name="Rectangle: Rounded Corners 77">
              <a:extLst>
                <a:ext uri="{FF2B5EF4-FFF2-40B4-BE49-F238E27FC236}">
                  <a16:creationId xmlns:a16="http://schemas.microsoft.com/office/drawing/2014/main" id="{7824D7CE-67ED-4E37-B486-AC11CBDD0A36}"/>
                </a:ext>
              </a:extLst>
            </p:cNvPr>
            <p:cNvSpPr/>
            <p:nvPr/>
          </p:nvSpPr>
          <p:spPr>
            <a:xfrm>
              <a:off x="7581369" y="5064382"/>
              <a:ext cx="3706974" cy="640165"/>
            </a:xfrm>
            <a:prstGeom prst="roundRect">
              <a:avLst>
                <a:gd name="adj" fmla="val 22619"/>
              </a:avLst>
            </a:prstGeom>
            <a:solidFill>
              <a:schemeClr val="bg1"/>
            </a:solidFill>
            <a:ln w="19050">
              <a:solidFill>
                <a:srgbClr val="609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">
              <a:extLst>
                <a:ext uri="{FF2B5EF4-FFF2-40B4-BE49-F238E27FC236}">
                  <a16:creationId xmlns:a16="http://schemas.microsoft.com/office/drawing/2014/main" id="{0F12B695-80B7-426C-B995-3008C9086F56}"/>
                </a:ext>
              </a:extLst>
            </p:cNvPr>
            <p:cNvSpPr txBox="1"/>
            <p:nvPr/>
          </p:nvSpPr>
          <p:spPr>
            <a:xfrm>
              <a:off x="7572977" y="5210126"/>
              <a:ext cx="3715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{x I x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เป็นจำนวนเต็มบวกที่หารด้วย 7 ลงตัว}</a:t>
              </a: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BE0A14C6-B788-4ABF-ACA7-5B6BBD6B0727}"/>
              </a:ext>
            </a:extLst>
          </p:cNvPr>
          <p:cNvGrpSpPr/>
          <p:nvPr/>
        </p:nvGrpSpPr>
        <p:grpSpPr>
          <a:xfrm>
            <a:off x="4449116" y="2740346"/>
            <a:ext cx="2938294" cy="644927"/>
            <a:chOff x="4573845" y="2739598"/>
            <a:chExt cx="2938294" cy="644927"/>
          </a:xfrm>
        </p:grpSpPr>
        <p:grpSp>
          <p:nvGrpSpPr>
            <p:cNvPr id="39" name="กลุ่ม 38">
              <a:extLst>
                <a:ext uri="{FF2B5EF4-FFF2-40B4-BE49-F238E27FC236}">
                  <a16:creationId xmlns:a16="http://schemas.microsoft.com/office/drawing/2014/main" id="{FFCD65A1-9ED8-420B-8685-D17A67EFD5DB}"/>
                </a:ext>
              </a:extLst>
            </p:cNvPr>
            <p:cNvGrpSpPr/>
            <p:nvPr/>
          </p:nvGrpSpPr>
          <p:grpSpPr>
            <a:xfrm>
              <a:off x="4573845" y="2739598"/>
              <a:ext cx="2938294" cy="644927"/>
              <a:chOff x="4573845" y="7581498"/>
              <a:chExt cx="2938294" cy="644927"/>
            </a:xfrm>
          </p:grpSpPr>
          <p:sp>
            <p:nvSpPr>
              <p:cNvPr id="38" name="Rectangle: Rounded Corners 77">
                <a:extLst>
                  <a:ext uri="{FF2B5EF4-FFF2-40B4-BE49-F238E27FC236}">
                    <a16:creationId xmlns:a16="http://schemas.microsoft.com/office/drawing/2014/main" id="{44F623C7-34F7-44AA-B78D-1F0058199E20}"/>
                  </a:ext>
                </a:extLst>
              </p:cNvPr>
              <p:cNvSpPr/>
              <p:nvPr/>
            </p:nvSpPr>
            <p:spPr>
              <a:xfrm>
                <a:off x="4573845" y="7586260"/>
                <a:ext cx="2938294" cy="640165"/>
              </a:xfrm>
              <a:prstGeom prst="roundRect">
                <a:avLst>
                  <a:gd name="adj" fmla="val 22619"/>
                </a:avLst>
              </a:prstGeom>
              <a:solidFill>
                <a:srgbClr val="FA902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: Rounded Corners 77">
                <a:extLst>
                  <a:ext uri="{FF2B5EF4-FFF2-40B4-BE49-F238E27FC236}">
                    <a16:creationId xmlns:a16="http://schemas.microsoft.com/office/drawing/2014/main" id="{14D1E943-54C3-4E71-8718-9E28A30F6C18}"/>
                  </a:ext>
                </a:extLst>
              </p:cNvPr>
              <p:cNvSpPr/>
              <p:nvPr/>
            </p:nvSpPr>
            <p:spPr>
              <a:xfrm>
                <a:off x="4573845" y="7581498"/>
                <a:ext cx="2938290" cy="588572"/>
              </a:xfrm>
              <a:prstGeom prst="roundRect">
                <a:avLst>
                  <a:gd name="adj" fmla="val 22619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rgbClr val="FA90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3" name="Picture 17">
              <a:extLst>
                <a:ext uri="{FF2B5EF4-FFF2-40B4-BE49-F238E27FC236}">
                  <a16:creationId xmlns:a16="http://schemas.microsoft.com/office/drawing/2014/main" id="{0DC9FC27-03A6-4C12-A966-DB52F2DC6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5944890" y="2837501"/>
              <a:ext cx="302218" cy="381303"/>
            </a:xfrm>
            <a:prstGeom prst="rect">
              <a:avLst/>
            </a:prstGeom>
          </p:spPr>
        </p:pic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5283BC9-C706-4A1E-8559-C3239748EA2A}"/>
              </a:ext>
            </a:extLst>
          </p:cNvPr>
          <p:cNvGrpSpPr/>
          <p:nvPr/>
        </p:nvGrpSpPr>
        <p:grpSpPr>
          <a:xfrm>
            <a:off x="7457441" y="2739688"/>
            <a:ext cx="3970373" cy="644927"/>
            <a:chOff x="7447095" y="2739598"/>
            <a:chExt cx="3970373" cy="644927"/>
          </a:xfrm>
        </p:grpSpPr>
        <p:grpSp>
          <p:nvGrpSpPr>
            <p:cNvPr id="187" name="กลุ่ม 186">
              <a:extLst>
                <a:ext uri="{FF2B5EF4-FFF2-40B4-BE49-F238E27FC236}">
                  <a16:creationId xmlns:a16="http://schemas.microsoft.com/office/drawing/2014/main" id="{16CA3108-F7C8-45EE-B882-B86AADD59445}"/>
                </a:ext>
              </a:extLst>
            </p:cNvPr>
            <p:cNvGrpSpPr/>
            <p:nvPr/>
          </p:nvGrpSpPr>
          <p:grpSpPr>
            <a:xfrm>
              <a:off x="7447095" y="2739598"/>
              <a:ext cx="3970373" cy="644927"/>
              <a:chOff x="4051932" y="7581498"/>
              <a:chExt cx="3970373" cy="644927"/>
            </a:xfrm>
          </p:grpSpPr>
          <p:sp>
            <p:nvSpPr>
              <p:cNvPr id="189" name="Rectangle: Rounded Corners 77">
                <a:extLst>
                  <a:ext uri="{FF2B5EF4-FFF2-40B4-BE49-F238E27FC236}">
                    <a16:creationId xmlns:a16="http://schemas.microsoft.com/office/drawing/2014/main" id="{F8395637-4DE3-4331-A0E8-7FE545507288}"/>
                  </a:ext>
                </a:extLst>
              </p:cNvPr>
              <p:cNvSpPr/>
              <p:nvPr/>
            </p:nvSpPr>
            <p:spPr>
              <a:xfrm>
                <a:off x="4051932" y="7586260"/>
                <a:ext cx="3970373" cy="640165"/>
              </a:xfrm>
              <a:prstGeom prst="roundRect">
                <a:avLst>
                  <a:gd name="adj" fmla="val 22619"/>
                </a:avLst>
              </a:prstGeom>
              <a:solidFill>
                <a:srgbClr val="FA902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Rectangle: Rounded Corners 77">
                <a:extLst>
                  <a:ext uri="{FF2B5EF4-FFF2-40B4-BE49-F238E27FC236}">
                    <a16:creationId xmlns:a16="http://schemas.microsoft.com/office/drawing/2014/main" id="{76DB4AA3-F505-4D09-A73F-C6C415A920B8}"/>
                  </a:ext>
                </a:extLst>
              </p:cNvPr>
              <p:cNvSpPr/>
              <p:nvPr/>
            </p:nvSpPr>
            <p:spPr>
              <a:xfrm>
                <a:off x="4051932" y="7581498"/>
                <a:ext cx="3970367" cy="588572"/>
              </a:xfrm>
              <a:prstGeom prst="roundRect">
                <a:avLst>
                  <a:gd name="adj" fmla="val 22619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rgbClr val="FA90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Picture 17">
              <a:extLst>
                <a:ext uri="{FF2B5EF4-FFF2-40B4-BE49-F238E27FC236}">
                  <a16:creationId xmlns:a16="http://schemas.microsoft.com/office/drawing/2014/main" id="{AA61AAC3-9D23-4668-BDE0-FD4D51D19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279550" y="2837501"/>
              <a:ext cx="302218" cy="381303"/>
            </a:xfrm>
            <a:prstGeom prst="rect">
              <a:avLst/>
            </a:prstGeom>
          </p:spPr>
        </p:pic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FA8E6906-C374-4030-9E3E-183CA109110E}"/>
              </a:ext>
            </a:extLst>
          </p:cNvPr>
          <p:cNvGrpSpPr/>
          <p:nvPr/>
        </p:nvGrpSpPr>
        <p:grpSpPr>
          <a:xfrm>
            <a:off x="4428224" y="3568638"/>
            <a:ext cx="2938294" cy="644927"/>
            <a:chOff x="4573845" y="3576910"/>
            <a:chExt cx="2938294" cy="644927"/>
          </a:xfrm>
        </p:grpSpPr>
        <p:grpSp>
          <p:nvGrpSpPr>
            <p:cNvPr id="40" name="กลุ่ม 39">
              <a:extLst>
                <a:ext uri="{FF2B5EF4-FFF2-40B4-BE49-F238E27FC236}">
                  <a16:creationId xmlns:a16="http://schemas.microsoft.com/office/drawing/2014/main" id="{532438DE-7717-4841-A0B8-1C5BD11619BE}"/>
                </a:ext>
              </a:extLst>
            </p:cNvPr>
            <p:cNvGrpSpPr/>
            <p:nvPr/>
          </p:nvGrpSpPr>
          <p:grpSpPr>
            <a:xfrm>
              <a:off x="4573845" y="3576910"/>
              <a:ext cx="2938294" cy="644927"/>
              <a:chOff x="4573845" y="8359035"/>
              <a:chExt cx="2938294" cy="644927"/>
            </a:xfrm>
          </p:grpSpPr>
          <p:sp>
            <p:nvSpPr>
              <p:cNvPr id="142" name="Rectangle: Rounded Corners 77">
                <a:extLst>
                  <a:ext uri="{FF2B5EF4-FFF2-40B4-BE49-F238E27FC236}">
                    <a16:creationId xmlns:a16="http://schemas.microsoft.com/office/drawing/2014/main" id="{65171394-E50A-4439-B31A-D8930EC51555}"/>
                  </a:ext>
                </a:extLst>
              </p:cNvPr>
              <p:cNvSpPr/>
              <p:nvPr/>
            </p:nvSpPr>
            <p:spPr>
              <a:xfrm>
                <a:off x="4573845" y="8363797"/>
                <a:ext cx="2938294" cy="640165"/>
              </a:xfrm>
              <a:prstGeom prst="roundRect">
                <a:avLst>
                  <a:gd name="adj" fmla="val 22619"/>
                </a:avLst>
              </a:prstGeom>
              <a:solidFill>
                <a:srgbClr val="F6507F"/>
              </a:solidFill>
              <a:ln w="19050">
                <a:solidFill>
                  <a:srgbClr val="F650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Rectangle: Rounded Corners 77">
                <a:extLst>
                  <a:ext uri="{FF2B5EF4-FFF2-40B4-BE49-F238E27FC236}">
                    <a16:creationId xmlns:a16="http://schemas.microsoft.com/office/drawing/2014/main" id="{02CBC123-15FE-4951-A3CC-88C4F7345292}"/>
                  </a:ext>
                </a:extLst>
              </p:cNvPr>
              <p:cNvSpPr/>
              <p:nvPr/>
            </p:nvSpPr>
            <p:spPr>
              <a:xfrm>
                <a:off x="4573845" y="8359035"/>
                <a:ext cx="2938290" cy="588572"/>
              </a:xfrm>
              <a:prstGeom prst="roundRect">
                <a:avLst>
                  <a:gd name="adj" fmla="val 22619"/>
                </a:avLst>
              </a:prstGeom>
              <a:solidFill>
                <a:srgbClr val="FAA0BA"/>
              </a:solidFill>
              <a:ln w="19050">
                <a:solidFill>
                  <a:srgbClr val="F650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2" name="Picture 17">
              <a:extLst>
                <a:ext uri="{FF2B5EF4-FFF2-40B4-BE49-F238E27FC236}">
                  <a16:creationId xmlns:a16="http://schemas.microsoft.com/office/drawing/2014/main" id="{8C025EA2-2B82-458B-AA47-56C8CC4E3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5944891" y="3687011"/>
              <a:ext cx="302218" cy="381303"/>
            </a:xfrm>
            <a:prstGeom prst="rect">
              <a:avLst/>
            </a:prstGeom>
          </p:spPr>
        </p:pic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085F6346-3FDB-4460-BEFD-0C5B20300B91}"/>
              </a:ext>
            </a:extLst>
          </p:cNvPr>
          <p:cNvGrpSpPr/>
          <p:nvPr/>
        </p:nvGrpSpPr>
        <p:grpSpPr>
          <a:xfrm>
            <a:off x="7442341" y="3568638"/>
            <a:ext cx="3970378" cy="644927"/>
            <a:chOff x="7447089" y="3576910"/>
            <a:chExt cx="3970378" cy="644927"/>
          </a:xfrm>
        </p:grpSpPr>
        <p:grpSp>
          <p:nvGrpSpPr>
            <p:cNvPr id="168" name="กลุ่ม 167">
              <a:extLst>
                <a:ext uri="{FF2B5EF4-FFF2-40B4-BE49-F238E27FC236}">
                  <a16:creationId xmlns:a16="http://schemas.microsoft.com/office/drawing/2014/main" id="{52A456E1-F677-4AE2-AB69-BD87F31E44B0}"/>
                </a:ext>
              </a:extLst>
            </p:cNvPr>
            <p:cNvGrpSpPr/>
            <p:nvPr/>
          </p:nvGrpSpPr>
          <p:grpSpPr>
            <a:xfrm>
              <a:off x="7447089" y="3576910"/>
              <a:ext cx="3970378" cy="644927"/>
              <a:chOff x="4467762" y="8359035"/>
              <a:chExt cx="3136692" cy="644927"/>
            </a:xfrm>
          </p:grpSpPr>
          <p:sp>
            <p:nvSpPr>
              <p:cNvPr id="169" name="Rectangle: Rounded Corners 77">
                <a:extLst>
                  <a:ext uri="{FF2B5EF4-FFF2-40B4-BE49-F238E27FC236}">
                    <a16:creationId xmlns:a16="http://schemas.microsoft.com/office/drawing/2014/main" id="{A8DF161A-2E7D-4508-8073-576AE67FB925}"/>
                  </a:ext>
                </a:extLst>
              </p:cNvPr>
              <p:cNvSpPr/>
              <p:nvPr/>
            </p:nvSpPr>
            <p:spPr>
              <a:xfrm>
                <a:off x="4467762" y="8363797"/>
                <a:ext cx="3136692" cy="640165"/>
              </a:xfrm>
              <a:prstGeom prst="roundRect">
                <a:avLst>
                  <a:gd name="adj" fmla="val 22619"/>
                </a:avLst>
              </a:prstGeom>
              <a:solidFill>
                <a:srgbClr val="F6507F"/>
              </a:solidFill>
              <a:ln w="19050">
                <a:solidFill>
                  <a:srgbClr val="F650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: Rounded Corners 77">
                <a:extLst>
                  <a:ext uri="{FF2B5EF4-FFF2-40B4-BE49-F238E27FC236}">
                    <a16:creationId xmlns:a16="http://schemas.microsoft.com/office/drawing/2014/main" id="{570AD102-5CC6-406A-B6C1-2E973458E5C4}"/>
                  </a:ext>
                </a:extLst>
              </p:cNvPr>
              <p:cNvSpPr/>
              <p:nvPr/>
            </p:nvSpPr>
            <p:spPr>
              <a:xfrm>
                <a:off x="4467764" y="8359035"/>
                <a:ext cx="3136687" cy="588572"/>
              </a:xfrm>
              <a:prstGeom prst="roundRect">
                <a:avLst>
                  <a:gd name="adj" fmla="val 22619"/>
                </a:avLst>
              </a:prstGeom>
              <a:solidFill>
                <a:srgbClr val="FAA0BA"/>
              </a:solidFill>
              <a:ln w="19050">
                <a:solidFill>
                  <a:srgbClr val="F650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3" name="Picture 17">
              <a:extLst>
                <a:ext uri="{FF2B5EF4-FFF2-40B4-BE49-F238E27FC236}">
                  <a16:creationId xmlns:a16="http://schemas.microsoft.com/office/drawing/2014/main" id="{7A1A1E30-79FE-46A2-923D-35DB154DB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279551" y="3687011"/>
              <a:ext cx="302218" cy="381303"/>
            </a:xfrm>
            <a:prstGeom prst="rect">
              <a:avLst/>
            </a:prstGeom>
          </p:spPr>
        </p:pic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ABE3ABBB-EADA-425B-9105-1389876E5B78}"/>
              </a:ext>
            </a:extLst>
          </p:cNvPr>
          <p:cNvGrpSpPr/>
          <p:nvPr/>
        </p:nvGrpSpPr>
        <p:grpSpPr>
          <a:xfrm>
            <a:off x="4428224" y="4426061"/>
            <a:ext cx="2938294" cy="644927"/>
            <a:chOff x="4573845" y="4426061"/>
            <a:chExt cx="2938294" cy="644927"/>
          </a:xfrm>
        </p:grpSpPr>
        <p:grpSp>
          <p:nvGrpSpPr>
            <p:cNvPr id="41" name="กลุ่ม 40">
              <a:extLst>
                <a:ext uri="{FF2B5EF4-FFF2-40B4-BE49-F238E27FC236}">
                  <a16:creationId xmlns:a16="http://schemas.microsoft.com/office/drawing/2014/main" id="{D5A78F18-96EE-4A58-8B51-DEDB6D80681A}"/>
                </a:ext>
              </a:extLst>
            </p:cNvPr>
            <p:cNvGrpSpPr/>
            <p:nvPr/>
          </p:nvGrpSpPr>
          <p:grpSpPr>
            <a:xfrm>
              <a:off x="4573845" y="4426061"/>
              <a:ext cx="2938294" cy="644927"/>
              <a:chOff x="4573845" y="9136572"/>
              <a:chExt cx="2938294" cy="644927"/>
            </a:xfrm>
          </p:grpSpPr>
          <p:sp>
            <p:nvSpPr>
              <p:cNvPr id="146" name="Rectangle: Rounded Corners 77">
                <a:extLst>
                  <a:ext uri="{FF2B5EF4-FFF2-40B4-BE49-F238E27FC236}">
                    <a16:creationId xmlns:a16="http://schemas.microsoft.com/office/drawing/2014/main" id="{EFEB8A58-2DF0-4EF3-8688-8AE03293E563}"/>
                  </a:ext>
                </a:extLst>
              </p:cNvPr>
              <p:cNvSpPr/>
              <p:nvPr/>
            </p:nvSpPr>
            <p:spPr>
              <a:xfrm>
                <a:off x="4573845" y="9141334"/>
                <a:ext cx="2938294" cy="640165"/>
              </a:xfrm>
              <a:prstGeom prst="roundRect">
                <a:avLst>
                  <a:gd name="adj" fmla="val 22619"/>
                </a:avLst>
              </a:prstGeom>
              <a:solidFill>
                <a:srgbClr val="2BC750"/>
              </a:solidFill>
              <a:ln w="19050">
                <a:solidFill>
                  <a:srgbClr val="2BC7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tangle: Rounded Corners 77">
                <a:extLst>
                  <a:ext uri="{FF2B5EF4-FFF2-40B4-BE49-F238E27FC236}">
                    <a16:creationId xmlns:a16="http://schemas.microsoft.com/office/drawing/2014/main" id="{1DAF3F7B-C6F7-4EAC-9FE0-C032DB8787EA}"/>
                  </a:ext>
                </a:extLst>
              </p:cNvPr>
              <p:cNvSpPr/>
              <p:nvPr/>
            </p:nvSpPr>
            <p:spPr>
              <a:xfrm>
                <a:off x="4573845" y="9136572"/>
                <a:ext cx="2938290" cy="588572"/>
              </a:xfrm>
              <a:prstGeom prst="roundRect">
                <a:avLst>
                  <a:gd name="adj" fmla="val 22619"/>
                </a:avLst>
              </a:prstGeom>
              <a:solidFill>
                <a:srgbClr val="84E49B"/>
              </a:solidFill>
              <a:ln w="19050">
                <a:solidFill>
                  <a:srgbClr val="2BC7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2" name="Picture 17">
              <a:extLst>
                <a:ext uri="{FF2B5EF4-FFF2-40B4-BE49-F238E27FC236}">
                  <a16:creationId xmlns:a16="http://schemas.microsoft.com/office/drawing/2014/main" id="{F17580AC-441C-477E-A041-668EA607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5944892" y="4536828"/>
              <a:ext cx="302218" cy="381303"/>
            </a:xfrm>
            <a:prstGeom prst="rect">
              <a:avLst/>
            </a:prstGeom>
          </p:spPr>
        </p:pic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C58FDBF3-C09F-4944-8A1E-66F4C0CCA725}"/>
              </a:ext>
            </a:extLst>
          </p:cNvPr>
          <p:cNvGrpSpPr/>
          <p:nvPr/>
        </p:nvGrpSpPr>
        <p:grpSpPr>
          <a:xfrm>
            <a:off x="7442336" y="4426061"/>
            <a:ext cx="3970389" cy="644927"/>
            <a:chOff x="7447084" y="4426061"/>
            <a:chExt cx="3970389" cy="644927"/>
          </a:xfrm>
        </p:grpSpPr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id="{A1D6CBD1-FFDD-4959-B840-39AAFF03842F}"/>
                </a:ext>
              </a:extLst>
            </p:cNvPr>
            <p:cNvGrpSpPr/>
            <p:nvPr/>
          </p:nvGrpSpPr>
          <p:grpSpPr>
            <a:xfrm>
              <a:off x="7447084" y="4426061"/>
              <a:ext cx="3970389" cy="644927"/>
              <a:chOff x="4467756" y="9136572"/>
              <a:chExt cx="3136699" cy="644927"/>
            </a:xfrm>
          </p:grpSpPr>
          <p:sp>
            <p:nvSpPr>
              <p:cNvPr id="172" name="Rectangle: Rounded Corners 77">
                <a:extLst>
                  <a:ext uri="{FF2B5EF4-FFF2-40B4-BE49-F238E27FC236}">
                    <a16:creationId xmlns:a16="http://schemas.microsoft.com/office/drawing/2014/main" id="{54703FF5-ADBB-4B93-80CB-A6435286EEEF}"/>
                  </a:ext>
                </a:extLst>
              </p:cNvPr>
              <p:cNvSpPr/>
              <p:nvPr/>
            </p:nvSpPr>
            <p:spPr>
              <a:xfrm>
                <a:off x="4467759" y="9141334"/>
                <a:ext cx="3136696" cy="640165"/>
              </a:xfrm>
              <a:prstGeom prst="roundRect">
                <a:avLst>
                  <a:gd name="adj" fmla="val 22619"/>
                </a:avLst>
              </a:prstGeom>
              <a:solidFill>
                <a:srgbClr val="2BC750"/>
              </a:solidFill>
              <a:ln w="19050">
                <a:solidFill>
                  <a:srgbClr val="2BC7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: Rounded Corners 77">
                <a:extLst>
                  <a:ext uri="{FF2B5EF4-FFF2-40B4-BE49-F238E27FC236}">
                    <a16:creationId xmlns:a16="http://schemas.microsoft.com/office/drawing/2014/main" id="{9858F775-A9D6-47A2-B27F-BC7358F9C878}"/>
                  </a:ext>
                </a:extLst>
              </p:cNvPr>
              <p:cNvSpPr/>
              <p:nvPr/>
            </p:nvSpPr>
            <p:spPr>
              <a:xfrm>
                <a:off x="4467756" y="9136572"/>
                <a:ext cx="3136690" cy="588572"/>
              </a:xfrm>
              <a:prstGeom prst="roundRect">
                <a:avLst>
                  <a:gd name="adj" fmla="val 22619"/>
                </a:avLst>
              </a:prstGeom>
              <a:solidFill>
                <a:srgbClr val="84E49B"/>
              </a:solidFill>
              <a:ln w="19050">
                <a:solidFill>
                  <a:srgbClr val="2BC7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3" name="Picture 17">
              <a:extLst>
                <a:ext uri="{FF2B5EF4-FFF2-40B4-BE49-F238E27FC236}">
                  <a16:creationId xmlns:a16="http://schemas.microsoft.com/office/drawing/2014/main" id="{909013DC-A247-4178-9857-FA4850B35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279552" y="4536828"/>
              <a:ext cx="302218" cy="381303"/>
            </a:xfrm>
            <a:prstGeom prst="rect">
              <a:avLst/>
            </a:prstGeom>
          </p:spPr>
        </p:pic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9B843800-B339-4532-B675-C10533DC8014}"/>
              </a:ext>
            </a:extLst>
          </p:cNvPr>
          <p:cNvGrpSpPr/>
          <p:nvPr/>
        </p:nvGrpSpPr>
        <p:grpSpPr>
          <a:xfrm>
            <a:off x="4428224" y="5257574"/>
            <a:ext cx="2923302" cy="644927"/>
            <a:chOff x="4573845" y="5257574"/>
            <a:chExt cx="2923302" cy="644927"/>
          </a:xfrm>
        </p:grpSpPr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id="{B031BB22-14F2-4CF7-8075-930D10419615}"/>
                </a:ext>
              </a:extLst>
            </p:cNvPr>
            <p:cNvGrpSpPr/>
            <p:nvPr/>
          </p:nvGrpSpPr>
          <p:grpSpPr>
            <a:xfrm>
              <a:off x="4573845" y="5257574"/>
              <a:ext cx="2923302" cy="644927"/>
              <a:chOff x="4573845" y="9914110"/>
              <a:chExt cx="2923302" cy="644927"/>
            </a:xfrm>
          </p:grpSpPr>
          <p:sp>
            <p:nvSpPr>
              <p:cNvPr id="150" name="Rectangle: Rounded Corners 77">
                <a:extLst>
                  <a:ext uri="{FF2B5EF4-FFF2-40B4-BE49-F238E27FC236}">
                    <a16:creationId xmlns:a16="http://schemas.microsoft.com/office/drawing/2014/main" id="{643377E3-1195-4893-B796-72C7124BBA9C}"/>
                  </a:ext>
                </a:extLst>
              </p:cNvPr>
              <p:cNvSpPr/>
              <p:nvPr/>
            </p:nvSpPr>
            <p:spPr>
              <a:xfrm>
                <a:off x="4573845" y="9918872"/>
                <a:ext cx="2923302" cy="640165"/>
              </a:xfrm>
              <a:prstGeom prst="roundRect">
                <a:avLst>
                  <a:gd name="adj" fmla="val 22619"/>
                </a:avLst>
              </a:prstGeom>
              <a:solidFill>
                <a:srgbClr val="6090FA"/>
              </a:solidFill>
              <a:ln w="19050">
                <a:solidFill>
                  <a:srgbClr val="6090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: Rounded Corners 77">
                <a:extLst>
                  <a:ext uri="{FF2B5EF4-FFF2-40B4-BE49-F238E27FC236}">
                    <a16:creationId xmlns:a16="http://schemas.microsoft.com/office/drawing/2014/main" id="{44748DF8-203A-4969-B2B6-AF10759B4181}"/>
                  </a:ext>
                </a:extLst>
              </p:cNvPr>
              <p:cNvSpPr/>
              <p:nvPr/>
            </p:nvSpPr>
            <p:spPr>
              <a:xfrm>
                <a:off x="4573845" y="9914110"/>
                <a:ext cx="2923298" cy="588572"/>
              </a:xfrm>
              <a:prstGeom prst="roundRect">
                <a:avLst>
                  <a:gd name="adj" fmla="val 22619"/>
                </a:avLst>
              </a:prstGeom>
              <a:solidFill>
                <a:srgbClr val="A2BEFC"/>
              </a:solidFill>
              <a:ln w="19050">
                <a:solidFill>
                  <a:srgbClr val="6090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4" name="Picture 17">
              <a:extLst>
                <a:ext uri="{FF2B5EF4-FFF2-40B4-BE49-F238E27FC236}">
                  <a16:creationId xmlns:a16="http://schemas.microsoft.com/office/drawing/2014/main" id="{8DFF8A9B-E5CD-4317-9958-3863E8CC9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5944892" y="5363389"/>
              <a:ext cx="302218" cy="381303"/>
            </a:xfrm>
            <a:prstGeom prst="rect">
              <a:avLst/>
            </a:prstGeom>
          </p:spPr>
        </p:pic>
      </p:grp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0C42CB6F-48FE-42DF-BD52-55D3F83048F7}"/>
              </a:ext>
            </a:extLst>
          </p:cNvPr>
          <p:cNvGrpSpPr/>
          <p:nvPr/>
        </p:nvGrpSpPr>
        <p:grpSpPr>
          <a:xfrm>
            <a:off x="7442327" y="5257574"/>
            <a:ext cx="3970391" cy="644927"/>
            <a:chOff x="7447075" y="5257574"/>
            <a:chExt cx="3970391" cy="644927"/>
          </a:xfrm>
        </p:grpSpPr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id="{C5AC3EFE-DFC1-42EC-B9DB-5B819F9F915E}"/>
                </a:ext>
              </a:extLst>
            </p:cNvPr>
            <p:cNvGrpSpPr/>
            <p:nvPr/>
          </p:nvGrpSpPr>
          <p:grpSpPr>
            <a:xfrm>
              <a:off x="7447075" y="5257574"/>
              <a:ext cx="3970391" cy="644927"/>
              <a:chOff x="4467751" y="9914110"/>
              <a:chExt cx="3136702" cy="644927"/>
            </a:xfrm>
          </p:grpSpPr>
          <p:sp>
            <p:nvSpPr>
              <p:cNvPr id="175" name="Rectangle: Rounded Corners 77">
                <a:extLst>
                  <a:ext uri="{FF2B5EF4-FFF2-40B4-BE49-F238E27FC236}">
                    <a16:creationId xmlns:a16="http://schemas.microsoft.com/office/drawing/2014/main" id="{A415A6D2-C367-437F-BB42-DF6637625E1D}"/>
                  </a:ext>
                </a:extLst>
              </p:cNvPr>
              <p:cNvSpPr/>
              <p:nvPr/>
            </p:nvSpPr>
            <p:spPr>
              <a:xfrm>
                <a:off x="4467751" y="9918872"/>
                <a:ext cx="3136702" cy="640165"/>
              </a:xfrm>
              <a:prstGeom prst="roundRect">
                <a:avLst>
                  <a:gd name="adj" fmla="val 22619"/>
                </a:avLst>
              </a:prstGeom>
              <a:solidFill>
                <a:srgbClr val="6090FA"/>
              </a:solidFill>
              <a:ln w="19050">
                <a:solidFill>
                  <a:srgbClr val="6090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Rectangle: Rounded Corners 77">
                <a:extLst>
                  <a:ext uri="{FF2B5EF4-FFF2-40B4-BE49-F238E27FC236}">
                    <a16:creationId xmlns:a16="http://schemas.microsoft.com/office/drawing/2014/main" id="{D961434C-9D50-4412-B339-D914816660C9}"/>
                  </a:ext>
                </a:extLst>
              </p:cNvPr>
              <p:cNvSpPr/>
              <p:nvPr/>
            </p:nvSpPr>
            <p:spPr>
              <a:xfrm>
                <a:off x="4467753" y="9914110"/>
                <a:ext cx="3136697" cy="588572"/>
              </a:xfrm>
              <a:prstGeom prst="roundRect">
                <a:avLst>
                  <a:gd name="adj" fmla="val 22619"/>
                </a:avLst>
              </a:prstGeom>
              <a:solidFill>
                <a:srgbClr val="A2BEFC"/>
              </a:solidFill>
              <a:ln w="19050">
                <a:solidFill>
                  <a:srgbClr val="6090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5" name="Picture 17">
              <a:extLst>
                <a:ext uri="{FF2B5EF4-FFF2-40B4-BE49-F238E27FC236}">
                  <a16:creationId xmlns:a16="http://schemas.microsoft.com/office/drawing/2014/main" id="{0F798598-109D-484F-80FE-564EB92E4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279552" y="5363389"/>
              <a:ext cx="302218" cy="381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5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>
            <a:extLst>
              <a:ext uri="{FF2B5EF4-FFF2-40B4-BE49-F238E27FC236}">
                <a16:creationId xmlns:a16="http://schemas.microsoft.com/office/drawing/2014/main" id="{7CC1877D-3F00-4B41-82D1-A28A220BA2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E629F4-F5BC-4440-9ACF-AF1CC1793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3" name="Picture 16">
            <a:extLst>
              <a:ext uri="{FF2B5EF4-FFF2-40B4-BE49-F238E27FC236}">
                <a16:creationId xmlns:a16="http://schemas.microsoft.com/office/drawing/2014/main" id="{EFB0D70F-FD8A-4AE4-A2B8-4D2E82D0EA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08BEF957-3E3D-4C19-846B-1D0B49C1C2A0}"/>
              </a:ext>
            </a:extLst>
          </p:cNvPr>
          <p:cNvGrpSpPr/>
          <p:nvPr/>
        </p:nvGrpSpPr>
        <p:grpSpPr>
          <a:xfrm>
            <a:off x="239068" y="2291895"/>
            <a:ext cx="5812029" cy="3619487"/>
            <a:chOff x="707438" y="2099513"/>
            <a:chExt cx="9651029" cy="669030"/>
          </a:xfrm>
        </p:grpSpPr>
        <p:sp>
          <p:nvSpPr>
            <p:cNvPr id="26" name="Rectangle: Rounded Corners 42">
              <a:extLst>
                <a:ext uri="{FF2B5EF4-FFF2-40B4-BE49-F238E27FC236}">
                  <a16:creationId xmlns:a16="http://schemas.microsoft.com/office/drawing/2014/main" id="{8B5A3C85-E260-4186-B057-4893010C0ABD}"/>
                </a:ext>
              </a:extLst>
            </p:cNvPr>
            <p:cNvSpPr/>
            <p:nvPr/>
          </p:nvSpPr>
          <p:spPr>
            <a:xfrm>
              <a:off x="780509" y="2113976"/>
              <a:ext cx="9577958" cy="654567"/>
            </a:xfrm>
            <a:prstGeom prst="roundRect">
              <a:avLst>
                <a:gd name="adj" fmla="val 11345"/>
              </a:avLst>
            </a:prstGeom>
            <a:solidFill>
              <a:srgbClr val="246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44">
              <a:extLst>
                <a:ext uri="{FF2B5EF4-FFF2-40B4-BE49-F238E27FC236}">
                  <a16:creationId xmlns:a16="http://schemas.microsoft.com/office/drawing/2014/main" id="{DFE6D9F2-C8F8-4C13-B9BA-DC7360A4F983}"/>
                </a:ext>
              </a:extLst>
            </p:cNvPr>
            <p:cNvSpPr/>
            <p:nvPr/>
          </p:nvSpPr>
          <p:spPr>
            <a:xfrm>
              <a:off x="707438" y="2099513"/>
              <a:ext cx="9577958" cy="654567"/>
            </a:xfrm>
            <a:prstGeom prst="roundRect">
              <a:avLst>
                <a:gd name="adj" fmla="val 9881"/>
              </a:avLst>
            </a:prstGeom>
            <a:solidFill>
              <a:schemeClr val="bg1"/>
            </a:solidFill>
            <a:ln w="19050">
              <a:solidFill>
                <a:srgbClr val="2466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38">
            <a:extLst>
              <a:ext uri="{FF2B5EF4-FFF2-40B4-BE49-F238E27FC236}">
                <a16:creationId xmlns:a16="http://schemas.microsoft.com/office/drawing/2014/main" id="{36699AD9-28A7-406C-9BC2-D63261374DD3}"/>
              </a:ext>
            </a:extLst>
          </p:cNvPr>
          <p:cNvSpPr txBox="1"/>
          <p:nvPr/>
        </p:nvSpPr>
        <p:spPr>
          <a:xfrm>
            <a:off x="458571" y="4109610"/>
            <a:ext cx="55485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2466F8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เซตของจำนวนนับที่น้อยกว่า 10</a:t>
            </a:r>
          </a:p>
          <a:p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เขียนแบบแจกแจงสมาชิกได้เป็น  </a:t>
            </a:r>
            <a:r>
              <a:rPr lang="th-TH" sz="3200" b="1" dirty="0">
                <a:solidFill>
                  <a:srgbClr val="2466F8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{1, 2, 3, …, 9}</a:t>
            </a:r>
          </a:p>
          <a:p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มีจำนวนสมาชิกเท่ากับ </a:t>
            </a: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9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9FECF476-6C0C-43F5-8875-8B6A8121F71B}"/>
              </a:ext>
            </a:extLst>
          </p:cNvPr>
          <p:cNvSpPr txBox="1"/>
          <p:nvPr/>
        </p:nvSpPr>
        <p:spPr>
          <a:xfrm>
            <a:off x="458571" y="2534982"/>
            <a:ext cx="55485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เซตที่มีจำนวนสมาชิกเท่ากับศูนย์ หรือเท่ากับจำนวนเต็มบวกจำนวนหนึ่ง 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080F299C-868D-4060-89DA-B3B11847E333}"/>
              </a:ext>
            </a:extLst>
          </p:cNvPr>
          <p:cNvSpPr txBox="1"/>
          <p:nvPr/>
        </p:nvSpPr>
        <p:spPr>
          <a:xfrm>
            <a:off x="458571" y="3599580"/>
            <a:ext cx="683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เช่น</a:t>
            </a:r>
          </a:p>
        </p:txBody>
      </p: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BC6F0EDE-2378-4CC3-9F6C-7CE3706CC995}"/>
              </a:ext>
            </a:extLst>
          </p:cNvPr>
          <p:cNvGrpSpPr/>
          <p:nvPr/>
        </p:nvGrpSpPr>
        <p:grpSpPr>
          <a:xfrm>
            <a:off x="6159897" y="2291895"/>
            <a:ext cx="5812029" cy="3619487"/>
            <a:chOff x="707438" y="2099513"/>
            <a:chExt cx="9651029" cy="669030"/>
          </a:xfrm>
        </p:grpSpPr>
        <p:sp>
          <p:nvSpPr>
            <p:cNvPr id="65" name="Rectangle: Rounded Corners 42">
              <a:extLst>
                <a:ext uri="{FF2B5EF4-FFF2-40B4-BE49-F238E27FC236}">
                  <a16:creationId xmlns:a16="http://schemas.microsoft.com/office/drawing/2014/main" id="{3A81E7D9-FBBD-4C73-9EF7-4D6FF30A2C54}"/>
                </a:ext>
              </a:extLst>
            </p:cNvPr>
            <p:cNvSpPr/>
            <p:nvPr/>
          </p:nvSpPr>
          <p:spPr>
            <a:xfrm>
              <a:off x="780509" y="2113976"/>
              <a:ext cx="9577958" cy="654567"/>
            </a:xfrm>
            <a:prstGeom prst="roundRect">
              <a:avLst>
                <a:gd name="adj" fmla="val 11345"/>
              </a:avLst>
            </a:prstGeom>
            <a:solidFill>
              <a:srgbClr val="8F4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: Rounded Corners 44">
              <a:extLst>
                <a:ext uri="{FF2B5EF4-FFF2-40B4-BE49-F238E27FC236}">
                  <a16:creationId xmlns:a16="http://schemas.microsoft.com/office/drawing/2014/main" id="{72A665C7-466A-487E-B856-961A8BB7A663}"/>
                </a:ext>
              </a:extLst>
            </p:cNvPr>
            <p:cNvSpPr/>
            <p:nvPr/>
          </p:nvSpPr>
          <p:spPr>
            <a:xfrm>
              <a:off x="707438" y="2099513"/>
              <a:ext cx="9577958" cy="654567"/>
            </a:xfrm>
            <a:prstGeom prst="roundRect">
              <a:avLst>
                <a:gd name="adj" fmla="val 9881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TextBox 38">
            <a:extLst>
              <a:ext uri="{FF2B5EF4-FFF2-40B4-BE49-F238E27FC236}">
                <a16:creationId xmlns:a16="http://schemas.microsoft.com/office/drawing/2014/main" id="{F4C351C1-ABEA-4562-9E0C-CCCF81A88903}"/>
              </a:ext>
            </a:extLst>
          </p:cNvPr>
          <p:cNvSpPr txBox="1"/>
          <p:nvPr/>
        </p:nvSpPr>
        <p:spPr>
          <a:xfrm>
            <a:off x="6379400" y="2534982"/>
            <a:ext cx="5548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เซตที่ไม่สามารถบอกจำนวนสมาชิกของเซตได้ </a:t>
            </a:r>
          </a:p>
        </p:txBody>
      </p:sp>
      <p:sp>
        <p:nvSpPr>
          <p:cNvPr id="86" name="TextBox 38">
            <a:extLst>
              <a:ext uri="{FF2B5EF4-FFF2-40B4-BE49-F238E27FC236}">
                <a16:creationId xmlns:a16="http://schemas.microsoft.com/office/drawing/2014/main" id="{95B24F15-8151-4D80-907C-A3D03C9F1015}"/>
              </a:ext>
            </a:extLst>
          </p:cNvPr>
          <p:cNvSpPr txBox="1"/>
          <p:nvPr/>
        </p:nvSpPr>
        <p:spPr>
          <a:xfrm>
            <a:off x="6379400" y="3044869"/>
            <a:ext cx="683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เช่น</a:t>
            </a:r>
          </a:p>
        </p:txBody>
      </p:sp>
      <p:sp>
        <p:nvSpPr>
          <p:cNvPr id="90" name="TextBox 38">
            <a:extLst>
              <a:ext uri="{FF2B5EF4-FFF2-40B4-BE49-F238E27FC236}">
                <a16:creationId xmlns:a16="http://schemas.microsoft.com/office/drawing/2014/main" id="{256D79B0-81EF-4948-8478-7D91059353C3}"/>
              </a:ext>
            </a:extLst>
          </p:cNvPr>
          <p:cNvSpPr txBox="1"/>
          <p:nvPr/>
        </p:nvSpPr>
        <p:spPr>
          <a:xfrm>
            <a:off x="6379399" y="3571465"/>
            <a:ext cx="545332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8F45C7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เซตของจำนวนเต็มลบที่หารด้วย 2 ลงตัว </a:t>
            </a:r>
          </a:p>
          <a:p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เขียนแบบแจกแจงสมาชิกได้เป็น  </a:t>
            </a:r>
            <a:r>
              <a:rPr lang="th-TH" sz="3200" b="1" dirty="0">
                <a:solidFill>
                  <a:srgbClr val="8F45C7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{-2, -4, -6, …}</a:t>
            </a:r>
            <a:r>
              <a:rPr lang="th-TH" sz="3200" dirty="0">
                <a:solidFill>
                  <a:srgbClr val="8F45C7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</a:p>
          <a:p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ประกอบด้วยสมาชิกมากมายนับไม่ถ้วน</a:t>
            </a:r>
          </a:p>
          <a:p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ซึ่งไม่สามารถบอกจำนวนสมาชิกได้</a:t>
            </a:r>
          </a:p>
        </p:txBody>
      </p:sp>
      <p:sp>
        <p:nvSpPr>
          <p:cNvPr id="23" name="สี่เหลี่ยมผืนผ้า: มุมมนด้านบน 22">
            <a:extLst>
              <a:ext uri="{FF2B5EF4-FFF2-40B4-BE49-F238E27FC236}">
                <a16:creationId xmlns:a16="http://schemas.microsoft.com/office/drawing/2014/main" id="{CBE1EDE0-E776-406B-AF3E-776275A492F9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C653FCE1-C538-4462-94F2-ACA916EAF2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13" y="386481"/>
            <a:ext cx="3984475" cy="883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74C6-A7AE-4824-95AA-3DF07C8C6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73" y="1456373"/>
            <a:ext cx="2706859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5FFBB-4590-43E8-9D3F-91D5D4289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104" y="1458553"/>
            <a:ext cx="285317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1" grpId="0"/>
      <p:bldP spid="45" grpId="0"/>
      <p:bldP spid="84" grpId="0"/>
      <p:bldP spid="86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>
            <a:extLst>
              <a:ext uri="{FF2B5EF4-FFF2-40B4-BE49-F238E27FC236}">
                <a16:creationId xmlns:a16="http://schemas.microsoft.com/office/drawing/2014/main" id="{985DD652-DB08-44EA-9F87-94F30959B6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E629F4-F5BC-4440-9ACF-AF1CC1793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3" name="Picture 16">
            <a:extLst>
              <a:ext uri="{FF2B5EF4-FFF2-40B4-BE49-F238E27FC236}">
                <a16:creationId xmlns:a16="http://schemas.microsoft.com/office/drawing/2014/main" id="{EFB0D70F-FD8A-4AE4-A2B8-4D2E82D0EA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08BEF957-3E3D-4C19-846B-1D0B49C1C2A0}"/>
              </a:ext>
            </a:extLst>
          </p:cNvPr>
          <p:cNvGrpSpPr/>
          <p:nvPr/>
        </p:nvGrpSpPr>
        <p:grpSpPr>
          <a:xfrm>
            <a:off x="2008353" y="1974395"/>
            <a:ext cx="8331618" cy="4272753"/>
            <a:chOff x="707438" y="2099513"/>
            <a:chExt cx="9651029" cy="669030"/>
          </a:xfrm>
        </p:grpSpPr>
        <p:sp>
          <p:nvSpPr>
            <p:cNvPr id="26" name="Rectangle: Rounded Corners 42">
              <a:extLst>
                <a:ext uri="{FF2B5EF4-FFF2-40B4-BE49-F238E27FC236}">
                  <a16:creationId xmlns:a16="http://schemas.microsoft.com/office/drawing/2014/main" id="{8B5A3C85-E260-4186-B057-4893010C0ABD}"/>
                </a:ext>
              </a:extLst>
            </p:cNvPr>
            <p:cNvSpPr/>
            <p:nvPr/>
          </p:nvSpPr>
          <p:spPr>
            <a:xfrm>
              <a:off x="780509" y="2113976"/>
              <a:ext cx="9577958" cy="654567"/>
            </a:xfrm>
            <a:prstGeom prst="roundRect">
              <a:avLst>
                <a:gd name="adj" fmla="val 11345"/>
              </a:avLst>
            </a:prstGeom>
            <a:solidFill>
              <a:srgbClr val="F4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44">
              <a:extLst>
                <a:ext uri="{FF2B5EF4-FFF2-40B4-BE49-F238E27FC236}">
                  <a16:creationId xmlns:a16="http://schemas.microsoft.com/office/drawing/2014/main" id="{DFE6D9F2-C8F8-4C13-B9BA-DC7360A4F983}"/>
                </a:ext>
              </a:extLst>
            </p:cNvPr>
            <p:cNvSpPr/>
            <p:nvPr/>
          </p:nvSpPr>
          <p:spPr>
            <a:xfrm>
              <a:off x="707438" y="2099513"/>
              <a:ext cx="9577958" cy="654567"/>
            </a:xfrm>
            <a:prstGeom prst="roundRect">
              <a:avLst>
                <a:gd name="adj" fmla="val 9881"/>
              </a:avLst>
            </a:prstGeom>
            <a:solidFill>
              <a:schemeClr val="bg1"/>
            </a:solidFill>
            <a:ln w="19050">
              <a:solidFill>
                <a:srgbClr val="F43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38">
            <a:extLst>
              <a:ext uri="{FF2B5EF4-FFF2-40B4-BE49-F238E27FC236}">
                <a16:creationId xmlns:a16="http://schemas.microsoft.com/office/drawing/2014/main" id="{36699AD9-28A7-406C-9BC2-D63261374DD3}"/>
              </a:ext>
            </a:extLst>
          </p:cNvPr>
          <p:cNvSpPr txBox="1"/>
          <p:nvPr/>
        </p:nvSpPr>
        <p:spPr>
          <a:xfrm>
            <a:off x="2227856" y="3792110"/>
            <a:ext cx="82175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43E3E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เซตของตัวอักษรที่เป็นสระในภาษาอังกฤษ ซึ่งอยู่ในคำว่า “</a:t>
            </a:r>
            <a:r>
              <a:rPr lang="en-US" sz="3200" b="1" dirty="0">
                <a:solidFill>
                  <a:srgbClr val="F43E3E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RHYTHM”</a:t>
            </a:r>
          </a:p>
          <a:p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เขียนแบบแจกแจงสมาชิกได้เป็น  </a:t>
            </a:r>
            <a:r>
              <a:rPr lang="th-TH" sz="3200" b="1" dirty="0">
                <a:solidFill>
                  <a:srgbClr val="F43E3E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{ }</a:t>
            </a:r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</a:p>
          <a:p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ซึ่งมีสมาชิก </a:t>
            </a: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0</a:t>
            </a:r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ตัว 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9FECF476-6C0C-43F5-8875-8B6A8121F71B}"/>
              </a:ext>
            </a:extLst>
          </p:cNvPr>
          <p:cNvSpPr txBox="1"/>
          <p:nvPr/>
        </p:nvSpPr>
        <p:spPr>
          <a:xfrm>
            <a:off x="2227857" y="2217482"/>
            <a:ext cx="55485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เซตที่ไม่มีสมาชิกอยู่เลย</a:t>
            </a:r>
            <a:b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</a:b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เขียนแทนด้วยสัญลักษณ์ { } หรือ ∅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080F299C-868D-4060-89DA-B3B11847E333}"/>
              </a:ext>
            </a:extLst>
          </p:cNvPr>
          <p:cNvSpPr txBox="1"/>
          <p:nvPr/>
        </p:nvSpPr>
        <p:spPr>
          <a:xfrm>
            <a:off x="2227857" y="3282080"/>
            <a:ext cx="683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เช่น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1BB68EED-F2FE-4E79-A70C-9BA6E351949D}"/>
              </a:ext>
            </a:extLst>
          </p:cNvPr>
          <p:cNvGrpSpPr/>
          <p:nvPr/>
        </p:nvGrpSpPr>
        <p:grpSpPr>
          <a:xfrm>
            <a:off x="4582548" y="5323670"/>
            <a:ext cx="3183228" cy="684411"/>
            <a:chOff x="4438641" y="5679270"/>
            <a:chExt cx="3183228" cy="684411"/>
          </a:xfrm>
        </p:grpSpPr>
        <p:sp>
          <p:nvSpPr>
            <p:cNvPr id="36" name="Rectangle: Rounded Corners 44">
              <a:extLst>
                <a:ext uri="{FF2B5EF4-FFF2-40B4-BE49-F238E27FC236}">
                  <a16:creationId xmlns:a16="http://schemas.microsoft.com/office/drawing/2014/main" id="{52514596-E227-41EE-9E59-0A8FA96591AA}"/>
                </a:ext>
              </a:extLst>
            </p:cNvPr>
            <p:cNvSpPr/>
            <p:nvPr/>
          </p:nvSpPr>
          <p:spPr>
            <a:xfrm>
              <a:off x="4438641" y="5679270"/>
              <a:ext cx="3183228" cy="657875"/>
            </a:xfrm>
            <a:prstGeom prst="roundRect">
              <a:avLst>
                <a:gd name="adj" fmla="val 50000"/>
              </a:avLst>
            </a:prstGeom>
            <a:solidFill>
              <a:srgbClr val="FFEFE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C475D399-53D6-46A1-94D4-68FB2B971E69}"/>
                </a:ext>
              </a:extLst>
            </p:cNvPr>
            <p:cNvSpPr/>
            <p:nvPr/>
          </p:nvSpPr>
          <p:spPr>
            <a:xfrm>
              <a:off x="4970948" y="5778906"/>
              <a:ext cx="24064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th-TH" sz="32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เซตว่างเป็นเซตจำกัด</a:t>
              </a:r>
              <a:endParaRPr lang="en-US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38" name="กราฟิก 37" descr="หลอดไฟ">
              <a:extLst>
                <a:ext uri="{FF2B5EF4-FFF2-40B4-BE49-F238E27FC236}">
                  <a16:creationId xmlns:a16="http://schemas.microsoft.com/office/drawing/2014/main" id="{1A8DE79E-9580-4528-8E85-F33DF18F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84361" y="5724322"/>
              <a:ext cx="567771" cy="567771"/>
            </a:xfrm>
            <a:prstGeom prst="rect">
              <a:avLst/>
            </a:prstGeom>
            <a:effectLst>
              <a:outerShdw dist="12700" dir="5400000" algn="t" rotWithShape="0">
                <a:schemeClr val="bg1">
                  <a:lumMod val="75000"/>
                </a:schemeClr>
              </a:outerShdw>
            </a:effectLst>
          </p:spPr>
        </p:pic>
      </p:grpSp>
      <p:sp>
        <p:nvSpPr>
          <p:cNvPr id="20" name="สี่เหลี่ยมผืนผ้า: มุมมนด้านบน 22">
            <a:extLst>
              <a:ext uri="{FF2B5EF4-FFF2-40B4-BE49-F238E27FC236}">
                <a16:creationId xmlns:a16="http://schemas.microsoft.com/office/drawing/2014/main" id="{5AE4588F-1F06-43A9-B7D1-DABB98B9257F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0CF5B422-ED7D-48FE-9086-BC9D7C208E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13" y="386481"/>
            <a:ext cx="3984475" cy="883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E0052-FFE0-4192-A5A9-9FF20628A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1963" y="1175352"/>
            <a:ext cx="242032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1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3E810B95-8ED0-4226-86F1-D9F2CE6540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11" name="Sub Head">
            <a:extLst>
              <a:ext uri="{FF2B5EF4-FFF2-40B4-BE49-F238E27FC236}">
                <a16:creationId xmlns:a16="http://schemas.microsoft.com/office/drawing/2014/main" id="{0F6A679A-85FE-48F7-947A-19E091CDA78C}"/>
              </a:ext>
            </a:extLst>
          </p:cNvPr>
          <p:cNvSpPr txBox="1"/>
          <p:nvPr/>
        </p:nvSpPr>
        <p:spPr>
          <a:xfrm>
            <a:off x="1287134" y="1160930"/>
            <a:ext cx="511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ระบุประเภทของเซตให้ถูกต้อง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โจทย์_1">
            <a:extLst>
              <a:ext uri="{FF2B5EF4-FFF2-40B4-BE49-F238E27FC236}">
                <a16:creationId xmlns:a16="http://schemas.microsoft.com/office/drawing/2014/main" id="{4ECF73BF-C1E4-40C0-B9F4-BCA0EEC746F5}"/>
              </a:ext>
            </a:extLst>
          </p:cNvPr>
          <p:cNvGrpSpPr/>
          <p:nvPr/>
        </p:nvGrpSpPr>
        <p:grpSpPr>
          <a:xfrm>
            <a:off x="1275226" y="1744473"/>
            <a:ext cx="7010023" cy="843277"/>
            <a:chOff x="1275226" y="1817043"/>
            <a:chExt cx="7010023" cy="84327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5F302DE-A0C2-45F3-B6FD-AC13FAF4A083}"/>
                </a:ext>
              </a:extLst>
            </p:cNvPr>
            <p:cNvSpPr/>
            <p:nvPr/>
          </p:nvSpPr>
          <p:spPr>
            <a:xfrm>
              <a:off x="1501244" y="1979425"/>
              <a:ext cx="6784005" cy="555589"/>
            </a:xfrm>
            <a:prstGeom prst="roundRect">
              <a:avLst>
                <a:gd name="adj" fmla="val 50000"/>
              </a:avLst>
            </a:prstGeom>
            <a:solidFill>
              <a:srgbClr val="E1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3FA00B-D04B-4896-81E7-FF27213F9542}"/>
                </a:ext>
              </a:extLst>
            </p:cNvPr>
            <p:cNvSpPr/>
            <p:nvPr/>
          </p:nvSpPr>
          <p:spPr>
            <a:xfrm>
              <a:off x="2030646" y="1988340"/>
              <a:ext cx="20297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M = {1, 2, 3, …}</a:t>
              </a:r>
              <a:endParaRPr lang="en-US" sz="32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4D4CFA-46D7-4270-A907-75594B487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226" y="1817043"/>
              <a:ext cx="716848" cy="843277"/>
            </a:xfrm>
            <a:prstGeom prst="rect">
              <a:avLst/>
            </a:prstGeom>
          </p:spPr>
        </p:pic>
      </p:grpSp>
      <p:grpSp>
        <p:nvGrpSpPr>
          <p:cNvPr id="4" name="โจทย์_2">
            <a:extLst>
              <a:ext uri="{FF2B5EF4-FFF2-40B4-BE49-F238E27FC236}">
                <a16:creationId xmlns:a16="http://schemas.microsoft.com/office/drawing/2014/main" id="{3D62FEC9-46D0-4B7D-BDE1-A320D112F56B}"/>
              </a:ext>
            </a:extLst>
          </p:cNvPr>
          <p:cNvGrpSpPr/>
          <p:nvPr/>
        </p:nvGrpSpPr>
        <p:grpSpPr>
          <a:xfrm>
            <a:off x="1271518" y="2478107"/>
            <a:ext cx="7013731" cy="784440"/>
            <a:chOff x="1271518" y="2642477"/>
            <a:chExt cx="7013731" cy="78444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0743E0D1-D0FC-4A7B-B63C-8D3725EDD915}"/>
                </a:ext>
              </a:extLst>
            </p:cNvPr>
            <p:cNvSpPr/>
            <p:nvPr/>
          </p:nvSpPr>
          <p:spPr>
            <a:xfrm>
              <a:off x="1501244" y="2817906"/>
              <a:ext cx="6784005" cy="555589"/>
            </a:xfrm>
            <a:prstGeom prst="roundRect">
              <a:avLst>
                <a:gd name="adj" fmla="val 50000"/>
              </a:avLst>
            </a:prstGeom>
            <a:solidFill>
              <a:srgbClr val="C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0BE955-D9E8-4E5B-9927-3273C9026FA2}"/>
                </a:ext>
              </a:extLst>
            </p:cNvPr>
            <p:cNvSpPr/>
            <p:nvPr/>
          </p:nvSpPr>
          <p:spPr>
            <a:xfrm>
              <a:off x="2030646" y="2799398"/>
              <a:ext cx="4905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N</a:t>
              </a:r>
              <a:r>
                <a:rPr lang="en-US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=</a:t>
              </a:r>
              <a:r>
                <a:rPr lang="en-US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{x I x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เป็นจำนวนจริง และ -2</a:t>
              </a:r>
              <a:r>
                <a:rPr lang="th-TH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&lt;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x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&lt;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2}</a:t>
              </a:r>
              <a:endParaRPr lang="en-US" sz="3200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7B294DC-5F79-40AA-A343-5C4E1264F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1518" y="2642477"/>
              <a:ext cx="716848" cy="784440"/>
            </a:xfrm>
            <a:prstGeom prst="rect">
              <a:avLst/>
            </a:prstGeom>
          </p:spPr>
        </p:pic>
      </p:grpSp>
      <p:grpSp>
        <p:nvGrpSpPr>
          <p:cNvPr id="5" name="โจทย์_3">
            <a:extLst>
              <a:ext uri="{FF2B5EF4-FFF2-40B4-BE49-F238E27FC236}">
                <a16:creationId xmlns:a16="http://schemas.microsoft.com/office/drawing/2014/main" id="{78FBC158-18A0-45E2-A3C5-BA615F21407A}"/>
              </a:ext>
            </a:extLst>
          </p:cNvPr>
          <p:cNvGrpSpPr/>
          <p:nvPr/>
        </p:nvGrpSpPr>
        <p:grpSpPr>
          <a:xfrm>
            <a:off x="1221477" y="3297136"/>
            <a:ext cx="7063772" cy="768221"/>
            <a:chOff x="1221477" y="3629506"/>
            <a:chExt cx="7063772" cy="76822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227EE16-0BD2-45FC-83B5-4CBB608A9814}"/>
                </a:ext>
              </a:extLst>
            </p:cNvPr>
            <p:cNvSpPr/>
            <p:nvPr/>
          </p:nvSpPr>
          <p:spPr>
            <a:xfrm>
              <a:off x="1501244" y="3731584"/>
              <a:ext cx="6784005" cy="555589"/>
            </a:xfrm>
            <a:prstGeom prst="roundRect">
              <a:avLst>
                <a:gd name="adj" fmla="val 50000"/>
              </a:avLst>
            </a:prstGeom>
            <a:solidFill>
              <a:srgbClr val="E1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0543BE-436C-4B5D-9058-27804115B3A0}"/>
                </a:ext>
              </a:extLst>
            </p:cNvPr>
            <p:cNvSpPr/>
            <p:nvPr/>
          </p:nvSpPr>
          <p:spPr>
            <a:xfrm>
              <a:off x="2030646" y="3720375"/>
              <a:ext cx="43556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O</a:t>
              </a:r>
              <a:r>
                <a:rPr lang="en-US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=</a:t>
              </a:r>
              <a:r>
                <a:rPr lang="en-US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{x I x</a:t>
              </a:r>
              <a:r>
                <a:rPr lang="en-US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เป็นจำนวนนับที่น้อยกว่า 0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}</a:t>
              </a:r>
              <a:endParaRPr lang="en-US" sz="3200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5BC02EE-6E56-4D3D-85C3-642460A6E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1477" y="3629506"/>
              <a:ext cx="816929" cy="768221"/>
            </a:xfrm>
            <a:prstGeom prst="rect">
              <a:avLst/>
            </a:prstGeom>
          </p:spPr>
        </p:pic>
      </p:grpSp>
      <p:grpSp>
        <p:nvGrpSpPr>
          <p:cNvPr id="6" name="โจทย์_4">
            <a:extLst>
              <a:ext uri="{FF2B5EF4-FFF2-40B4-BE49-F238E27FC236}">
                <a16:creationId xmlns:a16="http://schemas.microsoft.com/office/drawing/2014/main" id="{4A23B979-2924-469D-BA44-3817EB3F70F3}"/>
              </a:ext>
            </a:extLst>
          </p:cNvPr>
          <p:cNvGrpSpPr/>
          <p:nvPr/>
        </p:nvGrpSpPr>
        <p:grpSpPr>
          <a:xfrm>
            <a:off x="1300381" y="4057658"/>
            <a:ext cx="7006123" cy="748056"/>
            <a:chOff x="1300381" y="4550408"/>
            <a:chExt cx="7006123" cy="7480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9BCA263A-0BC2-4318-B3A6-274D160FBD22}"/>
                </a:ext>
              </a:extLst>
            </p:cNvPr>
            <p:cNvSpPr/>
            <p:nvPr/>
          </p:nvSpPr>
          <p:spPr>
            <a:xfrm>
              <a:off x="1522499" y="4638562"/>
              <a:ext cx="6784005" cy="555589"/>
            </a:xfrm>
            <a:prstGeom prst="roundRect">
              <a:avLst>
                <a:gd name="adj" fmla="val 50000"/>
              </a:avLst>
            </a:prstGeom>
            <a:solidFill>
              <a:srgbClr val="C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2374704-7685-41A0-8D4A-62832F429B9A}"/>
                </a:ext>
              </a:extLst>
            </p:cNvPr>
            <p:cNvSpPr/>
            <p:nvPr/>
          </p:nvSpPr>
          <p:spPr>
            <a:xfrm>
              <a:off x="2032851" y="4653103"/>
              <a:ext cx="39982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P = {x I x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เป็นจำนวนจริงที่</a:t>
              </a:r>
              <a:r>
                <a:rPr lang="th-TH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x</a:t>
              </a:r>
              <a:r>
                <a:rPr lang="en-US" sz="3200" baseline="300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2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&lt;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0}</a:t>
              </a:r>
              <a:endParaRPr lang="en-US" sz="3200" dirty="0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E3C169D-3EC2-4A52-A0DF-BAB0B5512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0381" y="4550408"/>
              <a:ext cx="678742" cy="748056"/>
            </a:xfrm>
            <a:prstGeom prst="rect">
              <a:avLst/>
            </a:prstGeom>
          </p:spPr>
        </p:pic>
      </p:grpSp>
      <p:grpSp>
        <p:nvGrpSpPr>
          <p:cNvPr id="7" name="โจทย์_5">
            <a:extLst>
              <a:ext uri="{FF2B5EF4-FFF2-40B4-BE49-F238E27FC236}">
                <a16:creationId xmlns:a16="http://schemas.microsoft.com/office/drawing/2014/main" id="{5DE23AE4-9400-4F7A-A490-260DB7BE1870}"/>
              </a:ext>
            </a:extLst>
          </p:cNvPr>
          <p:cNvGrpSpPr/>
          <p:nvPr/>
        </p:nvGrpSpPr>
        <p:grpSpPr>
          <a:xfrm>
            <a:off x="1220980" y="4787869"/>
            <a:ext cx="7085524" cy="755252"/>
            <a:chOff x="1220980" y="5440999"/>
            <a:chExt cx="7085524" cy="755252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B7EFD40-B266-4F29-8A90-0A6E343DDE5E}"/>
                </a:ext>
              </a:extLst>
            </p:cNvPr>
            <p:cNvSpPr/>
            <p:nvPr/>
          </p:nvSpPr>
          <p:spPr>
            <a:xfrm>
              <a:off x="1522499" y="5542104"/>
              <a:ext cx="6784005" cy="555589"/>
            </a:xfrm>
            <a:prstGeom prst="roundRect">
              <a:avLst>
                <a:gd name="adj" fmla="val 50000"/>
              </a:avLst>
            </a:prstGeom>
            <a:solidFill>
              <a:srgbClr val="E1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64DB46-9210-473B-8D9F-06D1DCCB1123}"/>
                </a:ext>
              </a:extLst>
            </p:cNvPr>
            <p:cNvSpPr/>
            <p:nvPr/>
          </p:nvSpPr>
          <p:spPr>
            <a:xfrm>
              <a:off x="2032851" y="5554499"/>
              <a:ext cx="61398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T = {x I x = n</a:t>
              </a:r>
              <a:r>
                <a:rPr lang="en-US" sz="3200" baseline="300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3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โดยที่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n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เป็นจำนวนนับที่น้อยกว่า 100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}</a:t>
              </a:r>
              <a:endParaRPr lang="en-US" sz="3200" dirty="0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89FE371-4010-403A-A643-D7B469874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0980" y="5440999"/>
              <a:ext cx="807901" cy="755252"/>
            </a:xfrm>
            <a:prstGeom prst="rect">
              <a:avLst/>
            </a:prstGeom>
          </p:spPr>
        </p:pic>
      </p:grpSp>
      <p:grpSp>
        <p:nvGrpSpPr>
          <p:cNvPr id="147" name="5_Ans3">
            <a:extLst>
              <a:ext uri="{FF2B5EF4-FFF2-40B4-BE49-F238E27FC236}">
                <a16:creationId xmlns:a16="http://schemas.microsoft.com/office/drawing/2014/main" id="{1C49A619-7FCF-4DD1-BE97-90CCEEB540D1}"/>
              </a:ext>
            </a:extLst>
          </p:cNvPr>
          <p:cNvGrpSpPr/>
          <p:nvPr/>
        </p:nvGrpSpPr>
        <p:grpSpPr>
          <a:xfrm>
            <a:off x="8533545" y="4897752"/>
            <a:ext cx="1928209" cy="595689"/>
            <a:chOff x="12086263" y="5551802"/>
            <a:chExt cx="1928209" cy="595689"/>
          </a:xfrm>
        </p:grpSpPr>
        <p:sp>
          <p:nvSpPr>
            <p:cNvPr id="148" name="Rectangle: Rounded Corners 36">
              <a:extLst>
                <a:ext uri="{FF2B5EF4-FFF2-40B4-BE49-F238E27FC236}">
                  <a16:creationId xmlns:a16="http://schemas.microsoft.com/office/drawing/2014/main" id="{BFB0A455-6DB5-49A0-8AF5-2A788D2FAE2E}"/>
                </a:ext>
              </a:extLst>
            </p:cNvPr>
            <p:cNvSpPr/>
            <p:nvPr/>
          </p:nvSpPr>
          <p:spPr>
            <a:xfrm>
              <a:off x="12086263" y="5551802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44">
              <a:extLst>
                <a:ext uri="{FF2B5EF4-FFF2-40B4-BE49-F238E27FC236}">
                  <a16:creationId xmlns:a16="http://schemas.microsoft.com/office/drawing/2014/main" id="{5B0FDF11-214F-4972-B32D-D4930F78076E}"/>
                </a:ext>
              </a:extLst>
            </p:cNvPr>
            <p:cNvSpPr txBox="1"/>
            <p:nvPr/>
          </p:nvSpPr>
          <p:spPr>
            <a:xfrm>
              <a:off x="12414118" y="5562716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เซตอนันต์</a:t>
              </a:r>
            </a:p>
          </p:txBody>
        </p:sp>
      </p:grpSp>
      <p:grpSp>
        <p:nvGrpSpPr>
          <p:cNvPr id="163" name="5_Ans2">
            <a:extLst>
              <a:ext uri="{FF2B5EF4-FFF2-40B4-BE49-F238E27FC236}">
                <a16:creationId xmlns:a16="http://schemas.microsoft.com/office/drawing/2014/main" id="{7B8CE93A-1059-40C1-900C-1241B8B23D54}"/>
              </a:ext>
            </a:extLst>
          </p:cNvPr>
          <p:cNvGrpSpPr/>
          <p:nvPr/>
        </p:nvGrpSpPr>
        <p:grpSpPr>
          <a:xfrm>
            <a:off x="8533545" y="4897752"/>
            <a:ext cx="1928209" cy="595689"/>
            <a:chOff x="12086263" y="5551802"/>
            <a:chExt cx="1928209" cy="595689"/>
          </a:xfrm>
        </p:grpSpPr>
        <p:sp>
          <p:nvSpPr>
            <p:cNvPr id="164" name="Rectangle: Rounded Corners 36">
              <a:extLst>
                <a:ext uri="{FF2B5EF4-FFF2-40B4-BE49-F238E27FC236}">
                  <a16:creationId xmlns:a16="http://schemas.microsoft.com/office/drawing/2014/main" id="{730A78C1-3435-40F9-9F30-AA21ABF9406A}"/>
                </a:ext>
              </a:extLst>
            </p:cNvPr>
            <p:cNvSpPr/>
            <p:nvPr/>
          </p:nvSpPr>
          <p:spPr>
            <a:xfrm>
              <a:off x="12086263" y="5551802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44">
              <a:extLst>
                <a:ext uri="{FF2B5EF4-FFF2-40B4-BE49-F238E27FC236}">
                  <a16:creationId xmlns:a16="http://schemas.microsoft.com/office/drawing/2014/main" id="{4D83258D-7C1C-4789-BCD6-78711221448D}"/>
                </a:ext>
              </a:extLst>
            </p:cNvPr>
            <p:cNvSpPr txBox="1"/>
            <p:nvPr/>
          </p:nvSpPr>
          <p:spPr>
            <a:xfrm>
              <a:off x="12414118" y="5562716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เซตว่าง</a:t>
              </a:r>
            </a:p>
          </p:txBody>
        </p:sp>
      </p:grpSp>
      <p:grpSp>
        <p:nvGrpSpPr>
          <p:cNvPr id="100" name="5_Ans1">
            <a:extLst>
              <a:ext uri="{FF2B5EF4-FFF2-40B4-BE49-F238E27FC236}">
                <a16:creationId xmlns:a16="http://schemas.microsoft.com/office/drawing/2014/main" id="{D3ED2A3B-82EE-4928-B578-1E47A3434296}"/>
              </a:ext>
            </a:extLst>
          </p:cNvPr>
          <p:cNvGrpSpPr/>
          <p:nvPr/>
        </p:nvGrpSpPr>
        <p:grpSpPr>
          <a:xfrm>
            <a:off x="8533545" y="4897752"/>
            <a:ext cx="1928209" cy="595689"/>
            <a:chOff x="12086263" y="5551802"/>
            <a:chExt cx="1928209" cy="595689"/>
          </a:xfrm>
        </p:grpSpPr>
        <p:sp>
          <p:nvSpPr>
            <p:cNvPr id="101" name="Rectangle: Rounded Corners 36">
              <a:extLst>
                <a:ext uri="{FF2B5EF4-FFF2-40B4-BE49-F238E27FC236}">
                  <a16:creationId xmlns:a16="http://schemas.microsoft.com/office/drawing/2014/main" id="{99B00940-EA52-4703-9C03-CD63C7DDF2CC}"/>
                </a:ext>
              </a:extLst>
            </p:cNvPr>
            <p:cNvSpPr/>
            <p:nvPr/>
          </p:nvSpPr>
          <p:spPr>
            <a:xfrm>
              <a:off x="12086263" y="5551802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44">
              <a:extLst>
                <a:ext uri="{FF2B5EF4-FFF2-40B4-BE49-F238E27FC236}">
                  <a16:creationId xmlns:a16="http://schemas.microsoft.com/office/drawing/2014/main" id="{9C6C5B56-9755-45DF-BA82-C072A994D853}"/>
                </a:ext>
              </a:extLst>
            </p:cNvPr>
            <p:cNvSpPr txBox="1"/>
            <p:nvPr/>
          </p:nvSpPr>
          <p:spPr>
            <a:xfrm>
              <a:off x="12414118" y="5562716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เซตจำกัด</a:t>
              </a:r>
              <a:endParaRPr lang="th-TH" sz="3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60" name="4_Ans3">
            <a:extLst>
              <a:ext uri="{FF2B5EF4-FFF2-40B4-BE49-F238E27FC236}">
                <a16:creationId xmlns:a16="http://schemas.microsoft.com/office/drawing/2014/main" id="{D2F43131-ED84-4291-8175-8EF1A1A990FE}"/>
              </a:ext>
            </a:extLst>
          </p:cNvPr>
          <p:cNvGrpSpPr/>
          <p:nvPr/>
        </p:nvGrpSpPr>
        <p:grpSpPr>
          <a:xfrm>
            <a:off x="8533545" y="4156528"/>
            <a:ext cx="1928209" cy="588589"/>
            <a:chOff x="12086263" y="4664528"/>
            <a:chExt cx="1928209" cy="588589"/>
          </a:xfrm>
        </p:grpSpPr>
        <p:sp>
          <p:nvSpPr>
            <p:cNvPr id="161" name="Rectangle: Rounded Corners 30">
              <a:extLst>
                <a:ext uri="{FF2B5EF4-FFF2-40B4-BE49-F238E27FC236}">
                  <a16:creationId xmlns:a16="http://schemas.microsoft.com/office/drawing/2014/main" id="{2AC44DE5-BAFE-4220-8373-3C67A8FECBCC}"/>
                </a:ext>
              </a:extLst>
            </p:cNvPr>
            <p:cNvSpPr/>
            <p:nvPr/>
          </p:nvSpPr>
          <p:spPr>
            <a:xfrm>
              <a:off x="12086263" y="4664528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43">
              <a:extLst>
                <a:ext uri="{FF2B5EF4-FFF2-40B4-BE49-F238E27FC236}">
                  <a16:creationId xmlns:a16="http://schemas.microsoft.com/office/drawing/2014/main" id="{2076C30A-846E-47E3-B631-0932ADEF26D0}"/>
                </a:ext>
              </a:extLst>
            </p:cNvPr>
            <p:cNvSpPr txBox="1"/>
            <p:nvPr/>
          </p:nvSpPr>
          <p:spPr>
            <a:xfrm>
              <a:off x="12414118" y="4668342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เซตอนันต์</a:t>
              </a:r>
            </a:p>
          </p:txBody>
        </p:sp>
      </p:grpSp>
      <p:grpSp>
        <p:nvGrpSpPr>
          <p:cNvPr id="96" name="4_Ans2">
            <a:extLst>
              <a:ext uri="{FF2B5EF4-FFF2-40B4-BE49-F238E27FC236}">
                <a16:creationId xmlns:a16="http://schemas.microsoft.com/office/drawing/2014/main" id="{B450B03E-8283-470D-8618-6BBBB71FEEC9}"/>
              </a:ext>
            </a:extLst>
          </p:cNvPr>
          <p:cNvGrpSpPr/>
          <p:nvPr/>
        </p:nvGrpSpPr>
        <p:grpSpPr>
          <a:xfrm>
            <a:off x="8533545" y="4156528"/>
            <a:ext cx="1928209" cy="588589"/>
            <a:chOff x="12086263" y="4664528"/>
            <a:chExt cx="1928209" cy="588589"/>
          </a:xfrm>
        </p:grpSpPr>
        <p:sp>
          <p:nvSpPr>
            <p:cNvPr id="97" name="Rectangle: Rounded Corners 30">
              <a:extLst>
                <a:ext uri="{FF2B5EF4-FFF2-40B4-BE49-F238E27FC236}">
                  <a16:creationId xmlns:a16="http://schemas.microsoft.com/office/drawing/2014/main" id="{9AA59B10-C452-4EBA-B188-8C84EF2F52DC}"/>
                </a:ext>
              </a:extLst>
            </p:cNvPr>
            <p:cNvSpPr/>
            <p:nvPr/>
          </p:nvSpPr>
          <p:spPr>
            <a:xfrm>
              <a:off x="12086263" y="4664528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43">
              <a:extLst>
                <a:ext uri="{FF2B5EF4-FFF2-40B4-BE49-F238E27FC236}">
                  <a16:creationId xmlns:a16="http://schemas.microsoft.com/office/drawing/2014/main" id="{2349023E-294F-42E3-94D7-FEC66DC9FA3F}"/>
                </a:ext>
              </a:extLst>
            </p:cNvPr>
            <p:cNvSpPr txBox="1"/>
            <p:nvPr/>
          </p:nvSpPr>
          <p:spPr>
            <a:xfrm>
              <a:off x="12414118" y="4668342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เซตว่าง</a:t>
              </a:r>
              <a:endParaRPr lang="th-TH" sz="3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44" name="4_Ans1">
            <a:extLst>
              <a:ext uri="{FF2B5EF4-FFF2-40B4-BE49-F238E27FC236}">
                <a16:creationId xmlns:a16="http://schemas.microsoft.com/office/drawing/2014/main" id="{6E5634F0-8192-4C71-B103-A949CE031803}"/>
              </a:ext>
            </a:extLst>
          </p:cNvPr>
          <p:cNvGrpSpPr/>
          <p:nvPr/>
        </p:nvGrpSpPr>
        <p:grpSpPr>
          <a:xfrm>
            <a:off x="8533545" y="4156528"/>
            <a:ext cx="1928209" cy="588589"/>
            <a:chOff x="12086263" y="4664528"/>
            <a:chExt cx="1928209" cy="588589"/>
          </a:xfrm>
        </p:grpSpPr>
        <p:sp>
          <p:nvSpPr>
            <p:cNvPr id="145" name="Rectangle: Rounded Corners 30">
              <a:extLst>
                <a:ext uri="{FF2B5EF4-FFF2-40B4-BE49-F238E27FC236}">
                  <a16:creationId xmlns:a16="http://schemas.microsoft.com/office/drawing/2014/main" id="{6DD22571-9802-43F6-A2F9-60002947E934}"/>
                </a:ext>
              </a:extLst>
            </p:cNvPr>
            <p:cNvSpPr/>
            <p:nvPr/>
          </p:nvSpPr>
          <p:spPr>
            <a:xfrm>
              <a:off x="12086263" y="4664528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43">
              <a:extLst>
                <a:ext uri="{FF2B5EF4-FFF2-40B4-BE49-F238E27FC236}">
                  <a16:creationId xmlns:a16="http://schemas.microsoft.com/office/drawing/2014/main" id="{6210FCC6-AA21-4026-A48D-2FFEB4A106CF}"/>
                </a:ext>
              </a:extLst>
            </p:cNvPr>
            <p:cNvSpPr txBox="1"/>
            <p:nvPr/>
          </p:nvSpPr>
          <p:spPr>
            <a:xfrm>
              <a:off x="12414118" y="4668342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เซตจำกัด</a:t>
              </a:r>
            </a:p>
          </p:txBody>
        </p:sp>
      </p:grpSp>
      <p:grpSp>
        <p:nvGrpSpPr>
          <p:cNvPr id="157" name="3_Ans3">
            <a:extLst>
              <a:ext uri="{FF2B5EF4-FFF2-40B4-BE49-F238E27FC236}">
                <a16:creationId xmlns:a16="http://schemas.microsoft.com/office/drawing/2014/main" id="{E4A0A82B-2A31-404B-B3EB-A3BACB13C018}"/>
              </a:ext>
            </a:extLst>
          </p:cNvPr>
          <p:cNvGrpSpPr/>
          <p:nvPr/>
        </p:nvGrpSpPr>
        <p:grpSpPr>
          <a:xfrm>
            <a:off x="8533545" y="3412943"/>
            <a:ext cx="1928209" cy="587951"/>
            <a:chOff x="12099968" y="3774893"/>
            <a:chExt cx="1928209" cy="587951"/>
          </a:xfrm>
        </p:grpSpPr>
        <p:sp>
          <p:nvSpPr>
            <p:cNvPr id="158" name="Rectangle: Rounded Corners 25">
              <a:extLst>
                <a:ext uri="{FF2B5EF4-FFF2-40B4-BE49-F238E27FC236}">
                  <a16:creationId xmlns:a16="http://schemas.microsoft.com/office/drawing/2014/main" id="{ABE77375-3713-4969-82AC-8ADAA530139D}"/>
                </a:ext>
              </a:extLst>
            </p:cNvPr>
            <p:cNvSpPr/>
            <p:nvPr/>
          </p:nvSpPr>
          <p:spPr>
            <a:xfrm>
              <a:off x="12099968" y="3774893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38">
              <a:extLst>
                <a:ext uri="{FF2B5EF4-FFF2-40B4-BE49-F238E27FC236}">
                  <a16:creationId xmlns:a16="http://schemas.microsoft.com/office/drawing/2014/main" id="{E67F2C66-0F69-4ED5-A381-72C9731A9C6D}"/>
                </a:ext>
              </a:extLst>
            </p:cNvPr>
            <p:cNvSpPr txBox="1"/>
            <p:nvPr/>
          </p:nvSpPr>
          <p:spPr>
            <a:xfrm>
              <a:off x="12414118" y="3778069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เซตอนันต์</a:t>
              </a:r>
            </a:p>
          </p:txBody>
        </p:sp>
      </p:grpSp>
      <p:grpSp>
        <p:nvGrpSpPr>
          <p:cNvPr id="93" name="3_Ans2">
            <a:extLst>
              <a:ext uri="{FF2B5EF4-FFF2-40B4-BE49-F238E27FC236}">
                <a16:creationId xmlns:a16="http://schemas.microsoft.com/office/drawing/2014/main" id="{F820F1E2-F395-4088-B428-29C4BB21300F}"/>
              </a:ext>
            </a:extLst>
          </p:cNvPr>
          <p:cNvGrpSpPr/>
          <p:nvPr/>
        </p:nvGrpSpPr>
        <p:grpSpPr>
          <a:xfrm>
            <a:off x="8533545" y="3412943"/>
            <a:ext cx="1928209" cy="587951"/>
            <a:chOff x="12099968" y="3774893"/>
            <a:chExt cx="1928209" cy="587951"/>
          </a:xfrm>
        </p:grpSpPr>
        <p:sp>
          <p:nvSpPr>
            <p:cNvPr id="94" name="Rectangle: Rounded Corners 25">
              <a:extLst>
                <a:ext uri="{FF2B5EF4-FFF2-40B4-BE49-F238E27FC236}">
                  <a16:creationId xmlns:a16="http://schemas.microsoft.com/office/drawing/2014/main" id="{B9193EF2-BD99-41BE-BDE1-A9342FF53FF7}"/>
                </a:ext>
              </a:extLst>
            </p:cNvPr>
            <p:cNvSpPr/>
            <p:nvPr/>
          </p:nvSpPr>
          <p:spPr>
            <a:xfrm>
              <a:off x="12099968" y="3774893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38">
              <a:extLst>
                <a:ext uri="{FF2B5EF4-FFF2-40B4-BE49-F238E27FC236}">
                  <a16:creationId xmlns:a16="http://schemas.microsoft.com/office/drawing/2014/main" id="{50CFB5C1-2D23-4D57-A021-6ED745BE9F3F}"/>
                </a:ext>
              </a:extLst>
            </p:cNvPr>
            <p:cNvSpPr txBox="1"/>
            <p:nvPr/>
          </p:nvSpPr>
          <p:spPr>
            <a:xfrm>
              <a:off x="12414118" y="3778069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เซตว่าง</a:t>
              </a:r>
              <a:endParaRPr lang="th-TH" sz="3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0" name="3_Ans1">
            <a:extLst>
              <a:ext uri="{FF2B5EF4-FFF2-40B4-BE49-F238E27FC236}">
                <a16:creationId xmlns:a16="http://schemas.microsoft.com/office/drawing/2014/main" id="{36CBE8A3-E8E6-416B-9E3E-D0552848712D}"/>
              </a:ext>
            </a:extLst>
          </p:cNvPr>
          <p:cNvGrpSpPr/>
          <p:nvPr/>
        </p:nvGrpSpPr>
        <p:grpSpPr>
          <a:xfrm>
            <a:off x="8533545" y="3412943"/>
            <a:ext cx="1928209" cy="587951"/>
            <a:chOff x="12099968" y="3774893"/>
            <a:chExt cx="1928209" cy="587951"/>
          </a:xfrm>
        </p:grpSpPr>
        <p:sp>
          <p:nvSpPr>
            <p:cNvPr id="121" name="Rectangle: Rounded Corners 25">
              <a:extLst>
                <a:ext uri="{FF2B5EF4-FFF2-40B4-BE49-F238E27FC236}">
                  <a16:creationId xmlns:a16="http://schemas.microsoft.com/office/drawing/2014/main" id="{3F9B0248-997A-465B-B371-00A4B24B419F}"/>
                </a:ext>
              </a:extLst>
            </p:cNvPr>
            <p:cNvSpPr/>
            <p:nvPr/>
          </p:nvSpPr>
          <p:spPr>
            <a:xfrm>
              <a:off x="12099968" y="3774893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38">
              <a:extLst>
                <a:ext uri="{FF2B5EF4-FFF2-40B4-BE49-F238E27FC236}">
                  <a16:creationId xmlns:a16="http://schemas.microsoft.com/office/drawing/2014/main" id="{D993CE02-9D14-428B-A6FB-017FFBE1D1F8}"/>
                </a:ext>
              </a:extLst>
            </p:cNvPr>
            <p:cNvSpPr txBox="1"/>
            <p:nvPr/>
          </p:nvSpPr>
          <p:spPr>
            <a:xfrm>
              <a:off x="12414118" y="3778069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เซตจำกัด</a:t>
              </a:r>
            </a:p>
          </p:txBody>
        </p:sp>
      </p:grpSp>
      <p:grpSp>
        <p:nvGrpSpPr>
          <p:cNvPr id="90" name="2_Ans3">
            <a:extLst>
              <a:ext uri="{FF2B5EF4-FFF2-40B4-BE49-F238E27FC236}">
                <a16:creationId xmlns:a16="http://schemas.microsoft.com/office/drawing/2014/main" id="{73D84C48-120C-4CA6-B624-711851D9BAD5}"/>
              </a:ext>
            </a:extLst>
          </p:cNvPr>
          <p:cNvGrpSpPr/>
          <p:nvPr/>
        </p:nvGrpSpPr>
        <p:grpSpPr>
          <a:xfrm>
            <a:off x="8533545" y="2660328"/>
            <a:ext cx="1928209" cy="584775"/>
            <a:chOff x="12113673" y="2881228"/>
            <a:chExt cx="1928209" cy="584775"/>
          </a:xfrm>
        </p:grpSpPr>
        <p:sp>
          <p:nvSpPr>
            <p:cNvPr id="91" name="Rectangle: Rounded Corners 19">
              <a:extLst>
                <a:ext uri="{FF2B5EF4-FFF2-40B4-BE49-F238E27FC236}">
                  <a16:creationId xmlns:a16="http://schemas.microsoft.com/office/drawing/2014/main" id="{73590C72-41EA-4398-A644-C0C9A2773798}"/>
                </a:ext>
              </a:extLst>
            </p:cNvPr>
            <p:cNvSpPr/>
            <p:nvPr/>
          </p:nvSpPr>
          <p:spPr>
            <a:xfrm>
              <a:off x="12113673" y="2881706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37">
              <a:extLst>
                <a:ext uri="{FF2B5EF4-FFF2-40B4-BE49-F238E27FC236}">
                  <a16:creationId xmlns:a16="http://schemas.microsoft.com/office/drawing/2014/main" id="{EFBCBF55-451C-4C17-BA72-6C0D9F14579E}"/>
                </a:ext>
              </a:extLst>
            </p:cNvPr>
            <p:cNvSpPr txBox="1"/>
            <p:nvPr/>
          </p:nvSpPr>
          <p:spPr>
            <a:xfrm>
              <a:off x="12414118" y="2881228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เซตอนันต์</a:t>
              </a:r>
              <a:endParaRPr lang="th-TH" sz="3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7" name="2_Ans2">
            <a:extLst>
              <a:ext uri="{FF2B5EF4-FFF2-40B4-BE49-F238E27FC236}">
                <a16:creationId xmlns:a16="http://schemas.microsoft.com/office/drawing/2014/main" id="{14432F0C-027B-48D1-9906-881E6D30770C}"/>
              </a:ext>
            </a:extLst>
          </p:cNvPr>
          <p:cNvGrpSpPr/>
          <p:nvPr/>
        </p:nvGrpSpPr>
        <p:grpSpPr>
          <a:xfrm>
            <a:off x="8533545" y="2660328"/>
            <a:ext cx="1928209" cy="584775"/>
            <a:chOff x="12113673" y="2881228"/>
            <a:chExt cx="1928209" cy="584775"/>
          </a:xfrm>
        </p:grpSpPr>
        <p:sp>
          <p:nvSpPr>
            <p:cNvPr id="118" name="Rectangle: Rounded Corners 19">
              <a:extLst>
                <a:ext uri="{FF2B5EF4-FFF2-40B4-BE49-F238E27FC236}">
                  <a16:creationId xmlns:a16="http://schemas.microsoft.com/office/drawing/2014/main" id="{886D75CB-9479-4F40-933C-151F73056276}"/>
                </a:ext>
              </a:extLst>
            </p:cNvPr>
            <p:cNvSpPr/>
            <p:nvPr/>
          </p:nvSpPr>
          <p:spPr>
            <a:xfrm>
              <a:off x="12113673" y="2881706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37">
              <a:extLst>
                <a:ext uri="{FF2B5EF4-FFF2-40B4-BE49-F238E27FC236}">
                  <a16:creationId xmlns:a16="http://schemas.microsoft.com/office/drawing/2014/main" id="{3B443114-2B2E-4926-A24F-E91FA871A09F}"/>
                </a:ext>
              </a:extLst>
            </p:cNvPr>
            <p:cNvSpPr txBox="1"/>
            <p:nvPr/>
          </p:nvSpPr>
          <p:spPr>
            <a:xfrm>
              <a:off x="12414118" y="2881228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เซตว่าง</a:t>
              </a:r>
            </a:p>
          </p:txBody>
        </p:sp>
      </p:grpSp>
      <p:grpSp>
        <p:nvGrpSpPr>
          <p:cNvPr id="154" name="2_Ans1">
            <a:extLst>
              <a:ext uri="{FF2B5EF4-FFF2-40B4-BE49-F238E27FC236}">
                <a16:creationId xmlns:a16="http://schemas.microsoft.com/office/drawing/2014/main" id="{6C497756-8703-4F23-813F-6CF5C7783128}"/>
              </a:ext>
            </a:extLst>
          </p:cNvPr>
          <p:cNvGrpSpPr/>
          <p:nvPr/>
        </p:nvGrpSpPr>
        <p:grpSpPr>
          <a:xfrm>
            <a:off x="8533545" y="2660328"/>
            <a:ext cx="1928209" cy="584775"/>
            <a:chOff x="12113673" y="2881228"/>
            <a:chExt cx="1928209" cy="584775"/>
          </a:xfrm>
        </p:grpSpPr>
        <p:sp>
          <p:nvSpPr>
            <p:cNvPr id="155" name="Rectangle: Rounded Corners 19">
              <a:extLst>
                <a:ext uri="{FF2B5EF4-FFF2-40B4-BE49-F238E27FC236}">
                  <a16:creationId xmlns:a16="http://schemas.microsoft.com/office/drawing/2014/main" id="{EAE17DB5-DD7D-40A5-A536-6915680E1DB8}"/>
                </a:ext>
              </a:extLst>
            </p:cNvPr>
            <p:cNvSpPr/>
            <p:nvPr/>
          </p:nvSpPr>
          <p:spPr>
            <a:xfrm>
              <a:off x="12113673" y="2881706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TextBox 37">
              <a:extLst>
                <a:ext uri="{FF2B5EF4-FFF2-40B4-BE49-F238E27FC236}">
                  <a16:creationId xmlns:a16="http://schemas.microsoft.com/office/drawing/2014/main" id="{131E07CE-CC15-4A24-94EF-18BC4199BE70}"/>
                </a:ext>
              </a:extLst>
            </p:cNvPr>
            <p:cNvSpPr txBox="1"/>
            <p:nvPr/>
          </p:nvSpPr>
          <p:spPr>
            <a:xfrm>
              <a:off x="12414118" y="2881228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เซตจำกัด</a:t>
              </a:r>
            </a:p>
          </p:txBody>
        </p:sp>
      </p:grpSp>
      <p:grpSp>
        <p:nvGrpSpPr>
          <p:cNvPr id="87" name="1_Ans3">
            <a:extLst>
              <a:ext uri="{FF2B5EF4-FFF2-40B4-BE49-F238E27FC236}">
                <a16:creationId xmlns:a16="http://schemas.microsoft.com/office/drawing/2014/main" id="{77357995-BBA7-4CAB-8FDF-CED689B1B6FF}"/>
              </a:ext>
            </a:extLst>
          </p:cNvPr>
          <p:cNvGrpSpPr/>
          <p:nvPr/>
        </p:nvGrpSpPr>
        <p:grpSpPr>
          <a:xfrm>
            <a:off x="8562971" y="1913978"/>
            <a:ext cx="1907468" cy="586567"/>
            <a:chOff x="12127378" y="1993401"/>
            <a:chExt cx="1907468" cy="586567"/>
          </a:xfrm>
        </p:grpSpPr>
        <p:sp>
          <p:nvSpPr>
            <p:cNvPr id="88" name="Rectangle: Rounded Corners 12">
              <a:extLst>
                <a:ext uri="{FF2B5EF4-FFF2-40B4-BE49-F238E27FC236}">
                  <a16:creationId xmlns:a16="http://schemas.microsoft.com/office/drawing/2014/main" id="{F52A85D6-CC89-4C1E-A181-70B959AAA101}"/>
                </a:ext>
              </a:extLst>
            </p:cNvPr>
            <p:cNvSpPr/>
            <p:nvPr/>
          </p:nvSpPr>
          <p:spPr>
            <a:xfrm>
              <a:off x="12127378" y="1993401"/>
              <a:ext cx="1907468" cy="5307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35">
              <a:extLst>
                <a:ext uri="{FF2B5EF4-FFF2-40B4-BE49-F238E27FC236}">
                  <a16:creationId xmlns:a16="http://schemas.microsoft.com/office/drawing/2014/main" id="{9FC4AB05-15E7-487A-A723-AC094631D2CD}"/>
                </a:ext>
              </a:extLst>
            </p:cNvPr>
            <p:cNvSpPr txBox="1"/>
            <p:nvPr/>
          </p:nvSpPr>
          <p:spPr>
            <a:xfrm>
              <a:off x="12414118" y="1995193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เซตอนันต์</a:t>
              </a:r>
              <a:endParaRPr lang="th-TH" sz="3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3" name="1_Ans2">
            <a:extLst>
              <a:ext uri="{FF2B5EF4-FFF2-40B4-BE49-F238E27FC236}">
                <a16:creationId xmlns:a16="http://schemas.microsoft.com/office/drawing/2014/main" id="{D1AA6657-E81D-455F-BACF-C46BC62E7790}"/>
              </a:ext>
            </a:extLst>
          </p:cNvPr>
          <p:cNvGrpSpPr/>
          <p:nvPr/>
        </p:nvGrpSpPr>
        <p:grpSpPr>
          <a:xfrm>
            <a:off x="8562971" y="1913978"/>
            <a:ext cx="1907468" cy="586567"/>
            <a:chOff x="12127378" y="1993401"/>
            <a:chExt cx="1907468" cy="586567"/>
          </a:xfrm>
        </p:grpSpPr>
        <p:sp>
          <p:nvSpPr>
            <p:cNvPr id="115" name="Rectangle: Rounded Corners 12">
              <a:extLst>
                <a:ext uri="{FF2B5EF4-FFF2-40B4-BE49-F238E27FC236}">
                  <a16:creationId xmlns:a16="http://schemas.microsoft.com/office/drawing/2014/main" id="{715D54E6-DB10-47CF-A003-FE52D5C2AEC4}"/>
                </a:ext>
              </a:extLst>
            </p:cNvPr>
            <p:cNvSpPr/>
            <p:nvPr/>
          </p:nvSpPr>
          <p:spPr>
            <a:xfrm>
              <a:off x="12127378" y="1993401"/>
              <a:ext cx="1907468" cy="530748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35">
              <a:extLst>
                <a:ext uri="{FF2B5EF4-FFF2-40B4-BE49-F238E27FC236}">
                  <a16:creationId xmlns:a16="http://schemas.microsoft.com/office/drawing/2014/main" id="{A8F3CD59-CA52-4AD5-BDA4-2584506070BB}"/>
                </a:ext>
              </a:extLst>
            </p:cNvPr>
            <p:cNvSpPr txBox="1"/>
            <p:nvPr/>
          </p:nvSpPr>
          <p:spPr>
            <a:xfrm>
              <a:off x="12414118" y="1995193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เซตว่าง</a:t>
              </a:r>
            </a:p>
          </p:txBody>
        </p:sp>
      </p:grpSp>
      <p:grpSp>
        <p:nvGrpSpPr>
          <p:cNvPr id="151" name="1_Ans1">
            <a:extLst>
              <a:ext uri="{FF2B5EF4-FFF2-40B4-BE49-F238E27FC236}">
                <a16:creationId xmlns:a16="http://schemas.microsoft.com/office/drawing/2014/main" id="{DEC509C9-6FA6-4F42-8336-11C83FF8C74C}"/>
              </a:ext>
            </a:extLst>
          </p:cNvPr>
          <p:cNvGrpSpPr/>
          <p:nvPr/>
        </p:nvGrpSpPr>
        <p:grpSpPr>
          <a:xfrm>
            <a:off x="8562971" y="1913978"/>
            <a:ext cx="1907468" cy="586567"/>
            <a:chOff x="12127378" y="1993401"/>
            <a:chExt cx="1907468" cy="586567"/>
          </a:xfrm>
        </p:grpSpPr>
        <p:sp>
          <p:nvSpPr>
            <p:cNvPr id="152" name="Rectangle: Rounded Corners 12">
              <a:extLst>
                <a:ext uri="{FF2B5EF4-FFF2-40B4-BE49-F238E27FC236}">
                  <a16:creationId xmlns:a16="http://schemas.microsoft.com/office/drawing/2014/main" id="{A0D960BB-9B10-4237-BB6E-6BEFD8C1DA4F}"/>
                </a:ext>
              </a:extLst>
            </p:cNvPr>
            <p:cNvSpPr/>
            <p:nvPr/>
          </p:nvSpPr>
          <p:spPr>
            <a:xfrm>
              <a:off x="12127378" y="1993401"/>
              <a:ext cx="1907468" cy="530748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TextBox 35">
              <a:extLst>
                <a:ext uri="{FF2B5EF4-FFF2-40B4-BE49-F238E27FC236}">
                  <a16:creationId xmlns:a16="http://schemas.microsoft.com/office/drawing/2014/main" id="{B31689AF-2160-4AE6-B65F-00A12CCB539D}"/>
                </a:ext>
              </a:extLst>
            </p:cNvPr>
            <p:cNvSpPr txBox="1"/>
            <p:nvPr/>
          </p:nvSpPr>
          <p:spPr>
            <a:xfrm>
              <a:off x="12414118" y="1995193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เซตจำกัด</a:t>
              </a:r>
            </a:p>
          </p:txBody>
        </p:sp>
      </p:grpSp>
      <p:sp>
        <p:nvSpPr>
          <p:cNvPr id="37" name="Q5_Box">
            <a:extLst>
              <a:ext uri="{FF2B5EF4-FFF2-40B4-BE49-F238E27FC236}">
                <a16:creationId xmlns:a16="http://schemas.microsoft.com/office/drawing/2014/main" id="{2D20FC86-927A-4A2C-B46C-1DBA59B0D32B}"/>
              </a:ext>
            </a:extLst>
          </p:cNvPr>
          <p:cNvSpPr/>
          <p:nvPr/>
        </p:nvSpPr>
        <p:spPr>
          <a:xfrm>
            <a:off x="8526509" y="4898672"/>
            <a:ext cx="1928209" cy="5307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4_Box">
            <a:extLst>
              <a:ext uri="{FF2B5EF4-FFF2-40B4-BE49-F238E27FC236}">
                <a16:creationId xmlns:a16="http://schemas.microsoft.com/office/drawing/2014/main" id="{59DFC54F-B49A-44E2-9650-6744C0F601F3}"/>
              </a:ext>
            </a:extLst>
          </p:cNvPr>
          <p:cNvSpPr/>
          <p:nvPr/>
        </p:nvSpPr>
        <p:spPr>
          <a:xfrm>
            <a:off x="8526509" y="4156538"/>
            <a:ext cx="1928209" cy="5307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Q3_Box">
            <a:extLst>
              <a:ext uri="{FF2B5EF4-FFF2-40B4-BE49-F238E27FC236}">
                <a16:creationId xmlns:a16="http://schemas.microsoft.com/office/drawing/2014/main" id="{AF29F57B-F924-4FF6-96F5-C2CE0C58CFE7}"/>
              </a:ext>
            </a:extLst>
          </p:cNvPr>
          <p:cNvSpPr/>
          <p:nvPr/>
        </p:nvSpPr>
        <p:spPr>
          <a:xfrm>
            <a:off x="8540214" y="3412043"/>
            <a:ext cx="1928209" cy="5307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2_Box">
            <a:extLst>
              <a:ext uri="{FF2B5EF4-FFF2-40B4-BE49-F238E27FC236}">
                <a16:creationId xmlns:a16="http://schemas.microsoft.com/office/drawing/2014/main" id="{DF1EAC83-5B62-4909-8CFD-BD46BF7472C9}"/>
              </a:ext>
            </a:extLst>
          </p:cNvPr>
          <p:cNvSpPr/>
          <p:nvPr/>
        </p:nvSpPr>
        <p:spPr>
          <a:xfrm>
            <a:off x="8534871" y="2663996"/>
            <a:ext cx="1928209" cy="5307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1_Box">
            <a:extLst>
              <a:ext uri="{FF2B5EF4-FFF2-40B4-BE49-F238E27FC236}">
                <a16:creationId xmlns:a16="http://schemas.microsoft.com/office/drawing/2014/main" id="{F3DB21C9-2374-406A-81A6-E36F0F085A86}"/>
              </a:ext>
            </a:extLst>
          </p:cNvPr>
          <p:cNvSpPr/>
          <p:nvPr/>
        </p:nvSpPr>
        <p:spPr>
          <a:xfrm>
            <a:off x="8567624" y="1920831"/>
            <a:ext cx="1907468" cy="5307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drop 5">
            <a:extLst>
              <a:ext uri="{FF2B5EF4-FFF2-40B4-BE49-F238E27FC236}">
                <a16:creationId xmlns:a16="http://schemas.microsoft.com/office/drawing/2014/main" id="{98912052-8D25-4555-AEC4-BD5327D69521}"/>
              </a:ext>
            </a:extLst>
          </p:cNvPr>
          <p:cNvGrpSpPr/>
          <p:nvPr/>
        </p:nvGrpSpPr>
        <p:grpSpPr>
          <a:xfrm>
            <a:off x="9948008" y="4901438"/>
            <a:ext cx="500407" cy="528954"/>
            <a:chOff x="9758560" y="1995195"/>
            <a:chExt cx="500407" cy="528954"/>
          </a:xfrm>
        </p:grpSpPr>
        <p:sp>
          <p:nvSpPr>
            <p:cNvPr id="85" name="Rectangle: Top Corners Rounded 14">
              <a:extLst>
                <a:ext uri="{FF2B5EF4-FFF2-40B4-BE49-F238E27FC236}">
                  <a16:creationId xmlns:a16="http://schemas.microsoft.com/office/drawing/2014/main" id="{AFE09EFC-BE57-4004-AF4C-9C7A044AFAEE}"/>
                </a:ext>
              </a:extLst>
            </p:cNvPr>
            <p:cNvSpPr/>
            <p:nvPr/>
          </p:nvSpPr>
          <p:spPr>
            <a:xfrm rot="5400000">
              <a:off x="9744287" y="2009468"/>
              <a:ext cx="528954" cy="5004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3B1FA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Isosceles Triangle 17">
              <a:extLst>
                <a:ext uri="{FF2B5EF4-FFF2-40B4-BE49-F238E27FC236}">
                  <a16:creationId xmlns:a16="http://schemas.microsoft.com/office/drawing/2014/main" id="{0FEBA689-660E-46FA-AA9E-C7A062D3FDDC}"/>
                </a:ext>
              </a:extLst>
            </p:cNvPr>
            <p:cNvSpPr/>
            <p:nvPr/>
          </p:nvSpPr>
          <p:spPr>
            <a:xfrm rot="10800000">
              <a:off x="9914889" y="2239832"/>
              <a:ext cx="174413" cy="94132"/>
            </a:xfrm>
            <a:prstGeom prst="triangle">
              <a:avLst/>
            </a:prstGeom>
            <a:solidFill>
              <a:schemeClr val="bg1"/>
            </a:solidFill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drop 4">
            <a:extLst>
              <a:ext uri="{FF2B5EF4-FFF2-40B4-BE49-F238E27FC236}">
                <a16:creationId xmlns:a16="http://schemas.microsoft.com/office/drawing/2014/main" id="{6DD73D52-FB24-4EDB-9EBF-C2CCBB3A8C41}"/>
              </a:ext>
            </a:extLst>
          </p:cNvPr>
          <p:cNvGrpSpPr/>
          <p:nvPr/>
        </p:nvGrpSpPr>
        <p:grpSpPr>
          <a:xfrm>
            <a:off x="9954677" y="4156734"/>
            <a:ext cx="500407" cy="528954"/>
            <a:chOff x="9758560" y="1995195"/>
            <a:chExt cx="500407" cy="528954"/>
          </a:xfrm>
        </p:grpSpPr>
        <p:sp>
          <p:nvSpPr>
            <p:cNvPr id="82" name="Rectangle: Top Corners Rounded 14">
              <a:extLst>
                <a:ext uri="{FF2B5EF4-FFF2-40B4-BE49-F238E27FC236}">
                  <a16:creationId xmlns:a16="http://schemas.microsoft.com/office/drawing/2014/main" id="{F1EFD01A-E57F-4FF3-A58D-06157E4AD0FE}"/>
                </a:ext>
              </a:extLst>
            </p:cNvPr>
            <p:cNvSpPr/>
            <p:nvPr/>
          </p:nvSpPr>
          <p:spPr>
            <a:xfrm rot="5400000">
              <a:off x="9744287" y="2009468"/>
              <a:ext cx="528954" cy="5004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3B1FA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Isosceles Triangle 17">
              <a:extLst>
                <a:ext uri="{FF2B5EF4-FFF2-40B4-BE49-F238E27FC236}">
                  <a16:creationId xmlns:a16="http://schemas.microsoft.com/office/drawing/2014/main" id="{33054303-19AC-43A8-B8B9-FED474C0ADB7}"/>
                </a:ext>
              </a:extLst>
            </p:cNvPr>
            <p:cNvSpPr/>
            <p:nvPr/>
          </p:nvSpPr>
          <p:spPr>
            <a:xfrm rot="10800000">
              <a:off x="9914889" y="2239832"/>
              <a:ext cx="174413" cy="94132"/>
            </a:xfrm>
            <a:prstGeom prst="triangle">
              <a:avLst/>
            </a:prstGeom>
            <a:solidFill>
              <a:schemeClr val="bg1"/>
            </a:solidFill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drop 3">
            <a:extLst>
              <a:ext uri="{FF2B5EF4-FFF2-40B4-BE49-F238E27FC236}">
                <a16:creationId xmlns:a16="http://schemas.microsoft.com/office/drawing/2014/main" id="{6143D0CB-F1A2-4751-B963-EA532CD3855C}"/>
              </a:ext>
            </a:extLst>
          </p:cNvPr>
          <p:cNvGrpSpPr/>
          <p:nvPr/>
        </p:nvGrpSpPr>
        <p:grpSpPr>
          <a:xfrm>
            <a:off x="9961346" y="3412031"/>
            <a:ext cx="500407" cy="528954"/>
            <a:chOff x="9758560" y="1995195"/>
            <a:chExt cx="500407" cy="528954"/>
          </a:xfrm>
        </p:grpSpPr>
        <p:sp>
          <p:nvSpPr>
            <p:cNvPr id="79" name="Rectangle: Top Corners Rounded 14">
              <a:extLst>
                <a:ext uri="{FF2B5EF4-FFF2-40B4-BE49-F238E27FC236}">
                  <a16:creationId xmlns:a16="http://schemas.microsoft.com/office/drawing/2014/main" id="{7CAAB393-1FD7-44B2-BABD-0A3880E348AB}"/>
                </a:ext>
              </a:extLst>
            </p:cNvPr>
            <p:cNvSpPr/>
            <p:nvPr/>
          </p:nvSpPr>
          <p:spPr>
            <a:xfrm rot="5400000">
              <a:off x="9744287" y="2009468"/>
              <a:ext cx="528954" cy="5004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3B1FA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Isosceles Triangle 17">
              <a:extLst>
                <a:ext uri="{FF2B5EF4-FFF2-40B4-BE49-F238E27FC236}">
                  <a16:creationId xmlns:a16="http://schemas.microsoft.com/office/drawing/2014/main" id="{5DCF0AE6-E116-4BC1-B76A-CDBEA1C2A3EE}"/>
                </a:ext>
              </a:extLst>
            </p:cNvPr>
            <p:cNvSpPr/>
            <p:nvPr/>
          </p:nvSpPr>
          <p:spPr>
            <a:xfrm rot="10800000">
              <a:off x="9914889" y="2239832"/>
              <a:ext cx="174413" cy="94132"/>
            </a:xfrm>
            <a:prstGeom prst="triangle">
              <a:avLst/>
            </a:prstGeom>
            <a:solidFill>
              <a:schemeClr val="bg1"/>
            </a:solidFill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drop 2">
            <a:extLst>
              <a:ext uri="{FF2B5EF4-FFF2-40B4-BE49-F238E27FC236}">
                <a16:creationId xmlns:a16="http://schemas.microsoft.com/office/drawing/2014/main" id="{E8148EE9-F537-433C-8AF6-4FC090453F18}"/>
              </a:ext>
            </a:extLst>
          </p:cNvPr>
          <p:cNvGrpSpPr/>
          <p:nvPr/>
        </p:nvGrpSpPr>
        <p:grpSpPr>
          <a:xfrm>
            <a:off x="9968015" y="2664947"/>
            <a:ext cx="500407" cy="528954"/>
            <a:chOff x="9758560" y="1995195"/>
            <a:chExt cx="500407" cy="528954"/>
          </a:xfrm>
        </p:grpSpPr>
        <p:sp>
          <p:nvSpPr>
            <p:cNvPr id="76" name="Rectangle: Top Corners Rounded 14">
              <a:extLst>
                <a:ext uri="{FF2B5EF4-FFF2-40B4-BE49-F238E27FC236}">
                  <a16:creationId xmlns:a16="http://schemas.microsoft.com/office/drawing/2014/main" id="{462F3D17-DAF0-4416-A354-D15B832B12DB}"/>
                </a:ext>
              </a:extLst>
            </p:cNvPr>
            <p:cNvSpPr/>
            <p:nvPr/>
          </p:nvSpPr>
          <p:spPr>
            <a:xfrm rot="5400000">
              <a:off x="9744287" y="2009468"/>
              <a:ext cx="528954" cy="5004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3B1FA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Isosceles Triangle 17">
              <a:extLst>
                <a:ext uri="{FF2B5EF4-FFF2-40B4-BE49-F238E27FC236}">
                  <a16:creationId xmlns:a16="http://schemas.microsoft.com/office/drawing/2014/main" id="{343A3D0B-C284-4BE4-921C-648B21A74483}"/>
                </a:ext>
              </a:extLst>
            </p:cNvPr>
            <p:cNvSpPr/>
            <p:nvPr/>
          </p:nvSpPr>
          <p:spPr>
            <a:xfrm rot="10800000">
              <a:off x="9914889" y="2239832"/>
              <a:ext cx="174413" cy="94132"/>
            </a:xfrm>
            <a:prstGeom prst="triangle">
              <a:avLst/>
            </a:prstGeom>
            <a:solidFill>
              <a:schemeClr val="bg1"/>
            </a:solidFill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drop 1">
            <a:extLst>
              <a:ext uri="{FF2B5EF4-FFF2-40B4-BE49-F238E27FC236}">
                <a16:creationId xmlns:a16="http://schemas.microsoft.com/office/drawing/2014/main" id="{E3F7271B-121C-4970-AD26-3330C8F5E734}"/>
              </a:ext>
            </a:extLst>
          </p:cNvPr>
          <p:cNvGrpSpPr/>
          <p:nvPr/>
        </p:nvGrpSpPr>
        <p:grpSpPr>
          <a:xfrm>
            <a:off x="9974684" y="1922625"/>
            <a:ext cx="500407" cy="528954"/>
            <a:chOff x="9758560" y="1995195"/>
            <a:chExt cx="500407" cy="528954"/>
          </a:xfrm>
        </p:grpSpPr>
        <p:sp>
          <p:nvSpPr>
            <p:cNvPr id="62" name="Rectangle: Top Corners Rounded 14">
              <a:extLst>
                <a:ext uri="{FF2B5EF4-FFF2-40B4-BE49-F238E27FC236}">
                  <a16:creationId xmlns:a16="http://schemas.microsoft.com/office/drawing/2014/main" id="{D4DE35F8-80A6-4FEE-88E5-0ED13D3D3A3F}"/>
                </a:ext>
              </a:extLst>
            </p:cNvPr>
            <p:cNvSpPr/>
            <p:nvPr/>
          </p:nvSpPr>
          <p:spPr>
            <a:xfrm rot="5400000">
              <a:off x="9744287" y="2009468"/>
              <a:ext cx="528954" cy="5004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3B1FA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17">
              <a:extLst>
                <a:ext uri="{FF2B5EF4-FFF2-40B4-BE49-F238E27FC236}">
                  <a16:creationId xmlns:a16="http://schemas.microsoft.com/office/drawing/2014/main" id="{CEA82274-B535-4D34-861C-5E1396406AD3}"/>
                </a:ext>
              </a:extLst>
            </p:cNvPr>
            <p:cNvSpPr/>
            <p:nvPr/>
          </p:nvSpPr>
          <p:spPr>
            <a:xfrm rot="10800000">
              <a:off x="9914889" y="2239832"/>
              <a:ext cx="174413" cy="94132"/>
            </a:xfrm>
            <a:prstGeom prst="triangle">
              <a:avLst/>
            </a:prstGeom>
            <a:solidFill>
              <a:schemeClr val="bg1"/>
            </a:solidFill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5_choice1_จำกัด">
            <a:extLst>
              <a:ext uri="{FF2B5EF4-FFF2-40B4-BE49-F238E27FC236}">
                <a16:creationId xmlns:a16="http://schemas.microsoft.com/office/drawing/2014/main" id="{91DD5BFB-B758-4CA8-BBEC-B561CE0E91C8}"/>
              </a:ext>
            </a:extLst>
          </p:cNvPr>
          <p:cNvSpPr/>
          <p:nvPr/>
        </p:nvSpPr>
        <p:spPr>
          <a:xfrm>
            <a:off x="8713823" y="5450707"/>
            <a:ext cx="1252539" cy="374967"/>
          </a:xfrm>
          <a:prstGeom prst="rect">
            <a:avLst/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</a:t>
            </a:r>
          </a:p>
        </p:txBody>
      </p:sp>
      <p:sp>
        <p:nvSpPr>
          <p:cNvPr id="180" name="5_choice2_ว่าง">
            <a:extLst>
              <a:ext uri="{FF2B5EF4-FFF2-40B4-BE49-F238E27FC236}">
                <a16:creationId xmlns:a16="http://schemas.microsoft.com/office/drawing/2014/main" id="{F5F5D016-366B-4188-B5A4-5599FD05E0F0}"/>
              </a:ext>
            </a:extLst>
          </p:cNvPr>
          <p:cNvSpPr/>
          <p:nvPr/>
        </p:nvSpPr>
        <p:spPr>
          <a:xfrm>
            <a:off x="8713823" y="5836050"/>
            <a:ext cx="1252539" cy="374967"/>
          </a:xfrm>
          <a:prstGeom prst="rect">
            <a:avLst/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เซตว่าง</a:t>
            </a:r>
          </a:p>
        </p:txBody>
      </p:sp>
      <p:sp>
        <p:nvSpPr>
          <p:cNvPr id="181" name="5_choice3_อนันต์">
            <a:extLst>
              <a:ext uri="{FF2B5EF4-FFF2-40B4-BE49-F238E27FC236}">
                <a16:creationId xmlns:a16="http://schemas.microsoft.com/office/drawing/2014/main" id="{E221F8A1-90CE-4F62-83C4-BC1E78D76C18}"/>
              </a:ext>
            </a:extLst>
          </p:cNvPr>
          <p:cNvSpPr/>
          <p:nvPr/>
        </p:nvSpPr>
        <p:spPr>
          <a:xfrm>
            <a:off x="8713819" y="6218637"/>
            <a:ext cx="1252537" cy="374967"/>
          </a:xfrm>
          <a:prstGeom prst="round2SameRect">
            <a:avLst>
              <a:gd name="adj1" fmla="val 0"/>
              <a:gd name="adj2" fmla="val 18087"/>
            </a:avLst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เซตอนันต์</a:t>
            </a:r>
          </a:p>
        </p:txBody>
      </p:sp>
      <p:sp>
        <p:nvSpPr>
          <p:cNvPr id="182" name="Q5_อนันต์">
            <a:extLst>
              <a:ext uri="{FF2B5EF4-FFF2-40B4-BE49-F238E27FC236}">
                <a16:creationId xmlns:a16="http://schemas.microsoft.com/office/drawing/2014/main" id="{238D1934-B229-4077-8DBA-9DE90F77ACBC}"/>
              </a:ext>
            </a:extLst>
          </p:cNvPr>
          <p:cNvSpPr txBox="1"/>
          <p:nvPr/>
        </p:nvSpPr>
        <p:spPr>
          <a:xfrm>
            <a:off x="8580717" y="4921670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เซตอนันต์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83" name="Q5_ว่าง">
            <a:extLst>
              <a:ext uri="{FF2B5EF4-FFF2-40B4-BE49-F238E27FC236}">
                <a16:creationId xmlns:a16="http://schemas.microsoft.com/office/drawing/2014/main" id="{4BAB2944-542B-44C2-A633-751EB334D279}"/>
              </a:ext>
            </a:extLst>
          </p:cNvPr>
          <p:cNvSpPr txBox="1"/>
          <p:nvPr/>
        </p:nvSpPr>
        <p:spPr>
          <a:xfrm>
            <a:off x="8580717" y="4921670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เซตว่าง</a:t>
            </a:r>
          </a:p>
        </p:txBody>
      </p:sp>
      <p:sp>
        <p:nvSpPr>
          <p:cNvPr id="184" name="Q5_จำกัด">
            <a:extLst>
              <a:ext uri="{FF2B5EF4-FFF2-40B4-BE49-F238E27FC236}">
                <a16:creationId xmlns:a16="http://schemas.microsoft.com/office/drawing/2014/main" id="{F69E9BB4-E2D4-4945-9B86-15818F78F210}"/>
              </a:ext>
            </a:extLst>
          </p:cNvPr>
          <p:cNvSpPr txBox="1"/>
          <p:nvPr/>
        </p:nvSpPr>
        <p:spPr>
          <a:xfrm>
            <a:off x="8580717" y="4921670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</a:t>
            </a:r>
          </a:p>
        </p:txBody>
      </p:sp>
      <p:sp>
        <p:nvSpPr>
          <p:cNvPr id="185" name="บัง5">
            <a:extLst>
              <a:ext uri="{FF2B5EF4-FFF2-40B4-BE49-F238E27FC236}">
                <a16:creationId xmlns:a16="http://schemas.microsoft.com/office/drawing/2014/main" id="{4488F043-E109-4F14-88C1-0B9E3341B800}"/>
              </a:ext>
            </a:extLst>
          </p:cNvPr>
          <p:cNvSpPr/>
          <p:nvPr/>
        </p:nvSpPr>
        <p:spPr>
          <a:xfrm>
            <a:off x="8574367" y="4920698"/>
            <a:ext cx="1333988" cy="4749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7" name="4_choice1_จำกัด">
            <a:extLst>
              <a:ext uri="{FF2B5EF4-FFF2-40B4-BE49-F238E27FC236}">
                <a16:creationId xmlns:a16="http://schemas.microsoft.com/office/drawing/2014/main" id="{9C04CF18-AEE9-436F-BEE1-70E2FFA7E3A2}"/>
              </a:ext>
            </a:extLst>
          </p:cNvPr>
          <p:cNvSpPr/>
          <p:nvPr/>
        </p:nvSpPr>
        <p:spPr>
          <a:xfrm>
            <a:off x="8727666" y="4715407"/>
            <a:ext cx="1252539" cy="374967"/>
          </a:xfrm>
          <a:prstGeom prst="rect">
            <a:avLst/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</a:t>
            </a:r>
          </a:p>
        </p:txBody>
      </p:sp>
      <p:sp>
        <p:nvSpPr>
          <p:cNvPr id="138" name="4_choice2_ว่าง">
            <a:extLst>
              <a:ext uri="{FF2B5EF4-FFF2-40B4-BE49-F238E27FC236}">
                <a16:creationId xmlns:a16="http://schemas.microsoft.com/office/drawing/2014/main" id="{809E8DEB-06A2-4A01-BD4D-4594DBC2381A}"/>
              </a:ext>
            </a:extLst>
          </p:cNvPr>
          <p:cNvSpPr/>
          <p:nvPr/>
        </p:nvSpPr>
        <p:spPr>
          <a:xfrm>
            <a:off x="8727666" y="5100750"/>
            <a:ext cx="1252539" cy="374967"/>
          </a:xfrm>
          <a:prstGeom prst="rect">
            <a:avLst/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เซตว่าง</a:t>
            </a:r>
          </a:p>
        </p:txBody>
      </p:sp>
      <p:sp>
        <p:nvSpPr>
          <p:cNvPr id="139" name="4_choice3_อนันต์">
            <a:extLst>
              <a:ext uri="{FF2B5EF4-FFF2-40B4-BE49-F238E27FC236}">
                <a16:creationId xmlns:a16="http://schemas.microsoft.com/office/drawing/2014/main" id="{E6C79DCB-C1AE-444B-824E-A2FCBB2F36F6}"/>
              </a:ext>
            </a:extLst>
          </p:cNvPr>
          <p:cNvSpPr/>
          <p:nvPr/>
        </p:nvSpPr>
        <p:spPr>
          <a:xfrm>
            <a:off x="8727662" y="5483337"/>
            <a:ext cx="1252537" cy="374967"/>
          </a:xfrm>
          <a:prstGeom prst="round2SameRect">
            <a:avLst>
              <a:gd name="adj1" fmla="val 0"/>
              <a:gd name="adj2" fmla="val 18087"/>
            </a:avLst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เซตอนันต์</a:t>
            </a:r>
          </a:p>
        </p:txBody>
      </p:sp>
      <p:sp>
        <p:nvSpPr>
          <p:cNvPr id="140" name="Q4_อนันต์">
            <a:extLst>
              <a:ext uri="{FF2B5EF4-FFF2-40B4-BE49-F238E27FC236}">
                <a16:creationId xmlns:a16="http://schemas.microsoft.com/office/drawing/2014/main" id="{F840B820-BB6A-4D20-87A8-A01FE55BD0CA}"/>
              </a:ext>
            </a:extLst>
          </p:cNvPr>
          <p:cNvSpPr txBox="1"/>
          <p:nvPr/>
        </p:nvSpPr>
        <p:spPr>
          <a:xfrm>
            <a:off x="8594560" y="4183988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เซตอนันต์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41" name="Q4_ว่าง">
            <a:extLst>
              <a:ext uri="{FF2B5EF4-FFF2-40B4-BE49-F238E27FC236}">
                <a16:creationId xmlns:a16="http://schemas.microsoft.com/office/drawing/2014/main" id="{1EE026D4-38BC-4C02-BF24-9851D942A8BD}"/>
              </a:ext>
            </a:extLst>
          </p:cNvPr>
          <p:cNvSpPr txBox="1"/>
          <p:nvPr/>
        </p:nvSpPr>
        <p:spPr>
          <a:xfrm>
            <a:off x="8594560" y="4183988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เซตว่าง</a:t>
            </a:r>
          </a:p>
        </p:txBody>
      </p:sp>
      <p:sp>
        <p:nvSpPr>
          <p:cNvPr id="142" name="Q4_จำกัด">
            <a:extLst>
              <a:ext uri="{FF2B5EF4-FFF2-40B4-BE49-F238E27FC236}">
                <a16:creationId xmlns:a16="http://schemas.microsoft.com/office/drawing/2014/main" id="{2EA78003-518B-4706-AA2B-CC4DA4B7C92F}"/>
              </a:ext>
            </a:extLst>
          </p:cNvPr>
          <p:cNvSpPr txBox="1"/>
          <p:nvPr/>
        </p:nvSpPr>
        <p:spPr>
          <a:xfrm>
            <a:off x="8594560" y="4183988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</a:t>
            </a:r>
          </a:p>
        </p:txBody>
      </p:sp>
      <p:sp>
        <p:nvSpPr>
          <p:cNvPr id="143" name="บัง4">
            <a:extLst>
              <a:ext uri="{FF2B5EF4-FFF2-40B4-BE49-F238E27FC236}">
                <a16:creationId xmlns:a16="http://schemas.microsoft.com/office/drawing/2014/main" id="{6467DCB0-7C57-4DC8-9AAB-986F8B8D1D36}"/>
              </a:ext>
            </a:extLst>
          </p:cNvPr>
          <p:cNvSpPr/>
          <p:nvPr/>
        </p:nvSpPr>
        <p:spPr>
          <a:xfrm>
            <a:off x="8588210" y="4183016"/>
            <a:ext cx="1333988" cy="4749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0" name="3_choice1_จำกัด">
            <a:extLst>
              <a:ext uri="{FF2B5EF4-FFF2-40B4-BE49-F238E27FC236}">
                <a16:creationId xmlns:a16="http://schemas.microsoft.com/office/drawing/2014/main" id="{69698128-BF5E-4D0F-9952-E26CE7D53C61}"/>
              </a:ext>
            </a:extLst>
          </p:cNvPr>
          <p:cNvSpPr/>
          <p:nvPr/>
        </p:nvSpPr>
        <p:spPr>
          <a:xfrm>
            <a:off x="8726620" y="3964701"/>
            <a:ext cx="1252539" cy="374967"/>
          </a:xfrm>
          <a:prstGeom prst="rect">
            <a:avLst/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</a:t>
            </a:r>
          </a:p>
        </p:txBody>
      </p:sp>
      <p:sp>
        <p:nvSpPr>
          <p:cNvPr id="131" name="3_choice2_ว่าง">
            <a:extLst>
              <a:ext uri="{FF2B5EF4-FFF2-40B4-BE49-F238E27FC236}">
                <a16:creationId xmlns:a16="http://schemas.microsoft.com/office/drawing/2014/main" id="{B1FDF506-4207-44E6-8F49-F426B1B5A9EC}"/>
              </a:ext>
            </a:extLst>
          </p:cNvPr>
          <p:cNvSpPr/>
          <p:nvPr/>
        </p:nvSpPr>
        <p:spPr>
          <a:xfrm>
            <a:off x="8726620" y="4350044"/>
            <a:ext cx="1252539" cy="374967"/>
          </a:xfrm>
          <a:prstGeom prst="rect">
            <a:avLst/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เซตว่าง</a:t>
            </a:r>
          </a:p>
        </p:txBody>
      </p:sp>
      <p:sp>
        <p:nvSpPr>
          <p:cNvPr id="132" name="3_choice3_อนันต์">
            <a:extLst>
              <a:ext uri="{FF2B5EF4-FFF2-40B4-BE49-F238E27FC236}">
                <a16:creationId xmlns:a16="http://schemas.microsoft.com/office/drawing/2014/main" id="{C19D78F8-FBA9-40BE-AC50-D114976566C6}"/>
              </a:ext>
            </a:extLst>
          </p:cNvPr>
          <p:cNvSpPr/>
          <p:nvPr/>
        </p:nvSpPr>
        <p:spPr>
          <a:xfrm>
            <a:off x="8726616" y="4732631"/>
            <a:ext cx="1252537" cy="374967"/>
          </a:xfrm>
          <a:prstGeom prst="round2SameRect">
            <a:avLst>
              <a:gd name="adj1" fmla="val 0"/>
              <a:gd name="adj2" fmla="val 18087"/>
            </a:avLst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เซตอนันต์</a:t>
            </a:r>
          </a:p>
        </p:txBody>
      </p:sp>
      <p:sp>
        <p:nvSpPr>
          <p:cNvPr id="133" name="Q3_อนันต์">
            <a:extLst>
              <a:ext uri="{FF2B5EF4-FFF2-40B4-BE49-F238E27FC236}">
                <a16:creationId xmlns:a16="http://schemas.microsoft.com/office/drawing/2014/main" id="{58891729-807C-4672-8F24-0645DD34B7D4}"/>
              </a:ext>
            </a:extLst>
          </p:cNvPr>
          <p:cNvSpPr txBox="1"/>
          <p:nvPr/>
        </p:nvSpPr>
        <p:spPr>
          <a:xfrm>
            <a:off x="8593514" y="3433282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เซตอนันต์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34" name="Q3_ว่าง">
            <a:extLst>
              <a:ext uri="{FF2B5EF4-FFF2-40B4-BE49-F238E27FC236}">
                <a16:creationId xmlns:a16="http://schemas.microsoft.com/office/drawing/2014/main" id="{A11E94E0-9A2C-4001-9B7A-9728273560E5}"/>
              </a:ext>
            </a:extLst>
          </p:cNvPr>
          <p:cNvSpPr txBox="1"/>
          <p:nvPr/>
        </p:nvSpPr>
        <p:spPr>
          <a:xfrm>
            <a:off x="8593514" y="3433282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เซตว่าง</a:t>
            </a:r>
          </a:p>
        </p:txBody>
      </p:sp>
      <p:sp>
        <p:nvSpPr>
          <p:cNvPr id="135" name="Q3_จำกัด">
            <a:extLst>
              <a:ext uri="{FF2B5EF4-FFF2-40B4-BE49-F238E27FC236}">
                <a16:creationId xmlns:a16="http://schemas.microsoft.com/office/drawing/2014/main" id="{E9EE47B0-E7A3-4154-8D0D-A67919E68CF8}"/>
              </a:ext>
            </a:extLst>
          </p:cNvPr>
          <p:cNvSpPr txBox="1"/>
          <p:nvPr/>
        </p:nvSpPr>
        <p:spPr>
          <a:xfrm>
            <a:off x="8593514" y="3433282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</a:t>
            </a:r>
          </a:p>
        </p:txBody>
      </p:sp>
      <p:sp>
        <p:nvSpPr>
          <p:cNvPr id="136" name="บัง3">
            <a:extLst>
              <a:ext uri="{FF2B5EF4-FFF2-40B4-BE49-F238E27FC236}">
                <a16:creationId xmlns:a16="http://schemas.microsoft.com/office/drawing/2014/main" id="{3BC64801-CE52-4261-9F99-2317E1A5489E}"/>
              </a:ext>
            </a:extLst>
          </p:cNvPr>
          <p:cNvSpPr/>
          <p:nvPr/>
        </p:nvSpPr>
        <p:spPr>
          <a:xfrm>
            <a:off x="8587164" y="3432310"/>
            <a:ext cx="1333988" cy="4749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2" name="2_choice1_จำกัด">
            <a:extLst>
              <a:ext uri="{FF2B5EF4-FFF2-40B4-BE49-F238E27FC236}">
                <a16:creationId xmlns:a16="http://schemas.microsoft.com/office/drawing/2014/main" id="{3C3FEA82-048F-410C-8D63-F822E117B9A3}"/>
              </a:ext>
            </a:extLst>
          </p:cNvPr>
          <p:cNvSpPr/>
          <p:nvPr/>
        </p:nvSpPr>
        <p:spPr>
          <a:xfrm>
            <a:off x="8722167" y="3228683"/>
            <a:ext cx="1252539" cy="374967"/>
          </a:xfrm>
          <a:prstGeom prst="rect">
            <a:avLst/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</a:t>
            </a:r>
          </a:p>
        </p:txBody>
      </p:sp>
      <p:sp>
        <p:nvSpPr>
          <p:cNvPr id="123" name="2_choice2_ว่าง">
            <a:extLst>
              <a:ext uri="{FF2B5EF4-FFF2-40B4-BE49-F238E27FC236}">
                <a16:creationId xmlns:a16="http://schemas.microsoft.com/office/drawing/2014/main" id="{294BE39A-A262-4059-8C39-8C865F90344D}"/>
              </a:ext>
            </a:extLst>
          </p:cNvPr>
          <p:cNvSpPr/>
          <p:nvPr/>
        </p:nvSpPr>
        <p:spPr>
          <a:xfrm>
            <a:off x="8722167" y="3614026"/>
            <a:ext cx="1252539" cy="374967"/>
          </a:xfrm>
          <a:prstGeom prst="rect">
            <a:avLst/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เซตว่าง</a:t>
            </a:r>
          </a:p>
        </p:txBody>
      </p:sp>
      <p:sp>
        <p:nvSpPr>
          <p:cNvPr id="124" name="2_choice3_อนันต์">
            <a:extLst>
              <a:ext uri="{FF2B5EF4-FFF2-40B4-BE49-F238E27FC236}">
                <a16:creationId xmlns:a16="http://schemas.microsoft.com/office/drawing/2014/main" id="{562F892B-8F8A-42A9-A540-F73FAFAF96D9}"/>
              </a:ext>
            </a:extLst>
          </p:cNvPr>
          <p:cNvSpPr/>
          <p:nvPr/>
        </p:nvSpPr>
        <p:spPr>
          <a:xfrm>
            <a:off x="8722163" y="3996613"/>
            <a:ext cx="1252537" cy="374967"/>
          </a:xfrm>
          <a:prstGeom prst="round2SameRect">
            <a:avLst>
              <a:gd name="adj1" fmla="val 0"/>
              <a:gd name="adj2" fmla="val 18087"/>
            </a:avLst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เซตอนันต์</a:t>
            </a:r>
          </a:p>
        </p:txBody>
      </p:sp>
      <p:sp>
        <p:nvSpPr>
          <p:cNvPr id="125" name="Q2_อนันต์">
            <a:extLst>
              <a:ext uri="{FF2B5EF4-FFF2-40B4-BE49-F238E27FC236}">
                <a16:creationId xmlns:a16="http://schemas.microsoft.com/office/drawing/2014/main" id="{9749B857-8019-48FF-A60C-D14F62E8B40E}"/>
              </a:ext>
            </a:extLst>
          </p:cNvPr>
          <p:cNvSpPr txBox="1"/>
          <p:nvPr/>
        </p:nvSpPr>
        <p:spPr>
          <a:xfrm>
            <a:off x="8589061" y="2690121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เซตอนันต์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26" name="Q2_ว่าง">
            <a:extLst>
              <a:ext uri="{FF2B5EF4-FFF2-40B4-BE49-F238E27FC236}">
                <a16:creationId xmlns:a16="http://schemas.microsoft.com/office/drawing/2014/main" id="{B5A680E2-1EB1-4A7C-8E48-7031F5C1FB6D}"/>
              </a:ext>
            </a:extLst>
          </p:cNvPr>
          <p:cNvSpPr txBox="1"/>
          <p:nvPr/>
        </p:nvSpPr>
        <p:spPr>
          <a:xfrm>
            <a:off x="8589061" y="2690121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เซตว่าง</a:t>
            </a:r>
          </a:p>
        </p:txBody>
      </p:sp>
      <p:sp>
        <p:nvSpPr>
          <p:cNvPr id="127" name="Q2_จำกัด">
            <a:extLst>
              <a:ext uri="{FF2B5EF4-FFF2-40B4-BE49-F238E27FC236}">
                <a16:creationId xmlns:a16="http://schemas.microsoft.com/office/drawing/2014/main" id="{D14BE20A-E459-46FE-A36C-A20360DEFD3E}"/>
              </a:ext>
            </a:extLst>
          </p:cNvPr>
          <p:cNvSpPr txBox="1"/>
          <p:nvPr/>
        </p:nvSpPr>
        <p:spPr>
          <a:xfrm>
            <a:off x="8589061" y="2690121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</a:t>
            </a:r>
          </a:p>
        </p:txBody>
      </p:sp>
      <p:sp>
        <p:nvSpPr>
          <p:cNvPr id="128" name="บัง2">
            <a:extLst>
              <a:ext uri="{FF2B5EF4-FFF2-40B4-BE49-F238E27FC236}">
                <a16:creationId xmlns:a16="http://schemas.microsoft.com/office/drawing/2014/main" id="{873D4926-6820-4BA4-A4C4-DCC99B2EC8D3}"/>
              </a:ext>
            </a:extLst>
          </p:cNvPr>
          <p:cNvSpPr/>
          <p:nvPr/>
        </p:nvSpPr>
        <p:spPr>
          <a:xfrm>
            <a:off x="8582711" y="2689149"/>
            <a:ext cx="1333988" cy="4749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1_choice1_จำกัด">
            <a:extLst>
              <a:ext uri="{FF2B5EF4-FFF2-40B4-BE49-F238E27FC236}">
                <a16:creationId xmlns:a16="http://schemas.microsoft.com/office/drawing/2014/main" id="{615BB476-8558-4ED3-83FD-B81E2FAA474F}"/>
              </a:ext>
            </a:extLst>
          </p:cNvPr>
          <p:cNvSpPr/>
          <p:nvPr/>
        </p:nvSpPr>
        <p:spPr>
          <a:xfrm>
            <a:off x="8724096" y="2467673"/>
            <a:ext cx="1252539" cy="374967"/>
          </a:xfrm>
          <a:prstGeom prst="rect">
            <a:avLst/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</a:t>
            </a:r>
          </a:p>
        </p:txBody>
      </p:sp>
      <p:sp>
        <p:nvSpPr>
          <p:cNvPr id="99" name="1_choice2_ว่าง">
            <a:extLst>
              <a:ext uri="{FF2B5EF4-FFF2-40B4-BE49-F238E27FC236}">
                <a16:creationId xmlns:a16="http://schemas.microsoft.com/office/drawing/2014/main" id="{B2F253FA-62CC-49B4-99D8-9A8AD0443CA2}"/>
              </a:ext>
            </a:extLst>
          </p:cNvPr>
          <p:cNvSpPr/>
          <p:nvPr/>
        </p:nvSpPr>
        <p:spPr>
          <a:xfrm>
            <a:off x="8724096" y="2853016"/>
            <a:ext cx="1252539" cy="374967"/>
          </a:xfrm>
          <a:prstGeom prst="rect">
            <a:avLst/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เซตว่าง</a:t>
            </a:r>
          </a:p>
        </p:txBody>
      </p:sp>
      <p:sp>
        <p:nvSpPr>
          <p:cNvPr id="29" name="1_choice3_อนันต์">
            <a:extLst>
              <a:ext uri="{FF2B5EF4-FFF2-40B4-BE49-F238E27FC236}">
                <a16:creationId xmlns:a16="http://schemas.microsoft.com/office/drawing/2014/main" id="{C3B6E095-4710-4545-9B2D-61F51F14F20D}"/>
              </a:ext>
            </a:extLst>
          </p:cNvPr>
          <p:cNvSpPr/>
          <p:nvPr/>
        </p:nvSpPr>
        <p:spPr>
          <a:xfrm>
            <a:off x="8724092" y="3235603"/>
            <a:ext cx="1252537" cy="374967"/>
          </a:xfrm>
          <a:prstGeom prst="round2SameRect">
            <a:avLst>
              <a:gd name="adj1" fmla="val 0"/>
              <a:gd name="adj2" fmla="val 18087"/>
            </a:avLst>
          </a:prstGeom>
          <a:solidFill>
            <a:srgbClr val="E1F5F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เซตอนันต์</a:t>
            </a:r>
          </a:p>
        </p:txBody>
      </p:sp>
      <p:sp>
        <p:nvSpPr>
          <p:cNvPr id="110" name="Q1_อนันต์">
            <a:extLst>
              <a:ext uri="{FF2B5EF4-FFF2-40B4-BE49-F238E27FC236}">
                <a16:creationId xmlns:a16="http://schemas.microsoft.com/office/drawing/2014/main" id="{2CA7FFF5-1CA9-4B8A-BBFD-1EA33BFC6AAF}"/>
              </a:ext>
            </a:extLst>
          </p:cNvPr>
          <p:cNvSpPr txBox="1"/>
          <p:nvPr/>
        </p:nvSpPr>
        <p:spPr>
          <a:xfrm>
            <a:off x="8590990" y="1941811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เซตอนันต์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07" name="Q1_ว่าง">
            <a:extLst>
              <a:ext uri="{FF2B5EF4-FFF2-40B4-BE49-F238E27FC236}">
                <a16:creationId xmlns:a16="http://schemas.microsoft.com/office/drawing/2014/main" id="{933692CD-4CA4-468D-AF6D-C49DEF6DCC27}"/>
              </a:ext>
            </a:extLst>
          </p:cNvPr>
          <p:cNvSpPr txBox="1"/>
          <p:nvPr/>
        </p:nvSpPr>
        <p:spPr>
          <a:xfrm>
            <a:off x="8590990" y="1941811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เซตว่าง</a:t>
            </a:r>
          </a:p>
        </p:txBody>
      </p:sp>
      <p:sp>
        <p:nvSpPr>
          <p:cNvPr id="114" name="Q1_จำกัด">
            <a:extLst>
              <a:ext uri="{FF2B5EF4-FFF2-40B4-BE49-F238E27FC236}">
                <a16:creationId xmlns:a16="http://schemas.microsoft.com/office/drawing/2014/main" id="{BD5B8500-1215-484E-B7C4-D7873B7B67B8}"/>
              </a:ext>
            </a:extLst>
          </p:cNvPr>
          <p:cNvSpPr txBox="1"/>
          <p:nvPr/>
        </p:nvSpPr>
        <p:spPr>
          <a:xfrm>
            <a:off x="8590990" y="1941811"/>
            <a:ext cx="13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</a:t>
            </a:r>
          </a:p>
        </p:txBody>
      </p:sp>
      <p:sp>
        <p:nvSpPr>
          <p:cNvPr id="47" name="บัง1">
            <a:extLst>
              <a:ext uri="{FF2B5EF4-FFF2-40B4-BE49-F238E27FC236}">
                <a16:creationId xmlns:a16="http://schemas.microsoft.com/office/drawing/2014/main" id="{A1BD1282-D0C4-47A6-9262-6CC90924C195}"/>
              </a:ext>
            </a:extLst>
          </p:cNvPr>
          <p:cNvSpPr/>
          <p:nvPr/>
        </p:nvSpPr>
        <p:spPr>
          <a:xfrm>
            <a:off x="8584640" y="1940839"/>
            <a:ext cx="1333988" cy="4749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" name="เฉลย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A0EB3F-41B3-454A-8F76-3792FCFFE5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375" y="6215462"/>
            <a:ext cx="944295" cy="491550"/>
          </a:xfrm>
          <a:prstGeom prst="rect">
            <a:avLst/>
          </a:prstGeom>
        </p:spPr>
      </p:pic>
      <p:pic>
        <p:nvPicPr>
          <p:cNvPr id="104" name="ยืนยัน">
            <a:extLst>
              <a:ext uri="{FF2B5EF4-FFF2-40B4-BE49-F238E27FC236}">
                <a16:creationId xmlns:a16="http://schemas.microsoft.com/office/drawing/2014/main" id="{694D2C6A-15BB-4371-ABB2-7D1AC8F80B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376" y="6215462"/>
            <a:ext cx="944295" cy="491550"/>
          </a:xfrm>
          <a:prstGeom prst="rect">
            <a:avLst/>
          </a:prstGeom>
        </p:spPr>
      </p:pic>
      <p:pic>
        <p:nvPicPr>
          <p:cNvPr id="112" name="บังยืนยัน5">
            <a:extLst>
              <a:ext uri="{FF2B5EF4-FFF2-40B4-BE49-F238E27FC236}">
                <a16:creationId xmlns:a16="http://schemas.microsoft.com/office/drawing/2014/main" id="{BD35FEF5-FE65-4724-960F-A783B0D42BB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9395" y="6169819"/>
            <a:ext cx="1057274" cy="552449"/>
          </a:xfrm>
          <a:prstGeom prst="rect">
            <a:avLst/>
          </a:prstGeom>
        </p:spPr>
      </p:pic>
      <p:pic>
        <p:nvPicPr>
          <p:cNvPr id="111" name="บังยืนยัน4">
            <a:extLst>
              <a:ext uri="{FF2B5EF4-FFF2-40B4-BE49-F238E27FC236}">
                <a16:creationId xmlns:a16="http://schemas.microsoft.com/office/drawing/2014/main" id="{D1F431D3-74D7-44AD-A51C-98F8961C4D9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9395" y="6169819"/>
            <a:ext cx="1057274" cy="552449"/>
          </a:xfrm>
          <a:prstGeom prst="rect">
            <a:avLst/>
          </a:prstGeom>
        </p:spPr>
      </p:pic>
      <p:pic>
        <p:nvPicPr>
          <p:cNvPr id="109" name="บังยืนยัน3">
            <a:extLst>
              <a:ext uri="{FF2B5EF4-FFF2-40B4-BE49-F238E27FC236}">
                <a16:creationId xmlns:a16="http://schemas.microsoft.com/office/drawing/2014/main" id="{7320B3DA-7F24-4748-831B-B862E687F42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9395" y="6169819"/>
            <a:ext cx="1057274" cy="552449"/>
          </a:xfrm>
          <a:prstGeom prst="rect">
            <a:avLst/>
          </a:prstGeom>
        </p:spPr>
      </p:pic>
      <p:pic>
        <p:nvPicPr>
          <p:cNvPr id="108" name="บังยืนยัน2">
            <a:extLst>
              <a:ext uri="{FF2B5EF4-FFF2-40B4-BE49-F238E27FC236}">
                <a16:creationId xmlns:a16="http://schemas.microsoft.com/office/drawing/2014/main" id="{5E068CEF-1D72-4455-8EAE-69C5FC4338E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9395" y="6169819"/>
            <a:ext cx="1057274" cy="552449"/>
          </a:xfrm>
          <a:prstGeom prst="rect">
            <a:avLst/>
          </a:prstGeom>
        </p:spPr>
      </p:pic>
      <p:pic>
        <p:nvPicPr>
          <p:cNvPr id="105" name="บังยืนยัน1">
            <a:extLst>
              <a:ext uri="{FF2B5EF4-FFF2-40B4-BE49-F238E27FC236}">
                <a16:creationId xmlns:a16="http://schemas.microsoft.com/office/drawing/2014/main" id="{4B8FD028-610C-462B-8F78-3E483A9492E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9395" y="6169819"/>
            <a:ext cx="1057274" cy="552449"/>
          </a:xfrm>
          <a:prstGeom prst="rect">
            <a:avLst/>
          </a:prstGeom>
        </p:spPr>
      </p:pic>
      <p:sp>
        <p:nvSpPr>
          <p:cNvPr id="169" name="สี่เหลี่ยมผืนผ้า: มุมมนด้านบน 22">
            <a:extLst>
              <a:ext uri="{FF2B5EF4-FFF2-40B4-BE49-F238E27FC236}">
                <a16:creationId xmlns:a16="http://schemas.microsoft.com/office/drawing/2014/main" id="{8B740352-CF31-421D-B84A-6A869A4677E2}"/>
              </a:ext>
            </a:extLst>
          </p:cNvPr>
          <p:cNvSpPr/>
          <p:nvPr/>
        </p:nvSpPr>
        <p:spPr>
          <a:xfrm rot="5400000">
            <a:off x="243455" y="253592"/>
            <a:ext cx="450936" cy="937846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0" name="Picture 3">
            <a:extLst>
              <a:ext uri="{FF2B5EF4-FFF2-40B4-BE49-F238E27FC236}">
                <a16:creationId xmlns:a16="http://schemas.microsoft.com/office/drawing/2014/main" id="{FCC9E4E9-951E-40F3-8972-D5EF5209641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87" y="398012"/>
            <a:ext cx="3984475" cy="8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1" grpId="0"/>
      <p:bldP spid="37" grpId="0" animBg="1"/>
      <p:bldP spid="37" grpId="1" animBg="1"/>
      <p:bldP spid="31" grpId="0" animBg="1"/>
      <p:bldP spid="31" grpId="1" animBg="1"/>
      <p:bldP spid="26" grpId="0" animBg="1"/>
      <p:bldP spid="26" grpId="1" animBg="1"/>
      <p:bldP spid="20" grpId="0" animBg="1"/>
      <p:bldP spid="20" grpId="1" animBg="1"/>
      <p:bldP spid="13" grpId="0" animBg="1"/>
      <p:bldP spid="13" grpId="1" animBg="1"/>
      <p:bldP spid="179" grpId="0" animBg="1"/>
      <p:bldP spid="179" grpId="1" animBg="1"/>
      <p:bldP spid="179" grpId="2" animBg="1"/>
      <p:bldP spid="179" grpId="3" animBg="1"/>
      <p:bldP spid="179" grpId="4" animBg="1"/>
      <p:bldP spid="180" grpId="0" animBg="1"/>
      <p:bldP spid="180" grpId="1" animBg="1"/>
      <p:bldP spid="180" grpId="2" animBg="1"/>
      <p:bldP spid="180" grpId="3" animBg="1"/>
      <p:bldP spid="180" grpId="4" animBg="1"/>
      <p:bldP spid="181" grpId="0" animBg="1"/>
      <p:bldP spid="181" grpId="1" animBg="1"/>
      <p:bldP spid="181" grpId="2" animBg="1"/>
      <p:bldP spid="181" grpId="3" animBg="1"/>
      <p:bldP spid="181" grpId="4" animBg="1"/>
      <p:bldP spid="182" grpId="0"/>
      <p:bldP spid="182" grpId="1"/>
      <p:bldP spid="182" grpId="2"/>
      <p:bldP spid="182" grpId="3"/>
      <p:bldP spid="182" grpId="4"/>
      <p:bldP spid="183" grpId="0"/>
      <p:bldP spid="183" grpId="1"/>
      <p:bldP spid="183" grpId="2"/>
      <p:bldP spid="183" grpId="3"/>
      <p:bldP spid="183" grpId="4"/>
      <p:bldP spid="184" grpId="0"/>
      <p:bldP spid="184" grpId="1"/>
      <p:bldP spid="184" grpId="2"/>
      <p:bldP spid="184" grpId="3"/>
      <p:bldP spid="184" grpId="4"/>
      <p:bldP spid="185" grpId="0" animBg="1"/>
      <p:bldP spid="137" grpId="0" animBg="1"/>
      <p:bldP spid="137" grpId="1" animBg="1"/>
      <p:bldP spid="137" grpId="2" animBg="1"/>
      <p:bldP spid="137" grpId="3" animBg="1"/>
      <p:bldP spid="137" grpId="4" animBg="1"/>
      <p:bldP spid="138" grpId="0" animBg="1"/>
      <p:bldP spid="138" grpId="1" animBg="1"/>
      <p:bldP spid="138" grpId="2" animBg="1"/>
      <p:bldP spid="138" grpId="3" animBg="1"/>
      <p:bldP spid="138" grpId="4" animBg="1"/>
      <p:bldP spid="139" grpId="0" animBg="1"/>
      <p:bldP spid="139" grpId="1" animBg="1"/>
      <p:bldP spid="139" grpId="2" animBg="1"/>
      <p:bldP spid="139" grpId="3" animBg="1"/>
      <p:bldP spid="139" grpId="4" animBg="1"/>
      <p:bldP spid="140" grpId="0"/>
      <p:bldP spid="140" grpId="1"/>
      <p:bldP spid="140" grpId="2"/>
      <p:bldP spid="140" grpId="3"/>
      <p:bldP spid="140" grpId="4"/>
      <p:bldP spid="141" grpId="0"/>
      <p:bldP spid="141" grpId="1"/>
      <p:bldP spid="141" grpId="2"/>
      <p:bldP spid="141" grpId="3"/>
      <p:bldP spid="141" grpId="4"/>
      <p:bldP spid="142" grpId="0"/>
      <p:bldP spid="142" grpId="1"/>
      <p:bldP spid="142" grpId="2"/>
      <p:bldP spid="142" grpId="3"/>
      <p:bldP spid="142" grpId="4"/>
      <p:bldP spid="143" grpId="0" animBg="1"/>
      <p:bldP spid="130" grpId="0" animBg="1"/>
      <p:bldP spid="130" grpId="1" animBg="1"/>
      <p:bldP spid="130" grpId="2" animBg="1"/>
      <p:bldP spid="130" grpId="3" animBg="1"/>
      <p:bldP spid="130" grpId="4" animBg="1"/>
      <p:bldP spid="131" grpId="0" animBg="1"/>
      <p:bldP spid="131" grpId="1" animBg="1"/>
      <p:bldP spid="131" grpId="2" animBg="1"/>
      <p:bldP spid="131" grpId="3" animBg="1"/>
      <p:bldP spid="131" grpId="4" animBg="1"/>
      <p:bldP spid="132" grpId="0" animBg="1"/>
      <p:bldP spid="132" grpId="1" animBg="1"/>
      <p:bldP spid="132" grpId="2" animBg="1"/>
      <p:bldP spid="132" grpId="3" animBg="1"/>
      <p:bldP spid="132" grpId="4" animBg="1"/>
      <p:bldP spid="133" grpId="0"/>
      <p:bldP spid="133" grpId="1"/>
      <p:bldP spid="133" grpId="2"/>
      <p:bldP spid="133" grpId="3"/>
      <p:bldP spid="133" grpId="4"/>
      <p:bldP spid="134" grpId="0"/>
      <p:bldP spid="134" grpId="1"/>
      <p:bldP spid="134" grpId="2"/>
      <p:bldP spid="134" grpId="3"/>
      <p:bldP spid="134" grpId="4"/>
      <p:bldP spid="135" grpId="0"/>
      <p:bldP spid="135" grpId="1"/>
      <p:bldP spid="135" grpId="2"/>
      <p:bldP spid="135" grpId="3"/>
      <p:bldP spid="135" grpId="4"/>
      <p:bldP spid="136" grpId="0" animBg="1"/>
      <p:bldP spid="122" grpId="1" animBg="1"/>
      <p:bldP spid="122" grpId="2" animBg="1"/>
      <p:bldP spid="122" grpId="3" animBg="1"/>
      <p:bldP spid="122" grpId="4" animBg="1"/>
      <p:bldP spid="122" grpId="5" animBg="1"/>
      <p:bldP spid="123" grpId="1" animBg="1"/>
      <p:bldP spid="123" grpId="2" animBg="1"/>
      <p:bldP spid="123" grpId="3" animBg="1"/>
      <p:bldP spid="123" grpId="4" animBg="1"/>
      <p:bldP spid="123" grpId="5" animBg="1"/>
      <p:bldP spid="124" grpId="1" animBg="1"/>
      <p:bldP spid="124" grpId="2" animBg="1"/>
      <p:bldP spid="124" grpId="3" animBg="1"/>
      <p:bldP spid="124" grpId="4" animBg="1"/>
      <p:bldP spid="124" grpId="5" animBg="1"/>
      <p:bldP spid="125" grpId="0"/>
      <p:bldP spid="125" grpId="1"/>
      <p:bldP spid="125" grpId="2"/>
      <p:bldP spid="125" grpId="3"/>
      <p:bldP spid="125" grpId="4"/>
      <p:bldP spid="126" grpId="0"/>
      <p:bldP spid="126" grpId="1"/>
      <p:bldP spid="126" grpId="2"/>
      <p:bldP spid="126" grpId="3"/>
      <p:bldP spid="126" grpId="4"/>
      <p:bldP spid="127" grpId="0"/>
      <p:bldP spid="127" grpId="1"/>
      <p:bldP spid="127" grpId="2"/>
      <p:bldP spid="127" grpId="3"/>
      <p:bldP spid="127" grpId="4"/>
      <p:bldP spid="128" grpId="0" animBg="1"/>
      <p:bldP spid="21" grpId="0" animBg="1"/>
      <p:bldP spid="21" grpId="2" animBg="1"/>
      <p:bldP spid="21" grpId="3" animBg="1"/>
      <p:bldP spid="21" grpId="4" animBg="1"/>
      <p:bldP spid="99" grpId="0" animBg="1"/>
      <p:bldP spid="99" grpId="2" animBg="1"/>
      <p:bldP spid="99" grpId="3" animBg="1"/>
      <p:bldP spid="99" grpId="4" animBg="1"/>
      <p:bldP spid="29" grpId="0" animBg="1"/>
      <p:bldP spid="29" grpId="2" animBg="1"/>
      <p:bldP spid="29" grpId="3" animBg="1"/>
      <p:bldP spid="29" grpId="4" animBg="1"/>
      <p:bldP spid="110" grpId="0"/>
      <p:bldP spid="110" grpId="1"/>
      <p:bldP spid="110" grpId="2"/>
      <p:bldP spid="110" grpId="3"/>
      <p:bldP spid="110" grpId="4"/>
      <p:bldP spid="107" grpId="0"/>
      <p:bldP spid="107" grpId="1"/>
      <p:bldP spid="107" grpId="2"/>
      <p:bldP spid="107" grpId="3"/>
      <p:bldP spid="107" grpId="4"/>
      <p:bldP spid="114" grpId="0"/>
      <p:bldP spid="114" grpId="1"/>
      <p:bldP spid="114" grpId="2"/>
      <p:bldP spid="114" grpId="3"/>
      <p:bldP spid="114" grpId="4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4">
            <a:extLst>
              <a:ext uri="{FF2B5EF4-FFF2-40B4-BE49-F238E27FC236}">
                <a16:creationId xmlns:a16="http://schemas.microsoft.com/office/drawing/2014/main" id="{49427179-E8D5-421C-8EF6-C45ED30D8F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C94AD8-06DF-40CC-A30D-1DBB6B6FD5FE}"/>
              </a:ext>
            </a:extLst>
          </p:cNvPr>
          <p:cNvSpPr txBox="1"/>
          <p:nvPr/>
        </p:nvSpPr>
        <p:spPr>
          <a:xfrm>
            <a:off x="1287134" y="1160930"/>
            <a:ext cx="511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ระบุประเภทของเซตให้ถูกต้อง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7E413-0FF3-4D18-9B16-154B897FF4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97429" cy="1284514"/>
          </a:xfrm>
          <a:prstGeom prst="rect">
            <a:avLst/>
          </a:prstGeom>
        </p:spPr>
      </p:pic>
      <p:grpSp>
        <p:nvGrpSpPr>
          <p:cNvPr id="39" name="โจทย์_1">
            <a:extLst>
              <a:ext uri="{FF2B5EF4-FFF2-40B4-BE49-F238E27FC236}">
                <a16:creationId xmlns:a16="http://schemas.microsoft.com/office/drawing/2014/main" id="{08AED786-6DEC-48FE-8726-91CD25ED7E53}"/>
              </a:ext>
            </a:extLst>
          </p:cNvPr>
          <p:cNvGrpSpPr/>
          <p:nvPr/>
        </p:nvGrpSpPr>
        <p:grpSpPr>
          <a:xfrm>
            <a:off x="1275226" y="1744473"/>
            <a:ext cx="7010023" cy="843277"/>
            <a:chOff x="1275226" y="1817043"/>
            <a:chExt cx="7010023" cy="843277"/>
          </a:xfrm>
        </p:grpSpPr>
        <p:sp>
          <p:nvSpPr>
            <p:cNvPr id="40" name="Rectangle: Rounded Corners 7">
              <a:extLst>
                <a:ext uri="{FF2B5EF4-FFF2-40B4-BE49-F238E27FC236}">
                  <a16:creationId xmlns:a16="http://schemas.microsoft.com/office/drawing/2014/main" id="{828D73DA-C9AE-418F-8A73-CCABF99B9156}"/>
                </a:ext>
              </a:extLst>
            </p:cNvPr>
            <p:cNvSpPr/>
            <p:nvPr/>
          </p:nvSpPr>
          <p:spPr>
            <a:xfrm>
              <a:off x="1501244" y="1979425"/>
              <a:ext cx="6784005" cy="555589"/>
            </a:xfrm>
            <a:prstGeom prst="roundRect">
              <a:avLst>
                <a:gd name="adj" fmla="val 50000"/>
              </a:avLst>
            </a:prstGeom>
            <a:solidFill>
              <a:srgbClr val="E1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">
              <a:extLst>
                <a:ext uri="{FF2B5EF4-FFF2-40B4-BE49-F238E27FC236}">
                  <a16:creationId xmlns:a16="http://schemas.microsoft.com/office/drawing/2014/main" id="{F37B0BB5-0D71-421E-9BCF-6D2CF36665FE}"/>
                </a:ext>
              </a:extLst>
            </p:cNvPr>
            <p:cNvSpPr/>
            <p:nvPr/>
          </p:nvSpPr>
          <p:spPr>
            <a:xfrm>
              <a:off x="2030646" y="1988340"/>
              <a:ext cx="20297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M = {1, 2, 3, …}</a:t>
              </a:r>
              <a:endParaRPr lang="en-US" sz="3200" dirty="0"/>
            </a:p>
          </p:txBody>
        </p:sp>
        <p:pic>
          <p:nvPicPr>
            <p:cNvPr id="42" name="Picture 9">
              <a:extLst>
                <a:ext uri="{FF2B5EF4-FFF2-40B4-BE49-F238E27FC236}">
                  <a16:creationId xmlns:a16="http://schemas.microsoft.com/office/drawing/2014/main" id="{4C6B001C-48F5-4C9C-8364-07638F3A7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226" y="1817043"/>
              <a:ext cx="716848" cy="843277"/>
            </a:xfrm>
            <a:prstGeom prst="rect">
              <a:avLst/>
            </a:prstGeom>
          </p:spPr>
        </p:pic>
      </p:grpSp>
      <p:grpSp>
        <p:nvGrpSpPr>
          <p:cNvPr id="43" name="โจทย์_2">
            <a:extLst>
              <a:ext uri="{FF2B5EF4-FFF2-40B4-BE49-F238E27FC236}">
                <a16:creationId xmlns:a16="http://schemas.microsoft.com/office/drawing/2014/main" id="{3D3EDD0B-5B4A-4265-905D-2F7575A6318E}"/>
              </a:ext>
            </a:extLst>
          </p:cNvPr>
          <p:cNvGrpSpPr/>
          <p:nvPr/>
        </p:nvGrpSpPr>
        <p:grpSpPr>
          <a:xfrm>
            <a:off x="1271518" y="2478107"/>
            <a:ext cx="7013731" cy="784440"/>
            <a:chOff x="1271518" y="2642477"/>
            <a:chExt cx="7013731" cy="784440"/>
          </a:xfrm>
        </p:grpSpPr>
        <p:sp>
          <p:nvSpPr>
            <p:cNvPr id="44" name="Rectangle: Rounded Corners 47">
              <a:extLst>
                <a:ext uri="{FF2B5EF4-FFF2-40B4-BE49-F238E27FC236}">
                  <a16:creationId xmlns:a16="http://schemas.microsoft.com/office/drawing/2014/main" id="{7C03A64A-C578-425C-8270-BF4CAE68CF9C}"/>
                </a:ext>
              </a:extLst>
            </p:cNvPr>
            <p:cNvSpPr/>
            <p:nvPr/>
          </p:nvSpPr>
          <p:spPr>
            <a:xfrm>
              <a:off x="1501244" y="2817906"/>
              <a:ext cx="6784005" cy="555589"/>
            </a:xfrm>
            <a:prstGeom prst="roundRect">
              <a:avLst>
                <a:gd name="adj" fmla="val 50000"/>
              </a:avLst>
            </a:prstGeom>
            <a:solidFill>
              <a:srgbClr val="C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61DAF2B4-A01E-43F4-97E7-7AF0FA07D0F5}"/>
                </a:ext>
              </a:extLst>
            </p:cNvPr>
            <p:cNvSpPr/>
            <p:nvPr/>
          </p:nvSpPr>
          <p:spPr>
            <a:xfrm>
              <a:off x="2030646" y="2799398"/>
              <a:ext cx="4905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N</a:t>
              </a:r>
              <a:r>
                <a:rPr lang="en-US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=</a:t>
              </a:r>
              <a:r>
                <a:rPr lang="en-US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{x I x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เป็นจำนวนจริง และ -2</a:t>
              </a:r>
              <a:r>
                <a:rPr lang="th-TH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&lt;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x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&lt;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2}</a:t>
              </a:r>
              <a:endParaRPr lang="en-US" sz="3200" dirty="0"/>
            </a:p>
          </p:txBody>
        </p:sp>
        <p:pic>
          <p:nvPicPr>
            <p:cNvPr id="48" name="Picture 51">
              <a:extLst>
                <a:ext uri="{FF2B5EF4-FFF2-40B4-BE49-F238E27FC236}">
                  <a16:creationId xmlns:a16="http://schemas.microsoft.com/office/drawing/2014/main" id="{46D67E74-3730-4207-843F-FB9912376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1518" y="2642477"/>
              <a:ext cx="716848" cy="784440"/>
            </a:xfrm>
            <a:prstGeom prst="rect">
              <a:avLst/>
            </a:prstGeom>
          </p:spPr>
        </p:pic>
      </p:grpSp>
      <p:grpSp>
        <p:nvGrpSpPr>
          <p:cNvPr id="49" name="โจทย์_3">
            <a:extLst>
              <a:ext uri="{FF2B5EF4-FFF2-40B4-BE49-F238E27FC236}">
                <a16:creationId xmlns:a16="http://schemas.microsoft.com/office/drawing/2014/main" id="{62DE0D10-C156-4F8C-8EED-61FD003650CC}"/>
              </a:ext>
            </a:extLst>
          </p:cNvPr>
          <p:cNvGrpSpPr/>
          <p:nvPr/>
        </p:nvGrpSpPr>
        <p:grpSpPr>
          <a:xfrm>
            <a:off x="1221477" y="3297136"/>
            <a:ext cx="7063772" cy="768221"/>
            <a:chOff x="1221477" y="3629506"/>
            <a:chExt cx="7063772" cy="768221"/>
          </a:xfrm>
        </p:grpSpPr>
        <p:sp>
          <p:nvSpPr>
            <p:cNvPr id="50" name="Rectangle: Rounded Corners 48">
              <a:extLst>
                <a:ext uri="{FF2B5EF4-FFF2-40B4-BE49-F238E27FC236}">
                  <a16:creationId xmlns:a16="http://schemas.microsoft.com/office/drawing/2014/main" id="{BF2DFECE-8CCA-48C1-8409-2438FDDD7778}"/>
                </a:ext>
              </a:extLst>
            </p:cNvPr>
            <p:cNvSpPr/>
            <p:nvPr/>
          </p:nvSpPr>
          <p:spPr>
            <a:xfrm>
              <a:off x="1501244" y="3731584"/>
              <a:ext cx="6784005" cy="555589"/>
            </a:xfrm>
            <a:prstGeom prst="roundRect">
              <a:avLst>
                <a:gd name="adj" fmla="val 50000"/>
              </a:avLst>
            </a:prstGeom>
            <a:solidFill>
              <a:srgbClr val="E1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D7D94D05-50CC-4299-A768-D50F5E523130}"/>
                </a:ext>
              </a:extLst>
            </p:cNvPr>
            <p:cNvSpPr/>
            <p:nvPr/>
          </p:nvSpPr>
          <p:spPr>
            <a:xfrm>
              <a:off x="2030646" y="3720375"/>
              <a:ext cx="43556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O</a:t>
              </a:r>
              <a:r>
                <a:rPr lang="en-US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=</a:t>
              </a:r>
              <a:r>
                <a:rPr lang="en-US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{x I x</a:t>
              </a:r>
              <a:r>
                <a:rPr lang="en-US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เป็นจำนวนนับที่น้อยกว่า 0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}</a:t>
              </a:r>
              <a:endParaRPr lang="en-US" sz="3200" dirty="0"/>
            </a:p>
          </p:txBody>
        </p:sp>
        <p:pic>
          <p:nvPicPr>
            <p:cNvPr id="52" name="Picture 52">
              <a:extLst>
                <a:ext uri="{FF2B5EF4-FFF2-40B4-BE49-F238E27FC236}">
                  <a16:creationId xmlns:a16="http://schemas.microsoft.com/office/drawing/2014/main" id="{B250A825-835B-4232-865F-C7A2E3385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1477" y="3629506"/>
              <a:ext cx="816929" cy="768221"/>
            </a:xfrm>
            <a:prstGeom prst="rect">
              <a:avLst/>
            </a:prstGeom>
          </p:spPr>
        </p:pic>
      </p:grpSp>
      <p:grpSp>
        <p:nvGrpSpPr>
          <p:cNvPr id="53" name="โจทย์_4">
            <a:extLst>
              <a:ext uri="{FF2B5EF4-FFF2-40B4-BE49-F238E27FC236}">
                <a16:creationId xmlns:a16="http://schemas.microsoft.com/office/drawing/2014/main" id="{8DA32AAD-7AD4-479E-9BC2-28CD1FCC302B}"/>
              </a:ext>
            </a:extLst>
          </p:cNvPr>
          <p:cNvGrpSpPr/>
          <p:nvPr/>
        </p:nvGrpSpPr>
        <p:grpSpPr>
          <a:xfrm>
            <a:off x="1300381" y="4057658"/>
            <a:ext cx="7006123" cy="748056"/>
            <a:chOff x="1300381" y="4550408"/>
            <a:chExt cx="7006123" cy="748056"/>
          </a:xfrm>
        </p:grpSpPr>
        <p:sp>
          <p:nvSpPr>
            <p:cNvPr id="54" name="Rectangle: Rounded Corners 49">
              <a:extLst>
                <a:ext uri="{FF2B5EF4-FFF2-40B4-BE49-F238E27FC236}">
                  <a16:creationId xmlns:a16="http://schemas.microsoft.com/office/drawing/2014/main" id="{1A4FD85A-8AFB-4600-ADD6-40557008D87F}"/>
                </a:ext>
              </a:extLst>
            </p:cNvPr>
            <p:cNvSpPr/>
            <p:nvPr/>
          </p:nvSpPr>
          <p:spPr>
            <a:xfrm>
              <a:off x="1522499" y="4638562"/>
              <a:ext cx="6784005" cy="555589"/>
            </a:xfrm>
            <a:prstGeom prst="roundRect">
              <a:avLst>
                <a:gd name="adj" fmla="val 50000"/>
              </a:avLst>
            </a:prstGeom>
            <a:solidFill>
              <a:srgbClr val="C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A82286DD-E487-4111-921D-E35CD7A3D725}"/>
                </a:ext>
              </a:extLst>
            </p:cNvPr>
            <p:cNvSpPr/>
            <p:nvPr/>
          </p:nvSpPr>
          <p:spPr>
            <a:xfrm>
              <a:off x="2032851" y="4653103"/>
              <a:ext cx="39982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P = {x I x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เป็นจำนวนจริงที่</a:t>
              </a:r>
              <a:r>
                <a:rPr lang="th-TH" sz="3200" i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x</a:t>
              </a:r>
              <a:r>
                <a:rPr lang="en-US" sz="3200" baseline="300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2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&lt;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0}</a:t>
              </a:r>
              <a:endParaRPr lang="en-US" sz="3200" dirty="0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93CAAE3-D9EE-49B7-9EA4-B2728EFD0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0381" y="4550408"/>
              <a:ext cx="678742" cy="748056"/>
            </a:xfrm>
            <a:prstGeom prst="rect">
              <a:avLst/>
            </a:prstGeom>
          </p:spPr>
        </p:pic>
      </p:grpSp>
      <p:grpSp>
        <p:nvGrpSpPr>
          <p:cNvPr id="57" name="โจทย์_5">
            <a:extLst>
              <a:ext uri="{FF2B5EF4-FFF2-40B4-BE49-F238E27FC236}">
                <a16:creationId xmlns:a16="http://schemas.microsoft.com/office/drawing/2014/main" id="{E23F7BA7-3C8B-42CF-865A-D2CBA6560722}"/>
              </a:ext>
            </a:extLst>
          </p:cNvPr>
          <p:cNvGrpSpPr/>
          <p:nvPr/>
        </p:nvGrpSpPr>
        <p:grpSpPr>
          <a:xfrm>
            <a:off x="1220980" y="4787869"/>
            <a:ext cx="7085524" cy="755252"/>
            <a:chOff x="1220980" y="5440999"/>
            <a:chExt cx="7085524" cy="755252"/>
          </a:xfrm>
        </p:grpSpPr>
        <p:sp>
          <p:nvSpPr>
            <p:cNvPr id="58" name="Rectangle: Rounded Corners 50">
              <a:extLst>
                <a:ext uri="{FF2B5EF4-FFF2-40B4-BE49-F238E27FC236}">
                  <a16:creationId xmlns:a16="http://schemas.microsoft.com/office/drawing/2014/main" id="{57FEC572-4595-463D-8CE4-771488FED31B}"/>
                </a:ext>
              </a:extLst>
            </p:cNvPr>
            <p:cNvSpPr/>
            <p:nvPr/>
          </p:nvSpPr>
          <p:spPr>
            <a:xfrm>
              <a:off x="1522499" y="5542104"/>
              <a:ext cx="6784005" cy="555589"/>
            </a:xfrm>
            <a:prstGeom prst="roundRect">
              <a:avLst>
                <a:gd name="adj" fmla="val 50000"/>
              </a:avLst>
            </a:prstGeom>
            <a:solidFill>
              <a:srgbClr val="E1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42">
              <a:extLst>
                <a:ext uri="{FF2B5EF4-FFF2-40B4-BE49-F238E27FC236}">
                  <a16:creationId xmlns:a16="http://schemas.microsoft.com/office/drawing/2014/main" id="{B93D9C9F-89A8-4D47-A198-77A315213714}"/>
                </a:ext>
              </a:extLst>
            </p:cNvPr>
            <p:cNvSpPr/>
            <p:nvPr/>
          </p:nvSpPr>
          <p:spPr>
            <a:xfrm>
              <a:off x="2032851" y="5554499"/>
              <a:ext cx="61398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T = {x I x = n</a:t>
              </a:r>
              <a:r>
                <a:rPr lang="en-US" sz="3200" baseline="300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3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โดยที่ 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n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เป็นจำนวนนับที่น้อยกว่า 100</a:t>
              </a:r>
              <a:r>
                <a: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}</a:t>
              </a:r>
              <a:endParaRPr lang="en-US" sz="3200" dirty="0"/>
            </a:p>
          </p:txBody>
        </p:sp>
        <p:pic>
          <p:nvPicPr>
            <p:cNvPr id="60" name="Picture 56">
              <a:extLst>
                <a:ext uri="{FF2B5EF4-FFF2-40B4-BE49-F238E27FC236}">
                  <a16:creationId xmlns:a16="http://schemas.microsoft.com/office/drawing/2014/main" id="{B4FC1A6F-94F3-492C-AD52-3CA9CB7F9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0980" y="5440999"/>
              <a:ext cx="807901" cy="755252"/>
            </a:xfrm>
            <a:prstGeom prst="rect">
              <a:avLst/>
            </a:prstGeom>
          </p:spPr>
        </p:pic>
      </p:grpSp>
      <p:sp>
        <p:nvSpPr>
          <p:cNvPr id="61" name="Q5_Box">
            <a:extLst>
              <a:ext uri="{FF2B5EF4-FFF2-40B4-BE49-F238E27FC236}">
                <a16:creationId xmlns:a16="http://schemas.microsoft.com/office/drawing/2014/main" id="{D628F77A-22B6-4F18-BF70-C406AEDB7C75}"/>
              </a:ext>
            </a:extLst>
          </p:cNvPr>
          <p:cNvSpPr/>
          <p:nvPr/>
        </p:nvSpPr>
        <p:spPr>
          <a:xfrm>
            <a:off x="8526509" y="4898672"/>
            <a:ext cx="1928209" cy="5307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Q4_Box">
            <a:extLst>
              <a:ext uri="{FF2B5EF4-FFF2-40B4-BE49-F238E27FC236}">
                <a16:creationId xmlns:a16="http://schemas.microsoft.com/office/drawing/2014/main" id="{4948952D-0FBA-40AC-89C4-648B9BD55B21}"/>
              </a:ext>
            </a:extLst>
          </p:cNvPr>
          <p:cNvSpPr/>
          <p:nvPr/>
        </p:nvSpPr>
        <p:spPr>
          <a:xfrm>
            <a:off x="8526509" y="4156538"/>
            <a:ext cx="1928209" cy="5307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Q3_Box">
            <a:extLst>
              <a:ext uri="{FF2B5EF4-FFF2-40B4-BE49-F238E27FC236}">
                <a16:creationId xmlns:a16="http://schemas.microsoft.com/office/drawing/2014/main" id="{F542BA8A-57E6-45A5-9F21-2CE3D7CB592C}"/>
              </a:ext>
            </a:extLst>
          </p:cNvPr>
          <p:cNvSpPr/>
          <p:nvPr/>
        </p:nvSpPr>
        <p:spPr>
          <a:xfrm>
            <a:off x="8540214" y="3412043"/>
            <a:ext cx="1928209" cy="5307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Q2_Box">
            <a:extLst>
              <a:ext uri="{FF2B5EF4-FFF2-40B4-BE49-F238E27FC236}">
                <a16:creationId xmlns:a16="http://schemas.microsoft.com/office/drawing/2014/main" id="{AB8404FB-A45F-4E58-A58F-DAA8ADFF97C0}"/>
              </a:ext>
            </a:extLst>
          </p:cNvPr>
          <p:cNvSpPr/>
          <p:nvPr/>
        </p:nvSpPr>
        <p:spPr>
          <a:xfrm>
            <a:off x="8553919" y="2663996"/>
            <a:ext cx="1928209" cy="5307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Q1_Box">
            <a:extLst>
              <a:ext uri="{FF2B5EF4-FFF2-40B4-BE49-F238E27FC236}">
                <a16:creationId xmlns:a16="http://schemas.microsoft.com/office/drawing/2014/main" id="{73D276D0-0B3F-4365-8E92-DB52EFEC659D}"/>
              </a:ext>
            </a:extLst>
          </p:cNvPr>
          <p:cNvSpPr/>
          <p:nvPr/>
        </p:nvSpPr>
        <p:spPr>
          <a:xfrm>
            <a:off x="8567624" y="1920831"/>
            <a:ext cx="1907468" cy="5307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F8D4D0E-210C-48F5-83DF-0A30A0E32585}"/>
              </a:ext>
            </a:extLst>
          </p:cNvPr>
          <p:cNvGrpSpPr/>
          <p:nvPr/>
        </p:nvGrpSpPr>
        <p:grpSpPr>
          <a:xfrm>
            <a:off x="8568310" y="1913978"/>
            <a:ext cx="1907468" cy="586567"/>
            <a:chOff x="12127378" y="1993401"/>
            <a:chExt cx="1907468" cy="586567"/>
          </a:xfrm>
        </p:grpSpPr>
        <p:sp>
          <p:nvSpPr>
            <p:cNvPr id="70" name="Rectangle: Rounded Corners 12">
              <a:extLst>
                <a:ext uri="{FF2B5EF4-FFF2-40B4-BE49-F238E27FC236}">
                  <a16:creationId xmlns:a16="http://schemas.microsoft.com/office/drawing/2014/main" id="{DBEC24F1-F804-4260-9F1A-F236E6032ED0}"/>
                </a:ext>
              </a:extLst>
            </p:cNvPr>
            <p:cNvSpPr/>
            <p:nvPr/>
          </p:nvSpPr>
          <p:spPr>
            <a:xfrm>
              <a:off x="12127378" y="1993401"/>
              <a:ext cx="1907468" cy="5307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35">
              <a:extLst>
                <a:ext uri="{FF2B5EF4-FFF2-40B4-BE49-F238E27FC236}">
                  <a16:creationId xmlns:a16="http://schemas.microsoft.com/office/drawing/2014/main" id="{4A65D8C5-4233-45D2-8EEA-F49B8336F39E}"/>
                </a:ext>
              </a:extLst>
            </p:cNvPr>
            <p:cNvSpPr txBox="1"/>
            <p:nvPr/>
          </p:nvSpPr>
          <p:spPr>
            <a:xfrm>
              <a:off x="12414118" y="1995193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เซตอนันต์</a:t>
              </a:r>
              <a:endParaRPr lang="th-TH" sz="3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D21DA38-3608-4EB6-8167-0BF5A3F00223}"/>
              </a:ext>
            </a:extLst>
          </p:cNvPr>
          <p:cNvGrpSpPr/>
          <p:nvPr/>
        </p:nvGrpSpPr>
        <p:grpSpPr>
          <a:xfrm>
            <a:off x="8554605" y="2660328"/>
            <a:ext cx="1928209" cy="584775"/>
            <a:chOff x="12113673" y="2881228"/>
            <a:chExt cx="1928209" cy="584775"/>
          </a:xfrm>
        </p:grpSpPr>
        <p:sp>
          <p:nvSpPr>
            <p:cNvPr id="71" name="Rectangle: Rounded Corners 19">
              <a:extLst>
                <a:ext uri="{FF2B5EF4-FFF2-40B4-BE49-F238E27FC236}">
                  <a16:creationId xmlns:a16="http://schemas.microsoft.com/office/drawing/2014/main" id="{ADD31E93-7418-4E96-AEB1-ED28B6CA0BE7}"/>
                </a:ext>
              </a:extLst>
            </p:cNvPr>
            <p:cNvSpPr/>
            <p:nvPr/>
          </p:nvSpPr>
          <p:spPr>
            <a:xfrm>
              <a:off x="12113673" y="2881706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37">
              <a:extLst>
                <a:ext uri="{FF2B5EF4-FFF2-40B4-BE49-F238E27FC236}">
                  <a16:creationId xmlns:a16="http://schemas.microsoft.com/office/drawing/2014/main" id="{D8D93E74-E9C7-4F64-A932-D2B83E362F45}"/>
                </a:ext>
              </a:extLst>
            </p:cNvPr>
            <p:cNvSpPr txBox="1"/>
            <p:nvPr/>
          </p:nvSpPr>
          <p:spPr>
            <a:xfrm>
              <a:off x="12414118" y="2881228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เซตอนันต์</a:t>
              </a:r>
              <a:endParaRPr lang="th-TH" sz="3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08982593-0F60-4DE2-BD6C-96AF80B48325}"/>
              </a:ext>
            </a:extLst>
          </p:cNvPr>
          <p:cNvGrpSpPr/>
          <p:nvPr/>
        </p:nvGrpSpPr>
        <p:grpSpPr>
          <a:xfrm>
            <a:off x="8540900" y="3412943"/>
            <a:ext cx="1928209" cy="587951"/>
            <a:chOff x="12099968" y="3774893"/>
            <a:chExt cx="1928209" cy="587951"/>
          </a:xfrm>
        </p:grpSpPr>
        <p:sp>
          <p:nvSpPr>
            <p:cNvPr id="72" name="Rectangle: Rounded Corners 25">
              <a:extLst>
                <a:ext uri="{FF2B5EF4-FFF2-40B4-BE49-F238E27FC236}">
                  <a16:creationId xmlns:a16="http://schemas.microsoft.com/office/drawing/2014/main" id="{34060EC2-9610-4744-9107-D7FFC755BB71}"/>
                </a:ext>
              </a:extLst>
            </p:cNvPr>
            <p:cNvSpPr/>
            <p:nvPr/>
          </p:nvSpPr>
          <p:spPr>
            <a:xfrm>
              <a:off x="12099968" y="3774893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38">
              <a:extLst>
                <a:ext uri="{FF2B5EF4-FFF2-40B4-BE49-F238E27FC236}">
                  <a16:creationId xmlns:a16="http://schemas.microsoft.com/office/drawing/2014/main" id="{3C7888AF-162C-4B16-A647-944B9C49557A}"/>
                </a:ext>
              </a:extLst>
            </p:cNvPr>
            <p:cNvSpPr txBox="1"/>
            <p:nvPr/>
          </p:nvSpPr>
          <p:spPr>
            <a:xfrm>
              <a:off x="12414118" y="3778069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เซตว่าง</a:t>
              </a:r>
              <a:endParaRPr lang="th-TH" sz="3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1EF32905-C5AC-48A3-9D07-788C9AFACF6B}"/>
              </a:ext>
            </a:extLst>
          </p:cNvPr>
          <p:cNvGrpSpPr/>
          <p:nvPr/>
        </p:nvGrpSpPr>
        <p:grpSpPr>
          <a:xfrm>
            <a:off x="8527195" y="4156528"/>
            <a:ext cx="1928209" cy="588589"/>
            <a:chOff x="12086263" y="4664528"/>
            <a:chExt cx="1928209" cy="588589"/>
          </a:xfrm>
        </p:grpSpPr>
        <p:sp>
          <p:nvSpPr>
            <p:cNvPr id="73" name="Rectangle: Rounded Corners 30">
              <a:extLst>
                <a:ext uri="{FF2B5EF4-FFF2-40B4-BE49-F238E27FC236}">
                  <a16:creationId xmlns:a16="http://schemas.microsoft.com/office/drawing/2014/main" id="{4ED82201-44A3-425E-BE8E-AD84BE239E52}"/>
                </a:ext>
              </a:extLst>
            </p:cNvPr>
            <p:cNvSpPr/>
            <p:nvPr/>
          </p:nvSpPr>
          <p:spPr>
            <a:xfrm>
              <a:off x="12086263" y="4664528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43">
              <a:extLst>
                <a:ext uri="{FF2B5EF4-FFF2-40B4-BE49-F238E27FC236}">
                  <a16:creationId xmlns:a16="http://schemas.microsoft.com/office/drawing/2014/main" id="{1EF695A5-4A29-49CA-8A97-5FDF9433CEE7}"/>
                </a:ext>
              </a:extLst>
            </p:cNvPr>
            <p:cNvSpPr txBox="1"/>
            <p:nvPr/>
          </p:nvSpPr>
          <p:spPr>
            <a:xfrm>
              <a:off x="12414118" y="4668342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เซตว่าง</a:t>
              </a:r>
              <a:endParaRPr lang="th-TH" sz="3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AD2E7434-5033-4167-9C43-95DF0F50E920}"/>
              </a:ext>
            </a:extLst>
          </p:cNvPr>
          <p:cNvGrpSpPr/>
          <p:nvPr/>
        </p:nvGrpSpPr>
        <p:grpSpPr>
          <a:xfrm>
            <a:off x="8527195" y="4897752"/>
            <a:ext cx="1928209" cy="595689"/>
            <a:chOff x="12086263" y="5551802"/>
            <a:chExt cx="1928209" cy="595689"/>
          </a:xfrm>
        </p:grpSpPr>
        <p:sp>
          <p:nvSpPr>
            <p:cNvPr id="74" name="Rectangle: Rounded Corners 36">
              <a:extLst>
                <a:ext uri="{FF2B5EF4-FFF2-40B4-BE49-F238E27FC236}">
                  <a16:creationId xmlns:a16="http://schemas.microsoft.com/office/drawing/2014/main" id="{414EE2D4-E167-4FD4-B2E4-950198844F25}"/>
                </a:ext>
              </a:extLst>
            </p:cNvPr>
            <p:cNvSpPr/>
            <p:nvPr/>
          </p:nvSpPr>
          <p:spPr>
            <a:xfrm>
              <a:off x="12086263" y="5551802"/>
              <a:ext cx="1928209" cy="5307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19050">
              <a:solidFill>
                <a:srgbClr val="73B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44">
              <a:extLst>
                <a:ext uri="{FF2B5EF4-FFF2-40B4-BE49-F238E27FC236}">
                  <a16:creationId xmlns:a16="http://schemas.microsoft.com/office/drawing/2014/main" id="{B2B47D5E-08CD-4733-9AB0-71BCD9D3720C}"/>
                </a:ext>
              </a:extLst>
            </p:cNvPr>
            <p:cNvSpPr txBox="1"/>
            <p:nvPr/>
          </p:nvSpPr>
          <p:spPr>
            <a:xfrm>
              <a:off x="12414118" y="5562716"/>
              <a:ext cx="133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เซตจำกัด</a:t>
              </a:r>
              <a:endParaRPr lang="th-TH" sz="3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67" name="Picture 3">
            <a:extLst>
              <a:ext uri="{FF2B5EF4-FFF2-40B4-BE49-F238E27FC236}">
                <a16:creationId xmlns:a16="http://schemas.microsoft.com/office/drawing/2014/main" id="{ADB1513E-B581-4B0A-B190-5EF04D365F3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87" y="398012"/>
            <a:ext cx="3984475" cy="883394"/>
          </a:xfrm>
          <a:prstGeom prst="rect">
            <a:avLst/>
          </a:prstGeom>
        </p:spPr>
      </p:pic>
      <p:pic>
        <p:nvPicPr>
          <p:cNvPr id="66" name="Picture 65">
            <a:hlinkClick r:id="rId12" action="ppaction://hlinksldjump"/>
            <a:extLst>
              <a:ext uri="{FF2B5EF4-FFF2-40B4-BE49-F238E27FC236}">
                <a16:creationId xmlns:a16="http://schemas.microsoft.com/office/drawing/2014/main" id="{800BBC7B-1A96-46DD-A1B8-04F74F0B63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>
            <a:extLst>
              <a:ext uri="{FF2B5EF4-FFF2-40B4-BE49-F238E27FC236}">
                <a16:creationId xmlns:a16="http://schemas.microsoft.com/office/drawing/2014/main" id="{3745323B-2E32-416E-A900-FAFF0322BA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4C686F-D653-4A41-A456-1AC4733B8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77" y="4940853"/>
            <a:ext cx="8529043" cy="1664352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FE332AFA-0179-40D1-8B26-BB2D4A856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3" y="87934"/>
            <a:ext cx="3158002" cy="1024217"/>
          </a:xfrm>
          <a:prstGeom prst="rect">
            <a:avLst/>
          </a:prstGeom>
        </p:spPr>
      </p:pic>
      <p:sp>
        <p:nvSpPr>
          <p:cNvPr id="63" name="TextBox 6">
            <a:extLst>
              <a:ext uri="{FF2B5EF4-FFF2-40B4-BE49-F238E27FC236}">
                <a16:creationId xmlns:a16="http://schemas.microsoft.com/office/drawing/2014/main" id="{8E97507B-4028-46B9-9CB1-1988DA1F6BA5}"/>
              </a:ext>
            </a:extLst>
          </p:cNvPr>
          <p:cNvSpPr txBox="1"/>
          <p:nvPr/>
        </p:nvSpPr>
        <p:spPr>
          <a:xfrm>
            <a:off x="3196177" y="3050280"/>
            <a:ext cx="583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= {1, 2, </a:t>
            </a:r>
            <a:r>
              <a:rPr lang="th-TH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5</a:t>
            </a:r>
            <a:r>
              <a:rPr lang="en-US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, 4} </a:t>
            </a:r>
            <a:r>
              <a:rPr lang="th-TH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และ </a:t>
            </a:r>
            <a:r>
              <a:rPr lang="en-US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 = {4, 2, </a:t>
            </a:r>
            <a:r>
              <a:rPr lang="th-TH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5</a:t>
            </a:r>
            <a:r>
              <a:rPr lang="en-US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, 1}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id="{C65F3DFC-9013-4A34-8333-5EAE5A6B9EBF}"/>
              </a:ext>
            </a:extLst>
          </p:cNvPr>
          <p:cNvSpPr txBox="1"/>
          <p:nvPr/>
        </p:nvSpPr>
        <p:spPr>
          <a:xfrm>
            <a:off x="2679982" y="3696957"/>
            <a:ext cx="68659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สมาชิกทั้งหมดของ 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 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</a:t>
            </a:r>
            <a:r>
              <a:rPr lang="en-US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และ 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 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</a:t>
            </a:r>
            <a:r>
              <a:rPr lang="en-US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เหมือนกันทุกตัว </a:t>
            </a:r>
          </a:p>
          <a:p>
            <a:pPr algn="ctr"/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จะได้ว่า </a:t>
            </a:r>
            <a:r>
              <a:rPr lang="th-TH" sz="3600" b="1" dirty="0">
                <a:solidFill>
                  <a:srgbClr val="007E3F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 </a:t>
            </a:r>
            <a:r>
              <a:rPr lang="en-US" sz="3600" b="1" dirty="0">
                <a:solidFill>
                  <a:srgbClr val="007E3F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</a:t>
            </a:r>
            <a:r>
              <a:rPr lang="th-TH" sz="3600" b="1" dirty="0">
                <a:solidFill>
                  <a:srgbClr val="007E3F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เท่ากับเซต </a:t>
            </a:r>
            <a:r>
              <a:rPr lang="en-US" sz="3600" b="1" dirty="0">
                <a:solidFill>
                  <a:srgbClr val="007E3F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เขียนแทนด้วย </a:t>
            </a:r>
            <a:r>
              <a:rPr lang="en-US" sz="3600" b="1" dirty="0">
                <a:solidFill>
                  <a:srgbClr val="007E3F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= B</a:t>
            </a:r>
            <a:endParaRPr lang="en-US" sz="3200" b="1" dirty="0">
              <a:solidFill>
                <a:srgbClr val="007E3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สี่เหลี่ยมผืนผ้า: มุมมนด้านบน 20">
            <a:extLst>
              <a:ext uri="{FF2B5EF4-FFF2-40B4-BE49-F238E27FC236}">
                <a16:creationId xmlns:a16="http://schemas.microsoft.com/office/drawing/2014/main" id="{67C41C9A-804F-4ADA-A54D-A09D7B756316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3332955B-2A9D-4CB6-A3CD-E7982F8AAEA6}"/>
              </a:ext>
            </a:extLst>
          </p:cNvPr>
          <p:cNvGrpSpPr/>
          <p:nvPr/>
        </p:nvGrpSpPr>
        <p:grpSpPr>
          <a:xfrm>
            <a:off x="1138943" y="1318924"/>
            <a:ext cx="9605657" cy="1509710"/>
            <a:chOff x="1138943" y="1318924"/>
            <a:chExt cx="9605657" cy="15097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8CC9016-3102-4DE8-A747-BBB217856F5B}"/>
                </a:ext>
              </a:extLst>
            </p:cNvPr>
            <p:cNvGrpSpPr/>
            <p:nvPr/>
          </p:nvGrpSpPr>
          <p:grpSpPr>
            <a:xfrm>
              <a:off x="1138943" y="1318924"/>
              <a:ext cx="9605657" cy="1509710"/>
              <a:chOff x="1664043" y="4162247"/>
              <a:chExt cx="9605657" cy="150971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640893D-1B22-4E46-9F70-E3342B6D507E}"/>
                  </a:ext>
                </a:extLst>
              </p:cNvPr>
              <p:cNvSpPr/>
              <p:nvPr/>
            </p:nvSpPr>
            <p:spPr>
              <a:xfrm>
                <a:off x="1664043" y="4162247"/>
                <a:ext cx="9605657" cy="1509710"/>
              </a:xfrm>
              <a:prstGeom prst="roundRect">
                <a:avLst>
                  <a:gd name="adj" fmla="val 9509"/>
                </a:avLst>
              </a:prstGeom>
              <a:solidFill>
                <a:srgbClr val="00A65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1FB060C-D5BF-49F8-A68B-A6E4CDB5A7E8}"/>
                  </a:ext>
                </a:extLst>
              </p:cNvPr>
              <p:cNvSpPr/>
              <p:nvPr/>
            </p:nvSpPr>
            <p:spPr>
              <a:xfrm>
                <a:off x="1737763" y="4456038"/>
                <a:ext cx="9464901" cy="1138773"/>
              </a:xfrm>
              <a:prstGeom prst="roundRect">
                <a:avLst>
                  <a:gd name="adj" fmla="val 77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4C8B600-551D-4E31-871B-3A4CECDA6C21}"/>
                  </a:ext>
                </a:extLst>
              </p:cNvPr>
              <p:cNvSpPr/>
              <p:nvPr/>
            </p:nvSpPr>
            <p:spPr>
              <a:xfrm>
                <a:off x="1853075" y="4282170"/>
                <a:ext cx="85969" cy="859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B991CB9-C006-4E4C-9603-2A94F2CD0B1D}"/>
                  </a:ext>
                </a:extLst>
              </p:cNvPr>
              <p:cNvSpPr/>
              <p:nvPr/>
            </p:nvSpPr>
            <p:spPr>
              <a:xfrm>
                <a:off x="1972499" y="4280305"/>
                <a:ext cx="85969" cy="859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2A3E9D2-F108-4FE4-8F2E-E37E871D3A0B}"/>
                  </a:ext>
                </a:extLst>
              </p:cNvPr>
              <p:cNvSpPr/>
              <p:nvPr/>
            </p:nvSpPr>
            <p:spPr>
              <a:xfrm>
                <a:off x="2091923" y="4282171"/>
                <a:ext cx="85969" cy="859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10">
              <a:extLst>
                <a:ext uri="{FF2B5EF4-FFF2-40B4-BE49-F238E27FC236}">
                  <a16:creationId xmlns:a16="http://schemas.microsoft.com/office/drawing/2014/main" id="{31FA64AF-86C3-43FE-A92A-5E5023D1A5DB}"/>
                </a:ext>
              </a:extLst>
            </p:cNvPr>
            <p:cNvSpPr txBox="1"/>
            <p:nvPr/>
          </p:nvSpPr>
          <p:spPr>
            <a:xfrm>
              <a:off x="1514436" y="1609716"/>
              <a:ext cx="8859848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600" b="1" dirty="0"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เซต </a:t>
              </a:r>
              <a:r>
                <a:rPr lang="en-US" sz="3600" b="1" dirty="0"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A </a:t>
              </a:r>
              <a:r>
                <a:rPr lang="th-TH" sz="3600" b="1" dirty="0"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เท่ากับเซต </a:t>
              </a:r>
              <a:r>
                <a:rPr lang="en-US" sz="3600" b="1" dirty="0"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B </a:t>
              </a:r>
              <a:r>
                <a:rPr lang="th-TH" sz="3200" dirty="0"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หมายถึง </a:t>
              </a:r>
              <a:r>
                <a:rPr lang="th-TH" sz="32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สมาชิกทุกตัวของเซต </a:t>
              </a:r>
              <a:r>
                <a:rPr lang="en-US" sz="32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A</a:t>
              </a:r>
              <a:r>
                <a:rPr lang="en-US" sz="3200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 </a:t>
              </a:r>
              <a:r>
                <a:rPr lang="th-TH" sz="32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เป็นสมาชิกของเซต </a:t>
              </a:r>
              <a:r>
                <a:rPr lang="en-US" sz="32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B</a:t>
              </a:r>
              <a:br>
                <a:rPr lang="th-TH" sz="3200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</a:br>
              <a:r>
                <a:rPr lang="th-TH" sz="3200" dirty="0"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และ</a:t>
              </a:r>
              <a:r>
                <a:rPr lang="th-TH" sz="32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สมาชิกทุกตัวของเซต </a:t>
              </a:r>
              <a:r>
                <a:rPr lang="en-US" sz="32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B </a:t>
              </a:r>
              <a:r>
                <a:rPr lang="th-TH" sz="32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เป็นสมาชิกของเซต </a:t>
              </a:r>
              <a:r>
                <a:rPr lang="en-US" sz="32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A</a:t>
              </a:r>
              <a:r>
                <a:rPr lang="en-US" sz="3200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 </a:t>
              </a:r>
            </a:p>
          </p:txBody>
        </p:sp>
      </p:grpSp>
      <p:sp>
        <p:nvSpPr>
          <p:cNvPr id="62" name="TextBox 11">
            <a:extLst>
              <a:ext uri="{FF2B5EF4-FFF2-40B4-BE49-F238E27FC236}">
                <a16:creationId xmlns:a16="http://schemas.microsoft.com/office/drawing/2014/main" id="{EBB56E4C-CBC7-49AD-893C-95B52BF1DDB6}"/>
              </a:ext>
            </a:extLst>
          </p:cNvPr>
          <p:cNvSpPr txBox="1"/>
          <p:nvPr/>
        </p:nvSpPr>
        <p:spPr>
          <a:xfrm>
            <a:off x="2180449" y="5539076"/>
            <a:ext cx="8138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มีสมาชิกอย่างน้อยหนึ่งตัวของเซต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ไม่เป็นสมาชิกของเซต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มีสมาชิกอย่างน้อยหนึ่งตัวของเซต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ไม่เป็นสมาชิกของเซต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เขียนแทนด้วย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 ≠ B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79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FBA8BCA-FF73-4C4E-9CB5-70D649D999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08522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F497AC-22B6-4039-92EB-9966C69E85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240AF10-9DF0-4BD5-9DC2-77C4F32055D3}"/>
              </a:ext>
            </a:extLst>
          </p:cNvPr>
          <p:cNvGrpSpPr/>
          <p:nvPr/>
        </p:nvGrpSpPr>
        <p:grpSpPr>
          <a:xfrm>
            <a:off x="8268730" y="4196148"/>
            <a:ext cx="2142596" cy="690935"/>
            <a:chOff x="7518765" y="3147911"/>
            <a:chExt cx="2142596" cy="6909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F380424-5AB1-4025-B301-C5A229FFA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155" y="3211195"/>
              <a:ext cx="2070206" cy="60328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1B293D7-9C29-4B04-B656-1582EAB7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8765" y="3147911"/>
              <a:ext cx="763336" cy="69093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9EAD4B-B2E3-45E0-B11D-4B185012D620}"/>
              </a:ext>
            </a:extLst>
          </p:cNvPr>
          <p:cNvGrpSpPr/>
          <p:nvPr/>
        </p:nvGrpSpPr>
        <p:grpSpPr>
          <a:xfrm>
            <a:off x="8268730" y="4158737"/>
            <a:ext cx="2142596" cy="705041"/>
            <a:chOff x="7518765" y="3090603"/>
            <a:chExt cx="2142596" cy="70504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9D533ED-AB8A-4049-AC7D-23B7C1CAB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155" y="3147911"/>
              <a:ext cx="2070206" cy="64773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20AE1BE-CB03-4D2F-A1E8-4BA5190A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8765" y="3090603"/>
              <a:ext cx="763336" cy="69093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FA2DC8-00F9-4199-A2FF-6FBFDFC07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0398" y="2820296"/>
            <a:ext cx="1511939" cy="9449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531D88-E6EA-4DC6-94EA-FDEE03E068B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964" b="35169"/>
          <a:stretch/>
        </p:blipFill>
        <p:spPr>
          <a:xfrm>
            <a:off x="7747208" y="1105354"/>
            <a:ext cx="2926334" cy="1492320"/>
          </a:xfrm>
          <a:prstGeom prst="rect">
            <a:avLst/>
          </a:prstGeom>
        </p:spPr>
      </p:pic>
      <p:grpSp>
        <p:nvGrpSpPr>
          <p:cNvPr id="15" name="guide">
            <a:extLst>
              <a:ext uri="{FF2B5EF4-FFF2-40B4-BE49-F238E27FC236}">
                <a16:creationId xmlns:a16="http://schemas.microsoft.com/office/drawing/2014/main" id="{40370D4F-2BAC-43F2-AA30-7F4D6D8D9773}"/>
              </a:ext>
            </a:extLst>
          </p:cNvPr>
          <p:cNvGrpSpPr/>
          <p:nvPr/>
        </p:nvGrpSpPr>
        <p:grpSpPr>
          <a:xfrm>
            <a:off x="1587771" y="7347251"/>
            <a:ext cx="9016457" cy="1850373"/>
            <a:chOff x="1542902" y="4187298"/>
            <a:chExt cx="9016457" cy="1850373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F565DF6-1D48-4F95-91A8-7D40899B46A9}"/>
                </a:ext>
              </a:extLst>
            </p:cNvPr>
            <p:cNvSpPr/>
            <p:nvPr/>
          </p:nvSpPr>
          <p:spPr>
            <a:xfrm>
              <a:off x="1542902" y="4187298"/>
              <a:ext cx="9016457" cy="1850373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E67D34-1B49-43E4-9B8F-CE862176E0CE}"/>
                </a:ext>
              </a:extLst>
            </p:cNvPr>
            <p:cNvSpPr/>
            <p:nvPr/>
          </p:nvSpPr>
          <p:spPr>
            <a:xfrm>
              <a:off x="1947725" y="4187298"/>
              <a:ext cx="84187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เข้าใจและใช้ความรู้เกี่ยวกับเซตและตรรกศาสตร์เบื้องต้นในการสื่อสารและสื่อความหมาย</a:t>
              </a:r>
              <a:b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ทางคณิตศาสตร์ (</a:t>
              </a:r>
              <a:r>
                <a:rPr lang="th-TH" sz="24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มฐ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. ค 1.1 ม.4/1)</a:t>
              </a:r>
            </a:p>
          </p:txBody>
        </p:sp>
      </p:grpSp>
      <p:pic>
        <p:nvPicPr>
          <p:cNvPr id="19" name="close">
            <a:extLst>
              <a:ext uri="{FF2B5EF4-FFF2-40B4-BE49-F238E27FC236}">
                <a16:creationId xmlns:a16="http://schemas.microsoft.com/office/drawing/2014/main" id="{4EF8D253-A7EA-4691-B5F6-984CA9CF99C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7203402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62755 L -6.25E-7 0.2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0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169 L 0 0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16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6.25E-7 -0.6275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>
            <a:extLst>
              <a:ext uri="{FF2B5EF4-FFF2-40B4-BE49-F238E27FC236}">
                <a16:creationId xmlns:a16="http://schemas.microsoft.com/office/drawing/2014/main" id="{12F5F8BB-D784-4D60-AD98-0DC03282D2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F33234A-C9C2-4B04-893D-0752D17EB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6" y="265241"/>
            <a:ext cx="3700593" cy="859611"/>
          </a:xfrm>
          <a:prstGeom prst="rect">
            <a:avLst/>
          </a:prstGeom>
        </p:spPr>
      </p:pic>
      <p:sp>
        <p:nvSpPr>
          <p:cNvPr id="26" name="TextBox 10">
            <a:extLst>
              <a:ext uri="{FF2B5EF4-FFF2-40B4-BE49-F238E27FC236}">
                <a16:creationId xmlns:a16="http://schemas.microsoft.com/office/drawing/2014/main" id="{852F6EA2-2932-42F4-A431-095A4975FB92}"/>
              </a:ext>
            </a:extLst>
          </p:cNvPr>
          <p:cNvSpPr txBox="1"/>
          <p:nvPr/>
        </p:nvSpPr>
        <p:spPr>
          <a:xfrm>
            <a:off x="1105534" y="1659174"/>
            <a:ext cx="9980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เอกภพสัมพัทธ์ (</a:t>
            </a:r>
            <a:r>
              <a:rPr lang="en-US" sz="3600" b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Relative Universe) </a:t>
            </a:r>
            <a:r>
              <a:rPr lang="th-TH" sz="36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คือ</a:t>
            </a:r>
            <a:r>
              <a:rPr lang="th-TH" sz="3600" b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th-TH" sz="36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เซตที่ประกอบด้วยสมาชิกที่จะกล่าวถึง</a:t>
            </a:r>
            <a:br>
              <a:rPr lang="th-TH" sz="36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</a:br>
            <a:r>
              <a:rPr lang="th-TH" sz="36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หรือพิจารณาในสถานการณ์หรือปัญหาที่กำหนดให้</a:t>
            </a:r>
          </a:p>
        </p:txBody>
      </p:sp>
      <p:sp>
        <p:nvSpPr>
          <p:cNvPr id="20" name="สี่เหลี่ยมผืนผ้า: มุมมนด้านบน 19">
            <a:extLst>
              <a:ext uri="{FF2B5EF4-FFF2-40B4-BE49-F238E27FC236}">
                <a16:creationId xmlns:a16="http://schemas.microsoft.com/office/drawing/2014/main" id="{3EBB0708-3D22-40D6-8CA1-7551826EC17A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FC951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1DAB903C-59B3-4D82-BFFE-F2F03885760B}"/>
              </a:ext>
            </a:extLst>
          </p:cNvPr>
          <p:cNvGrpSpPr/>
          <p:nvPr/>
        </p:nvGrpSpPr>
        <p:grpSpPr>
          <a:xfrm>
            <a:off x="1293171" y="3429000"/>
            <a:ext cx="9605657" cy="2722170"/>
            <a:chOff x="1664043" y="4162247"/>
            <a:chExt cx="9605657" cy="2722170"/>
          </a:xfrm>
        </p:grpSpPr>
        <p:sp>
          <p:nvSpPr>
            <p:cNvPr id="22" name="Rectangle: Rounded Corners 23">
              <a:extLst>
                <a:ext uri="{FF2B5EF4-FFF2-40B4-BE49-F238E27FC236}">
                  <a16:creationId xmlns:a16="http://schemas.microsoft.com/office/drawing/2014/main" id="{6F2E68A6-2054-430A-91CC-6F95865EE2EE}"/>
                </a:ext>
              </a:extLst>
            </p:cNvPr>
            <p:cNvSpPr/>
            <p:nvPr/>
          </p:nvSpPr>
          <p:spPr>
            <a:xfrm>
              <a:off x="1664043" y="4162247"/>
              <a:ext cx="9605657" cy="2722170"/>
            </a:xfrm>
            <a:prstGeom prst="roundRect">
              <a:avLst>
                <a:gd name="adj" fmla="val 9509"/>
              </a:avLst>
            </a:prstGeom>
            <a:solidFill>
              <a:srgbClr val="FC931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: Rounded Corners 24">
              <a:extLst>
                <a:ext uri="{FF2B5EF4-FFF2-40B4-BE49-F238E27FC236}">
                  <a16:creationId xmlns:a16="http://schemas.microsoft.com/office/drawing/2014/main" id="{7FB6B7F2-E7E8-445A-B232-36DE59542CA4}"/>
                </a:ext>
              </a:extLst>
            </p:cNvPr>
            <p:cNvSpPr/>
            <p:nvPr/>
          </p:nvSpPr>
          <p:spPr>
            <a:xfrm>
              <a:off x="1737763" y="4456038"/>
              <a:ext cx="9464901" cy="2355617"/>
            </a:xfrm>
            <a:prstGeom prst="roundRect">
              <a:avLst>
                <a:gd name="adj" fmla="val 77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609F556B-CF3A-43F6-BFD3-381AF17148D8}"/>
                </a:ext>
              </a:extLst>
            </p:cNvPr>
            <p:cNvSpPr/>
            <p:nvPr/>
          </p:nvSpPr>
          <p:spPr>
            <a:xfrm>
              <a:off x="1853075" y="4282170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05086AB-B765-4E78-9246-49F5C86B13C6}"/>
                </a:ext>
              </a:extLst>
            </p:cNvPr>
            <p:cNvSpPr/>
            <p:nvPr/>
          </p:nvSpPr>
          <p:spPr>
            <a:xfrm>
              <a:off x="1972499" y="4280305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B80E2E-5640-4334-91AD-2DB0B46C63CB}"/>
                </a:ext>
              </a:extLst>
            </p:cNvPr>
            <p:cNvSpPr/>
            <p:nvPr/>
          </p:nvSpPr>
          <p:spPr>
            <a:xfrm>
              <a:off x="2091923" y="4282171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555B74D6-93F3-45DB-AAAE-BE6421B23F89}"/>
              </a:ext>
            </a:extLst>
          </p:cNvPr>
          <p:cNvSpPr/>
          <p:nvPr/>
        </p:nvSpPr>
        <p:spPr>
          <a:xfrm>
            <a:off x="1495424" y="3891654"/>
            <a:ext cx="3623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EB820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ข้อตกลงของเอกภพสัมพัทธ์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03BDFDD6-0697-4142-80B0-E520F966241D}"/>
              </a:ext>
            </a:extLst>
          </p:cNvPr>
          <p:cNvSpPr txBox="1"/>
          <p:nvPr/>
        </p:nvSpPr>
        <p:spPr>
          <a:xfrm>
            <a:off x="1495424" y="4490788"/>
            <a:ext cx="9201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1) เมื่อกล่าวถึงสมาชิกของเซตใด ๆ จะไม่กล่าวถึงสิ่งอื่นที่นอกเหนือจากสมาชิกในเอกภพสัมพัทธ์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C86D18CB-162A-4A3D-8555-25A2728537CA}"/>
              </a:ext>
            </a:extLst>
          </p:cNvPr>
          <p:cNvSpPr txBox="1"/>
          <p:nvPr/>
        </p:nvSpPr>
        <p:spPr>
          <a:xfrm>
            <a:off x="1495424" y="4989597"/>
            <a:ext cx="9201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2) ถ้ากล่าวถึงเซตของจำนวน และไม่ได้กำหนดว่าเซตใดเป็นเอกภพสัมพัทธ์ ให้ถือว่าเอกภพสัมพัทธ์      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คือ เซตของจำนวนจริง</a:t>
            </a:r>
          </a:p>
        </p:txBody>
      </p:sp>
    </p:spTree>
    <p:extLst>
      <p:ext uri="{BB962C8B-B14F-4D97-AF65-F5344CB8AC3E}">
        <p14:creationId xmlns:p14="http://schemas.microsoft.com/office/powerpoint/2010/main" val="1147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29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>
            <a:extLst>
              <a:ext uri="{FF2B5EF4-FFF2-40B4-BE49-F238E27FC236}">
                <a16:creationId xmlns:a16="http://schemas.microsoft.com/office/drawing/2014/main" id="{3D70D5CA-6201-433A-A0BE-0D48869765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75DFA11-3C0B-4902-A9F4-0904A267E5F2}"/>
              </a:ext>
            </a:extLst>
          </p:cNvPr>
          <p:cNvGrpSpPr/>
          <p:nvPr/>
        </p:nvGrpSpPr>
        <p:grpSpPr>
          <a:xfrm>
            <a:off x="959681" y="4126622"/>
            <a:ext cx="10262158" cy="2461917"/>
            <a:chOff x="1664043" y="4162247"/>
            <a:chExt cx="10262158" cy="2461917"/>
          </a:xfrm>
        </p:grpSpPr>
        <p:sp>
          <p:nvSpPr>
            <p:cNvPr id="27" name="Rectangle: Rounded Corners 29">
              <a:extLst>
                <a:ext uri="{FF2B5EF4-FFF2-40B4-BE49-F238E27FC236}">
                  <a16:creationId xmlns:a16="http://schemas.microsoft.com/office/drawing/2014/main" id="{D29FC445-4FA6-47B5-B29D-98E5624B4398}"/>
                </a:ext>
              </a:extLst>
            </p:cNvPr>
            <p:cNvSpPr/>
            <p:nvPr/>
          </p:nvSpPr>
          <p:spPr>
            <a:xfrm>
              <a:off x="1664043" y="4162247"/>
              <a:ext cx="10262158" cy="2461917"/>
            </a:xfrm>
            <a:prstGeom prst="roundRect">
              <a:avLst>
                <a:gd name="adj" fmla="val 9509"/>
              </a:avLst>
            </a:prstGeom>
            <a:solidFill>
              <a:srgbClr val="D093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">
              <a:extLst>
                <a:ext uri="{FF2B5EF4-FFF2-40B4-BE49-F238E27FC236}">
                  <a16:creationId xmlns:a16="http://schemas.microsoft.com/office/drawing/2014/main" id="{378F3DEB-0277-4E65-ABE2-87F327D2645D}"/>
                </a:ext>
              </a:extLst>
            </p:cNvPr>
            <p:cNvSpPr/>
            <p:nvPr/>
          </p:nvSpPr>
          <p:spPr>
            <a:xfrm>
              <a:off x="1746728" y="4456037"/>
              <a:ext cx="10098078" cy="2089926"/>
            </a:xfrm>
            <a:prstGeom prst="roundRect">
              <a:avLst>
                <a:gd name="adj" fmla="val 77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7DBCD8B8-2515-4A13-BEA4-A2742ADA51C2}"/>
                </a:ext>
              </a:extLst>
            </p:cNvPr>
            <p:cNvSpPr/>
            <p:nvPr/>
          </p:nvSpPr>
          <p:spPr>
            <a:xfrm>
              <a:off x="1853075" y="4282171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04BC62CB-D2E0-4995-BF2B-02C0877E4E87}"/>
                </a:ext>
              </a:extLst>
            </p:cNvPr>
            <p:cNvSpPr/>
            <p:nvPr/>
          </p:nvSpPr>
          <p:spPr>
            <a:xfrm>
              <a:off x="1972499" y="4282171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85FEAE61-DA24-49DB-A69C-886C757785A3}"/>
                </a:ext>
              </a:extLst>
            </p:cNvPr>
            <p:cNvSpPr/>
            <p:nvPr/>
          </p:nvSpPr>
          <p:spPr>
            <a:xfrm>
              <a:off x="2091923" y="4282171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4C0C1-0F92-4906-8AFC-763DF44E9E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82" y="269461"/>
            <a:ext cx="3756992" cy="80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E4532A-8EBD-4987-B555-C63B27DB37C4}"/>
                  </a:ext>
                </a:extLst>
              </p:cNvPr>
              <p:cNvSpPr txBox="1"/>
              <p:nvPr/>
            </p:nvSpPr>
            <p:spPr>
              <a:xfrm>
                <a:off x="1475812" y="2666271"/>
                <a:ext cx="945542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>
                  <a:spcBef>
                    <a:spcPts val="0"/>
                  </a:spcBef>
                  <a:spcAft>
                    <a:spcPts val="0"/>
                  </a:spcAft>
                  <a:buSzPts val="1200"/>
                </a:pPr>
                <a:r>
                  <a:rPr lang="th-TH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การเขียนแผนภาพมักจะแทน</a:t>
                </a:r>
                <a:r>
                  <a:rPr lang="th-TH" sz="3200" b="1" dirty="0">
                    <a:solidFill>
                      <a:schemeClr val="tx1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เอกภพสัมพัทธ์ </a:t>
                </a:r>
                <a:r>
                  <a:rPr lang="th-TH" sz="3200" dirty="0">
                    <a:solidFill>
                      <a:schemeClr val="tx1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1"/>
                        </a:solidFill>
                        <a:latin typeface="Edwardian Script ITC" panose="030303020407070D0804" pitchFamily="66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U</m:t>
                    </m:r>
                  </m:oMath>
                </a14:m>
                <a:r>
                  <a:rPr lang="th-TH" sz="3200" dirty="0">
                    <a:solidFill>
                      <a:schemeClr val="tx1"/>
                    </a:solidFill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 )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ด้วย </a:t>
                </a:r>
                <a:r>
                  <a:rPr lang="th-TH" sz="32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รูปสี่เหลี่ยมผืนผ้า</a:t>
                </a:r>
                <a:br>
                  <a:rPr lang="th-TH" sz="3200" b="1" dirty="0">
                    <a:solidFill>
                      <a:srgbClr val="743817"/>
                    </a:solidFill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</a:b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ส่วนเซตอื่น ๆ ซึ่งเป็น</a:t>
                </a:r>
                <a:r>
                  <a:rPr lang="th-TH" sz="3200" b="1" dirty="0">
                    <a:solidFill>
                      <a:schemeClr val="tx1"/>
                    </a:solidFill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สับเซตของ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chemeClr val="tx1"/>
                        </a:solidFill>
                        <a:latin typeface="Edwardian Script ITC" panose="030303020407070D0804" pitchFamily="66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U</m:t>
                    </m:r>
                  </m:oMath>
                </a14:m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 อาจเขียนแทนด้วย </a:t>
                </a:r>
                <a:r>
                  <a:rPr lang="th-TH" sz="32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วงกลม วงรี หรือรูปปิดใด ๆ</a:t>
                </a:r>
                <a:r>
                  <a:rPr lang="th-TH" sz="3200" b="1" i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endParaRPr lang="en-US" sz="32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E4532A-8EBD-4987-B555-C63B27DB3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812" y="2666271"/>
                <a:ext cx="9455424" cy="1077218"/>
              </a:xfrm>
              <a:prstGeom prst="rect">
                <a:avLst/>
              </a:prstGeom>
              <a:blipFill>
                <a:blip r:embed="rId6"/>
                <a:stretch>
                  <a:fillRect l="-1612" t="-6780" r="-1096" b="-1807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580E6DC-2C2A-4023-8672-E65C202A65AA}"/>
              </a:ext>
            </a:extLst>
          </p:cNvPr>
          <p:cNvSpPr txBox="1"/>
          <p:nvPr/>
        </p:nvSpPr>
        <p:spPr>
          <a:xfrm>
            <a:off x="1475812" y="1458513"/>
            <a:ext cx="84389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การเขียนแผนภาพแสดงเซตจะช่วยสื่อความคิดเกี่ยวกับเซตชัดเจนขึ้น </a:t>
            </a:r>
            <a:b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</a:b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เรียกแผนภาพที่ใช้เขียนแทนเซตนี้ว่า </a:t>
            </a:r>
            <a:r>
              <a:rPr lang="th-TH" sz="3200" b="1" dirty="0">
                <a:solidFill>
                  <a:srgbClr val="753B1A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แผนภาพเวนน์ (</a:t>
            </a:r>
            <a:r>
              <a:rPr lang="en-US" sz="3200" b="1" dirty="0">
                <a:solidFill>
                  <a:srgbClr val="753B1A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Venn diagram</a:t>
            </a:r>
            <a:r>
              <a:rPr lang="th-TH" sz="3200" b="1" dirty="0">
                <a:solidFill>
                  <a:srgbClr val="753B1A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)</a:t>
            </a:r>
            <a:endParaRPr lang="en-US" sz="2800" b="1" dirty="0">
              <a:solidFill>
                <a:srgbClr val="753B1A"/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4AC1EF-99C4-48BE-87E2-038B91B89A53}"/>
              </a:ext>
            </a:extLst>
          </p:cNvPr>
          <p:cNvSpPr txBox="1"/>
          <p:nvPr/>
        </p:nvSpPr>
        <p:spPr>
          <a:xfrm>
            <a:off x="1448741" y="4551757"/>
            <a:ext cx="96764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แผนภาพออย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อร์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จะแสดงความสัมพันธ์ระหว่างเซตที่เกิดขึ้นจริงหรือมีอยู่จริง </a:t>
            </a:r>
          </a:p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แผนภาพเวน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น์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จะแสดงความสัมพันธ์ระหว่างเซตที่สามารถเป็นไปได้ทั้งหมด โดยไม่คำนึงว่าสามารถเกิดขึ้นได้จริงหรือไม่ 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ในอดีตนิยมเรียกแผนภาพแทนเซตว่า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แผนภาพเวน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น์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-ออย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อร์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เพื่อเป็นเกียรติแก่นักคณิตศาสตร์ทั้งสอง </a:t>
            </a:r>
            <a:endParaRPr lang="th-TH" sz="2400" dirty="0"/>
          </a:p>
        </p:txBody>
      </p:sp>
      <p:sp>
        <p:nvSpPr>
          <p:cNvPr id="21" name="สี่เหลี่ยมผืนผ้า: มุมมนด้านบน 20">
            <a:extLst>
              <a:ext uri="{FF2B5EF4-FFF2-40B4-BE49-F238E27FC236}">
                <a16:creationId xmlns:a16="http://schemas.microsoft.com/office/drawing/2014/main" id="{DD1C1D7F-BB5C-492C-8A15-9AEE299A463F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71351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" name="Picture 24">
            <a:extLst>
              <a:ext uri="{FF2B5EF4-FFF2-40B4-BE49-F238E27FC236}">
                <a16:creationId xmlns:a16="http://schemas.microsoft.com/office/drawing/2014/main" id="{B93006A1-8864-4C8E-A4E4-CC588261CF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958" y="4653968"/>
            <a:ext cx="230722" cy="236475"/>
          </a:xfrm>
          <a:prstGeom prst="rect">
            <a:avLst/>
          </a:prstGeom>
        </p:spPr>
      </p:pic>
      <p:pic>
        <p:nvPicPr>
          <p:cNvPr id="52" name="Picture 24">
            <a:extLst>
              <a:ext uri="{FF2B5EF4-FFF2-40B4-BE49-F238E27FC236}">
                <a16:creationId xmlns:a16="http://schemas.microsoft.com/office/drawing/2014/main" id="{5A72BEC4-D186-468C-8E76-8C9E278877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958" y="5020983"/>
            <a:ext cx="230722" cy="236475"/>
          </a:xfrm>
          <a:prstGeom prst="rect">
            <a:avLst/>
          </a:prstGeom>
        </p:spPr>
      </p:pic>
      <p:pic>
        <p:nvPicPr>
          <p:cNvPr id="53" name="Picture 24">
            <a:extLst>
              <a:ext uri="{FF2B5EF4-FFF2-40B4-BE49-F238E27FC236}">
                <a16:creationId xmlns:a16="http://schemas.microsoft.com/office/drawing/2014/main" id="{6A6B1C14-FA37-4F22-A235-D42695DC7D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958" y="5387998"/>
            <a:ext cx="230722" cy="236475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0EC49807-3993-4303-899A-CBF4536820AC}"/>
              </a:ext>
            </a:extLst>
          </p:cNvPr>
          <p:cNvGrpSpPr/>
          <p:nvPr/>
        </p:nvGrpSpPr>
        <p:grpSpPr>
          <a:xfrm>
            <a:off x="3405965" y="5788193"/>
            <a:ext cx="5245203" cy="572687"/>
            <a:chOff x="3405965" y="5788193"/>
            <a:chExt cx="5245203" cy="572687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E2ABD44C-AFC0-4F14-B90A-011B84E9A6C0}"/>
                </a:ext>
              </a:extLst>
            </p:cNvPr>
            <p:cNvGrpSpPr/>
            <p:nvPr/>
          </p:nvGrpSpPr>
          <p:grpSpPr>
            <a:xfrm>
              <a:off x="3530353" y="5788193"/>
              <a:ext cx="5120815" cy="572687"/>
              <a:chOff x="2893459" y="5995203"/>
              <a:chExt cx="5120815" cy="572687"/>
            </a:xfrm>
          </p:grpSpPr>
          <p:sp>
            <p:nvSpPr>
              <p:cNvPr id="49" name="Rectangle: Rounded Corners 44">
                <a:extLst>
                  <a:ext uri="{FF2B5EF4-FFF2-40B4-BE49-F238E27FC236}">
                    <a16:creationId xmlns:a16="http://schemas.microsoft.com/office/drawing/2014/main" id="{BD6444F8-F2AE-4B95-BCD9-D1D27F493D7C}"/>
                  </a:ext>
                </a:extLst>
              </p:cNvPr>
              <p:cNvSpPr/>
              <p:nvPr/>
            </p:nvSpPr>
            <p:spPr>
              <a:xfrm>
                <a:off x="2893459" y="5995203"/>
                <a:ext cx="5120815" cy="543698"/>
              </a:xfrm>
              <a:prstGeom prst="roundRect">
                <a:avLst>
                  <a:gd name="adj" fmla="val 50000"/>
                </a:avLst>
              </a:prstGeom>
              <a:solidFill>
                <a:srgbClr val="F2E2D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สี่เหลี่ยมผืนผ้า 1">
                <a:extLst>
                  <a:ext uri="{FF2B5EF4-FFF2-40B4-BE49-F238E27FC236}">
                    <a16:creationId xmlns:a16="http://schemas.microsoft.com/office/drawing/2014/main" id="{C99CA113-73ED-49EF-AD31-C7DA01E36F14}"/>
                  </a:ext>
                </a:extLst>
              </p:cNvPr>
              <p:cNvSpPr/>
              <p:nvPr/>
            </p:nvSpPr>
            <p:spPr>
              <a:xfrm>
                <a:off x="3418501" y="6044670"/>
                <a:ext cx="44566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4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ในปัจจุบันเรียกแผนภาพดังกล่าวว่า </a:t>
                </a:r>
                <a:r>
                  <a:rPr lang="th-TH" sz="2800" b="1" dirty="0">
                    <a:solidFill>
                      <a:srgbClr val="743817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แผนภาพเวน</a:t>
                </a:r>
                <a:r>
                  <a:rPr lang="th-TH" sz="2800" b="1" dirty="0" err="1">
                    <a:solidFill>
                      <a:srgbClr val="743817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น์</a:t>
                </a:r>
                <a:endParaRPr lang="en-US" sz="2400" b="1" dirty="0">
                  <a:solidFill>
                    <a:srgbClr val="743817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92AD56C2-6D68-4236-90BB-A090B4B95926}"/>
                </a:ext>
              </a:extLst>
            </p:cNvPr>
            <p:cNvGrpSpPr/>
            <p:nvPr/>
          </p:nvGrpSpPr>
          <p:grpSpPr>
            <a:xfrm>
              <a:off x="3405965" y="5798952"/>
              <a:ext cx="522179" cy="522179"/>
              <a:chOff x="638387" y="4084962"/>
              <a:chExt cx="764523" cy="764523"/>
            </a:xfrm>
          </p:grpSpPr>
          <p:sp>
            <p:nvSpPr>
              <p:cNvPr id="8" name="วงรี 7">
                <a:extLst>
                  <a:ext uri="{FF2B5EF4-FFF2-40B4-BE49-F238E27FC236}">
                    <a16:creationId xmlns:a16="http://schemas.microsoft.com/office/drawing/2014/main" id="{3FCFA519-949E-4DC5-88FA-850FA4C11B2E}"/>
                  </a:ext>
                </a:extLst>
              </p:cNvPr>
              <p:cNvSpPr/>
              <p:nvPr/>
            </p:nvSpPr>
            <p:spPr>
              <a:xfrm>
                <a:off x="638387" y="4084962"/>
                <a:ext cx="764523" cy="764523"/>
              </a:xfrm>
              <a:prstGeom prst="ellipse">
                <a:avLst/>
              </a:prstGeom>
              <a:solidFill>
                <a:srgbClr val="7438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59" name="กราฟิก 58" descr="หลอดไฟ">
                <a:extLst>
                  <a:ext uri="{FF2B5EF4-FFF2-40B4-BE49-F238E27FC236}">
                    <a16:creationId xmlns:a16="http://schemas.microsoft.com/office/drawing/2014/main" id="{A9D18371-BC05-4160-BADD-9C61CA23F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6688" y="4154949"/>
                <a:ext cx="624547" cy="624548"/>
              </a:xfrm>
              <a:prstGeom prst="rect">
                <a:avLst/>
              </a:prstGeom>
              <a:effectLst>
                <a:outerShdw dist="12700" dir="5400000" algn="t" rotWithShape="0">
                  <a:schemeClr val="bg1">
                    <a:lumMod val="75000"/>
                  </a:schemeClr>
                </a:outerShdw>
              </a:effectLst>
            </p:spPr>
          </p:pic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FB7C23FE-A2EC-45B4-90E4-0D319F36C4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9285" y="446345"/>
            <a:ext cx="326773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>
            <a:extLst>
              <a:ext uri="{FF2B5EF4-FFF2-40B4-BE49-F238E27FC236}">
                <a16:creationId xmlns:a16="http://schemas.microsoft.com/office/drawing/2014/main" id="{29E8094A-8B6F-4CC2-8EAB-4096932B6B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42C203-0613-418D-8AB8-5ADE7D1CC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567" y="2785400"/>
            <a:ext cx="4066384" cy="3316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E3C1B-2E04-46BC-B7C2-DD2091D6A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314" y="3775376"/>
            <a:ext cx="1926503" cy="1420491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25EE27-169E-476B-96BC-BFC1295A7D1B}"/>
                  </a:ext>
                </a:extLst>
              </p:cNvPr>
              <p:cNvSpPr txBox="1"/>
              <p:nvPr/>
            </p:nvSpPr>
            <p:spPr>
              <a:xfrm>
                <a:off x="2243990" y="1290503"/>
                <a:ext cx="7763610" cy="1014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กำหนด</a:t>
                </a:r>
                <a:r>
                  <a:rPr lang="en-US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solidFill>
                          <a:srgbClr val="000000"/>
                        </a:solidFill>
                        <a:latin typeface="Edwardian Script ITC" panose="030303020407070D0804" pitchFamily="66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U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2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6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7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8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4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และ</a:t>
                </a:r>
                <a:r>
                  <a:rPr lang="en-US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2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br>
                  <a:rPr lang="th-TH" sz="24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</a:br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จงเขียนแผนภาพแทนเซต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 smtClean="0">
                        <a:solidFill>
                          <a:schemeClr val="tx1"/>
                        </a:solidFill>
                        <a:latin typeface="Edwardian Script ITC" panose="030303020407070D0804" pitchFamily="66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U</m:t>
                    </m:r>
                  </m:oMath>
                </a14:m>
                <a:r>
                  <a:rPr lang="th-TH" sz="28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800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8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และเซต </a:t>
                </a:r>
                <a:r>
                  <a:rPr lang="en-US" sz="28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A</a:t>
                </a:r>
                <a:endParaRPr lang="th-TH" sz="2800" b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25EE27-169E-476B-96BC-BFC1295A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990" y="1290503"/>
                <a:ext cx="7763610" cy="1014380"/>
              </a:xfrm>
              <a:prstGeom prst="rect">
                <a:avLst/>
              </a:prstGeom>
              <a:blipFill>
                <a:blip r:embed="rId7"/>
                <a:stretch>
                  <a:fillRect l="-1570" t="-3012" b="-18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C9C8A7C3-14A5-4F2C-A535-A92F8BA5BEA4}"/>
              </a:ext>
            </a:extLst>
          </p:cNvPr>
          <p:cNvGrpSpPr/>
          <p:nvPr/>
        </p:nvGrpSpPr>
        <p:grpSpPr>
          <a:xfrm>
            <a:off x="3929906" y="2269416"/>
            <a:ext cx="4332188" cy="3946557"/>
            <a:chOff x="3124200" y="2247796"/>
            <a:chExt cx="4332188" cy="394655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38D037C-30C8-4A3C-B6E8-F7303FAFF832}"/>
                </a:ext>
              </a:extLst>
            </p:cNvPr>
            <p:cNvSpPr/>
            <p:nvPr/>
          </p:nvSpPr>
          <p:spPr>
            <a:xfrm>
              <a:off x="3124200" y="2527360"/>
              <a:ext cx="4332188" cy="366699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F7A98EE-84A1-465C-9D57-7300C050FFE3}"/>
                </a:ext>
              </a:extLst>
            </p:cNvPr>
            <p:cNvSpPr/>
            <p:nvPr/>
          </p:nvSpPr>
          <p:spPr>
            <a:xfrm>
              <a:off x="3843084" y="3088266"/>
              <a:ext cx="2776342" cy="277634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814D2E3-AD5C-4DDE-A25B-7DAA4F64AE7F}"/>
                    </a:ext>
                  </a:extLst>
                </p:cNvPr>
                <p:cNvSpPr/>
                <p:nvPr/>
              </p:nvSpPr>
              <p:spPr>
                <a:xfrm>
                  <a:off x="4824613" y="2247796"/>
                  <a:ext cx="785052" cy="123598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814D2E3-AD5C-4DDE-A25B-7DAA4F64AE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4613" y="2247796"/>
                  <a:ext cx="785052" cy="12359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05FAA312-D95E-4112-A2B8-45E357C8B344}"/>
              </a:ext>
            </a:extLst>
          </p:cNvPr>
          <p:cNvGrpSpPr/>
          <p:nvPr/>
        </p:nvGrpSpPr>
        <p:grpSpPr>
          <a:xfrm>
            <a:off x="465482" y="269461"/>
            <a:ext cx="6798367" cy="808959"/>
            <a:chOff x="465482" y="269461"/>
            <a:chExt cx="6798367" cy="808959"/>
          </a:xfrm>
        </p:grpSpPr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15305C8E-78E1-45DB-886E-29B823A7AD79}"/>
                </a:ext>
              </a:extLst>
            </p:cNvPr>
            <p:cNvSpPr txBox="1"/>
            <p:nvPr/>
          </p:nvSpPr>
          <p:spPr>
            <a:xfrm>
              <a:off x="4124853" y="507939"/>
              <a:ext cx="31389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i="0" u="none" strike="noStrike" kern="1200" cap="none" spc="0" normalizeH="0" baseline="0" noProof="0" dirty="0">
                  <a:ln>
                    <a:noFill/>
                  </a:ln>
                  <a:solidFill>
                    <a:srgbClr val="753B1A"/>
                  </a:solidFill>
                  <a:effectLst/>
                  <a:uLnTx/>
                  <a:uFillTx/>
                  <a:latin typeface="Mali" panose="00000500000000000000" pitchFamily="2" charset="-34"/>
                  <a:cs typeface="Mali" panose="00000500000000000000" pitchFamily="2" charset="-34"/>
                </a:rPr>
                <a:t>(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753B1A"/>
                  </a:solidFill>
                  <a:effectLst/>
                  <a:uLnTx/>
                  <a:uFillTx/>
                  <a:latin typeface="Mali" panose="00000500000000000000" pitchFamily="2" charset="-34"/>
                  <a:cs typeface="Mali" panose="00000500000000000000" pitchFamily="2" charset="-34"/>
                </a:rPr>
                <a:t>Venn diagram</a:t>
              </a:r>
              <a:r>
                <a:rPr lang="th-TH" sz="2800" dirty="0">
                  <a:solidFill>
                    <a:srgbClr val="753B1A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)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53B1A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51BA2A6A-4232-4CB2-A25E-D32CAD2F4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482" y="269461"/>
              <a:ext cx="3756992" cy="808959"/>
            </a:xfrm>
            <a:prstGeom prst="rect">
              <a:avLst/>
            </a:prstGeom>
          </p:spPr>
        </p:pic>
      </p:grpSp>
      <p:sp>
        <p:nvSpPr>
          <p:cNvPr id="32" name="สี่เหลี่ยมผืนผ้า: มุมมนด้านบน 31">
            <a:extLst>
              <a:ext uri="{FF2B5EF4-FFF2-40B4-BE49-F238E27FC236}">
                <a16:creationId xmlns:a16="http://schemas.microsoft.com/office/drawing/2014/main" id="{113DCC6D-AE67-4BF6-8B97-C3F4D6EBD2DC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71351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9761F-E0E9-46C4-96BB-3BC1244343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383" y="1002284"/>
            <a:ext cx="1530229" cy="9388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518C2F-078C-4CC4-BDF7-A82F7F36D3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9861" y="2318502"/>
            <a:ext cx="71329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>
            <a:extLst>
              <a:ext uri="{FF2B5EF4-FFF2-40B4-BE49-F238E27FC236}">
                <a16:creationId xmlns:a16="http://schemas.microsoft.com/office/drawing/2014/main" id="{7187771E-5AC5-49BF-8A54-A01B9CB310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73978-142B-4005-8CE4-E82FC88FC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70" y="208907"/>
            <a:ext cx="2062264" cy="847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E8137C-BEF5-453F-BC27-430C326617E1}"/>
                  </a:ext>
                </a:extLst>
              </p:cNvPr>
              <p:cNvSpPr txBox="1"/>
              <p:nvPr/>
            </p:nvSpPr>
            <p:spPr>
              <a:xfrm>
                <a:off x="2607452" y="1084774"/>
                <a:ext cx="788640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6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กำหนด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={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1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2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3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4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5</m:t>
                    </m:r>
                    <m:r>
                      <a:rPr lang="en-US" sz="2800" b="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800" b="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6</m:t>
                    </m:r>
                    <m:r>
                      <a:rPr lang="en-US" sz="2800" b="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}</m:t>
                    </m:r>
                  </m:oMath>
                </a14:m>
                <a:r>
                  <a:rPr lang="en-US" sz="36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36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B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={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1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2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3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} </m:t>
                    </m:r>
                  </m:oMath>
                </a14:m>
                <a:endParaRPr lang="en-US" sz="36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E8137C-BEF5-453F-BC27-430C32661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52" y="1084774"/>
                <a:ext cx="7886404" cy="646331"/>
              </a:xfrm>
              <a:prstGeom prst="rect">
                <a:avLst/>
              </a:prstGeom>
              <a:blipFill>
                <a:blip r:embed="rId6"/>
                <a:stretch>
                  <a:fillRect l="-2398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52AB04-CD9F-4AEB-93CE-BDBC738795F5}"/>
                  </a:ext>
                </a:extLst>
              </p:cNvPr>
              <p:cNvSpPr txBox="1"/>
              <p:nvPr/>
            </p:nvSpPr>
            <p:spPr>
              <a:xfrm>
                <a:off x="2607452" y="1633856"/>
                <a:ext cx="65111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2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เขียนแผนภาพแทนเซต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th-TH" sz="32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และเซต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B</m:t>
                    </m:r>
                  </m:oMath>
                </a14:m>
                <a:r>
                  <a:rPr lang="en-US" sz="32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32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ได้ ดังนี้</a:t>
                </a:r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52AB04-CD9F-4AEB-93CE-BDBC73879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52" y="1633856"/>
                <a:ext cx="6511148" cy="584775"/>
              </a:xfrm>
              <a:prstGeom prst="rect">
                <a:avLst/>
              </a:prstGeom>
              <a:blipFill>
                <a:blip r:embed="rId7"/>
                <a:stretch>
                  <a:fillRect l="-2434" t="-10417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9EEA15FC-D22D-4BE0-8AF4-056323F40CA1}"/>
              </a:ext>
            </a:extLst>
          </p:cNvPr>
          <p:cNvSpPr txBox="1"/>
          <p:nvPr/>
        </p:nvSpPr>
        <p:spPr>
          <a:xfrm>
            <a:off x="2536735" y="5227548"/>
            <a:ext cx="7118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6666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สมาชิกทั้งหมดของเซต </a:t>
            </a:r>
            <a:r>
              <a:rPr lang="en-US" sz="3200" b="1" dirty="0">
                <a:solidFill>
                  <a:srgbClr val="006666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B </a:t>
            </a:r>
            <a:r>
              <a:rPr lang="th-TH" sz="3200" b="1" dirty="0">
                <a:solidFill>
                  <a:srgbClr val="006666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คือ 1</a:t>
            </a:r>
            <a:r>
              <a:rPr lang="en-US" sz="3200" b="1" dirty="0">
                <a:solidFill>
                  <a:srgbClr val="006666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, 2, 3 </a:t>
            </a:r>
            <a:r>
              <a:rPr lang="th-TH" sz="3200" b="1" dirty="0">
                <a:solidFill>
                  <a:srgbClr val="006666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เป็นสมาชิกของเซต </a:t>
            </a:r>
            <a:r>
              <a:rPr lang="en-US" sz="3200" b="1" dirty="0">
                <a:solidFill>
                  <a:srgbClr val="006666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A</a:t>
            </a:r>
            <a:endParaRPr lang="en-US" sz="3200" b="1" dirty="0">
              <a:solidFill>
                <a:srgbClr val="0066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5F0465-1CBF-4322-9262-A0715262A84D}"/>
              </a:ext>
            </a:extLst>
          </p:cNvPr>
          <p:cNvSpPr txBox="1"/>
          <p:nvPr/>
        </p:nvSpPr>
        <p:spPr>
          <a:xfrm>
            <a:off x="5690882" y="3890207"/>
            <a:ext cx="509992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A8EFBDF-A880-456A-84F0-86B915951A44}"/>
              </a:ext>
            </a:extLst>
          </p:cNvPr>
          <p:cNvSpPr txBox="1"/>
          <p:nvPr/>
        </p:nvSpPr>
        <p:spPr>
          <a:xfrm>
            <a:off x="5502690" y="3361797"/>
            <a:ext cx="509992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90C2D4-935A-44D4-AAB1-4A79733C466D}"/>
              </a:ext>
            </a:extLst>
          </p:cNvPr>
          <p:cNvSpPr txBox="1"/>
          <p:nvPr/>
        </p:nvSpPr>
        <p:spPr>
          <a:xfrm>
            <a:off x="6077549" y="3454117"/>
            <a:ext cx="509992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14EBBD-BFCF-4A1F-830E-84F951A47B8B}"/>
              </a:ext>
            </a:extLst>
          </p:cNvPr>
          <p:cNvSpPr txBox="1"/>
          <p:nvPr/>
        </p:nvSpPr>
        <p:spPr>
          <a:xfrm>
            <a:off x="6692492" y="3692986"/>
            <a:ext cx="509992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D91C279-F81D-4F10-A4E0-EA49B3760238}"/>
              </a:ext>
            </a:extLst>
          </p:cNvPr>
          <p:cNvSpPr txBox="1"/>
          <p:nvPr/>
        </p:nvSpPr>
        <p:spPr>
          <a:xfrm>
            <a:off x="6642030" y="3139873"/>
            <a:ext cx="509992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20A6042-45E1-4F8D-A144-8AD8E68B0BEC}"/>
              </a:ext>
            </a:extLst>
          </p:cNvPr>
          <p:cNvSpPr txBox="1"/>
          <p:nvPr/>
        </p:nvSpPr>
        <p:spPr>
          <a:xfrm>
            <a:off x="6456884" y="4173377"/>
            <a:ext cx="509992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6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C3752BA-D715-4995-B391-423E3469144A}"/>
              </a:ext>
            </a:extLst>
          </p:cNvPr>
          <p:cNvGrpSpPr/>
          <p:nvPr/>
        </p:nvGrpSpPr>
        <p:grpSpPr>
          <a:xfrm>
            <a:off x="4048457" y="2259485"/>
            <a:ext cx="4028169" cy="2823435"/>
            <a:chOff x="4004915" y="2259485"/>
            <a:chExt cx="4028169" cy="282343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5D692E-10A8-49C9-88AC-8943FF4DA931}"/>
                </a:ext>
              </a:extLst>
            </p:cNvPr>
            <p:cNvSpPr/>
            <p:nvPr/>
          </p:nvSpPr>
          <p:spPr>
            <a:xfrm>
              <a:off x="4004915" y="2304252"/>
              <a:ext cx="4028169" cy="27786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BCA9242-CE0E-444D-A8B7-ABE1A0AB558D}"/>
                </a:ext>
              </a:extLst>
            </p:cNvPr>
            <p:cNvSpPr/>
            <p:nvPr/>
          </p:nvSpPr>
          <p:spPr>
            <a:xfrm>
              <a:off x="4806113" y="2514600"/>
              <a:ext cx="2361140" cy="2376553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A20B9BC-34D5-4007-80C2-84A037843448}"/>
                </a:ext>
              </a:extLst>
            </p:cNvPr>
            <p:cNvSpPr/>
            <p:nvPr/>
          </p:nvSpPr>
          <p:spPr>
            <a:xfrm>
              <a:off x="5215809" y="3121456"/>
              <a:ext cx="1337401" cy="133740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B2171A2-CF25-489A-ABF1-C915838DC40F}"/>
                    </a:ext>
                  </a:extLst>
                </p:cNvPr>
                <p:cNvSpPr/>
                <p:nvPr/>
              </p:nvSpPr>
              <p:spPr>
                <a:xfrm>
                  <a:off x="4320809" y="2259485"/>
                  <a:ext cx="711791" cy="112064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B2171A2-CF25-489A-ABF1-C915838DC4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809" y="2259485"/>
                  <a:ext cx="711791" cy="112064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591E607A-B54C-4271-9560-8A58B9F705EA}"/>
                    </a:ext>
                  </a:extLst>
                </p:cNvPr>
                <p:cNvSpPr/>
                <p:nvPr/>
              </p:nvSpPr>
              <p:spPr>
                <a:xfrm>
                  <a:off x="4842243" y="2731659"/>
                  <a:ext cx="711791" cy="10948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591E607A-B54C-4271-9560-8A58B9F70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243" y="2731659"/>
                  <a:ext cx="711791" cy="109482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สี่เหลี่ยมผืนผ้า: มุมมนด้านบน 26">
            <a:extLst>
              <a:ext uri="{FF2B5EF4-FFF2-40B4-BE49-F238E27FC236}">
                <a16:creationId xmlns:a16="http://schemas.microsoft.com/office/drawing/2014/main" id="{63EB710E-103F-48F8-B846-3A4F969BE0BA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95DE5-235B-48E5-8EB2-36C84060CE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0454" y="5819300"/>
            <a:ext cx="6511092" cy="10668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399DE4-C1A9-4A26-B678-EF9070D5F6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9821" y="444852"/>
            <a:ext cx="2048434" cy="7559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108C6D-C7D9-49F1-8736-E4FDD530D3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5395" y="1991287"/>
            <a:ext cx="71329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3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>
            <a:extLst>
              <a:ext uri="{FF2B5EF4-FFF2-40B4-BE49-F238E27FC236}">
                <a16:creationId xmlns:a16="http://schemas.microsoft.com/office/drawing/2014/main" id="{6F160DAA-D726-4234-BA91-ECCBBFCE53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C0E8C197-8D46-4B07-A921-F1A6E87C0C20}"/>
              </a:ext>
            </a:extLst>
          </p:cNvPr>
          <p:cNvGrpSpPr/>
          <p:nvPr/>
        </p:nvGrpSpPr>
        <p:grpSpPr>
          <a:xfrm>
            <a:off x="807615" y="3932955"/>
            <a:ext cx="10681281" cy="1536812"/>
            <a:chOff x="807615" y="3932955"/>
            <a:chExt cx="10681281" cy="153681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DC40CBE-1570-4BFD-8B20-4F9E3A7C36FB}"/>
                </a:ext>
              </a:extLst>
            </p:cNvPr>
            <p:cNvSpPr/>
            <p:nvPr/>
          </p:nvSpPr>
          <p:spPr>
            <a:xfrm>
              <a:off x="807615" y="3996515"/>
              <a:ext cx="10681281" cy="1473252"/>
            </a:xfrm>
            <a:prstGeom prst="roundRect">
              <a:avLst>
                <a:gd name="adj" fmla="val 168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21B4175-E354-4D49-AAE2-8F9297618D0C}"/>
                </a:ext>
              </a:extLst>
            </p:cNvPr>
            <p:cNvSpPr/>
            <p:nvPr/>
          </p:nvSpPr>
          <p:spPr>
            <a:xfrm>
              <a:off x="855743" y="3932955"/>
              <a:ext cx="10625137" cy="1450322"/>
            </a:xfrm>
            <a:prstGeom prst="roundRect">
              <a:avLst>
                <a:gd name="adj" fmla="val 1573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C5A65A4-414C-4850-8685-2ED299F13D24}"/>
                    </a:ext>
                  </a:extLst>
                </p:cNvPr>
                <p:cNvSpPr txBox="1"/>
                <p:nvPr/>
              </p:nvSpPr>
              <p:spPr>
                <a:xfrm>
                  <a:off x="1198329" y="4119011"/>
                  <a:ext cx="10282552" cy="11462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เซต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B 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ไม่เป็นสับเซตของ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ก็ต่อเมื่อ มีสมาชิก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อย่างน้อย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หนึ่งตัวของเซต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B 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ที่ไม่เป็นสมาชิก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  <a:p>
                  <a:pPr marR="0" lvl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ของเซต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เขียนแทนด้วย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B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⊄</m:t>
                      </m:r>
                    </m:oMath>
                  </a14:m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C5A65A4-414C-4850-8685-2ED299F13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8329" y="4119011"/>
                  <a:ext cx="10282552" cy="1146211"/>
                </a:xfrm>
                <a:prstGeom prst="rect">
                  <a:avLst/>
                </a:prstGeom>
                <a:blipFill>
                  <a:blip r:embed="rId5"/>
                  <a:stretch>
                    <a:fillRect l="-1542" t="-3723" b="-186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CD3E0637-1A51-475E-B5EE-1577CAEEA4A3}"/>
              </a:ext>
            </a:extLst>
          </p:cNvPr>
          <p:cNvGrpSpPr/>
          <p:nvPr/>
        </p:nvGrpSpPr>
        <p:grpSpPr>
          <a:xfrm>
            <a:off x="809122" y="1723744"/>
            <a:ext cx="10681281" cy="1505136"/>
            <a:chOff x="809122" y="1723744"/>
            <a:chExt cx="10681281" cy="150513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B556997-58BE-4F22-A6AD-13468936757B}"/>
                </a:ext>
              </a:extLst>
            </p:cNvPr>
            <p:cNvSpPr/>
            <p:nvPr/>
          </p:nvSpPr>
          <p:spPr>
            <a:xfrm>
              <a:off x="809122" y="1787552"/>
              <a:ext cx="10681281" cy="1441328"/>
            </a:xfrm>
            <a:prstGeom prst="roundRect">
              <a:avLst>
                <a:gd name="adj" fmla="val 215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B64AAF1-D1D5-44F0-A29D-1CF001422276}"/>
                </a:ext>
              </a:extLst>
            </p:cNvPr>
            <p:cNvSpPr/>
            <p:nvPr/>
          </p:nvSpPr>
          <p:spPr>
            <a:xfrm>
              <a:off x="857250" y="1723744"/>
              <a:ext cx="10625137" cy="1418894"/>
            </a:xfrm>
            <a:prstGeom prst="roundRect">
              <a:avLst>
                <a:gd name="adj" fmla="val 179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8457CEE-4A59-44DA-B691-A94610A4D65A}"/>
                    </a:ext>
                  </a:extLst>
                </p:cNvPr>
                <p:cNvSpPr txBox="1"/>
                <p:nvPr/>
              </p:nvSpPr>
              <p:spPr>
                <a:xfrm>
                  <a:off x="1198328" y="1872117"/>
                  <a:ext cx="10101262" cy="11462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เซต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B 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เป็นสับเซตของ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ก็ต่อเมื่อ สมาชิกทุกตัวของเซต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B 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เป็นสมาชิกของเซต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</a:t>
                  </a: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  <a:p>
                  <a:pPr marR="0" lvl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เขียนแทนด้วย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B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⊂</m:t>
                      </m:r>
                    </m:oMath>
                  </a14:m>
                  <a:r>
                    <a:rPr kumimoji="0" lang="th-TH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8457CEE-4A59-44DA-B691-A94610A4D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8328" y="1872117"/>
                  <a:ext cx="10101262" cy="1146211"/>
                </a:xfrm>
                <a:prstGeom prst="rect">
                  <a:avLst/>
                </a:prstGeom>
                <a:blipFill>
                  <a:blip r:embed="rId6"/>
                  <a:stretch>
                    <a:fillRect l="-1569" t="-3723" b="-186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4">
            <a:extLst>
              <a:ext uri="{FF2B5EF4-FFF2-40B4-BE49-F238E27FC236}">
                <a16:creationId xmlns:a16="http://schemas.microsoft.com/office/drawing/2014/main" id="{822DE9AA-840E-4AA7-B6A9-965EA0F023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70" y="208907"/>
            <a:ext cx="2062264" cy="847287"/>
          </a:xfrm>
          <a:prstGeom prst="rect">
            <a:avLst/>
          </a:prstGeom>
        </p:spPr>
      </p:pic>
      <p:sp>
        <p:nvSpPr>
          <p:cNvPr id="15" name="สี่เหลี่ยมผืนผ้า: มุมมนด้านบน 14">
            <a:extLst>
              <a:ext uri="{FF2B5EF4-FFF2-40B4-BE49-F238E27FC236}">
                <a16:creationId xmlns:a16="http://schemas.microsoft.com/office/drawing/2014/main" id="{73D4DCF6-E907-4DAA-8A5F-1A5AEF8C2425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F0D981-2AFE-4141-ACB2-005270932D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9821" y="444852"/>
            <a:ext cx="204843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4">
            <a:extLst>
              <a:ext uri="{FF2B5EF4-FFF2-40B4-BE49-F238E27FC236}">
                <a16:creationId xmlns:a16="http://schemas.microsoft.com/office/drawing/2014/main" id="{068A79F9-F8DA-4870-A1D8-5369B2D952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40EBFA-2230-4701-BF80-7E09B42FEAFE}"/>
              </a:ext>
            </a:extLst>
          </p:cNvPr>
          <p:cNvSpPr txBox="1"/>
          <p:nvPr/>
        </p:nvSpPr>
        <p:spPr>
          <a:xfrm>
            <a:off x="535604" y="1086804"/>
            <a:ext cx="11877880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ให้พิจารณาว่าเซต </a:t>
            </a:r>
            <a:r>
              <a:rPr lang="en-US" sz="28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A</a:t>
            </a:r>
            <a:r>
              <a:rPr lang="th-TH" sz="28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เป็นสับเซตของเซต </a:t>
            </a:r>
            <a:r>
              <a:rPr lang="en-US" sz="28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B</a:t>
            </a:r>
            <a:r>
              <a:rPr lang="th-TH" sz="28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หรือไม่ และเซต </a:t>
            </a:r>
            <a:r>
              <a:rPr lang="en-US" sz="28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B</a:t>
            </a:r>
            <a:r>
              <a:rPr lang="th-TH" sz="28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เป็นสับเซตของเซต </a:t>
            </a:r>
            <a:r>
              <a:rPr lang="en-US" sz="28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A </a:t>
            </a:r>
            <a:r>
              <a:rPr lang="th-TH" sz="28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หรือไม่</a:t>
            </a:r>
            <a:endParaRPr lang="en-US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1AF2C82-61FF-4449-B902-D34FA7A13F54}"/>
              </a:ext>
            </a:extLst>
          </p:cNvPr>
          <p:cNvGrpSpPr/>
          <p:nvPr/>
        </p:nvGrpSpPr>
        <p:grpSpPr>
          <a:xfrm>
            <a:off x="6735672" y="1664087"/>
            <a:ext cx="1753707" cy="707886"/>
            <a:chOff x="2116135" y="1724964"/>
            <a:chExt cx="1753707" cy="70788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1B18F91-F2BC-4D20-8DBE-1870E8211810}"/>
                </a:ext>
              </a:extLst>
            </p:cNvPr>
            <p:cNvSpPr/>
            <p:nvPr/>
          </p:nvSpPr>
          <p:spPr>
            <a:xfrm>
              <a:off x="2116135" y="1740351"/>
              <a:ext cx="1753707" cy="656823"/>
            </a:xfrm>
            <a:prstGeom prst="roundRect">
              <a:avLst>
                <a:gd name="adj" fmla="val 2783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C26CCC0-453D-4D70-A2E7-24FDB415086F}"/>
                    </a:ext>
                  </a:extLst>
                </p:cNvPr>
                <p:cNvSpPr txBox="1"/>
                <p:nvPr/>
              </p:nvSpPr>
              <p:spPr>
                <a:xfrm>
                  <a:off x="2336539" y="1724964"/>
                  <a:ext cx="1277523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tx1"/>
                      </a:solidFill>
                      <a:effectLst/>
                      <a:latin typeface="TH Sarabun New" panose="020B0500040200020003" pitchFamily="34" charset="-34"/>
                      <a:ea typeface="Times New Roman" panose="02020603050405020304" pitchFamily="18" charset="0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⊂</m:t>
                      </m:r>
                    </m:oMath>
                  </a14:m>
                  <a:r>
                    <a:rPr lang="th-TH" sz="4000" b="1" dirty="0">
                      <a:solidFill>
                        <a:schemeClr val="tx1"/>
                      </a:solidFill>
                      <a:effectLst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effectLst/>
                      <a:latin typeface="TH Sarabun New" panose="020B0500040200020003" pitchFamily="34" charset="-34"/>
                      <a:ea typeface="Times New Roman" panose="02020603050405020304" pitchFamily="18" charset="0"/>
                    </a:rPr>
                    <a:t>B</a:t>
                  </a:r>
                  <a:r>
                    <a:rPr lang="th-TH" sz="4000" b="1" dirty="0">
                      <a:solidFill>
                        <a:schemeClr val="tx1"/>
                      </a:solidFill>
                      <a:effectLst/>
                      <a:latin typeface="TH Sarabun New" panose="020B0500040200020003" pitchFamily="34" charset="-34"/>
                      <a:ea typeface="Times New Roman" panose="02020603050405020304" pitchFamily="18" charset="0"/>
                    </a:rPr>
                    <a:t> 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C26CCC0-453D-4D70-A2E7-24FDB4150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539" y="1724964"/>
                  <a:ext cx="1277523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13333" t="-12931" r="-21905" b="-39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1" name="Picture 4">
            <a:extLst>
              <a:ext uri="{FF2B5EF4-FFF2-40B4-BE49-F238E27FC236}">
                <a16:creationId xmlns:a16="http://schemas.microsoft.com/office/drawing/2014/main" id="{3F6CAE8F-A241-45A3-8A1C-B3DE5A60D6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70" y="208907"/>
            <a:ext cx="2062264" cy="847287"/>
          </a:xfrm>
          <a:prstGeom prst="rect">
            <a:avLst/>
          </a:prstGeom>
        </p:spPr>
      </p:pic>
      <p:sp>
        <p:nvSpPr>
          <p:cNvPr id="92" name="สี่เหลี่ยมผืนผ้า: มุมมนด้านบน 14">
            <a:extLst>
              <a:ext uri="{FF2B5EF4-FFF2-40B4-BE49-F238E27FC236}">
                <a16:creationId xmlns:a16="http://schemas.microsoft.com/office/drawing/2014/main" id="{939B95E7-5CEE-4729-ABBE-22F679E73BFF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F45FD-CD73-4FBE-A4FE-B45414FC54A9}"/>
              </a:ext>
            </a:extLst>
          </p:cNvPr>
          <p:cNvGrpSpPr/>
          <p:nvPr/>
        </p:nvGrpSpPr>
        <p:grpSpPr>
          <a:xfrm>
            <a:off x="9199842" y="1639938"/>
            <a:ext cx="1753707" cy="707886"/>
            <a:chOff x="9199842" y="1639938"/>
            <a:chExt cx="1753707" cy="707886"/>
          </a:xfrm>
        </p:grpSpPr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8E2769CE-EF39-4CB1-BD13-0DFB9DE48066}"/>
                </a:ext>
              </a:extLst>
            </p:cNvPr>
            <p:cNvSpPr/>
            <p:nvPr/>
          </p:nvSpPr>
          <p:spPr>
            <a:xfrm>
              <a:off x="9199842" y="1655548"/>
              <a:ext cx="1753707" cy="656823"/>
            </a:xfrm>
            <a:prstGeom prst="roundRect">
              <a:avLst>
                <a:gd name="adj" fmla="val 2783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3DCD7123-34D1-4EFD-AEBF-15BA9F5D7834}"/>
                    </a:ext>
                  </a:extLst>
                </p:cNvPr>
                <p:cNvSpPr txBox="1"/>
                <p:nvPr/>
              </p:nvSpPr>
              <p:spPr>
                <a:xfrm>
                  <a:off x="9476987" y="1639938"/>
                  <a:ext cx="1397192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</a:rPr>
                    <a:t>B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⊂</m:t>
                      </m:r>
                    </m:oMath>
                  </a14:m>
                  <a:r>
                    <a:rPr kumimoji="0" lang="th-TH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imes New Roman" panose="02020603050405020304" pitchFamily="18" charset="0"/>
                    </a:rPr>
                    <a:t>A</a:t>
                  </a:r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3DCD7123-34D1-4EFD-AEBF-15BA9F5D78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6987" y="1639938"/>
                  <a:ext cx="1397192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5721" t="-12931" b="-39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1F549E-DD84-4F99-87D1-C382FC53D2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74" y="2514344"/>
            <a:ext cx="617495" cy="7264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6B74A22-2D3A-45DA-9CDA-68505F8B9D1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74" y="3252302"/>
            <a:ext cx="617495" cy="6757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242871-599F-4D9F-AE43-1978254C06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68" y="4059430"/>
            <a:ext cx="703705" cy="6617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106A04D-9F0D-4797-8CB9-6447F275D09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85" y="4825591"/>
            <a:ext cx="584670" cy="644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D7C029-2C05-4103-93B9-B442FC3020FA}"/>
                  </a:ext>
                </a:extLst>
              </p:cNvPr>
              <p:cNvSpPr/>
              <p:nvPr/>
            </p:nvSpPr>
            <p:spPr>
              <a:xfrm>
                <a:off x="1321046" y="2510547"/>
                <a:ext cx="4693657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0" lvl="0" algn="thaiDi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SzPts val="16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และ</a:t>
                </a:r>
                <a:r>
                  <a:rPr lang="th-TH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−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th-TH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          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D7C029-2C05-4103-93B9-B442FC302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46" y="2510547"/>
                <a:ext cx="4693657" cy="684803"/>
              </a:xfrm>
              <a:prstGeom prst="rect">
                <a:avLst/>
              </a:prstGeom>
              <a:blipFill>
                <a:blip r:embed="rId1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E9DBCD7-9577-48CE-A75B-EEF43D2A6D27}"/>
                  </a:ext>
                </a:extLst>
              </p:cNvPr>
              <p:cNvSpPr/>
              <p:nvPr/>
            </p:nvSpPr>
            <p:spPr>
              <a:xfrm>
                <a:off x="1321046" y="4125330"/>
                <a:ext cx="29546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∅</m:t>
                        </m:r>
                      </m:e>
                    </m:d>
                  </m:oMath>
                </a14:m>
                <a:r>
                  <a:rPr lang="en-US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และ</a:t>
                </a:r>
                <a:r>
                  <a:rPr lang="th-TH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{ }</m:t>
                        </m:r>
                      </m:e>
                    </m:d>
                  </m:oMath>
                </a14:m>
                <a:r>
                  <a:rPr lang="th-TH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	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E9DBCD7-9577-48CE-A75B-EEF43D2A6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46" y="4125330"/>
                <a:ext cx="2954655" cy="523220"/>
              </a:xfrm>
              <a:prstGeom prst="rect">
                <a:avLst/>
              </a:prstGeom>
              <a:blipFill>
                <a:blip r:embed="rId1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AB2416-2AA0-4825-AAB0-F29ABF2ABB6E}"/>
                  </a:ext>
                </a:extLst>
              </p:cNvPr>
              <p:cNvSpPr/>
              <p:nvPr/>
            </p:nvSpPr>
            <p:spPr>
              <a:xfrm>
                <a:off x="1309002" y="4729434"/>
                <a:ext cx="4801314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0" lvl="0" algn="thaiDi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SzPts val="16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200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{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en-US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และ</a:t>
                </a:r>
                <a:r>
                  <a:rPr lang="th-TH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,{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th-TH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	</a:t>
                </a:r>
                <a:endParaRPr lang="en-US" sz="2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AB2416-2AA0-4825-AAB0-F29ABF2AB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02" y="4729434"/>
                <a:ext cx="4801314" cy="684803"/>
              </a:xfrm>
              <a:prstGeom prst="rect">
                <a:avLst/>
              </a:prstGeom>
              <a:blipFill>
                <a:blip r:embed="rId1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E091570C-4A70-43E5-AADD-21F8B09A4FB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85" y="5577303"/>
            <a:ext cx="578006" cy="578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37410DA-C933-4234-8638-BD9431686552}"/>
                  </a:ext>
                </a:extLst>
              </p:cNvPr>
              <p:cNvSpPr/>
              <p:nvPr/>
            </p:nvSpPr>
            <p:spPr>
              <a:xfrm>
                <a:off x="1307380" y="3384236"/>
                <a:ext cx="38179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และ</a:t>
                </a:r>
                <a:r>
                  <a:rPr lang="th-TH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37410DA-C933-4234-8638-BD9431686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80" y="3384236"/>
                <a:ext cx="3817905" cy="523220"/>
              </a:xfrm>
              <a:prstGeom prst="rect">
                <a:avLst/>
              </a:prstGeom>
              <a:blipFill>
                <a:blip r:embed="rId1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5AD67525-3C72-49EB-B86A-EFB88991DBB6}"/>
              </a:ext>
            </a:extLst>
          </p:cNvPr>
          <p:cNvSpPr txBox="1"/>
          <p:nvPr/>
        </p:nvSpPr>
        <p:spPr>
          <a:xfrm>
            <a:off x="8522140" y="2615175"/>
            <a:ext cx="720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และ</a:t>
            </a:r>
            <a:endParaRPr lang="en-US" sz="3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FD9DD2-B569-4028-A56F-BCA29460E967}"/>
              </a:ext>
            </a:extLst>
          </p:cNvPr>
          <p:cNvSpPr txBox="1"/>
          <p:nvPr/>
        </p:nvSpPr>
        <p:spPr>
          <a:xfrm>
            <a:off x="8522140" y="3363206"/>
            <a:ext cx="720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และ</a:t>
            </a:r>
            <a:endParaRPr lang="en-US" sz="3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18E424-578C-4EA9-A4FB-02A098EF7BD4}"/>
              </a:ext>
            </a:extLst>
          </p:cNvPr>
          <p:cNvSpPr txBox="1"/>
          <p:nvPr/>
        </p:nvSpPr>
        <p:spPr>
          <a:xfrm>
            <a:off x="8522140" y="4111236"/>
            <a:ext cx="720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และ</a:t>
            </a:r>
            <a:endParaRPr lang="en-US" sz="3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961DB9-4C80-41F0-8342-B0F144D760AA}"/>
              </a:ext>
            </a:extLst>
          </p:cNvPr>
          <p:cNvSpPr txBox="1"/>
          <p:nvPr/>
        </p:nvSpPr>
        <p:spPr>
          <a:xfrm>
            <a:off x="8522140" y="4859266"/>
            <a:ext cx="720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และ</a:t>
            </a:r>
            <a:endParaRPr lang="en-US" sz="3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A5BD7D-BCB2-44AA-844D-EC8EBFE20D49}"/>
              </a:ext>
            </a:extLst>
          </p:cNvPr>
          <p:cNvSpPr txBox="1"/>
          <p:nvPr/>
        </p:nvSpPr>
        <p:spPr>
          <a:xfrm>
            <a:off x="8522140" y="5607297"/>
            <a:ext cx="720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และ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EBC4FE-EF49-48D6-8181-8C5D91510ACA}"/>
                  </a:ext>
                </a:extLst>
              </p:cNvPr>
              <p:cNvSpPr/>
              <p:nvPr/>
            </p:nvSpPr>
            <p:spPr>
              <a:xfrm>
                <a:off x="1307380" y="5638913"/>
                <a:ext cx="54663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thaiDist">
                  <a:spcBef>
                    <a:spcPts val="0"/>
                  </a:spcBef>
                  <a:spcAft>
                    <a:spcPts val="0"/>
                  </a:spcAft>
                  <a:buSzPts val="16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th-TH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เป็นเซตของจำนวนนับ 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th-TH" sz="2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เป็นเซตของจำนวนเต็ม</a:t>
                </a:r>
                <a:endPara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EBC4FE-EF49-48D6-8181-8C5D91510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80" y="5638913"/>
                <a:ext cx="5466393" cy="523220"/>
              </a:xfrm>
              <a:prstGeom prst="rect">
                <a:avLst/>
              </a:prstGeom>
              <a:blipFill>
                <a:blip r:embed="rId1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1.1ถูก">
            <a:extLst>
              <a:ext uri="{FF2B5EF4-FFF2-40B4-BE49-F238E27FC236}">
                <a16:creationId xmlns:a16="http://schemas.microsoft.com/office/drawing/2014/main" id="{F501251B-E8F5-4AD3-A059-332E9F47EC75}"/>
              </a:ext>
            </a:extLst>
          </p:cNvPr>
          <p:cNvGrpSpPr/>
          <p:nvPr/>
        </p:nvGrpSpPr>
        <p:grpSpPr>
          <a:xfrm>
            <a:off x="6850593" y="2639562"/>
            <a:ext cx="1523864" cy="553358"/>
            <a:chOff x="6906792" y="2639325"/>
            <a:chExt cx="1523864" cy="553358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2ADC41B-9178-47C9-8549-0A1973F6D8B3}"/>
                </a:ext>
              </a:extLst>
            </p:cNvPr>
            <p:cNvSpPr/>
            <p:nvPr/>
          </p:nvSpPr>
          <p:spPr>
            <a:xfrm>
              <a:off x="6906792" y="2639325"/>
              <a:ext cx="1523864" cy="553358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5" name="Picture 2" descr="Free vector check mark and cross symbols in flat styles">
              <a:extLst>
                <a:ext uri="{FF2B5EF4-FFF2-40B4-BE49-F238E27FC236}">
                  <a16:creationId xmlns:a16="http://schemas.microsoft.com/office/drawing/2014/main" id="{33048E1D-7176-4022-9219-3D8A80C8D9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661" b="91339" l="5389" r="96407">
                          <a14:foregroundMark x1="91617" y1="15748" x2="92814" y2="18898"/>
                          <a14:foregroundMark x1="96407" y1="21260" x2="96407" y2="21260"/>
                          <a14:foregroundMark x1="6587" y1="53543" x2="6587" y2="53543"/>
                          <a14:foregroundMark x1="31737" y1="91339" x2="31737" y2="9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12166" y="2702572"/>
              <a:ext cx="552713" cy="42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1.1">
            <a:extLst>
              <a:ext uri="{FF2B5EF4-FFF2-40B4-BE49-F238E27FC236}">
                <a16:creationId xmlns:a16="http://schemas.microsoft.com/office/drawing/2014/main" id="{7DB48A37-9940-4F6B-8D6A-CA16BFB7D952}"/>
              </a:ext>
            </a:extLst>
          </p:cNvPr>
          <p:cNvGrpSpPr/>
          <p:nvPr/>
        </p:nvGrpSpPr>
        <p:grpSpPr>
          <a:xfrm>
            <a:off x="6735673" y="2566908"/>
            <a:ext cx="1753707" cy="705091"/>
            <a:chOff x="6789121" y="2566908"/>
            <a:chExt cx="1753707" cy="705091"/>
          </a:xfrm>
        </p:grpSpPr>
        <p:grpSp>
          <p:nvGrpSpPr>
            <p:cNvPr id="117" name="กลุ่ม 1">
              <a:extLst>
                <a:ext uri="{FF2B5EF4-FFF2-40B4-BE49-F238E27FC236}">
                  <a16:creationId xmlns:a16="http://schemas.microsoft.com/office/drawing/2014/main" id="{84F5106C-D0A2-40B9-B0E1-D7FA56405209}"/>
                </a:ext>
              </a:extLst>
            </p:cNvPr>
            <p:cNvGrpSpPr/>
            <p:nvPr/>
          </p:nvGrpSpPr>
          <p:grpSpPr>
            <a:xfrm>
              <a:off x="6789121" y="2566908"/>
              <a:ext cx="1753707" cy="705091"/>
              <a:chOff x="2116135" y="1692083"/>
              <a:chExt cx="1753707" cy="705091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61344451-7985-4144-B20E-02EEE4BB8871}"/>
                  </a:ext>
                </a:extLst>
              </p:cNvPr>
              <p:cNvSpPr/>
              <p:nvPr/>
            </p:nvSpPr>
            <p:spPr>
              <a:xfrm>
                <a:off x="2116135" y="1740351"/>
                <a:ext cx="1753707" cy="656823"/>
              </a:xfrm>
              <a:prstGeom prst="roundRect">
                <a:avLst>
                  <a:gd name="adj" fmla="val 2783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2FE65ED2-2A48-404D-B4E0-0E68DCD43A15}"/>
                  </a:ext>
                </a:extLst>
              </p:cNvPr>
              <p:cNvSpPr/>
              <p:nvPr/>
            </p:nvSpPr>
            <p:spPr>
              <a:xfrm>
                <a:off x="2162214" y="1741045"/>
                <a:ext cx="1667744" cy="605605"/>
              </a:xfrm>
              <a:prstGeom prst="roundRect">
                <a:avLst>
                  <a:gd name="adj" fmla="val 25821"/>
                </a:avLst>
              </a:prstGeom>
              <a:solidFill>
                <a:srgbClr val="5497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E0E0E278-0B62-417C-B0A9-EC7B94456A84}"/>
                  </a:ext>
                </a:extLst>
              </p:cNvPr>
              <p:cNvSpPr/>
              <p:nvPr/>
            </p:nvSpPr>
            <p:spPr>
              <a:xfrm>
                <a:off x="2162214" y="1692083"/>
                <a:ext cx="1667744" cy="605605"/>
              </a:xfrm>
              <a:prstGeom prst="roundRect">
                <a:avLst>
                  <a:gd name="adj" fmla="val 23324"/>
                </a:avLst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2" name="Picture 17">
              <a:extLst>
                <a:ext uri="{FF2B5EF4-FFF2-40B4-BE49-F238E27FC236}">
                  <a16:creationId xmlns:a16="http://schemas.microsoft.com/office/drawing/2014/main" id="{91B206CD-DA4A-4FCB-BD20-8167D06B1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7497177" y="2676740"/>
              <a:ext cx="302218" cy="381303"/>
            </a:xfrm>
            <a:prstGeom prst="rect">
              <a:avLst/>
            </a:prstGeom>
          </p:spPr>
        </p:pic>
      </p:grpSp>
      <p:grpSp>
        <p:nvGrpSpPr>
          <p:cNvPr id="102" name="1.2ผิด">
            <a:extLst>
              <a:ext uri="{FF2B5EF4-FFF2-40B4-BE49-F238E27FC236}">
                <a16:creationId xmlns:a16="http://schemas.microsoft.com/office/drawing/2014/main" id="{4DA843E8-B5AA-439D-86A7-FC96085B1771}"/>
              </a:ext>
            </a:extLst>
          </p:cNvPr>
          <p:cNvGrpSpPr/>
          <p:nvPr/>
        </p:nvGrpSpPr>
        <p:grpSpPr>
          <a:xfrm>
            <a:off x="9319010" y="2636353"/>
            <a:ext cx="1523864" cy="553358"/>
            <a:chOff x="9305127" y="2636067"/>
            <a:chExt cx="1523864" cy="553358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7CF0F365-4DA7-428B-B090-AD9D77848D6A}"/>
                </a:ext>
              </a:extLst>
            </p:cNvPr>
            <p:cNvSpPr/>
            <p:nvPr/>
          </p:nvSpPr>
          <p:spPr>
            <a:xfrm>
              <a:off x="9305127" y="2636067"/>
              <a:ext cx="1523864" cy="553358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 w="38100">
              <a:solidFill>
                <a:srgbClr val="E01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6" name="Picture 2" descr="Free vector check mark and cross symbols in flat styles">
              <a:extLst>
                <a:ext uri="{FF2B5EF4-FFF2-40B4-BE49-F238E27FC236}">
                  <a16:creationId xmlns:a16="http://schemas.microsoft.com/office/drawing/2014/main" id="{F04D58E8-520B-4F25-AD00-55CD4107E0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128" b="94017" l="0" r="94828">
                          <a14:foregroundMark x1="7759" y1="5128" x2="7759" y2="5128"/>
                          <a14:foregroundMark x1="91379" y1="9402" x2="91379" y2="9402"/>
                          <a14:foregroundMark x1="87069" y1="94017" x2="87069" y2="94017"/>
                          <a14:foregroundMark x1="6897" y1="91453" x2="6897" y2="91453"/>
                          <a14:foregroundMark x1="94828" y1="11111" x2="94828" y2="11111"/>
                          <a14:foregroundMark x1="87931" y1="5128" x2="87931" y2="5128"/>
                          <a14:foregroundMark x1="1724" y1="12821" x2="1724" y2="12821"/>
                          <a14:foregroundMark x1="6034" y1="6838" x2="14655" y2="5128"/>
                          <a14:foregroundMark x1="85345" y1="5128" x2="95690" y2="14530"/>
                          <a14:foregroundMark x1="6897" y1="93162" x2="16379" y2="94872"/>
                          <a14:foregroundMark x1="5172" y1="91453" x2="5172" y2="91453"/>
                          <a14:foregroundMark x1="3448" y1="92308" x2="3448" y2="92308"/>
                          <a14:foregroundMark x1="94828" y1="83761" x2="93966" y2="91453"/>
                          <a14:backgroundMark x1="2586" y1="93162" x2="2586" y2="931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68820" y="2720854"/>
              <a:ext cx="404054" cy="4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1.2">
            <a:extLst>
              <a:ext uri="{FF2B5EF4-FFF2-40B4-BE49-F238E27FC236}">
                <a16:creationId xmlns:a16="http://schemas.microsoft.com/office/drawing/2014/main" id="{7ADAE27E-4CBA-46FF-954E-2CE66A119D96}"/>
              </a:ext>
            </a:extLst>
          </p:cNvPr>
          <p:cNvGrpSpPr/>
          <p:nvPr/>
        </p:nvGrpSpPr>
        <p:grpSpPr>
          <a:xfrm>
            <a:off x="9196837" y="2566908"/>
            <a:ext cx="1753707" cy="705091"/>
            <a:chOff x="9196837" y="2566908"/>
            <a:chExt cx="1753707" cy="705091"/>
          </a:xfrm>
        </p:grpSpPr>
        <p:grpSp>
          <p:nvGrpSpPr>
            <p:cNvPr id="133" name="กลุ่ม 1">
              <a:extLst>
                <a:ext uri="{FF2B5EF4-FFF2-40B4-BE49-F238E27FC236}">
                  <a16:creationId xmlns:a16="http://schemas.microsoft.com/office/drawing/2014/main" id="{E88E9155-2BB7-48FB-9F43-A3D1D8ECC5FF}"/>
                </a:ext>
              </a:extLst>
            </p:cNvPr>
            <p:cNvGrpSpPr/>
            <p:nvPr/>
          </p:nvGrpSpPr>
          <p:grpSpPr>
            <a:xfrm>
              <a:off x="9196837" y="2566908"/>
              <a:ext cx="1753707" cy="705091"/>
              <a:chOff x="2116135" y="1692083"/>
              <a:chExt cx="1753707" cy="705091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8FF893C6-DBCA-48CF-9638-BBF4794049B1}"/>
                  </a:ext>
                </a:extLst>
              </p:cNvPr>
              <p:cNvSpPr/>
              <p:nvPr/>
            </p:nvSpPr>
            <p:spPr>
              <a:xfrm>
                <a:off x="2116135" y="1740351"/>
                <a:ext cx="1753707" cy="656823"/>
              </a:xfrm>
              <a:prstGeom prst="roundRect">
                <a:avLst>
                  <a:gd name="adj" fmla="val 2783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CC98EEEC-85D7-4942-821E-BC35B6DA6B01}"/>
                  </a:ext>
                </a:extLst>
              </p:cNvPr>
              <p:cNvSpPr/>
              <p:nvPr/>
            </p:nvSpPr>
            <p:spPr>
              <a:xfrm>
                <a:off x="2162214" y="1741045"/>
                <a:ext cx="1667744" cy="605605"/>
              </a:xfrm>
              <a:prstGeom prst="roundRect">
                <a:avLst>
                  <a:gd name="adj" fmla="val 25821"/>
                </a:avLst>
              </a:prstGeom>
              <a:solidFill>
                <a:srgbClr val="5497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BDA2767E-4AC1-4333-A149-C5C7BB8E5194}"/>
                  </a:ext>
                </a:extLst>
              </p:cNvPr>
              <p:cNvSpPr/>
              <p:nvPr/>
            </p:nvSpPr>
            <p:spPr>
              <a:xfrm>
                <a:off x="2162214" y="1692083"/>
                <a:ext cx="1667744" cy="605605"/>
              </a:xfrm>
              <a:prstGeom prst="roundRect">
                <a:avLst>
                  <a:gd name="adj" fmla="val 23324"/>
                </a:avLst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7" name="Picture 17">
              <a:extLst>
                <a:ext uri="{FF2B5EF4-FFF2-40B4-BE49-F238E27FC236}">
                  <a16:creationId xmlns:a16="http://schemas.microsoft.com/office/drawing/2014/main" id="{BFD44602-8033-4BC4-A66D-740EE3C2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904893" y="2676740"/>
              <a:ext cx="302218" cy="381303"/>
            </a:xfrm>
            <a:prstGeom prst="rect">
              <a:avLst/>
            </a:prstGeom>
          </p:spPr>
        </p:pic>
      </p:grpSp>
      <p:grpSp>
        <p:nvGrpSpPr>
          <p:cNvPr id="37" name="2.1ผิด">
            <a:extLst>
              <a:ext uri="{FF2B5EF4-FFF2-40B4-BE49-F238E27FC236}">
                <a16:creationId xmlns:a16="http://schemas.microsoft.com/office/drawing/2014/main" id="{5F3B7B22-AE33-4E51-8FB3-3A23BF568C0D}"/>
              </a:ext>
            </a:extLst>
          </p:cNvPr>
          <p:cNvGrpSpPr/>
          <p:nvPr/>
        </p:nvGrpSpPr>
        <p:grpSpPr>
          <a:xfrm>
            <a:off x="6868692" y="3386000"/>
            <a:ext cx="1523864" cy="553358"/>
            <a:chOff x="6906792" y="3421406"/>
            <a:chExt cx="1523864" cy="553358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48C434B-1873-4116-A558-A2BB58E6C8B5}"/>
                </a:ext>
              </a:extLst>
            </p:cNvPr>
            <p:cNvSpPr/>
            <p:nvPr/>
          </p:nvSpPr>
          <p:spPr>
            <a:xfrm>
              <a:off x="6906792" y="3421406"/>
              <a:ext cx="1523864" cy="553358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 w="38100">
              <a:solidFill>
                <a:srgbClr val="E01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9" name="Picture 2" descr="Free vector check mark and cross symbols in flat styles">
              <a:extLst>
                <a:ext uri="{FF2B5EF4-FFF2-40B4-BE49-F238E27FC236}">
                  <a16:creationId xmlns:a16="http://schemas.microsoft.com/office/drawing/2014/main" id="{85650C2F-6EE7-48D3-B60D-BF36890D19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128" b="94017" l="0" r="94828">
                          <a14:foregroundMark x1="7759" y1="5128" x2="7759" y2="5128"/>
                          <a14:foregroundMark x1="91379" y1="9402" x2="91379" y2="9402"/>
                          <a14:foregroundMark x1="87069" y1="94017" x2="87069" y2="94017"/>
                          <a14:foregroundMark x1="6897" y1="91453" x2="6897" y2="91453"/>
                          <a14:foregroundMark x1="94828" y1="11111" x2="94828" y2="11111"/>
                          <a14:foregroundMark x1="87931" y1="5128" x2="87931" y2="5128"/>
                          <a14:foregroundMark x1="1724" y1="12821" x2="1724" y2="12821"/>
                          <a14:foregroundMark x1="6034" y1="6838" x2="14655" y2="5128"/>
                          <a14:foregroundMark x1="85345" y1="5128" x2="95690" y2="14530"/>
                          <a14:foregroundMark x1="6897" y1="93162" x2="16379" y2="94872"/>
                          <a14:foregroundMark x1="5172" y1="91453" x2="5172" y2="91453"/>
                          <a14:foregroundMark x1="3448" y1="92308" x2="3448" y2="92308"/>
                          <a14:foregroundMark x1="94828" y1="83761" x2="93966" y2="91453"/>
                          <a14:backgroundMark x1="2586" y1="93162" x2="2586" y2="931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65289" y="3491369"/>
              <a:ext cx="404054" cy="4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2.1">
            <a:extLst>
              <a:ext uri="{FF2B5EF4-FFF2-40B4-BE49-F238E27FC236}">
                <a16:creationId xmlns:a16="http://schemas.microsoft.com/office/drawing/2014/main" id="{15293BB7-9F64-4C19-A84C-E229D5BCCE3E}"/>
              </a:ext>
            </a:extLst>
          </p:cNvPr>
          <p:cNvGrpSpPr/>
          <p:nvPr/>
        </p:nvGrpSpPr>
        <p:grpSpPr>
          <a:xfrm>
            <a:off x="6735673" y="3327616"/>
            <a:ext cx="1753707" cy="705091"/>
            <a:chOff x="6796119" y="3381122"/>
            <a:chExt cx="1753707" cy="705091"/>
          </a:xfrm>
        </p:grpSpPr>
        <p:grpSp>
          <p:nvGrpSpPr>
            <p:cNvPr id="138" name="กลุ่ม 1">
              <a:extLst>
                <a:ext uri="{FF2B5EF4-FFF2-40B4-BE49-F238E27FC236}">
                  <a16:creationId xmlns:a16="http://schemas.microsoft.com/office/drawing/2014/main" id="{AAD1508C-5692-4090-B87E-10A79F27D172}"/>
                </a:ext>
              </a:extLst>
            </p:cNvPr>
            <p:cNvGrpSpPr/>
            <p:nvPr/>
          </p:nvGrpSpPr>
          <p:grpSpPr>
            <a:xfrm>
              <a:off x="6796119" y="3381122"/>
              <a:ext cx="1753707" cy="705091"/>
              <a:chOff x="2116135" y="1692083"/>
              <a:chExt cx="1753707" cy="705091"/>
            </a:xfrm>
          </p:grpSpPr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6A9EFDF9-FB8C-4070-A119-11691EB7F3E6}"/>
                  </a:ext>
                </a:extLst>
              </p:cNvPr>
              <p:cNvSpPr/>
              <p:nvPr/>
            </p:nvSpPr>
            <p:spPr>
              <a:xfrm>
                <a:off x="2116135" y="1740351"/>
                <a:ext cx="1753707" cy="656823"/>
              </a:xfrm>
              <a:prstGeom prst="roundRect">
                <a:avLst>
                  <a:gd name="adj" fmla="val 2783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E7ADB915-D641-4659-9C1B-A04F8EF198A1}"/>
                  </a:ext>
                </a:extLst>
              </p:cNvPr>
              <p:cNvSpPr/>
              <p:nvPr/>
            </p:nvSpPr>
            <p:spPr>
              <a:xfrm>
                <a:off x="2162214" y="1741045"/>
                <a:ext cx="1667744" cy="605605"/>
              </a:xfrm>
              <a:prstGeom prst="roundRect">
                <a:avLst>
                  <a:gd name="adj" fmla="val 25821"/>
                </a:avLst>
              </a:prstGeom>
              <a:solidFill>
                <a:srgbClr val="5497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E6868DF6-D7DD-4BD4-9B29-55579F3F1EAB}"/>
                  </a:ext>
                </a:extLst>
              </p:cNvPr>
              <p:cNvSpPr/>
              <p:nvPr/>
            </p:nvSpPr>
            <p:spPr>
              <a:xfrm>
                <a:off x="2162214" y="1692083"/>
                <a:ext cx="1667744" cy="605605"/>
              </a:xfrm>
              <a:prstGeom prst="roundRect">
                <a:avLst>
                  <a:gd name="adj" fmla="val 23324"/>
                </a:avLst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2" name="Picture 17">
              <a:extLst>
                <a:ext uri="{FF2B5EF4-FFF2-40B4-BE49-F238E27FC236}">
                  <a16:creationId xmlns:a16="http://schemas.microsoft.com/office/drawing/2014/main" id="{47AEC8F1-8D29-49FC-9CBC-3CC1DE7DE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7504175" y="3490954"/>
              <a:ext cx="302218" cy="381303"/>
            </a:xfrm>
            <a:prstGeom prst="rect">
              <a:avLst/>
            </a:prstGeom>
          </p:spPr>
        </p:pic>
      </p:grpSp>
      <p:grpSp>
        <p:nvGrpSpPr>
          <p:cNvPr id="104" name="2.2ผิด">
            <a:extLst>
              <a:ext uri="{FF2B5EF4-FFF2-40B4-BE49-F238E27FC236}">
                <a16:creationId xmlns:a16="http://schemas.microsoft.com/office/drawing/2014/main" id="{CE1C7FAC-06A2-4881-9C57-DF2DEBD0385F}"/>
              </a:ext>
            </a:extLst>
          </p:cNvPr>
          <p:cNvGrpSpPr/>
          <p:nvPr/>
        </p:nvGrpSpPr>
        <p:grpSpPr>
          <a:xfrm>
            <a:off x="9305127" y="3382779"/>
            <a:ext cx="1523864" cy="553358"/>
            <a:chOff x="9305127" y="3418148"/>
            <a:chExt cx="1523864" cy="553358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DE05F586-1AAC-4B19-9FBD-BC93647C7567}"/>
                </a:ext>
              </a:extLst>
            </p:cNvPr>
            <p:cNvSpPr/>
            <p:nvPr/>
          </p:nvSpPr>
          <p:spPr>
            <a:xfrm>
              <a:off x="9305127" y="3418148"/>
              <a:ext cx="1523864" cy="553358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 w="38100">
              <a:solidFill>
                <a:srgbClr val="E01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0" name="Picture 2" descr="Free vector check mark and cross symbols in flat styles">
              <a:extLst>
                <a:ext uri="{FF2B5EF4-FFF2-40B4-BE49-F238E27FC236}">
                  <a16:creationId xmlns:a16="http://schemas.microsoft.com/office/drawing/2014/main" id="{4AAEE3DD-2392-4C45-B5AC-1978BF75B5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128" b="94017" l="0" r="94828">
                          <a14:foregroundMark x1="7759" y1="5128" x2="7759" y2="5128"/>
                          <a14:foregroundMark x1="91379" y1="9402" x2="91379" y2="9402"/>
                          <a14:foregroundMark x1="87069" y1="94017" x2="87069" y2="94017"/>
                          <a14:foregroundMark x1="6897" y1="91453" x2="6897" y2="91453"/>
                          <a14:foregroundMark x1="94828" y1="11111" x2="94828" y2="11111"/>
                          <a14:foregroundMark x1="87931" y1="5128" x2="87931" y2="5128"/>
                          <a14:foregroundMark x1="1724" y1="12821" x2="1724" y2="12821"/>
                          <a14:foregroundMark x1="6034" y1="6838" x2="14655" y2="5128"/>
                          <a14:foregroundMark x1="85345" y1="5128" x2="95690" y2="14530"/>
                          <a14:foregroundMark x1="6897" y1="93162" x2="16379" y2="94872"/>
                          <a14:foregroundMark x1="5172" y1="91453" x2="5172" y2="91453"/>
                          <a14:foregroundMark x1="3448" y1="92308" x2="3448" y2="92308"/>
                          <a14:foregroundMark x1="94828" y1="83761" x2="93966" y2="91453"/>
                          <a14:backgroundMark x1="2586" y1="93162" x2="2586" y2="931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68820" y="3491369"/>
              <a:ext cx="404054" cy="4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2.2">
            <a:extLst>
              <a:ext uri="{FF2B5EF4-FFF2-40B4-BE49-F238E27FC236}">
                <a16:creationId xmlns:a16="http://schemas.microsoft.com/office/drawing/2014/main" id="{3053767C-3601-4F5F-9790-972DE2FF70D6}"/>
              </a:ext>
            </a:extLst>
          </p:cNvPr>
          <p:cNvGrpSpPr/>
          <p:nvPr/>
        </p:nvGrpSpPr>
        <p:grpSpPr>
          <a:xfrm>
            <a:off x="9196837" y="3325422"/>
            <a:ext cx="1753707" cy="705091"/>
            <a:chOff x="9188437" y="3351153"/>
            <a:chExt cx="1753707" cy="705091"/>
          </a:xfrm>
        </p:grpSpPr>
        <p:grpSp>
          <p:nvGrpSpPr>
            <p:cNvPr id="143" name="กลุ่ม 1">
              <a:extLst>
                <a:ext uri="{FF2B5EF4-FFF2-40B4-BE49-F238E27FC236}">
                  <a16:creationId xmlns:a16="http://schemas.microsoft.com/office/drawing/2014/main" id="{A4982AB0-5E27-416B-B883-44F37788E08A}"/>
                </a:ext>
              </a:extLst>
            </p:cNvPr>
            <p:cNvGrpSpPr/>
            <p:nvPr/>
          </p:nvGrpSpPr>
          <p:grpSpPr>
            <a:xfrm>
              <a:off x="9188437" y="3351153"/>
              <a:ext cx="1753707" cy="705091"/>
              <a:chOff x="2116135" y="1692083"/>
              <a:chExt cx="1753707" cy="705091"/>
            </a:xfrm>
          </p:grpSpPr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795C919A-4BE6-487B-9EF1-066D300A9717}"/>
                  </a:ext>
                </a:extLst>
              </p:cNvPr>
              <p:cNvSpPr/>
              <p:nvPr/>
            </p:nvSpPr>
            <p:spPr>
              <a:xfrm>
                <a:off x="2116135" y="1740351"/>
                <a:ext cx="1753707" cy="656823"/>
              </a:xfrm>
              <a:prstGeom prst="roundRect">
                <a:avLst>
                  <a:gd name="adj" fmla="val 2783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4F4B80D7-E57E-45A4-8883-FC12ABFB2FDA}"/>
                  </a:ext>
                </a:extLst>
              </p:cNvPr>
              <p:cNvSpPr/>
              <p:nvPr/>
            </p:nvSpPr>
            <p:spPr>
              <a:xfrm>
                <a:off x="2162214" y="1741045"/>
                <a:ext cx="1667744" cy="605605"/>
              </a:xfrm>
              <a:prstGeom prst="roundRect">
                <a:avLst>
                  <a:gd name="adj" fmla="val 25821"/>
                </a:avLst>
              </a:prstGeom>
              <a:solidFill>
                <a:srgbClr val="5497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B0418A1C-513D-4759-A1A7-E845C181E2A2}"/>
                  </a:ext>
                </a:extLst>
              </p:cNvPr>
              <p:cNvSpPr/>
              <p:nvPr/>
            </p:nvSpPr>
            <p:spPr>
              <a:xfrm>
                <a:off x="2162214" y="1692083"/>
                <a:ext cx="1667744" cy="605605"/>
              </a:xfrm>
              <a:prstGeom prst="roundRect">
                <a:avLst>
                  <a:gd name="adj" fmla="val 23324"/>
                </a:avLst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7" name="Picture 17">
              <a:extLst>
                <a:ext uri="{FF2B5EF4-FFF2-40B4-BE49-F238E27FC236}">
                  <a16:creationId xmlns:a16="http://schemas.microsoft.com/office/drawing/2014/main" id="{491AEBD3-49B6-4DE7-B087-58C7DF773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896493" y="3460985"/>
              <a:ext cx="302218" cy="381303"/>
            </a:xfrm>
            <a:prstGeom prst="rect">
              <a:avLst/>
            </a:prstGeom>
          </p:spPr>
        </p:pic>
      </p:grpSp>
      <p:grpSp>
        <p:nvGrpSpPr>
          <p:cNvPr id="46" name="3.1ถูก">
            <a:extLst>
              <a:ext uri="{FF2B5EF4-FFF2-40B4-BE49-F238E27FC236}">
                <a16:creationId xmlns:a16="http://schemas.microsoft.com/office/drawing/2014/main" id="{BDB2B083-656E-49C2-839B-96C45C762993}"/>
              </a:ext>
            </a:extLst>
          </p:cNvPr>
          <p:cNvGrpSpPr/>
          <p:nvPr/>
        </p:nvGrpSpPr>
        <p:grpSpPr>
          <a:xfrm>
            <a:off x="6865943" y="4132438"/>
            <a:ext cx="1523864" cy="553358"/>
            <a:chOff x="6904043" y="4203486"/>
            <a:chExt cx="1523864" cy="553358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8147252-C9EE-4D00-B889-C4FE67902AA1}"/>
                </a:ext>
              </a:extLst>
            </p:cNvPr>
            <p:cNvSpPr/>
            <p:nvPr/>
          </p:nvSpPr>
          <p:spPr>
            <a:xfrm>
              <a:off x="6904043" y="4203486"/>
              <a:ext cx="1523864" cy="553358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7" name="Picture 2" descr="Free vector check mark and cross symbols in flat styles">
              <a:extLst>
                <a:ext uri="{FF2B5EF4-FFF2-40B4-BE49-F238E27FC236}">
                  <a16:creationId xmlns:a16="http://schemas.microsoft.com/office/drawing/2014/main" id="{56E34DA1-4BC2-4714-8E54-D3EDE150D2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661" b="91339" l="5389" r="96407">
                          <a14:foregroundMark x1="91617" y1="15748" x2="92814" y2="18898"/>
                          <a14:foregroundMark x1="96407" y1="21260" x2="96407" y2="21260"/>
                          <a14:foregroundMark x1="6587" y1="53543" x2="6587" y2="53543"/>
                          <a14:foregroundMark x1="31737" y1="91339" x2="31737" y2="9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12166" y="4266750"/>
              <a:ext cx="552713" cy="42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8" name="3.1">
            <a:extLst>
              <a:ext uri="{FF2B5EF4-FFF2-40B4-BE49-F238E27FC236}">
                <a16:creationId xmlns:a16="http://schemas.microsoft.com/office/drawing/2014/main" id="{EFECA6FE-2590-408D-BC1C-1E4F100D5E5A}"/>
              </a:ext>
            </a:extLst>
          </p:cNvPr>
          <p:cNvGrpSpPr/>
          <p:nvPr/>
        </p:nvGrpSpPr>
        <p:grpSpPr>
          <a:xfrm>
            <a:off x="6735673" y="4088324"/>
            <a:ext cx="1753707" cy="705091"/>
            <a:chOff x="9188437" y="3351153"/>
            <a:chExt cx="1753707" cy="705091"/>
          </a:xfrm>
        </p:grpSpPr>
        <p:grpSp>
          <p:nvGrpSpPr>
            <p:cNvPr id="149" name="กลุ่ม 1">
              <a:extLst>
                <a:ext uri="{FF2B5EF4-FFF2-40B4-BE49-F238E27FC236}">
                  <a16:creationId xmlns:a16="http://schemas.microsoft.com/office/drawing/2014/main" id="{2A182907-8DEC-4BB4-B82C-0D8EDE183074}"/>
                </a:ext>
              </a:extLst>
            </p:cNvPr>
            <p:cNvGrpSpPr/>
            <p:nvPr/>
          </p:nvGrpSpPr>
          <p:grpSpPr>
            <a:xfrm>
              <a:off x="9188437" y="3351153"/>
              <a:ext cx="1753707" cy="705091"/>
              <a:chOff x="2116135" y="1692083"/>
              <a:chExt cx="1753707" cy="705091"/>
            </a:xfrm>
          </p:grpSpPr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21D8D8D1-BF5C-48D5-A3F5-A1588656A731}"/>
                  </a:ext>
                </a:extLst>
              </p:cNvPr>
              <p:cNvSpPr/>
              <p:nvPr/>
            </p:nvSpPr>
            <p:spPr>
              <a:xfrm>
                <a:off x="2116135" y="1740351"/>
                <a:ext cx="1753707" cy="656823"/>
              </a:xfrm>
              <a:prstGeom prst="roundRect">
                <a:avLst>
                  <a:gd name="adj" fmla="val 2783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0F62856E-E1EC-437B-868B-6F6F034AA908}"/>
                  </a:ext>
                </a:extLst>
              </p:cNvPr>
              <p:cNvSpPr/>
              <p:nvPr/>
            </p:nvSpPr>
            <p:spPr>
              <a:xfrm>
                <a:off x="2162214" y="1741045"/>
                <a:ext cx="1667744" cy="605605"/>
              </a:xfrm>
              <a:prstGeom prst="roundRect">
                <a:avLst>
                  <a:gd name="adj" fmla="val 25821"/>
                </a:avLst>
              </a:prstGeom>
              <a:solidFill>
                <a:srgbClr val="5497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F014404D-8BE0-4075-A0DE-ACF2193CE3D5}"/>
                  </a:ext>
                </a:extLst>
              </p:cNvPr>
              <p:cNvSpPr/>
              <p:nvPr/>
            </p:nvSpPr>
            <p:spPr>
              <a:xfrm>
                <a:off x="2162214" y="1692083"/>
                <a:ext cx="1667744" cy="605605"/>
              </a:xfrm>
              <a:prstGeom prst="roundRect">
                <a:avLst>
                  <a:gd name="adj" fmla="val 23324"/>
                </a:avLst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0" name="Picture 17">
              <a:extLst>
                <a:ext uri="{FF2B5EF4-FFF2-40B4-BE49-F238E27FC236}">
                  <a16:creationId xmlns:a16="http://schemas.microsoft.com/office/drawing/2014/main" id="{543F97AD-0278-4CC4-973B-824EC894E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896493" y="3460985"/>
              <a:ext cx="302218" cy="381303"/>
            </a:xfrm>
            <a:prstGeom prst="rect">
              <a:avLst/>
            </a:prstGeom>
          </p:spPr>
        </p:pic>
      </p:grpSp>
      <p:grpSp>
        <p:nvGrpSpPr>
          <p:cNvPr id="113" name="3.2ถูก">
            <a:extLst>
              <a:ext uri="{FF2B5EF4-FFF2-40B4-BE49-F238E27FC236}">
                <a16:creationId xmlns:a16="http://schemas.microsoft.com/office/drawing/2014/main" id="{9EAFFA83-2D01-40C1-B031-B75C6E213FD9}"/>
              </a:ext>
            </a:extLst>
          </p:cNvPr>
          <p:cNvGrpSpPr/>
          <p:nvPr/>
        </p:nvGrpSpPr>
        <p:grpSpPr>
          <a:xfrm>
            <a:off x="9302378" y="4129205"/>
            <a:ext cx="1523864" cy="553358"/>
            <a:chOff x="9302378" y="4200228"/>
            <a:chExt cx="1523864" cy="553358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FAEA4BD-00EB-4D6D-9E9D-667191926E4A}"/>
                </a:ext>
              </a:extLst>
            </p:cNvPr>
            <p:cNvSpPr/>
            <p:nvPr/>
          </p:nvSpPr>
          <p:spPr>
            <a:xfrm>
              <a:off x="9302378" y="4200228"/>
              <a:ext cx="1523864" cy="553358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3" name="Picture 2" descr="Free vector check mark and cross symbols in flat styles">
              <a:extLst>
                <a:ext uri="{FF2B5EF4-FFF2-40B4-BE49-F238E27FC236}">
                  <a16:creationId xmlns:a16="http://schemas.microsoft.com/office/drawing/2014/main" id="{55DABC7D-0C0D-4927-9988-6EC1180A6C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661" b="91339" l="5389" r="96407">
                          <a14:foregroundMark x1="91617" y1="15748" x2="92814" y2="18898"/>
                          <a14:foregroundMark x1="96407" y1="21260" x2="96407" y2="21260"/>
                          <a14:foregroundMark x1="6587" y1="53543" x2="6587" y2="53543"/>
                          <a14:foregroundMark x1="31737" y1="91339" x2="31737" y2="9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779645" y="4255479"/>
              <a:ext cx="552713" cy="42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3.2">
            <a:extLst>
              <a:ext uri="{FF2B5EF4-FFF2-40B4-BE49-F238E27FC236}">
                <a16:creationId xmlns:a16="http://schemas.microsoft.com/office/drawing/2014/main" id="{CB8EC526-D475-4550-A94C-F779941C6FE8}"/>
              </a:ext>
            </a:extLst>
          </p:cNvPr>
          <p:cNvGrpSpPr/>
          <p:nvPr/>
        </p:nvGrpSpPr>
        <p:grpSpPr>
          <a:xfrm>
            <a:off x="9196837" y="4083936"/>
            <a:ext cx="1753707" cy="705091"/>
            <a:chOff x="9188437" y="3351153"/>
            <a:chExt cx="1753707" cy="705091"/>
          </a:xfrm>
        </p:grpSpPr>
        <p:grpSp>
          <p:nvGrpSpPr>
            <p:cNvPr id="155" name="กลุ่ม 1">
              <a:extLst>
                <a:ext uri="{FF2B5EF4-FFF2-40B4-BE49-F238E27FC236}">
                  <a16:creationId xmlns:a16="http://schemas.microsoft.com/office/drawing/2014/main" id="{5C9ED5B4-40EC-4F54-9EE9-5FFC2BB0A066}"/>
                </a:ext>
              </a:extLst>
            </p:cNvPr>
            <p:cNvGrpSpPr/>
            <p:nvPr/>
          </p:nvGrpSpPr>
          <p:grpSpPr>
            <a:xfrm>
              <a:off x="9188437" y="3351153"/>
              <a:ext cx="1753707" cy="705091"/>
              <a:chOff x="2116135" y="1692083"/>
              <a:chExt cx="1753707" cy="705091"/>
            </a:xfrm>
          </p:grpSpPr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12BB9AF7-2C86-4A90-882E-7746BE7A7A4B}"/>
                  </a:ext>
                </a:extLst>
              </p:cNvPr>
              <p:cNvSpPr/>
              <p:nvPr/>
            </p:nvSpPr>
            <p:spPr>
              <a:xfrm>
                <a:off x="2116135" y="1740351"/>
                <a:ext cx="1753707" cy="656823"/>
              </a:xfrm>
              <a:prstGeom prst="roundRect">
                <a:avLst>
                  <a:gd name="adj" fmla="val 2783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45C15CBA-9282-49CE-8E14-A47868D4F4A0}"/>
                  </a:ext>
                </a:extLst>
              </p:cNvPr>
              <p:cNvSpPr/>
              <p:nvPr/>
            </p:nvSpPr>
            <p:spPr>
              <a:xfrm>
                <a:off x="2162214" y="1741045"/>
                <a:ext cx="1667744" cy="605605"/>
              </a:xfrm>
              <a:prstGeom prst="roundRect">
                <a:avLst>
                  <a:gd name="adj" fmla="val 25821"/>
                </a:avLst>
              </a:prstGeom>
              <a:solidFill>
                <a:srgbClr val="5497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D65C1DCE-CA3D-47D2-B280-9D3366974B53}"/>
                  </a:ext>
                </a:extLst>
              </p:cNvPr>
              <p:cNvSpPr/>
              <p:nvPr/>
            </p:nvSpPr>
            <p:spPr>
              <a:xfrm>
                <a:off x="2162214" y="1692083"/>
                <a:ext cx="1667744" cy="605605"/>
              </a:xfrm>
              <a:prstGeom prst="roundRect">
                <a:avLst>
                  <a:gd name="adj" fmla="val 23324"/>
                </a:avLst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6" name="Picture 17">
              <a:extLst>
                <a:ext uri="{FF2B5EF4-FFF2-40B4-BE49-F238E27FC236}">
                  <a16:creationId xmlns:a16="http://schemas.microsoft.com/office/drawing/2014/main" id="{CFC1B600-948E-4F70-86C8-3DEFFA8BA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896493" y="3460985"/>
              <a:ext cx="302218" cy="381303"/>
            </a:xfrm>
            <a:prstGeom prst="rect">
              <a:avLst/>
            </a:prstGeom>
          </p:spPr>
        </p:pic>
      </p:grpSp>
      <p:grpSp>
        <p:nvGrpSpPr>
          <p:cNvPr id="47" name="4.1ผิด">
            <a:extLst>
              <a:ext uri="{FF2B5EF4-FFF2-40B4-BE49-F238E27FC236}">
                <a16:creationId xmlns:a16="http://schemas.microsoft.com/office/drawing/2014/main" id="{5DD300E3-1A3F-4160-BC26-F09AE2879A76}"/>
              </a:ext>
            </a:extLst>
          </p:cNvPr>
          <p:cNvGrpSpPr/>
          <p:nvPr/>
        </p:nvGrpSpPr>
        <p:grpSpPr>
          <a:xfrm>
            <a:off x="6872480" y="4878876"/>
            <a:ext cx="1523864" cy="553358"/>
            <a:chOff x="6910580" y="4914401"/>
            <a:chExt cx="1523864" cy="55335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0E5BE2C8-28A3-4C9C-8B2C-46648E4A3259}"/>
                </a:ext>
              </a:extLst>
            </p:cNvPr>
            <p:cNvSpPr/>
            <p:nvPr/>
          </p:nvSpPr>
          <p:spPr>
            <a:xfrm>
              <a:off x="6910580" y="4914401"/>
              <a:ext cx="1523864" cy="553358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 w="38100">
              <a:solidFill>
                <a:srgbClr val="E01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1" name="Picture 2" descr="Free vector check mark and cross symbols in flat styles">
              <a:extLst>
                <a:ext uri="{FF2B5EF4-FFF2-40B4-BE49-F238E27FC236}">
                  <a16:creationId xmlns:a16="http://schemas.microsoft.com/office/drawing/2014/main" id="{64D352C2-9FA5-4911-A26D-65F15BE2F3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128" b="94017" l="0" r="94828">
                          <a14:foregroundMark x1="7759" y1="5128" x2="7759" y2="5128"/>
                          <a14:foregroundMark x1="91379" y1="9402" x2="91379" y2="9402"/>
                          <a14:foregroundMark x1="87069" y1="94017" x2="87069" y2="94017"/>
                          <a14:foregroundMark x1="6897" y1="91453" x2="6897" y2="91453"/>
                          <a14:foregroundMark x1="94828" y1="11111" x2="94828" y2="11111"/>
                          <a14:foregroundMark x1="87931" y1="5128" x2="87931" y2="5128"/>
                          <a14:foregroundMark x1="1724" y1="12821" x2="1724" y2="12821"/>
                          <a14:foregroundMark x1="6034" y1="6838" x2="14655" y2="5128"/>
                          <a14:foregroundMark x1="85345" y1="5128" x2="95690" y2="14530"/>
                          <a14:foregroundMark x1="6897" y1="93162" x2="16379" y2="94872"/>
                          <a14:foregroundMark x1="5172" y1="91453" x2="5172" y2="91453"/>
                          <a14:foregroundMark x1="3448" y1="92308" x2="3448" y2="92308"/>
                          <a14:foregroundMark x1="94828" y1="83761" x2="93966" y2="91453"/>
                          <a14:backgroundMark x1="2586" y1="93162" x2="2586" y2="931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51549" y="4997600"/>
              <a:ext cx="404054" cy="4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0" name="4.1">
            <a:extLst>
              <a:ext uri="{FF2B5EF4-FFF2-40B4-BE49-F238E27FC236}">
                <a16:creationId xmlns:a16="http://schemas.microsoft.com/office/drawing/2014/main" id="{87FEC389-049E-4220-80E6-E54849B6C89D}"/>
              </a:ext>
            </a:extLst>
          </p:cNvPr>
          <p:cNvGrpSpPr/>
          <p:nvPr/>
        </p:nvGrpSpPr>
        <p:grpSpPr>
          <a:xfrm>
            <a:off x="6735673" y="4849032"/>
            <a:ext cx="1753707" cy="705091"/>
            <a:chOff x="9188437" y="3351153"/>
            <a:chExt cx="1753707" cy="705091"/>
          </a:xfrm>
        </p:grpSpPr>
        <p:grpSp>
          <p:nvGrpSpPr>
            <p:cNvPr id="161" name="กลุ่ม 1">
              <a:extLst>
                <a:ext uri="{FF2B5EF4-FFF2-40B4-BE49-F238E27FC236}">
                  <a16:creationId xmlns:a16="http://schemas.microsoft.com/office/drawing/2014/main" id="{EFB4EF17-05D3-4F7D-866E-926A1FA75586}"/>
                </a:ext>
              </a:extLst>
            </p:cNvPr>
            <p:cNvGrpSpPr/>
            <p:nvPr/>
          </p:nvGrpSpPr>
          <p:grpSpPr>
            <a:xfrm>
              <a:off x="9188437" y="3351153"/>
              <a:ext cx="1753707" cy="705091"/>
              <a:chOff x="2116135" y="1692083"/>
              <a:chExt cx="1753707" cy="705091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14663700-A0AB-4F19-85E8-A17D3E425C43}"/>
                  </a:ext>
                </a:extLst>
              </p:cNvPr>
              <p:cNvSpPr/>
              <p:nvPr/>
            </p:nvSpPr>
            <p:spPr>
              <a:xfrm>
                <a:off x="2116135" y="1740351"/>
                <a:ext cx="1753707" cy="656823"/>
              </a:xfrm>
              <a:prstGeom prst="roundRect">
                <a:avLst>
                  <a:gd name="adj" fmla="val 2783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59A264DA-4CEC-4FC4-B2EB-CC4B59AD1D1E}"/>
                  </a:ext>
                </a:extLst>
              </p:cNvPr>
              <p:cNvSpPr/>
              <p:nvPr/>
            </p:nvSpPr>
            <p:spPr>
              <a:xfrm>
                <a:off x="2162214" y="1741045"/>
                <a:ext cx="1667744" cy="605605"/>
              </a:xfrm>
              <a:prstGeom prst="roundRect">
                <a:avLst>
                  <a:gd name="adj" fmla="val 25821"/>
                </a:avLst>
              </a:prstGeom>
              <a:solidFill>
                <a:srgbClr val="5497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9D735A47-137B-430A-B9A8-FC7A1C714EF4}"/>
                  </a:ext>
                </a:extLst>
              </p:cNvPr>
              <p:cNvSpPr/>
              <p:nvPr/>
            </p:nvSpPr>
            <p:spPr>
              <a:xfrm>
                <a:off x="2162214" y="1692083"/>
                <a:ext cx="1667744" cy="605605"/>
              </a:xfrm>
              <a:prstGeom prst="roundRect">
                <a:avLst>
                  <a:gd name="adj" fmla="val 23324"/>
                </a:avLst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2" name="Picture 17">
              <a:extLst>
                <a:ext uri="{FF2B5EF4-FFF2-40B4-BE49-F238E27FC236}">
                  <a16:creationId xmlns:a16="http://schemas.microsoft.com/office/drawing/2014/main" id="{1E2DCD05-D112-4AE9-BEF0-68D57B7CF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896493" y="3460985"/>
              <a:ext cx="302218" cy="381303"/>
            </a:xfrm>
            <a:prstGeom prst="rect">
              <a:avLst/>
            </a:prstGeom>
          </p:spPr>
        </p:pic>
      </p:grpSp>
      <p:grpSp>
        <p:nvGrpSpPr>
          <p:cNvPr id="114" name="4.2ผิด">
            <a:extLst>
              <a:ext uri="{FF2B5EF4-FFF2-40B4-BE49-F238E27FC236}">
                <a16:creationId xmlns:a16="http://schemas.microsoft.com/office/drawing/2014/main" id="{6B9F8A73-750E-4D5E-8E17-AC0B7D068250}"/>
              </a:ext>
            </a:extLst>
          </p:cNvPr>
          <p:cNvGrpSpPr/>
          <p:nvPr/>
        </p:nvGrpSpPr>
        <p:grpSpPr>
          <a:xfrm>
            <a:off x="9308915" y="4875631"/>
            <a:ext cx="1523864" cy="553358"/>
            <a:chOff x="9308915" y="4911143"/>
            <a:chExt cx="1523864" cy="553358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647C7811-8A92-41C4-8EB9-03F56681F3FC}"/>
                </a:ext>
              </a:extLst>
            </p:cNvPr>
            <p:cNvSpPr/>
            <p:nvPr/>
          </p:nvSpPr>
          <p:spPr>
            <a:xfrm>
              <a:off x="9308915" y="4911143"/>
              <a:ext cx="1523864" cy="553358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 w="38100">
              <a:solidFill>
                <a:srgbClr val="E01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" name="Picture 2" descr="Free vector check mark and cross symbols in flat styles">
              <a:extLst>
                <a:ext uri="{FF2B5EF4-FFF2-40B4-BE49-F238E27FC236}">
                  <a16:creationId xmlns:a16="http://schemas.microsoft.com/office/drawing/2014/main" id="{EDBBBB00-6EA7-4DD8-87D2-0F6A5C639B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128" b="94017" l="0" r="94828">
                          <a14:foregroundMark x1="7759" y1="5128" x2="7759" y2="5128"/>
                          <a14:foregroundMark x1="91379" y1="9402" x2="91379" y2="9402"/>
                          <a14:foregroundMark x1="87069" y1="94017" x2="87069" y2="94017"/>
                          <a14:foregroundMark x1="6897" y1="91453" x2="6897" y2="91453"/>
                          <a14:foregroundMark x1="94828" y1="11111" x2="94828" y2="11111"/>
                          <a14:foregroundMark x1="87931" y1="5128" x2="87931" y2="5128"/>
                          <a14:foregroundMark x1="1724" y1="12821" x2="1724" y2="12821"/>
                          <a14:foregroundMark x1="6034" y1="6838" x2="14655" y2="5128"/>
                          <a14:foregroundMark x1="85345" y1="5128" x2="95690" y2="14530"/>
                          <a14:foregroundMark x1="6897" y1="93162" x2="16379" y2="94872"/>
                          <a14:foregroundMark x1="5172" y1="91453" x2="5172" y2="91453"/>
                          <a14:foregroundMark x1="3448" y1="92308" x2="3448" y2="92308"/>
                          <a14:foregroundMark x1="94828" y1="83761" x2="93966" y2="91453"/>
                          <a14:backgroundMark x1="2586" y1="93162" x2="2586" y2="931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68820" y="5008809"/>
              <a:ext cx="404054" cy="4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4.2">
            <a:extLst>
              <a:ext uri="{FF2B5EF4-FFF2-40B4-BE49-F238E27FC236}">
                <a16:creationId xmlns:a16="http://schemas.microsoft.com/office/drawing/2014/main" id="{A9FD40DA-6568-46A0-8519-C86314091F88}"/>
              </a:ext>
            </a:extLst>
          </p:cNvPr>
          <p:cNvGrpSpPr/>
          <p:nvPr/>
        </p:nvGrpSpPr>
        <p:grpSpPr>
          <a:xfrm>
            <a:off x="9196837" y="4842450"/>
            <a:ext cx="1753707" cy="705091"/>
            <a:chOff x="9188437" y="3351153"/>
            <a:chExt cx="1753707" cy="705091"/>
          </a:xfrm>
        </p:grpSpPr>
        <p:grpSp>
          <p:nvGrpSpPr>
            <p:cNvPr id="167" name="กลุ่ม 1">
              <a:extLst>
                <a:ext uri="{FF2B5EF4-FFF2-40B4-BE49-F238E27FC236}">
                  <a16:creationId xmlns:a16="http://schemas.microsoft.com/office/drawing/2014/main" id="{3B31C173-1F4B-4CC8-B7E7-7CEB4D3C7A58}"/>
                </a:ext>
              </a:extLst>
            </p:cNvPr>
            <p:cNvGrpSpPr/>
            <p:nvPr/>
          </p:nvGrpSpPr>
          <p:grpSpPr>
            <a:xfrm>
              <a:off x="9188437" y="3351153"/>
              <a:ext cx="1753707" cy="705091"/>
              <a:chOff x="2116135" y="1692083"/>
              <a:chExt cx="1753707" cy="705091"/>
            </a:xfrm>
          </p:grpSpPr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840C231-2D86-441C-9FE8-F10364865500}"/>
                  </a:ext>
                </a:extLst>
              </p:cNvPr>
              <p:cNvSpPr/>
              <p:nvPr/>
            </p:nvSpPr>
            <p:spPr>
              <a:xfrm>
                <a:off x="2116135" y="1740351"/>
                <a:ext cx="1753707" cy="656823"/>
              </a:xfrm>
              <a:prstGeom prst="roundRect">
                <a:avLst>
                  <a:gd name="adj" fmla="val 2783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AEB8B99E-60C8-4E66-852B-0F6937C17C4A}"/>
                  </a:ext>
                </a:extLst>
              </p:cNvPr>
              <p:cNvSpPr/>
              <p:nvPr/>
            </p:nvSpPr>
            <p:spPr>
              <a:xfrm>
                <a:off x="2162214" y="1741045"/>
                <a:ext cx="1667744" cy="605605"/>
              </a:xfrm>
              <a:prstGeom prst="roundRect">
                <a:avLst>
                  <a:gd name="adj" fmla="val 25821"/>
                </a:avLst>
              </a:prstGeom>
              <a:solidFill>
                <a:srgbClr val="5497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33C7DD4C-525D-4D96-9763-3AA10701230A}"/>
                  </a:ext>
                </a:extLst>
              </p:cNvPr>
              <p:cNvSpPr/>
              <p:nvPr/>
            </p:nvSpPr>
            <p:spPr>
              <a:xfrm>
                <a:off x="2162214" y="1692083"/>
                <a:ext cx="1667744" cy="605605"/>
              </a:xfrm>
              <a:prstGeom prst="roundRect">
                <a:avLst>
                  <a:gd name="adj" fmla="val 23324"/>
                </a:avLst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8" name="Picture 17">
              <a:extLst>
                <a:ext uri="{FF2B5EF4-FFF2-40B4-BE49-F238E27FC236}">
                  <a16:creationId xmlns:a16="http://schemas.microsoft.com/office/drawing/2014/main" id="{7492999C-520B-4A08-87E0-F9F0DFD0C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896493" y="3460985"/>
              <a:ext cx="302218" cy="381303"/>
            </a:xfrm>
            <a:prstGeom prst="rect">
              <a:avLst/>
            </a:prstGeom>
          </p:spPr>
        </p:pic>
      </p:grpSp>
      <p:grpSp>
        <p:nvGrpSpPr>
          <p:cNvPr id="50" name="5.1ถูก">
            <a:extLst>
              <a:ext uri="{FF2B5EF4-FFF2-40B4-BE49-F238E27FC236}">
                <a16:creationId xmlns:a16="http://schemas.microsoft.com/office/drawing/2014/main" id="{EB17F377-2064-4C81-B61A-7A725BA509A2}"/>
              </a:ext>
            </a:extLst>
          </p:cNvPr>
          <p:cNvGrpSpPr/>
          <p:nvPr/>
        </p:nvGrpSpPr>
        <p:grpSpPr>
          <a:xfrm>
            <a:off x="6872480" y="5625316"/>
            <a:ext cx="1523864" cy="553358"/>
            <a:chOff x="6910580" y="5625316"/>
            <a:chExt cx="1523864" cy="55335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E7BC9004-74A2-4791-BD8D-C18F5DE33238}"/>
                </a:ext>
              </a:extLst>
            </p:cNvPr>
            <p:cNvSpPr/>
            <p:nvPr/>
          </p:nvSpPr>
          <p:spPr>
            <a:xfrm>
              <a:off x="6910580" y="5625316"/>
              <a:ext cx="1523864" cy="553358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8" name="Picture 2" descr="Free vector check mark and cross symbols in flat styles">
              <a:extLst>
                <a:ext uri="{FF2B5EF4-FFF2-40B4-BE49-F238E27FC236}">
                  <a16:creationId xmlns:a16="http://schemas.microsoft.com/office/drawing/2014/main" id="{946BBA79-70B3-4D09-8404-15493BDA8E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661" b="91339" l="5389" r="96407">
                          <a14:foregroundMark x1="91617" y1="15748" x2="92814" y2="18898"/>
                          <a14:foregroundMark x1="96407" y1="21260" x2="96407" y2="21260"/>
                          <a14:foregroundMark x1="6587" y1="53543" x2="6587" y2="53543"/>
                          <a14:foregroundMark x1="31737" y1="91339" x2="31737" y2="9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00053" y="5699763"/>
              <a:ext cx="552713" cy="42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2" name="5.1">
            <a:extLst>
              <a:ext uri="{FF2B5EF4-FFF2-40B4-BE49-F238E27FC236}">
                <a16:creationId xmlns:a16="http://schemas.microsoft.com/office/drawing/2014/main" id="{7BCE2930-070B-4954-94E9-587DFF111181}"/>
              </a:ext>
            </a:extLst>
          </p:cNvPr>
          <p:cNvGrpSpPr/>
          <p:nvPr/>
        </p:nvGrpSpPr>
        <p:grpSpPr>
          <a:xfrm>
            <a:off x="6735673" y="5609740"/>
            <a:ext cx="1753707" cy="705091"/>
            <a:chOff x="9188437" y="3351153"/>
            <a:chExt cx="1753707" cy="705091"/>
          </a:xfrm>
        </p:grpSpPr>
        <p:grpSp>
          <p:nvGrpSpPr>
            <p:cNvPr id="173" name="กลุ่ม 1">
              <a:extLst>
                <a:ext uri="{FF2B5EF4-FFF2-40B4-BE49-F238E27FC236}">
                  <a16:creationId xmlns:a16="http://schemas.microsoft.com/office/drawing/2014/main" id="{9FD9D869-7004-4675-9D1C-AA0F622F2EE4}"/>
                </a:ext>
              </a:extLst>
            </p:cNvPr>
            <p:cNvGrpSpPr/>
            <p:nvPr/>
          </p:nvGrpSpPr>
          <p:grpSpPr>
            <a:xfrm>
              <a:off x="9188437" y="3351153"/>
              <a:ext cx="1753707" cy="705091"/>
              <a:chOff x="2116135" y="1692083"/>
              <a:chExt cx="1753707" cy="705091"/>
            </a:xfrm>
          </p:grpSpPr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B95F469-7353-4E96-8D8B-30894DFF1645}"/>
                  </a:ext>
                </a:extLst>
              </p:cNvPr>
              <p:cNvSpPr/>
              <p:nvPr/>
            </p:nvSpPr>
            <p:spPr>
              <a:xfrm>
                <a:off x="2116135" y="1740351"/>
                <a:ext cx="1753707" cy="656823"/>
              </a:xfrm>
              <a:prstGeom prst="roundRect">
                <a:avLst>
                  <a:gd name="adj" fmla="val 2783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F601BD04-E069-41F4-A4D2-F26F7BEDEFF6}"/>
                  </a:ext>
                </a:extLst>
              </p:cNvPr>
              <p:cNvSpPr/>
              <p:nvPr/>
            </p:nvSpPr>
            <p:spPr>
              <a:xfrm>
                <a:off x="2162214" y="1741045"/>
                <a:ext cx="1667744" cy="605605"/>
              </a:xfrm>
              <a:prstGeom prst="roundRect">
                <a:avLst>
                  <a:gd name="adj" fmla="val 25821"/>
                </a:avLst>
              </a:prstGeom>
              <a:solidFill>
                <a:srgbClr val="5497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8CE1EE0A-B078-429A-B88B-1915ED03073D}"/>
                  </a:ext>
                </a:extLst>
              </p:cNvPr>
              <p:cNvSpPr/>
              <p:nvPr/>
            </p:nvSpPr>
            <p:spPr>
              <a:xfrm>
                <a:off x="2162214" y="1692083"/>
                <a:ext cx="1667744" cy="605605"/>
              </a:xfrm>
              <a:prstGeom prst="roundRect">
                <a:avLst>
                  <a:gd name="adj" fmla="val 23324"/>
                </a:avLst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4" name="Picture 17">
              <a:extLst>
                <a:ext uri="{FF2B5EF4-FFF2-40B4-BE49-F238E27FC236}">
                  <a16:creationId xmlns:a16="http://schemas.microsoft.com/office/drawing/2014/main" id="{B0D8D511-0E69-493E-933F-46E5F4BE0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896493" y="3460985"/>
              <a:ext cx="302218" cy="381303"/>
            </a:xfrm>
            <a:prstGeom prst="rect">
              <a:avLst/>
            </a:prstGeom>
          </p:spPr>
        </p:pic>
      </p:grpSp>
      <p:grpSp>
        <p:nvGrpSpPr>
          <p:cNvPr id="1024" name="5.2ผิด">
            <a:extLst>
              <a:ext uri="{FF2B5EF4-FFF2-40B4-BE49-F238E27FC236}">
                <a16:creationId xmlns:a16="http://schemas.microsoft.com/office/drawing/2014/main" id="{2CE9C864-95AA-48D3-97FC-7890492C1AFB}"/>
              </a:ext>
            </a:extLst>
          </p:cNvPr>
          <p:cNvGrpSpPr/>
          <p:nvPr/>
        </p:nvGrpSpPr>
        <p:grpSpPr>
          <a:xfrm>
            <a:off x="9308915" y="5622058"/>
            <a:ext cx="1523864" cy="553358"/>
            <a:chOff x="9308915" y="5622058"/>
            <a:chExt cx="1523864" cy="553358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793BFEB9-FD45-40C5-A00B-79A18DA79193}"/>
                </a:ext>
              </a:extLst>
            </p:cNvPr>
            <p:cNvSpPr/>
            <p:nvPr/>
          </p:nvSpPr>
          <p:spPr>
            <a:xfrm>
              <a:off x="9308915" y="5622058"/>
              <a:ext cx="1523864" cy="553358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 w="38100">
              <a:solidFill>
                <a:srgbClr val="E01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Picture 2" descr="Free vector check mark and cross symbols in flat styles">
              <a:extLst>
                <a:ext uri="{FF2B5EF4-FFF2-40B4-BE49-F238E27FC236}">
                  <a16:creationId xmlns:a16="http://schemas.microsoft.com/office/drawing/2014/main" id="{E2A860F9-8050-4D0B-B416-934192123F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128" b="94017" l="0" r="94828">
                          <a14:foregroundMark x1="7759" y1="5128" x2="7759" y2="5128"/>
                          <a14:foregroundMark x1="91379" y1="9402" x2="91379" y2="9402"/>
                          <a14:foregroundMark x1="87069" y1="94017" x2="87069" y2="94017"/>
                          <a14:foregroundMark x1="6897" y1="91453" x2="6897" y2="91453"/>
                          <a14:foregroundMark x1="94828" y1="11111" x2="94828" y2="11111"/>
                          <a14:foregroundMark x1="87931" y1="5128" x2="87931" y2="5128"/>
                          <a14:foregroundMark x1="1724" y1="12821" x2="1724" y2="12821"/>
                          <a14:foregroundMark x1="6034" y1="6838" x2="14655" y2="5128"/>
                          <a14:foregroundMark x1="85345" y1="5128" x2="95690" y2="14530"/>
                          <a14:foregroundMark x1="6897" y1="93162" x2="16379" y2="94872"/>
                          <a14:foregroundMark x1="5172" y1="91453" x2="5172" y2="91453"/>
                          <a14:foregroundMark x1="3448" y1="92308" x2="3448" y2="92308"/>
                          <a14:foregroundMark x1="94828" y1="83761" x2="93966" y2="91453"/>
                          <a14:backgroundMark x1="2586" y1="93162" x2="2586" y2="931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68820" y="5707509"/>
              <a:ext cx="404054" cy="4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8" name="5.2">
            <a:extLst>
              <a:ext uri="{FF2B5EF4-FFF2-40B4-BE49-F238E27FC236}">
                <a16:creationId xmlns:a16="http://schemas.microsoft.com/office/drawing/2014/main" id="{B2507935-0917-4777-B030-577C59938181}"/>
              </a:ext>
            </a:extLst>
          </p:cNvPr>
          <p:cNvGrpSpPr/>
          <p:nvPr/>
        </p:nvGrpSpPr>
        <p:grpSpPr>
          <a:xfrm>
            <a:off x="9196837" y="5600963"/>
            <a:ext cx="1753707" cy="705091"/>
            <a:chOff x="9188437" y="3351153"/>
            <a:chExt cx="1753707" cy="705091"/>
          </a:xfrm>
        </p:grpSpPr>
        <p:grpSp>
          <p:nvGrpSpPr>
            <p:cNvPr id="179" name="กลุ่ม 1">
              <a:extLst>
                <a:ext uri="{FF2B5EF4-FFF2-40B4-BE49-F238E27FC236}">
                  <a16:creationId xmlns:a16="http://schemas.microsoft.com/office/drawing/2014/main" id="{BECB6268-C438-43DB-957E-CD1714746A0F}"/>
                </a:ext>
              </a:extLst>
            </p:cNvPr>
            <p:cNvGrpSpPr/>
            <p:nvPr/>
          </p:nvGrpSpPr>
          <p:grpSpPr>
            <a:xfrm>
              <a:off x="9188437" y="3351153"/>
              <a:ext cx="1753707" cy="705091"/>
              <a:chOff x="2116135" y="1692083"/>
              <a:chExt cx="1753707" cy="705091"/>
            </a:xfrm>
          </p:grpSpPr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CA35A228-7292-470D-B88E-011323A85490}"/>
                  </a:ext>
                </a:extLst>
              </p:cNvPr>
              <p:cNvSpPr/>
              <p:nvPr/>
            </p:nvSpPr>
            <p:spPr>
              <a:xfrm>
                <a:off x="2116135" y="1740351"/>
                <a:ext cx="1753707" cy="656823"/>
              </a:xfrm>
              <a:prstGeom prst="roundRect">
                <a:avLst>
                  <a:gd name="adj" fmla="val 2783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D875A4D0-6CAA-4B71-B4E1-4BB7DEA2A676}"/>
                  </a:ext>
                </a:extLst>
              </p:cNvPr>
              <p:cNvSpPr/>
              <p:nvPr/>
            </p:nvSpPr>
            <p:spPr>
              <a:xfrm>
                <a:off x="2162214" y="1741045"/>
                <a:ext cx="1667744" cy="605605"/>
              </a:xfrm>
              <a:prstGeom prst="roundRect">
                <a:avLst>
                  <a:gd name="adj" fmla="val 25821"/>
                </a:avLst>
              </a:prstGeom>
              <a:solidFill>
                <a:srgbClr val="5497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F3B1F55-C028-4438-AB62-168700380FAA}"/>
                  </a:ext>
                </a:extLst>
              </p:cNvPr>
              <p:cNvSpPr/>
              <p:nvPr/>
            </p:nvSpPr>
            <p:spPr>
              <a:xfrm>
                <a:off x="2162214" y="1692083"/>
                <a:ext cx="1667744" cy="605605"/>
              </a:xfrm>
              <a:prstGeom prst="roundRect">
                <a:avLst>
                  <a:gd name="adj" fmla="val 23324"/>
                </a:avLst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0" name="Picture 17">
              <a:extLst>
                <a:ext uri="{FF2B5EF4-FFF2-40B4-BE49-F238E27FC236}">
                  <a16:creationId xmlns:a16="http://schemas.microsoft.com/office/drawing/2014/main" id="{40E711D7-008B-4196-B327-5B3729A95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5313">
              <a:off x="9896493" y="3460985"/>
              <a:ext cx="302218" cy="381303"/>
            </a:xfrm>
            <a:prstGeom prst="rect">
              <a:avLst/>
            </a:prstGeom>
          </p:spPr>
        </p:pic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45F05F4D-0300-4879-9973-4EC7F0596FA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79821" y="444852"/>
            <a:ext cx="204843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  <p:bldP spid="11" grpId="0"/>
      <p:bldP spid="79" grpId="0"/>
      <p:bldP spid="52" grpId="0"/>
      <p:bldP spid="54" grpId="0"/>
      <p:bldP spid="56" grpId="0"/>
      <p:bldP spid="58" grpId="0"/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4">
            <a:extLst>
              <a:ext uri="{FF2B5EF4-FFF2-40B4-BE49-F238E27FC236}">
                <a16:creationId xmlns:a16="http://schemas.microsoft.com/office/drawing/2014/main" id="{62E2B3C1-491D-4373-8A33-B3C87B812B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F50D51CC-CC17-4BAB-8930-9A382446265A}"/>
              </a:ext>
            </a:extLst>
          </p:cNvPr>
          <p:cNvGrpSpPr/>
          <p:nvPr/>
        </p:nvGrpSpPr>
        <p:grpSpPr>
          <a:xfrm>
            <a:off x="1244849" y="3376355"/>
            <a:ext cx="9885909" cy="1000382"/>
            <a:chOff x="1244849" y="3376355"/>
            <a:chExt cx="9885909" cy="1000382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6740502-54E9-4F46-9D58-16D0DCD68084}"/>
                </a:ext>
              </a:extLst>
            </p:cNvPr>
            <p:cNvSpPr/>
            <p:nvPr/>
          </p:nvSpPr>
          <p:spPr>
            <a:xfrm>
              <a:off x="1244849" y="3376355"/>
              <a:ext cx="9885909" cy="1000382"/>
            </a:xfrm>
            <a:prstGeom prst="roundRect">
              <a:avLst>
                <a:gd name="adj" fmla="val 50000"/>
              </a:avLst>
            </a:prstGeom>
            <a:solidFill>
              <a:srgbClr val="4B91D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BE505793-65B9-4CB4-87C8-00214B7C8B25}"/>
                </a:ext>
              </a:extLst>
            </p:cNvPr>
            <p:cNvSpPr/>
            <p:nvPr/>
          </p:nvSpPr>
          <p:spPr>
            <a:xfrm>
              <a:off x="2353323" y="3416233"/>
              <a:ext cx="8731281" cy="907338"/>
            </a:xfrm>
            <a:prstGeom prst="roundRect">
              <a:avLst>
                <a:gd name="adj" fmla="val 50000"/>
              </a:avLst>
            </a:prstGeom>
            <a:solidFill>
              <a:srgbClr val="E7F7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490CC30D-0B39-422F-B5E2-3DF1F2DE1BBF}"/>
              </a:ext>
            </a:extLst>
          </p:cNvPr>
          <p:cNvGrpSpPr/>
          <p:nvPr/>
        </p:nvGrpSpPr>
        <p:grpSpPr>
          <a:xfrm>
            <a:off x="1219296" y="4595844"/>
            <a:ext cx="9885909" cy="1217903"/>
            <a:chOff x="1219296" y="4595844"/>
            <a:chExt cx="9885909" cy="121790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257AB24-D979-4D81-9B29-B4B36CAB0742}"/>
                </a:ext>
              </a:extLst>
            </p:cNvPr>
            <p:cNvSpPr/>
            <p:nvPr/>
          </p:nvSpPr>
          <p:spPr>
            <a:xfrm>
              <a:off x="1219296" y="4595844"/>
              <a:ext cx="9885909" cy="1217903"/>
            </a:xfrm>
            <a:prstGeom prst="roundRect">
              <a:avLst>
                <a:gd name="adj" fmla="val 50000"/>
              </a:avLst>
            </a:prstGeom>
            <a:solidFill>
              <a:srgbClr val="4B91D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89D9195-D378-4D22-8C63-B2584562AA05}"/>
                </a:ext>
              </a:extLst>
            </p:cNvPr>
            <p:cNvSpPr/>
            <p:nvPr/>
          </p:nvSpPr>
          <p:spPr>
            <a:xfrm>
              <a:off x="2353323" y="4643973"/>
              <a:ext cx="8705897" cy="1109617"/>
            </a:xfrm>
            <a:prstGeom prst="roundRect">
              <a:avLst>
                <a:gd name="adj" fmla="val 50000"/>
              </a:avLst>
            </a:prstGeom>
            <a:solidFill>
              <a:srgbClr val="E7F7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87B589D-993E-43F9-94A3-FD9270C517FE}"/>
              </a:ext>
            </a:extLst>
          </p:cNvPr>
          <p:cNvGrpSpPr/>
          <p:nvPr/>
        </p:nvGrpSpPr>
        <p:grpSpPr>
          <a:xfrm>
            <a:off x="1219296" y="2190437"/>
            <a:ext cx="9885909" cy="1000382"/>
            <a:chOff x="1219296" y="2190437"/>
            <a:chExt cx="9885909" cy="1000382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455BDB24-252D-4468-83DD-6B297AC2FFB0}"/>
                </a:ext>
              </a:extLst>
            </p:cNvPr>
            <p:cNvSpPr/>
            <p:nvPr/>
          </p:nvSpPr>
          <p:spPr>
            <a:xfrm>
              <a:off x="1219296" y="2190437"/>
              <a:ext cx="9885909" cy="1000382"/>
            </a:xfrm>
            <a:prstGeom prst="roundRect">
              <a:avLst>
                <a:gd name="adj" fmla="val 50000"/>
              </a:avLst>
            </a:prstGeom>
            <a:solidFill>
              <a:srgbClr val="4B91D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3BE04B2-E0F9-458D-9C01-70AFC5B69006}"/>
                </a:ext>
              </a:extLst>
            </p:cNvPr>
            <p:cNvSpPr/>
            <p:nvPr/>
          </p:nvSpPr>
          <p:spPr>
            <a:xfrm>
              <a:off x="2353323" y="2230315"/>
              <a:ext cx="8705897" cy="907338"/>
            </a:xfrm>
            <a:prstGeom prst="roundRect">
              <a:avLst>
                <a:gd name="adj" fmla="val 50000"/>
              </a:avLst>
            </a:prstGeom>
            <a:solidFill>
              <a:srgbClr val="E7F7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61410D-28E5-4614-BAB0-0C0114B782A3}"/>
                  </a:ext>
                </a:extLst>
              </p:cNvPr>
              <p:cNvSpPr txBox="1"/>
              <p:nvPr/>
            </p:nvSpPr>
            <p:spPr>
              <a:xfrm>
                <a:off x="2648114" y="2364170"/>
                <a:ext cx="8411106" cy="619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เซตทุกเซตเป็นสับเซตของตัวเอง นั่นคือ ถ้า 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เป็นเซตใด ๆ แล้ว 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endParaRPr lang="en-US" sz="32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61410D-28E5-4614-BAB0-0C0114B78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14" y="2364170"/>
                <a:ext cx="8411106" cy="619272"/>
              </a:xfrm>
              <a:prstGeom prst="rect">
                <a:avLst/>
              </a:prstGeom>
              <a:blipFill>
                <a:blip r:embed="rId5"/>
                <a:stretch>
                  <a:fillRect l="-1812" t="-3960" b="-35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1AD3132-AAB2-4BD3-B373-89FB8397C597}"/>
                  </a:ext>
                </a:extLst>
              </p:cNvPr>
              <p:cNvSpPr txBox="1"/>
              <p:nvPr/>
            </p:nvSpPr>
            <p:spPr>
              <a:xfrm>
                <a:off x="2660527" y="4657533"/>
                <a:ext cx="8276180" cy="619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กำหนด </a:t>
                </a:r>
                <a:r>
                  <a:rPr lang="en-US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:r>
                  <a:rPr lang="th-TH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และ </a:t>
                </a:r>
                <a:r>
                  <a:rPr lang="en-US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B </a:t>
                </a:r>
                <a:r>
                  <a:rPr lang="th-TH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เป็นเซต กล่าวว่า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B 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และ 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B </a:t>
                </a:r>
                <a14:m>
                  <m:oMath xmlns:m="http://schemas.openxmlformats.org/officeDocument/2006/math">
                    <m:r>
                      <a:rPr lang="en-US" sz="32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ก็ต่อเมื่อ 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= B</a:t>
                </a:r>
                <a:endParaRPr lang="en-US" sz="32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1AD3132-AAB2-4BD3-B373-89FB8397C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527" y="4657533"/>
                <a:ext cx="8276180" cy="619272"/>
              </a:xfrm>
              <a:prstGeom prst="rect">
                <a:avLst/>
              </a:prstGeom>
              <a:blipFill>
                <a:blip r:embed="rId6"/>
                <a:stretch>
                  <a:fillRect l="-1841" t="-3922" b="-3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ADA764D6-732B-40CB-84C9-914EAD695E94}"/>
              </a:ext>
            </a:extLst>
          </p:cNvPr>
          <p:cNvSpPr txBox="1"/>
          <p:nvPr/>
        </p:nvSpPr>
        <p:spPr>
          <a:xfrm>
            <a:off x="2207851" y="5138841"/>
            <a:ext cx="4938907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solidFill>
                  <a:srgbClr val="C00000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เช่น </a:t>
            </a:r>
            <a:r>
              <a:rPr lang="en-US" sz="3200" dirty="0">
                <a:solidFill>
                  <a:srgbClr val="C00000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= {1, 2, 3, 4}, B =</a:t>
            </a:r>
            <a:r>
              <a:rPr lang="th-TH" sz="3200" dirty="0">
                <a:solidFill>
                  <a:srgbClr val="C00000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en-US" sz="3200" dirty="0">
                <a:solidFill>
                  <a:srgbClr val="C00000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{4, 3, 2, 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FBC1AE8-D69F-4BAD-86A9-DF62492C9504}"/>
                  </a:ext>
                </a:extLst>
              </p:cNvPr>
              <p:cNvSpPr txBox="1"/>
              <p:nvPr/>
            </p:nvSpPr>
            <p:spPr>
              <a:xfrm>
                <a:off x="2688579" y="3575857"/>
                <a:ext cx="8248128" cy="619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thaiDi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3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เซตว่างเป็นสับเซตของทุกเซต นั่นคือ ถ้า</a:t>
                </a:r>
                <a:r>
                  <a:rPr kumimoji="0" lang="th-TH" sz="32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:r>
                  <a:rPr kumimoji="0" lang="th-TH" sz="3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เป็นเซตใด ๆ แล้ว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FBC1AE8-D69F-4BAD-86A9-DF62492C9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79" y="3575857"/>
                <a:ext cx="8248128" cy="619272"/>
              </a:xfrm>
              <a:prstGeom prst="rect">
                <a:avLst/>
              </a:prstGeom>
              <a:blipFill>
                <a:blip r:embed="rId7"/>
                <a:stretch>
                  <a:fillRect l="-1848" t="-3960" b="-35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4">
            <a:extLst>
              <a:ext uri="{FF2B5EF4-FFF2-40B4-BE49-F238E27FC236}">
                <a16:creationId xmlns:a16="http://schemas.microsoft.com/office/drawing/2014/main" id="{73D751B2-03F4-4970-A614-179C51FAF4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70" y="208907"/>
            <a:ext cx="2062264" cy="847287"/>
          </a:xfrm>
          <a:prstGeom prst="rect">
            <a:avLst/>
          </a:prstGeom>
        </p:spPr>
      </p:pic>
      <p:sp>
        <p:nvSpPr>
          <p:cNvPr id="30" name="สี่เหลี่ยมผืนผ้า: มุมมนด้านบน 29">
            <a:extLst>
              <a:ext uri="{FF2B5EF4-FFF2-40B4-BE49-F238E27FC236}">
                <a16:creationId xmlns:a16="http://schemas.microsoft.com/office/drawing/2014/main" id="{0713EA51-E6EE-430D-9DF8-90F5099B81ED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F5782-A9F7-4A3B-9D5C-11B279BDA8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270" y="1383770"/>
            <a:ext cx="2255716" cy="7498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ED2791-ADFA-49EA-9A70-3450F7560D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9821" y="444852"/>
            <a:ext cx="2048434" cy="7559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1801C9-DEF2-4636-9483-CE4AF5960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4385" y="2211007"/>
            <a:ext cx="944962" cy="11705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964945-026B-4B81-A78A-C19E8E9BEA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4859" y="3416573"/>
            <a:ext cx="999831" cy="11766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3D07DF-54E4-422B-AD51-40E6BD26E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5365" y="4713890"/>
            <a:ext cx="102421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4">
            <a:extLst>
              <a:ext uri="{FF2B5EF4-FFF2-40B4-BE49-F238E27FC236}">
                <a16:creationId xmlns:a16="http://schemas.microsoft.com/office/drawing/2014/main" id="{F218E79C-7A06-464D-AA3E-2A21F4E30C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14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565AFDF-E5B0-4BA5-99BD-5116D43FB522}"/>
              </a:ext>
            </a:extLst>
          </p:cNvPr>
          <p:cNvGrpSpPr/>
          <p:nvPr/>
        </p:nvGrpSpPr>
        <p:grpSpPr>
          <a:xfrm>
            <a:off x="824215" y="1260391"/>
            <a:ext cx="7816176" cy="1265236"/>
            <a:chOff x="1197194" y="987553"/>
            <a:chExt cx="7816176" cy="126523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3D9911-C4A0-44AD-9DA1-E938D8BF1A60}"/>
                </a:ext>
              </a:extLst>
            </p:cNvPr>
            <p:cNvSpPr txBox="1"/>
            <p:nvPr/>
          </p:nvSpPr>
          <p:spPr>
            <a:xfrm>
              <a:off x="1406589" y="987553"/>
              <a:ext cx="76067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ให้หาสับเซตทั้งหมดของเซต </a:t>
              </a:r>
              <a:r>
                <a:rPr lang="en-US" sz="3600" b="1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= {1, 3}</a:t>
              </a:r>
              <a:endParaRPr lang="en-US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9A6F3E-A84A-4BF4-AACA-FC3CB7B90427}"/>
                </a:ext>
              </a:extLst>
            </p:cNvPr>
            <p:cNvSpPr txBox="1"/>
            <p:nvPr/>
          </p:nvSpPr>
          <p:spPr>
            <a:xfrm>
              <a:off x="1197194" y="1633517"/>
              <a:ext cx="3988417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algn="thaiDist">
                <a:lnSpc>
                  <a:spcPct val="107000"/>
                </a:lnSpc>
                <a:spcAft>
                  <a:spcPts val="800"/>
                </a:spcAft>
              </a:pPr>
              <a:r>
                <a:rPr lang="th-TH" sz="3200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สับเซตทั้งหมดของเซต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</a:t>
              </a:r>
              <a:r>
                <a:rPr lang="en-US" sz="3200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</a:t>
              </a:r>
              <a:r>
                <a:rPr lang="th-TH" sz="3200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คือ</a:t>
              </a:r>
              <a:endPara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349E8C9-F3C1-493F-BEED-7E7F3BC2CFEC}"/>
              </a:ext>
            </a:extLst>
          </p:cNvPr>
          <p:cNvGrpSpPr/>
          <p:nvPr/>
        </p:nvGrpSpPr>
        <p:grpSpPr>
          <a:xfrm>
            <a:off x="4364306" y="1906355"/>
            <a:ext cx="3119336" cy="601217"/>
            <a:chOff x="4364306" y="1906355"/>
            <a:chExt cx="3119336" cy="60121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158EB1D-2FEB-4216-A8D5-E7AC961412D1}"/>
                </a:ext>
              </a:extLst>
            </p:cNvPr>
            <p:cNvSpPr/>
            <p:nvPr/>
          </p:nvSpPr>
          <p:spPr>
            <a:xfrm>
              <a:off x="4364306" y="1961071"/>
              <a:ext cx="3119335" cy="546501"/>
            </a:xfrm>
            <a:prstGeom prst="roundRect">
              <a:avLst>
                <a:gd name="adj" fmla="val 23324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AB9078D-4978-44F1-A783-F71E358B8AEA}"/>
                </a:ext>
              </a:extLst>
            </p:cNvPr>
            <p:cNvSpPr/>
            <p:nvPr/>
          </p:nvSpPr>
          <p:spPr>
            <a:xfrm>
              <a:off x="4364307" y="1906355"/>
              <a:ext cx="3119335" cy="546501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05C3376-BA29-49F9-98DE-F8F969BC0447}"/>
              </a:ext>
            </a:extLst>
          </p:cNvPr>
          <p:cNvGrpSpPr/>
          <p:nvPr/>
        </p:nvGrpSpPr>
        <p:grpSpPr>
          <a:xfrm>
            <a:off x="1929224" y="2808485"/>
            <a:ext cx="8300384" cy="708619"/>
            <a:chOff x="1929224" y="2808485"/>
            <a:chExt cx="8300384" cy="70861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8A27443-F4F8-482C-ACCD-4284D5922112}"/>
                </a:ext>
              </a:extLst>
            </p:cNvPr>
            <p:cNvSpPr/>
            <p:nvPr/>
          </p:nvSpPr>
          <p:spPr>
            <a:xfrm>
              <a:off x="1929224" y="2808485"/>
              <a:ext cx="8267221" cy="656652"/>
            </a:xfrm>
            <a:prstGeom prst="roundRect">
              <a:avLst>
                <a:gd name="adj" fmla="val 50000"/>
              </a:avLst>
            </a:prstGeom>
            <a:solidFill>
              <a:srgbClr val="C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709F0C7-E27E-4651-BA83-C0E0E71E8D84}"/>
                </a:ext>
              </a:extLst>
            </p:cNvPr>
            <p:cNvSpPr/>
            <p:nvPr/>
          </p:nvSpPr>
          <p:spPr>
            <a:xfrm>
              <a:off x="1962392" y="2848105"/>
              <a:ext cx="8267216" cy="656652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C55441-FAD3-44EE-9844-109BA4D27F1D}"/>
                </a:ext>
              </a:extLst>
            </p:cNvPr>
            <p:cNvSpPr txBox="1"/>
            <p:nvPr/>
          </p:nvSpPr>
          <p:spPr>
            <a:xfrm>
              <a:off x="2126603" y="2932329"/>
              <a:ext cx="78649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ถ้า </a:t>
              </a:r>
              <a:r>
                <a:rPr lang="en-US" sz="32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</a:t>
              </a:r>
              <a:r>
                <a:rPr lang="th-TH" sz="32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เป็นเซตใด ๆ แล้วเซต </a:t>
              </a:r>
              <a:r>
                <a:rPr lang="en-US" sz="32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</a:t>
              </a:r>
              <a:r>
                <a:rPr lang="th-TH" sz="32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จะมีจำนวนสับเซตเท่ากับ 2</a:t>
              </a:r>
              <a:r>
                <a:rPr lang="en-US" sz="3200" b="1" baseline="30000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n(A)</a:t>
              </a:r>
              <a:r>
                <a:rPr lang="en-US" sz="32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</a:t>
              </a:r>
              <a:r>
                <a:rPr lang="th-TH" sz="3200" b="1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เซต</a:t>
              </a:r>
              <a:endPara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037C0C96-016C-4393-80C9-6DCCE88CFB70}"/>
              </a:ext>
            </a:extLst>
          </p:cNvPr>
          <p:cNvGrpSpPr/>
          <p:nvPr/>
        </p:nvGrpSpPr>
        <p:grpSpPr>
          <a:xfrm>
            <a:off x="1962392" y="4435187"/>
            <a:ext cx="8387222" cy="696272"/>
            <a:chOff x="1962392" y="4435187"/>
            <a:chExt cx="8387222" cy="69627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042BA56-8BCA-4373-8E1A-B06D808427B5}"/>
                </a:ext>
              </a:extLst>
            </p:cNvPr>
            <p:cNvSpPr/>
            <p:nvPr/>
          </p:nvSpPr>
          <p:spPr>
            <a:xfrm>
              <a:off x="1962392" y="4435187"/>
              <a:ext cx="8267221" cy="656652"/>
            </a:xfrm>
            <a:prstGeom prst="roundRect">
              <a:avLst>
                <a:gd name="adj" fmla="val 50000"/>
              </a:avLst>
            </a:prstGeom>
            <a:solidFill>
              <a:srgbClr val="F8C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6FAE606-A13F-4DE1-B156-3825F4547097}"/>
                </a:ext>
              </a:extLst>
            </p:cNvPr>
            <p:cNvSpPr/>
            <p:nvPr/>
          </p:nvSpPr>
          <p:spPr>
            <a:xfrm>
              <a:off x="1995560" y="4474807"/>
              <a:ext cx="8267216" cy="656652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5E9AAE2-7C7A-4DC6-84C5-CD20AA52650E}"/>
                    </a:ext>
                  </a:extLst>
                </p:cNvPr>
                <p:cNvSpPr txBox="1"/>
                <p:nvPr/>
              </p:nvSpPr>
              <p:spPr>
                <a:xfrm>
                  <a:off x="2484633" y="4522935"/>
                  <a:ext cx="786498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th-TH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เซต </a:t>
                  </a:r>
                  <a:r>
                    <a:rPr lang="en-US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</a:t>
                  </a:r>
                  <a:r>
                    <a:rPr lang="th-TH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เป็นสับเซตแท้ของเซต </a:t>
                  </a:r>
                  <a:r>
                    <a:rPr lang="en-US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B</a:t>
                  </a:r>
                  <a:r>
                    <a:rPr lang="th-TH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ก็ต่อเมื่อ </a:t>
                  </a:r>
                  <a:r>
                    <a:rPr lang="en-US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⊂ </m:t>
                      </m:r>
                    </m:oMath>
                  </a14:m>
                  <a:r>
                    <a:rPr lang="en-US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B</a:t>
                  </a:r>
                  <a:r>
                    <a:rPr lang="th-TH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และ </a:t>
                  </a:r>
                  <a:r>
                    <a:rPr lang="en-US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≠</m:t>
                      </m:r>
                    </m:oMath>
                  </a14:m>
                  <a:r>
                    <a:rPr lang="en-US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B</a:t>
                  </a:r>
                  <a:r>
                    <a:rPr lang="th-TH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sz="32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5E9AAE2-7C7A-4DC6-84C5-CD20AA526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633" y="4522935"/>
                  <a:ext cx="7864981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2016" t="-10417" b="-36458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EF7EB27-CC9D-4827-A27C-19448B53FBFA}"/>
              </a:ext>
            </a:extLst>
          </p:cNvPr>
          <p:cNvSpPr txBox="1"/>
          <p:nvPr/>
        </p:nvSpPr>
        <p:spPr>
          <a:xfrm>
            <a:off x="824215" y="5109403"/>
            <a:ext cx="554049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thai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ให้หาสับเซตแท้ของเซต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A = {1, 3}</a:t>
            </a:r>
            <a:endParaRPr lang="th-TH" sz="3200" dirty="0">
              <a:effectLst/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E87A0DA6-87A4-44DE-ACAB-C074AA425B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70" y="208907"/>
            <a:ext cx="2062264" cy="847287"/>
          </a:xfrm>
          <a:prstGeom prst="rect">
            <a:avLst/>
          </a:prstGeom>
        </p:spPr>
      </p:pic>
      <p:sp>
        <p:nvSpPr>
          <p:cNvPr id="43" name="สี่เหลี่ยมผืนผ้า: มุมมนด้านบน 42">
            <a:extLst>
              <a:ext uri="{FF2B5EF4-FFF2-40B4-BE49-F238E27FC236}">
                <a16:creationId xmlns:a16="http://schemas.microsoft.com/office/drawing/2014/main" id="{E74EC4A7-12CD-41A7-83AE-32547043C16C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9">
                <a:extLst>
                  <a:ext uri="{FF2B5EF4-FFF2-40B4-BE49-F238E27FC236}">
                    <a16:creationId xmlns:a16="http://schemas.microsoft.com/office/drawing/2014/main" id="{D9B39AD3-1FD8-4F7B-9421-DC845D97EE1F}"/>
                  </a:ext>
                </a:extLst>
              </p:cNvPr>
              <p:cNvSpPr txBox="1"/>
              <p:nvPr/>
            </p:nvSpPr>
            <p:spPr>
              <a:xfrm>
                <a:off x="4434675" y="1849837"/>
                <a:ext cx="292158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∅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m:t> {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m:t>}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m:t> {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m:t>}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m:t> {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m:t>}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5" name="TextBox 29">
                <a:extLst>
                  <a:ext uri="{FF2B5EF4-FFF2-40B4-BE49-F238E27FC236}">
                    <a16:creationId xmlns:a16="http://schemas.microsoft.com/office/drawing/2014/main" id="{D9B39AD3-1FD8-4F7B-9421-DC845D97E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75" y="1849837"/>
                <a:ext cx="292158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BF7F4DC-4905-4207-8734-DB63FC64C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610" y="3765206"/>
            <a:ext cx="4511431" cy="6462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9018CE-032D-4A4D-9860-E23FCE9E257F}"/>
              </a:ext>
            </a:extLst>
          </p:cNvPr>
          <p:cNvGrpSpPr/>
          <p:nvPr/>
        </p:nvGrpSpPr>
        <p:grpSpPr>
          <a:xfrm>
            <a:off x="824215" y="5763972"/>
            <a:ext cx="7699377" cy="786955"/>
            <a:chOff x="824215" y="5763972"/>
            <a:chExt cx="7699377" cy="786955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255FF214-1FAF-46AB-9E5A-EE14CE5F7F50}"/>
                </a:ext>
              </a:extLst>
            </p:cNvPr>
            <p:cNvGrpSpPr/>
            <p:nvPr/>
          </p:nvGrpSpPr>
          <p:grpSpPr>
            <a:xfrm>
              <a:off x="824215" y="5763972"/>
              <a:ext cx="6198697" cy="769441"/>
              <a:chOff x="824215" y="5763972"/>
              <a:chExt cx="6198697" cy="76944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24EFF44-79EF-4E8A-A33E-1E9BABFD84EC}"/>
                  </a:ext>
                </a:extLst>
              </p:cNvPr>
              <p:cNvGrpSpPr/>
              <p:nvPr/>
            </p:nvGrpSpPr>
            <p:grpSpPr>
              <a:xfrm>
                <a:off x="3903576" y="5916153"/>
                <a:ext cx="3119336" cy="601217"/>
                <a:chOff x="7706473" y="3589189"/>
                <a:chExt cx="3119336" cy="601217"/>
              </a:xfrm>
            </p:grpSpPr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0520301C-04FA-467A-A688-A57FFEF8E7D6}"/>
                    </a:ext>
                  </a:extLst>
                </p:cNvPr>
                <p:cNvSpPr/>
                <p:nvPr/>
              </p:nvSpPr>
              <p:spPr>
                <a:xfrm>
                  <a:off x="7706473" y="3643905"/>
                  <a:ext cx="3119335" cy="546501"/>
                </a:xfrm>
                <a:prstGeom prst="roundRect">
                  <a:avLst>
                    <a:gd name="adj" fmla="val 23324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899A6A3-46D6-454E-89BC-086C35ADBAE2}"/>
                    </a:ext>
                  </a:extLst>
                </p:cNvPr>
                <p:cNvSpPr/>
                <p:nvPr/>
              </p:nvSpPr>
              <p:spPr>
                <a:xfrm>
                  <a:off x="7706474" y="3589189"/>
                  <a:ext cx="3119335" cy="546501"/>
                </a:xfrm>
                <a:prstGeom prst="roundRect">
                  <a:avLst>
                    <a:gd name="adj" fmla="val 233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6C0587-537B-4ED0-B70E-99BBB3F88CA8}"/>
                  </a:ext>
                </a:extLst>
              </p:cNvPr>
              <p:cNvSpPr/>
              <p:nvPr/>
            </p:nvSpPr>
            <p:spPr>
              <a:xfrm>
                <a:off x="824215" y="5763972"/>
                <a:ext cx="30652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marR="0" algn="thaiDi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สับเซตแท้ของเซต </a:t>
                </a:r>
                <a:r>
                  <a:rPr lang="en-US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:r>
                  <a:rPr lang="th-TH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คือ</a:t>
                </a:r>
                <a:endParaRPr lang="en-US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1FCD535-FB6A-43E2-B448-D8932CE90B23}"/>
                    </a:ext>
                  </a:extLst>
                </p:cNvPr>
                <p:cNvSpPr txBox="1"/>
                <p:nvPr/>
              </p:nvSpPr>
              <p:spPr>
                <a:xfrm>
                  <a:off x="4660391" y="5843041"/>
                  <a:ext cx="386320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∅</m:t>
                      </m:r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,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{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}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,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{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3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}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1FCD535-FB6A-43E2-B448-D8932CE90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391" y="5843041"/>
                  <a:ext cx="3863201" cy="707886"/>
                </a:xfrm>
                <a:prstGeom prst="rect">
                  <a:avLst/>
                </a:prstGeom>
                <a:blipFill>
                  <a:blip r:embed="rId10"/>
                  <a:stretch>
                    <a:fillRect t="-22414" b="-3965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DCB0872-6622-42E4-8E76-A1890A4064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9821" y="444852"/>
            <a:ext cx="204843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4">
            <a:extLst>
              <a:ext uri="{FF2B5EF4-FFF2-40B4-BE49-F238E27FC236}">
                <a16:creationId xmlns:a16="http://schemas.microsoft.com/office/drawing/2014/main" id="{C14E6F07-F1F3-4180-BE55-09D4FC38B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D95A26C-5F66-43A0-95E9-F8F4718FB558}"/>
                  </a:ext>
                </a:extLst>
              </p:cNvPr>
              <p:cNvSpPr txBox="1"/>
              <p:nvPr/>
            </p:nvSpPr>
            <p:spPr>
              <a:xfrm>
                <a:off x="1015883" y="5421588"/>
                <a:ext cx="479821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แผนภาพแสดงเซต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A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B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ซึ่งเป็นสับเซต</a:t>
                </a:r>
              </a:p>
              <a:p>
                <a:pPr algn="ctr"/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ของ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      </m:t>
                    </m:r>
                  </m:oMath>
                </a14:m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และ</a:t>
                </a:r>
                <a:r>
                  <a:rPr lang="th-TH" sz="2800" b="1" dirty="0">
                    <a:solidFill>
                      <a:srgbClr val="0070C0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เป็นเซตที่ไม่มีสมาชิกร่วมกันเลย</a:t>
                </a:r>
                <a:endParaRPr lang="en-US" sz="28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D95A26C-5F66-43A0-95E9-F8F4718F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83" y="5421588"/>
                <a:ext cx="4798216" cy="954107"/>
              </a:xfrm>
              <a:prstGeom prst="rect">
                <a:avLst/>
              </a:prstGeom>
              <a:blipFill>
                <a:blip r:embed="rId5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3C87508-B9C8-4ABE-8307-9BE0EB860BEC}"/>
                  </a:ext>
                </a:extLst>
              </p:cNvPr>
              <p:cNvSpPr txBox="1"/>
              <p:nvPr/>
            </p:nvSpPr>
            <p:spPr>
              <a:xfrm>
                <a:off x="5773226" y="5421588"/>
                <a:ext cx="5751402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แผนภาพแสดงเซต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A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B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โดยที่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A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B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</a:p>
              <a:p>
                <a:pPr algn="ctr"/>
                <a:r>
                  <a:rPr lang="th-TH" sz="2800" b="1" dirty="0">
                    <a:solidFill>
                      <a:srgbClr val="0070C0"/>
                    </a:solidFill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มีสมาชิกซ้ำกันบางตัว </a:t>
                </a:r>
                <a:r>
                  <a:rPr lang="th-TH" sz="2800" b="1" dirty="0"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นั่นคือ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⊄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B</m:t>
                    </m:r>
                  </m:oMath>
                </a14:m>
                <a:r>
                  <a:rPr lang="en-US" sz="2400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⊄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A</m:t>
                    </m:r>
                  </m:oMath>
                </a14:m>
                <a:r>
                  <a:rPr lang="en-US" sz="2400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endParaRPr lang="en-US" sz="2800" dirty="0">
                  <a:effectLst/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3C87508-B9C8-4ABE-8307-9BE0EB860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226" y="5421588"/>
                <a:ext cx="5751402" cy="954107"/>
              </a:xfrm>
              <a:prstGeom prst="rect">
                <a:avLst/>
              </a:prstGeom>
              <a:blipFill>
                <a:blip r:embed="rId6"/>
                <a:stretch>
                  <a:fillRect t="-5732" b="-17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D07DC2-912E-4308-88C8-7E9D9F51E991}"/>
              </a:ext>
            </a:extLst>
          </p:cNvPr>
          <p:cNvGrpSpPr/>
          <p:nvPr/>
        </p:nvGrpSpPr>
        <p:grpSpPr>
          <a:xfrm>
            <a:off x="1385778" y="2289445"/>
            <a:ext cx="4085913" cy="2897510"/>
            <a:chOff x="1385778" y="2289445"/>
            <a:chExt cx="4085913" cy="28975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2D73FD-A752-4AD3-98C8-7618A37767D3}"/>
                </a:ext>
              </a:extLst>
            </p:cNvPr>
            <p:cNvSpPr/>
            <p:nvPr/>
          </p:nvSpPr>
          <p:spPr>
            <a:xfrm>
              <a:off x="1385778" y="2431330"/>
              <a:ext cx="4085913" cy="2755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0FE188B-5F9F-4151-B96A-F48064DF8A2F}"/>
                </a:ext>
              </a:extLst>
            </p:cNvPr>
            <p:cNvSpPr/>
            <p:nvPr/>
          </p:nvSpPr>
          <p:spPr>
            <a:xfrm>
              <a:off x="1755260" y="2988999"/>
              <a:ext cx="1897333" cy="1897333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A143CD-2690-488F-9E18-23B060A8B64F}"/>
                </a:ext>
              </a:extLst>
            </p:cNvPr>
            <p:cNvSpPr/>
            <p:nvPr/>
          </p:nvSpPr>
          <p:spPr>
            <a:xfrm>
              <a:off x="3791918" y="3244033"/>
              <a:ext cx="1303706" cy="1303706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403131C-C7EB-4FC6-99D1-8C19603182AB}"/>
                    </a:ext>
                  </a:extLst>
                </p:cNvPr>
                <p:cNvSpPr/>
                <p:nvPr/>
              </p:nvSpPr>
              <p:spPr>
                <a:xfrm>
                  <a:off x="2423959" y="2289445"/>
                  <a:ext cx="608594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403131C-C7EB-4FC6-99D1-8C19603182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959" y="2289445"/>
                  <a:ext cx="608594" cy="9581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2D34039-655E-497D-B3EC-2E884625D737}"/>
                    </a:ext>
                  </a:extLst>
                </p:cNvPr>
                <p:cNvSpPr/>
                <p:nvPr/>
              </p:nvSpPr>
              <p:spPr>
                <a:xfrm>
                  <a:off x="4177466" y="2559962"/>
                  <a:ext cx="608594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2D34039-655E-497D-B3EC-2E884625D7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466" y="2559962"/>
                  <a:ext cx="608594" cy="95816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29E843FA-462B-4607-9346-CC5522405493}"/>
              </a:ext>
            </a:extLst>
          </p:cNvPr>
          <p:cNvGrpSpPr/>
          <p:nvPr/>
        </p:nvGrpSpPr>
        <p:grpSpPr>
          <a:xfrm>
            <a:off x="6616604" y="2289445"/>
            <a:ext cx="4085913" cy="2897510"/>
            <a:chOff x="6616604" y="2289445"/>
            <a:chExt cx="4085913" cy="289751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4557B4F-951C-44D3-B9E0-007F70422ADB}"/>
                </a:ext>
              </a:extLst>
            </p:cNvPr>
            <p:cNvSpPr/>
            <p:nvPr/>
          </p:nvSpPr>
          <p:spPr>
            <a:xfrm>
              <a:off x="6616604" y="2431330"/>
              <a:ext cx="4085913" cy="2755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981582-5DEA-409B-8CCA-C24D6D70E167}"/>
                </a:ext>
              </a:extLst>
            </p:cNvPr>
            <p:cNvSpPr/>
            <p:nvPr/>
          </p:nvSpPr>
          <p:spPr>
            <a:xfrm>
              <a:off x="7129888" y="2988999"/>
              <a:ext cx="1897333" cy="1897333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15F5AEB-EEC9-442F-8C38-211812FD557F}"/>
                    </a:ext>
                  </a:extLst>
                </p:cNvPr>
                <p:cNvSpPr/>
                <p:nvPr/>
              </p:nvSpPr>
              <p:spPr>
                <a:xfrm>
                  <a:off x="7793006" y="2289445"/>
                  <a:ext cx="608594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15F5AEB-EEC9-442F-8C38-211812FD5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006" y="2289445"/>
                  <a:ext cx="608594" cy="95816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6980F61-4FA2-427D-8410-6A7D2FFEE284}"/>
                    </a:ext>
                  </a:extLst>
                </p:cNvPr>
                <p:cNvSpPr/>
                <p:nvPr/>
              </p:nvSpPr>
              <p:spPr>
                <a:xfrm>
                  <a:off x="9065740" y="2289445"/>
                  <a:ext cx="608594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6980F61-4FA2-427D-8410-6A7D2FFEE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5740" y="2289445"/>
                  <a:ext cx="608594" cy="95816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C01E5F3-1D83-4D8C-B203-5DF91122D0A9}"/>
                </a:ext>
              </a:extLst>
            </p:cNvPr>
            <p:cNvSpPr/>
            <p:nvPr/>
          </p:nvSpPr>
          <p:spPr>
            <a:xfrm>
              <a:off x="8360610" y="2988998"/>
              <a:ext cx="1897333" cy="1897333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834268CD-0BB0-4974-9BAF-DEBE02F1B297}"/>
              </a:ext>
            </a:extLst>
          </p:cNvPr>
          <p:cNvGrpSpPr/>
          <p:nvPr/>
        </p:nvGrpSpPr>
        <p:grpSpPr>
          <a:xfrm>
            <a:off x="847700" y="1362192"/>
            <a:ext cx="10496600" cy="746057"/>
            <a:chOff x="847700" y="1200267"/>
            <a:chExt cx="10496600" cy="746057"/>
          </a:xfrm>
        </p:grpSpPr>
        <p:sp>
          <p:nvSpPr>
            <p:cNvPr id="32" name="Rectangle: Rounded Corners 11">
              <a:extLst>
                <a:ext uri="{FF2B5EF4-FFF2-40B4-BE49-F238E27FC236}">
                  <a16:creationId xmlns:a16="http://schemas.microsoft.com/office/drawing/2014/main" id="{ADD371D0-3C64-4C6B-B1F5-9CF92DECC4C4}"/>
                </a:ext>
              </a:extLst>
            </p:cNvPr>
            <p:cNvSpPr/>
            <p:nvPr/>
          </p:nvSpPr>
          <p:spPr>
            <a:xfrm>
              <a:off x="847700" y="1200267"/>
              <a:ext cx="10496600" cy="74605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10">
                  <a:extLst>
                    <a:ext uri="{FF2B5EF4-FFF2-40B4-BE49-F238E27FC236}">
                      <a16:creationId xmlns:a16="http://schemas.microsoft.com/office/drawing/2014/main" id="{96CD8797-B264-45E5-A35A-62872ED43A12}"/>
                    </a:ext>
                  </a:extLst>
                </p:cNvPr>
                <p:cNvSpPr txBox="1"/>
                <p:nvPr/>
              </p:nvSpPr>
              <p:spPr>
                <a:xfrm>
                  <a:off x="975951" y="1315344"/>
                  <a:ext cx="10266868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3200" b="1" dirty="0">
                      <a:effectLst/>
                      <a:latin typeface="TH Sarabun New" panose="020B0500040200020003" pitchFamily="34" charset="-34"/>
                      <a:ea typeface="SimSun" panose="02010600030101010101" pitchFamily="2" charset="-122"/>
                      <a:cs typeface="TH Sarabun New" panose="020B0500040200020003" pitchFamily="34" charset="-34"/>
                    </a:rPr>
                    <a:t>กำหนด </a:t>
                  </a:r>
                  <a14:m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       </m:t>
                      </m:r>
                    </m:oMath>
                  </a14:m>
                  <a:r>
                    <a:rPr lang="th-TH" sz="3200" b="1" dirty="0">
                      <a:effectLst/>
                      <a:latin typeface="TH Sarabun New" panose="020B0500040200020003" pitchFamily="34" charset="-34"/>
                      <a:ea typeface="SimSun" panose="02010600030101010101" pitchFamily="2" charset="-122"/>
                      <a:cs typeface="TH Sarabun New" panose="020B0500040200020003" pitchFamily="34" charset="-34"/>
                    </a:rPr>
                    <a:t>แทนเอกภพสัมพัทธ์ และ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H Sarabun New" panose="020B0500040200020003" pitchFamily="34" charset="-34"/>
                        </a:rPr>
                        <m:t>A</m:t>
                      </m:r>
                      <m:r>
                        <a:rPr lang="en-US" sz="2800" b="0" i="0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H Sarabun New" panose="020B0500040200020003" pitchFamily="34" charset="-34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H Sarabun New" panose="020B0500040200020003" pitchFamily="34" charset="-34"/>
                        </a:rPr>
                        <m:t>B</m:t>
                      </m:r>
                    </m:oMath>
                  </a14:m>
                  <a:r>
                    <a:rPr lang="th-TH" sz="3200" b="1" dirty="0">
                      <a:effectLst/>
                      <a:latin typeface="TH Sarabun New" panose="020B0500040200020003" pitchFamily="34" charset="-34"/>
                      <a:ea typeface="SimSun" panose="02010600030101010101" pitchFamily="2" charset="-122"/>
                      <a:cs typeface="TH Sarabun New" panose="020B0500040200020003" pitchFamily="34" charset="-34"/>
                    </a:rPr>
                    <a:t> เป็นสับเซตของ</a:t>
                  </a:r>
                  <a:r>
                    <a:rPr lang="en-US" sz="3200" b="1" dirty="0">
                      <a:effectLst/>
                      <a:latin typeface="TH Sarabun New" panose="020B0500040200020003" pitchFamily="34" charset="-34"/>
                      <a:ea typeface="SimSun" panose="02010600030101010101" pitchFamily="2" charset="-122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      </m:t>
                      </m:r>
                    </m:oMath>
                  </a14:m>
                  <a:r>
                    <a:rPr lang="th-TH" sz="3200" b="1" dirty="0">
                      <a:effectLst/>
                      <a:latin typeface="TH Sarabun New" panose="020B0500040200020003" pitchFamily="34" charset="-34"/>
                      <a:ea typeface="SimSun" panose="02010600030101010101" pitchFamily="2" charset="-122"/>
                      <a:cs typeface="TH Sarabun New" panose="020B0500040200020003" pitchFamily="34" charset="-34"/>
                    </a:rPr>
                    <a:t>พิจารณาแผนภาพ ดังนี้ </a:t>
                  </a:r>
                  <a:endParaRPr lang="en-US" sz="32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3" name="TextBox 10">
                  <a:extLst>
                    <a:ext uri="{FF2B5EF4-FFF2-40B4-BE49-F238E27FC236}">
                      <a16:creationId xmlns:a16="http://schemas.microsoft.com/office/drawing/2014/main" id="{96CD8797-B264-45E5-A35A-62872ED43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951" y="1315344"/>
                  <a:ext cx="10266868" cy="584775"/>
                </a:xfrm>
                <a:prstGeom prst="rect">
                  <a:avLst/>
                </a:prstGeom>
                <a:blipFill>
                  <a:blip r:embed="rId16"/>
                  <a:stretch>
                    <a:fillRect t="-12500" r="-475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C4419D2F-57D1-4B57-9439-0C895BD03E91}"/>
                </a:ext>
              </a:extLst>
            </p:cNvPr>
            <p:cNvSpPr/>
            <p:nvPr/>
          </p:nvSpPr>
          <p:spPr>
            <a:xfrm rot="19990730">
              <a:off x="939211" y="1299968"/>
              <a:ext cx="361507" cy="19143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4">
            <a:extLst>
              <a:ext uri="{FF2B5EF4-FFF2-40B4-BE49-F238E27FC236}">
                <a16:creationId xmlns:a16="http://schemas.microsoft.com/office/drawing/2014/main" id="{98F0C819-8342-46A8-AB68-99CFF27990A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08" y="233692"/>
            <a:ext cx="2062264" cy="847287"/>
          </a:xfrm>
          <a:prstGeom prst="rect">
            <a:avLst/>
          </a:prstGeom>
        </p:spPr>
      </p:pic>
      <p:sp>
        <p:nvSpPr>
          <p:cNvPr id="72" name="สี่เหลี่ยมผืนผ้า: มุมมนด้านบน 42">
            <a:extLst>
              <a:ext uri="{FF2B5EF4-FFF2-40B4-BE49-F238E27FC236}">
                <a16:creationId xmlns:a16="http://schemas.microsoft.com/office/drawing/2014/main" id="{78E40911-A310-4BE7-8B7B-9C0070E67DF6}"/>
              </a:ext>
            </a:extLst>
          </p:cNvPr>
          <p:cNvSpPr/>
          <p:nvPr/>
        </p:nvSpPr>
        <p:spPr>
          <a:xfrm rot="5400000">
            <a:off x="-3914" y="530484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B3EC120-B438-4041-AACD-ABBFEEF6C1D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79821" y="444852"/>
            <a:ext cx="204843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3A1F61-8CC5-44A4-80CE-D9DA1199847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1596" r="83842"/>
          <a:stretch/>
        </p:blipFill>
        <p:spPr>
          <a:xfrm>
            <a:off x="2177218" y="1400885"/>
            <a:ext cx="470562" cy="8596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6D8DDDC-5050-449E-9683-CBFE42489C2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1596" r="83842"/>
          <a:stretch/>
        </p:blipFill>
        <p:spPr>
          <a:xfrm>
            <a:off x="7901912" y="1400158"/>
            <a:ext cx="470562" cy="8596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8177A2F-C78C-44FC-B5BC-046142A590AF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1596" r="83842"/>
          <a:stretch/>
        </p:blipFill>
        <p:spPr>
          <a:xfrm>
            <a:off x="5029653" y="2397919"/>
            <a:ext cx="410001" cy="7489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69027C-A084-4CC0-AEC1-4663EC4DB41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1596" r="83842"/>
          <a:stretch/>
        </p:blipFill>
        <p:spPr>
          <a:xfrm>
            <a:off x="10257487" y="2397919"/>
            <a:ext cx="410001" cy="7489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60A9D4A-D50E-4030-A37D-C80024BE4A4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1596" r="83842"/>
          <a:stretch/>
        </p:blipFill>
        <p:spPr>
          <a:xfrm>
            <a:off x="1710017" y="5792072"/>
            <a:ext cx="410001" cy="7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9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4">
            <a:extLst>
              <a:ext uri="{FF2B5EF4-FFF2-40B4-BE49-F238E27FC236}">
                <a16:creationId xmlns:a16="http://schemas.microsoft.com/office/drawing/2014/main" id="{19CF55D7-3A16-41C8-9B93-DCA12F258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728FC5E-F0B2-42AD-8080-6480314078F7}"/>
                  </a:ext>
                </a:extLst>
              </p:cNvPr>
              <p:cNvSpPr txBox="1"/>
              <p:nvPr/>
            </p:nvSpPr>
            <p:spPr>
              <a:xfrm>
                <a:off x="1059735" y="5422168"/>
                <a:ext cx="465942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แผนภาพแสดงเซต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โดยที่</a:t>
                </a:r>
                <a:r>
                  <a:rPr lang="en-US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TH Sarabun New" panose="020B0500040200020003" pitchFamily="34" charset="-34"/>
                  <a:ea typeface="Cambria Math" panose="02040503050406030204" pitchFamily="18" charset="0"/>
                </a:endParaRPr>
              </a:p>
              <a:p>
                <a:pPr algn="ctr"/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b="1" dirty="0">
                    <a:latin typeface="TH Sarabun New" panose="020B0500040200020003" pitchFamily="34" charset="-34"/>
                    <a:ea typeface="Cambria Math" panose="020405030504060302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28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</m:oMath>
                </a14:m>
                <a:r>
                  <a:rPr lang="en-US" sz="28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เป็นสับเซตแท้ของ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)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endPara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728FC5E-F0B2-42AD-8080-648031407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35" y="5422168"/>
                <a:ext cx="4659422" cy="954107"/>
              </a:xfrm>
              <a:prstGeom prst="rect">
                <a:avLst/>
              </a:prstGeom>
              <a:blipFill>
                <a:blip r:embed="rId5"/>
                <a:stretch>
                  <a:fillRect l="-1309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A6F03D-E1FB-4864-8EFB-DBB4D4A70910}"/>
                  </a:ext>
                </a:extLst>
              </p:cNvPr>
              <p:cNvSpPr txBox="1"/>
              <p:nvPr/>
            </p:nvSpPr>
            <p:spPr>
              <a:xfrm>
                <a:off x="5936325" y="5422168"/>
                <a:ext cx="5331894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แผนภาพแสดงเซต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โดยที่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28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  <a:p>
                <a:pPr algn="ctr"/>
                <a:r>
                  <a:rPr lang="en-US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en-US" sz="24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4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</m:t>
                    </m:r>
                    <m:r>
                      <a:rPr lang="en-US" sz="2400" b="1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) </a:t>
                </a:r>
                <a:endPara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A6F03D-E1FB-4864-8EFB-DBB4D4A70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5" y="5422168"/>
                <a:ext cx="5331894" cy="954107"/>
              </a:xfrm>
              <a:prstGeom prst="rect">
                <a:avLst/>
              </a:prstGeom>
              <a:blipFill>
                <a:blip r:embed="rId6"/>
                <a:stretch>
                  <a:fillRect t="-5732" b="-17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D2130EE-8106-47A2-93C4-2FF22CAF39B2}"/>
              </a:ext>
            </a:extLst>
          </p:cNvPr>
          <p:cNvGrpSpPr/>
          <p:nvPr/>
        </p:nvGrpSpPr>
        <p:grpSpPr>
          <a:xfrm>
            <a:off x="1385778" y="2431330"/>
            <a:ext cx="4085913" cy="2755625"/>
            <a:chOff x="1385778" y="2431330"/>
            <a:chExt cx="4085913" cy="27556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F2DE64-871D-4015-8D90-A2684E88EB39}"/>
                </a:ext>
              </a:extLst>
            </p:cNvPr>
            <p:cNvSpPr/>
            <p:nvPr/>
          </p:nvSpPr>
          <p:spPr>
            <a:xfrm>
              <a:off x="1385778" y="2431330"/>
              <a:ext cx="4085913" cy="2755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ECB919A-8169-46E6-A4FA-922C672C44C3}"/>
                </a:ext>
              </a:extLst>
            </p:cNvPr>
            <p:cNvSpPr/>
            <p:nvPr/>
          </p:nvSpPr>
          <p:spPr>
            <a:xfrm>
              <a:off x="2575054" y="2904892"/>
              <a:ext cx="1897333" cy="1897333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757A312-F01E-4DD1-90D1-0AB766B9484F}"/>
                </a:ext>
              </a:extLst>
            </p:cNvPr>
            <p:cNvSpPr/>
            <p:nvPr/>
          </p:nvSpPr>
          <p:spPr>
            <a:xfrm>
              <a:off x="3125672" y="3506628"/>
              <a:ext cx="982551" cy="98255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C65C714-09A2-492E-B286-6D0AD8BAB99F}"/>
                    </a:ext>
                  </a:extLst>
                </p:cNvPr>
                <p:cNvSpPr/>
                <p:nvPr/>
              </p:nvSpPr>
              <p:spPr>
                <a:xfrm>
                  <a:off x="3377414" y="2865808"/>
                  <a:ext cx="608594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C65C714-09A2-492E-B286-6D0AD8BAB9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414" y="2865808"/>
                  <a:ext cx="608594" cy="9581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598C9EA-6EA6-4ED0-A840-EAF021716820}"/>
                    </a:ext>
                  </a:extLst>
                </p:cNvPr>
                <p:cNvSpPr/>
                <p:nvPr/>
              </p:nvSpPr>
              <p:spPr>
                <a:xfrm>
                  <a:off x="2014115" y="2865808"/>
                  <a:ext cx="608594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598C9EA-6EA6-4ED0-A840-EAF021716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115" y="2865808"/>
                  <a:ext cx="608594" cy="95816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5C42309-A6D5-4379-895D-F5497100B70B}"/>
              </a:ext>
            </a:extLst>
          </p:cNvPr>
          <p:cNvGrpSpPr/>
          <p:nvPr/>
        </p:nvGrpSpPr>
        <p:grpSpPr>
          <a:xfrm>
            <a:off x="6616604" y="2400341"/>
            <a:ext cx="4085913" cy="2786614"/>
            <a:chOff x="6616604" y="2400341"/>
            <a:chExt cx="4085913" cy="278661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7BAC99-F679-41E7-98C5-38BFF2C4317F}"/>
                </a:ext>
              </a:extLst>
            </p:cNvPr>
            <p:cNvSpPr/>
            <p:nvPr/>
          </p:nvSpPr>
          <p:spPr>
            <a:xfrm>
              <a:off x="6616604" y="2431330"/>
              <a:ext cx="4085913" cy="27556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60439DE-4527-4BCD-B4E0-BD9D45183FFE}"/>
                </a:ext>
              </a:extLst>
            </p:cNvPr>
            <p:cNvSpPr/>
            <p:nvPr/>
          </p:nvSpPr>
          <p:spPr>
            <a:xfrm>
              <a:off x="7718575" y="2893302"/>
              <a:ext cx="1897333" cy="1897333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8BC1EC7-543C-4B08-8307-5E8FD7B4514E}"/>
                    </a:ext>
                  </a:extLst>
                </p:cNvPr>
                <p:cNvSpPr/>
                <p:nvPr/>
              </p:nvSpPr>
              <p:spPr>
                <a:xfrm>
                  <a:off x="7370537" y="2400341"/>
                  <a:ext cx="608594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8BC1EC7-543C-4B08-8307-5E8FD7B451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537" y="2400341"/>
                  <a:ext cx="608594" cy="95816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20C8E6A-D12F-4E9F-B552-6BB21EB0A391}"/>
                    </a:ext>
                  </a:extLst>
                </p:cNvPr>
                <p:cNvSpPr/>
                <p:nvPr/>
              </p:nvSpPr>
              <p:spPr>
                <a:xfrm>
                  <a:off x="9513403" y="4250181"/>
                  <a:ext cx="608594" cy="8375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20C8E6A-D12F-4E9F-B552-6BB21EB0A3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3403" y="4250181"/>
                  <a:ext cx="608594" cy="83755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Picture 4">
            <a:extLst>
              <a:ext uri="{FF2B5EF4-FFF2-40B4-BE49-F238E27FC236}">
                <a16:creationId xmlns:a16="http://schemas.microsoft.com/office/drawing/2014/main" id="{963086B3-49E9-45D9-85BA-8B70E0DFAD5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08" y="233692"/>
            <a:ext cx="2062264" cy="847287"/>
          </a:xfrm>
          <a:prstGeom prst="rect">
            <a:avLst/>
          </a:prstGeom>
        </p:spPr>
      </p:pic>
      <p:sp>
        <p:nvSpPr>
          <p:cNvPr id="74" name="สี่เหลี่ยมผืนผ้า: มุมมนด้านบน 42">
            <a:extLst>
              <a:ext uri="{FF2B5EF4-FFF2-40B4-BE49-F238E27FC236}">
                <a16:creationId xmlns:a16="http://schemas.microsoft.com/office/drawing/2014/main" id="{2829A725-D12A-4DEB-9EC7-336E37BCC6ED}"/>
              </a:ext>
            </a:extLst>
          </p:cNvPr>
          <p:cNvSpPr/>
          <p:nvPr/>
        </p:nvSpPr>
        <p:spPr>
          <a:xfrm rot="5400000">
            <a:off x="-3914" y="530484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3663D36-6FD7-4E38-9DEA-61BFD3736D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9821" y="444852"/>
            <a:ext cx="2048434" cy="755970"/>
          </a:xfrm>
          <a:prstGeom prst="rect">
            <a:avLst/>
          </a:prstGeom>
        </p:spPr>
      </p:pic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9EDF971E-8961-42FE-A4ED-DD3FDA216029}"/>
              </a:ext>
            </a:extLst>
          </p:cNvPr>
          <p:cNvGrpSpPr/>
          <p:nvPr/>
        </p:nvGrpSpPr>
        <p:grpSpPr>
          <a:xfrm>
            <a:off x="847700" y="1362192"/>
            <a:ext cx="10496600" cy="746057"/>
            <a:chOff x="847700" y="1200267"/>
            <a:chExt cx="10496600" cy="746057"/>
          </a:xfrm>
        </p:grpSpPr>
        <p:sp>
          <p:nvSpPr>
            <p:cNvPr id="41" name="Rectangle: Rounded Corners 11">
              <a:extLst>
                <a:ext uri="{FF2B5EF4-FFF2-40B4-BE49-F238E27FC236}">
                  <a16:creationId xmlns:a16="http://schemas.microsoft.com/office/drawing/2014/main" id="{621D563D-B771-4C52-ABDB-449414CC24B7}"/>
                </a:ext>
              </a:extLst>
            </p:cNvPr>
            <p:cNvSpPr/>
            <p:nvPr/>
          </p:nvSpPr>
          <p:spPr>
            <a:xfrm>
              <a:off x="847700" y="1200267"/>
              <a:ext cx="10496600" cy="74605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10">
                  <a:extLst>
                    <a:ext uri="{FF2B5EF4-FFF2-40B4-BE49-F238E27FC236}">
                      <a16:creationId xmlns:a16="http://schemas.microsoft.com/office/drawing/2014/main" id="{C81261FB-0511-474F-950D-DA76BC4C3A30}"/>
                    </a:ext>
                  </a:extLst>
                </p:cNvPr>
                <p:cNvSpPr txBox="1"/>
                <p:nvPr/>
              </p:nvSpPr>
              <p:spPr>
                <a:xfrm>
                  <a:off x="975951" y="1315344"/>
                  <a:ext cx="10266868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3200" b="1" dirty="0">
                      <a:effectLst/>
                      <a:latin typeface="TH Sarabun New" panose="020B0500040200020003" pitchFamily="34" charset="-34"/>
                      <a:ea typeface="SimSun" panose="02010600030101010101" pitchFamily="2" charset="-122"/>
                      <a:cs typeface="TH Sarabun New" panose="020B0500040200020003" pitchFamily="34" charset="-34"/>
                    </a:rPr>
                    <a:t>กำหนด </a:t>
                  </a:r>
                  <a14:m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       </m:t>
                      </m:r>
                    </m:oMath>
                  </a14:m>
                  <a:r>
                    <a:rPr lang="th-TH" sz="3200" b="1" dirty="0">
                      <a:effectLst/>
                      <a:latin typeface="TH Sarabun New" panose="020B0500040200020003" pitchFamily="34" charset="-34"/>
                      <a:ea typeface="SimSun" panose="02010600030101010101" pitchFamily="2" charset="-122"/>
                      <a:cs typeface="TH Sarabun New" panose="020B0500040200020003" pitchFamily="34" charset="-34"/>
                    </a:rPr>
                    <a:t>แทนเอกภพสัมพัทธ์ และ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H Sarabun New" panose="020B0500040200020003" pitchFamily="34" charset="-34"/>
                        </a:rPr>
                        <m:t>A</m:t>
                      </m:r>
                      <m:r>
                        <a:rPr lang="en-US" sz="2800" b="0" i="0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H Sarabun New" panose="020B0500040200020003" pitchFamily="34" charset="-34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H Sarabun New" panose="020B0500040200020003" pitchFamily="34" charset="-34"/>
                        </a:rPr>
                        <m:t>B</m:t>
                      </m:r>
                    </m:oMath>
                  </a14:m>
                  <a:r>
                    <a:rPr lang="th-TH" sz="3200" b="1" dirty="0">
                      <a:effectLst/>
                      <a:latin typeface="TH Sarabun New" panose="020B0500040200020003" pitchFamily="34" charset="-34"/>
                      <a:ea typeface="SimSun" panose="02010600030101010101" pitchFamily="2" charset="-122"/>
                      <a:cs typeface="TH Sarabun New" panose="020B0500040200020003" pitchFamily="34" charset="-34"/>
                    </a:rPr>
                    <a:t> เป็นสับเซตของ</a:t>
                  </a:r>
                  <a:r>
                    <a:rPr lang="en-US" sz="3200" b="1" dirty="0">
                      <a:effectLst/>
                      <a:latin typeface="TH Sarabun New" panose="020B0500040200020003" pitchFamily="34" charset="-34"/>
                      <a:ea typeface="SimSun" panose="02010600030101010101" pitchFamily="2" charset="-122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      </m:t>
                      </m:r>
                    </m:oMath>
                  </a14:m>
                  <a:r>
                    <a:rPr lang="th-TH" sz="3200" b="1" dirty="0">
                      <a:effectLst/>
                      <a:latin typeface="TH Sarabun New" panose="020B0500040200020003" pitchFamily="34" charset="-34"/>
                      <a:ea typeface="SimSun" panose="02010600030101010101" pitchFamily="2" charset="-122"/>
                      <a:cs typeface="TH Sarabun New" panose="020B0500040200020003" pitchFamily="34" charset="-34"/>
                    </a:rPr>
                    <a:t>พิจารณาแผนภาพ ดังนี้ </a:t>
                  </a:r>
                  <a:endParaRPr lang="en-US" sz="32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42" name="TextBox 10">
                  <a:extLst>
                    <a:ext uri="{FF2B5EF4-FFF2-40B4-BE49-F238E27FC236}">
                      <a16:creationId xmlns:a16="http://schemas.microsoft.com/office/drawing/2014/main" id="{C81261FB-0511-474F-950D-DA76BC4C3A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951" y="1315344"/>
                  <a:ext cx="10266868" cy="584775"/>
                </a:xfrm>
                <a:prstGeom prst="rect">
                  <a:avLst/>
                </a:prstGeom>
                <a:blipFill>
                  <a:blip r:embed="rId11"/>
                  <a:stretch>
                    <a:fillRect t="-12500" r="-475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13">
              <a:extLst>
                <a:ext uri="{FF2B5EF4-FFF2-40B4-BE49-F238E27FC236}">
                  <a16:creationId xmlns:a16="http://schemas.microsoft.com/office/drawing/2014/main" id="{32B5CF4D-3AF2-41EC-BE9B-B05E3F12C43E}"/>
                </a:ext>
              </a:extLst>
            </p:cNvPr>
            <p:cNvSpPr/>
            <p:nvPr/>
          </p:nvSpPr>
          <p:spPr>
            <a:xfrm rot="19990730">
              <a:off x="939211" y="1299968"/>
              <a:ext cx="361507" cy="19143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5B120C61-AEDE-4866-96E8-B8AB30F8DD5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596" r="83842"/>
          <a:stretch/>
        </p:blipFill>
        <p:spPr>
          <a:xfrm>
            <a:off x="2177218" y="1400885"/>
            <a:ext cx="470562" cy="8596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329E6A0-5220-4ECC-BE1B-0466776506A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596" r="83842"/>
          <a:stretch/>
        </p:blipFill>
        <p:spPr>
          <a:xfrm>
            <a:off x="7901912" y="1400158"/>
            <a:ext cx="470562" cy="8596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02F774-5A1E-429F-B21F-D4395281C46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596" r="83842"/>
          <a:stretch/>
        </p:blipFill>
        <p:spPr>
          <a:xfrm>
            <a:off x="5029653" y="2397919"/>
            <a:ext cx="410001" cy="7489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BACD2DF-9BA1-4E4C-B33C-3E662ADFB25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596" r="83842"/>
          <a:stretch/>
        </p:blipFill>
        <p:spPr>
          <a:xfrm>
            <a:off x="10257487" y="2397919"/>
            <a:ext cx="410001" cy="7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7">
            <a:extLst>
              <a:ext uri="{FF2B5EF4-FFF2-40B4-BE49-F238E27FC236}">
                <a16:creationId xmlns:a16="http://schemas.microsoft.com/office/drawing/2014/main" id="{2C6C4880-C05E-475B-8C1A-FFCA355A9A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476" y="0"/>
            <a:ext cx="4465524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4ECC5AB-A1F4-4458-BA6F-0C47758E92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718"/>
            <a:ext cx="7736069" cy="6945033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D221DA16-798C-4C0C-A654-5156A9E312DC}"/>
              </a:ext>
            </a:extLst>
          </p:cNvPr>
          <p:cNvGrpSpPr/>
          <p:nvPr/>
        </p:nvGrpSpPr>
        <p:grpSpPr>
          <a:xfrm>
            <a:off x="8092886" y="4225002"/>
            <a:ext cx="3901602" cy="1829319"/>
            <a:chOff x="8092886" y="4225002"/>
            <a:chExt cx="3901602" cy="1829319"/>
          </a:xfrm>
        </p:grpSpPr>
        <p:grpSp>
          <p:nvGrpSpPr>
            <p:cNvPr id="49" name="กลุ่ม 48">
              <a:extLst>
                <a:ext uri="{FF2B5EF4-FFF2-40B4-BE49-F238E27FC236}">
                  <a16:creationId xmlns:a16="http://schemas.microsoft.com/office/drawing/2014/main" id="{D3C645F4-B915-430C-9BE7-861A66C1E9C1}"/>
                </a:ext>
              </a:extLst>
            </p:cNvPr>
            <p:cNvGrpSpPr/>
            <p:nvPr/>
          </p:nvGrpSpPr>
          <p:grpSpPr>
            <a:xfrm>
              <a:off x="8092886" y="4527500"/>
              <a:ext cx="3700867" cy="1526821"/>
              <a:chOff x="8092886" y="4527500"/>
              <a:chExt cx="3700867" cy="1526821"/>
            </a:xfrm>
          </p:grpSpPr>
          <p:sp>
            <p:nvSpPr>
              <p:cNvPr id="29" name="Rectangle: Rounded Corners 2">
                <a:extLst>
                  <a:ext uri="{FF2B5EF4-FFF2-40B4-BE49-F238E27FC236}">
                    <a16:creationId xmlns:a16="http://schemas.microsoft.com/office/drawing/2014/main" id="{5CD62DC8-BC04-42EF-9CE8-603786A01BF1}"/>
                  </a:ext>
                </a:extLst>
              </p:cNvPr>
              <p:cNvSpPr/>
              <p:nvPr/>
            </p:nvSpPr>
            <p:spPr>
              <a:xfrm>
                <a:off x="8092886" y="4527500"/>
                <a:ext cx="3657253" cy="1481004"/>
              </a:xfrm>
              <a:prstGeom prst="roundRect">
                <a:avLst>
                  <a:gd name="adj" fmla="val 15333"/>
                </a:avLst>
              </a:prstGeom>
              <a:solidFill>
                <a:srgbClr val="FEF9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21">
                <a:extLst>
                  <a:ext uri="{FF2B5EF4-FFF2-40B4-BE49-F238E27FC236}">
                    <a16:creationId xmlns:a16="http://schemas.microsoft.com/office/drawing/2014/main" id="{CF8BFA32-2151-4DCF-8F4C-92BB62D51636}"/>
                  </a:ext>
                </a:extLst>
              </p:cNvPr>
              <p:cNvSpPr/>
              <p:nvPr/>
            </p:nvSpPr>
            <p:spPr>
              <a:xfrm>
                <a:off x="8136500" y="4573317"/>
                <a:ext cx="3657253" cy="1481004"/>
              </a:xfrm>
              <a:prstGeom prst="roundRect">
                <a:avLst>
                  <a:gd name="adj" fmla="val 14047"/>
                </a:avLst>
              </a:prstGeom>
              <a:noFill/>
              <a:ln w="28575" cap="rnd">
                <a:solidFill>
                  <a:schemeClr val="accent4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กล่องข้อความ 6">
                <a:extLst>
                  <a:ext uri="{FF2B5EF4-FFF2-40B4-BE49-F238E27FC236}">
                    <a16:creationId xmlns:a16="http://schemas.microsoft.com/office/drawing/2014/main" id="{364ACC3D-0C8F-4C71-9BF0-3DA594882F56}"/>
                  </a:ext>
                </a:extLst>
              </p:cNvPr>
              <p:cNvSpPr txBox="1"/>
              <p:nvPr/>
            </p:nvSpPr>
            <p:spPr>
              <a:xfrm>
                <a:off x="8134316" y="4713768"/>
                <a:ext cx="36572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จำแนกสัตว์ตามประเภท</a:t>
                </a:r>
              </a:p>
              <a:p>
                <a:pPr algn="ctr"/>
                <a:r>
                  <a:rPr lang="th-TH" sz="36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อาหารของสัตว์</a:t>
                </a:r>
              </a:p>
            </p:txBody>
          </p:sp>
        </p:grpSp>
        <p:grpSp>
          <p:nvGrpSpPr>
            <p:cNvPr id="47" name="กลุ่ม 46">
              <a:extLst>
                <a:ext uri="{FF2B5EF4-FFF2-40B4-BE49-F238E27FC236}">
                  <a16:creationId xmlns:a16="http://schemas.microsoft.com/office/drawing/2014/main" id="{D69FACE8-6E37-4837-BB1E-B9E8BCA9C9FC}"/>
                </a:ext>
              </a:extLst>
            </p:cNvPr>
            <p:cNvGrpSpPr/>
            <p:nvPr/>
          </p:nvGrpSpPr>
          <p:grpSpPr>
            <a:xfrm>
              <a:off x="11261872" y="4225002"/>
              <a:ext cx="732616" cy="699040"/>
              <a:chOff x="11261872" y="4225002"/>
              <a:chExt cx="732616" cy="699040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รูปแบบอิสระ: รูปร่าง 45">
                <a:extLst>
                  <a:ext uri="{FF2B5EF4-FFF2-40B4-BE49-F238E27FC236}">
                    <a16:creationId xmlns:a16="http://schemas.microsoft.com/office/drawing/2014/main" id="{9D39EB4A-089C-4676-B75F-89F3546594BC}"/>
                  </a:ext>
                </a:extLst>
              </p:cNvPr>
              <p:cNvSpPr/>
              <p:nvPr/>
            </p:nvSpPr>
            <p:spPr>
              <a:xfrm rot="21151001">
                <a:off x="11261872" y="4225002"/>
                <a:ext cx="406607" cy="615602"/>
              </a:xfrm>
              <a:custGeom>
                <a:avLst/>
                <a:gdLst/>
                <a:ahLst/>
                <a:cxnLst/>
                <a:rect l="l" t="t" r="r" b="b"/>
                <a:pathLst>
                  <a:path w="595313" h="901303">
                    <a:moveTo>
                      <a:pt x="290513" y="723305"/>
                    </a:moveTo>
                    <a:cubicBezTo>
                      <a:pt x="315516" y="723305"/>
                      <a:pt x="336550" y="731838"/>
                      <a:pt x="353616" y="748903"/>
                    </a:cubicBezTo>
                    <a:cubicBezTo>
                      <a:pt x="370681" y="765969"/>
                      <a:pt x="379214" y="787003"/>
                      <a:pt x="379214" y="812006"/>
                    </a:cubicBezTo>
                    <a:cubicBezTo>
                      <a:pt x="379214" y="839788"/>
                      <a:pt x="370285" y="861616"/>
                      <a:pt x="352425" y="877491"/>
                    </a:cubicBezTo>
                    <a:cubicBezTo>
                      <a:pt x="334566" y="893366"/>
                      <a:pt x="313928" y="901303"/>
                      <a:pt x="290513" y="901303"/>
                    </a:cubicBezTo>
                    <a:cubicBezTo>
                      <a:pt x="266303" y="901303"/>
                      <a:pt x="245170" y="893465"/>
                      <a:pt x="227112" y="877789"/>
                    </a:cubicBezTo>
                    <a:cubicBezTo>
                      <a:pt x="209054" y="862112"/>
                      <a:pt x="200025" y="840185"/>
                      <a:pt x="200025" y="812006"/>
                    </a:cubicBezTo>
                    <a:cubicBezTo>
                      <a:pt x="200025" y="787003"/>
                      <a:pt x="208756" y="765969"/>
                      <a:pt x="226219" y="748903"/>
                    </a:cubicBezTo>
                    <a:cubicBezTo>
                      <a:pt x="243681" y="731838"/>
                      <a:pt x="265113" y="723305"/>
                      <a:pt x="290513" y="723305"/>
                    </a:cubicBezTo>
                    <a:close/>
                    <a:moveTo>
                      <a:pt x="304800" y="0"/>
                    </a:moveTo>
                    <a:cubicBezTo>
                      <a:pt x="362347" y="0"/>
                      <a:pt x="413147" y="10617"/>
                      <a:pt x="457200" y="31849"/>
                    </a:cubicBezTo>
                    <a:cubicBezTo>
                      <a:pt x="501253" y="53082"/>
                      <a:pt x="535285" y="81955"/>
                      <a:pt x="559296" y="118467"/>
                    </a:cubicBezTo>
                    <a:cubicBezTo>
                      <a:pt x="583307" y="154980"/>
                      <a:pt x="595313" y="194667"/>
                      <a:pt x="595313" y="237530"/>
                    </a:cubicBezTo>
                    <a:cubicBezTo>
                      <a:pt x="595313" y="271264"/>
                      <a:pt x="588467" y="300831"/>
                      <a:pt x="574774" y="326231"/>
                    </a:cubicBezTo>
                    <a:cubicBezTo>
                      <a:pt x="561082" y="351631"/>
                      <a:pt x="544810" y="373559"/>
                      <a:pt x="525959" y="392013"/>
                    </a:cubicBezTo>
                    <a:cubicBezTo>
                      <a:pt x="507107" y="410468"/>
                      <a:pt x="473274" y="441524"/>
                      <a:pt x="424458" y="485180"/>
                    </a:cubicBezTo>
                    <a:cubicBezTo>
                      <a:pt x="410964" y="497483"/>
                      <a:pt x="400149" y="508298"/>
                      <a:pt x="392013" y="517624"/>
                    </a:cubicBezTo>
                    <a:cubicBezTo>
                      <a:pt x="383877" y="526951"/>
                      <a:pt x="377825" y="535484"/>
                      <a:pt x="373856" y="543223"/>
                    </a:cubicBezTo>
                    <a:cubicBezTo>
                      <a:pt x="369888" y="550962"/>
                      <a:pt x="366812" y="558701"/>
                      <a:pt x="364629" y="566440"/>
                    </a:cubicBezTo>
                    <a:cubicBezTo>
                      <a:pt x="362446" y="574179"/>
                      <a:pt x="359172" y="587772"/>
                      <a:pt x="354806" y="607219"/>
                    </a:cubicBezTo>
                    <a:cubicBezTo>
                      <a:pt x="347266" y="648494"/>
                      <a:pt x="323652" y="669131"/>
                      <a:pt x="283964" y="669131"/>
                    </a:cubicBezTo>
                    <a:cubicBezTo>
                      <a:pt x="263327" y="669131"/>
                      <a:pt x="245963" y="662385"/>
                      <a:pt x="231874" y="648891"/>
                    </a:cubicBezTo>
                    <a:cubicBezTo>
                      <a:pt x="217785" y="635397"/>
                      <a:pt x="210741" y="615355"/>
                      <a:pt x="210741" y="588764"/>
                    </a:cubicBezTo>
                    <a:cubicBezTo>
                      <a:pt x="210741" y="555427"/>
                      <a:pt x="215900" y="526554"/>
                      <a:pt x="226219" y="502146"/>
                    </a:cubicBezTo>
                    <a:cubicBezTo>
                      <a:pt x="236538" y="477739"/>
                      <a:pt x="250230" y="456307"/>
                      <a:pt x="267295" y="437853"/>
                    </a:cubicBezTo>
                    <a:cubicBezTo>
                      <a:pt x="284361" y="419398"/>
                      <a:pt x="307380" y="397471"/>
                      <a:pt x="336352" y="372071"/>
                    </a:cubicBezTo>
                    <a:cubicBezTo>
                      <a:pt x="361752" y="349846"/>
                      <a:pt x="380107" y="333078"/>
                      <a:pt x="391418" y="321767"/>
                    </a:cubicBezTo>
                    <a:cubicBezTo>
                      <a:pt x="402729" y="310456"/>
                      <a:pt x="412254" y="297855"/>
                      <a:pt x="419993" y="283964"/>
                    </a:cubicBezTo>
                    <a:cubicBezTo>
                      <a:pt x="427732" y="270074"/>
                      <a:pt x="431602" y="254992"/>
                      <a:pt x="431602" y="238721"/>
                    </a:cubicBezTo>
                    <a:cubicBezTo>
                      <a:pt x="431602" y="206970"/>
                      <a:pt x="419795" y="180181"/>
                      <a:pt x="396181" y="158353"/>
                    </a:cubicBezTo>
                    <a:cubicBezTo>
                      <a:pt x="372567" y="136525"/>
                      <a:pt x="342106" y="125611"/>
                      <a:pt x="304800" y="125611"/>
                    </a:cubicBezTo>
                    <a:cubicBezTo>
                      <a:pt x="261144" y="125611"/>
                      <a:pt x="228997" y="136624"/>
                      <a:pt x="208359" y="158651"/>
                    </a:cubicBezTo>
                    <a:cubicBezTo>
                      <a:pt x="187722" y="180678"/>
                      <a:pt x="170260" y="213122"/>
                      <a:pt x="155972" y="255985"/>
                    </a:cubicBezTo>
                    <a:cubicBezTo>
                      <a:pt x="142478" y="300831"/>
                      <a:pt x="116880" y="323255"/>
                      <a:pt x="79177" y="323255"/>
                    </a:cubicBezTo>
                    <a:cubicBezTo>
                      <a:pt x="56952" y="323255"/>
                      <a:pt x="38199" y="315417"/>
                      <a:pt x="22920" y="299740"/>
                    </a:cubicBezTo>
                    <a:cubicBezTo>
                      <a:pt x="7640" y="284063"/>
                      <a:pt x="0" y="267097"/>
                      <a:pt x="0" y="248841"/>
                    </a:cubicBezTo>
                    <a:cubicBezTo>
                      <a:pt x="0" y="211138"/>
                      <a:pt x="12105" y="172938"/>
                      <a:pt x="36314" y="134243"/>
                    </a:cubicBezTo>
                    <a:cubicBezTo>
                      <a:pt x="60524" y="95548"/>
                      <a:pt x="95845" y="63500"/>
                      <a:pt x="142280" y="38100"/>
                    </a:cubicBezTo>
                    <a:cubicBezTo>
                      <a:pt x="188714" y="12700"/>
                      <a:pt x="242888" y="0"/>
                      <a:pt x="30480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4" name="รูปแบบอิสระ: รูปร่าง 43">
                <a:extLst>
                  <a:ext uri="{FF2B5EF4-FFF2-40B4-BE49-F238E27FC236}">
                    <a16:creationId xmlns:a16="http://schemas.microsoft.com/office/drawing/2014/main" id="{F923B1B9-A8FD-4B43-AF01-887568A3239A}"/>
                  </a:ext>
                </a:extLst>
              </p:cNvPr>
              <p:cNvSpPr/>
              <p:nvPr/>
            </p:nvSpPr>
            <p:spPr>
              <a:xfrm rot="1112792">
                <a:off x="11547220" y="4246880"/>
                <a:ext cx="447268" cy="677162"/>
              </a:xfrm>
              <a:custGeom>
                <a:avLst/>
                <a:gdLst/>
                <a:ahLst/>
                <a:cxnLst/>
                <a:rect l="l" t="t" r="r" b="b"/>
                <a:pathLst>
                  <a:path w="595313" h="901303">
                    <a:moveTo>
                      <a:pt x="290513" y="723305"/>
                    </a:moveTo>
                    <a:cubicBezTo>
                      <a:pt x="315516" y="723305"/>
                      <a:pt x="336550" y="731838"/>
                      <a:pt x="353616" y="748903"/>
                    </a:cubicBezTo>
                    <a:cubicBezTo>
                      <a:pt x="370681" y="765969"/>
                      <a:pt x="379214" y="787003"/>
                      <a:pt x="379214" y="812006"/>
                    </a:cubicBezTo>
                    <a:cubicBezTo>
                      <a:pt x="379214" y="839788"/>
                      <a:pt x="370285" y="861616"/>
                      <a:pt x="352425" y="877491"/>
                    </a:cubicBezTo>
                    <a:cubicBezTo>
                      <a:pt x="334566" y="893366"/>
                      <a:pt x="313928" y="901303"/>
                      <a:pt x="290513" y="901303"/>
                    </a:cubicBezTo>
                    <a:cubicBezTo>
                      <a:pt x="266303" y="901303"/>
                      <a:pt x="245170" y="893465"/>
                      <a:pt x="227112" y="877789"/>
                    </a:cubicBezTo>
                    <a:cubicBezTo>
                      <a:pt x="209054" y="862112"/>
                      <a:pt x="200025" y="840185"/>
                      <a:pt x="200025" y="812006"/>
                    </a:cubicBezTo>
                    <a:cubicBezTo>
                      <a:pt x="200025" y="787003"/>
                      <a:pt x="208756" y="765969"/>
                      <a:pt x="226219" y="748903"/>
                    </a:cubicBezTo>
                    <a:cubicBezTo>
                      <a:pt x="243681" y="731838"/>
                      <a:pt x="265113" y="723305"/>
                      <a:pt x="290513" y="723305"/>
                    </a:cubicBezTo>
                    <a:close/>
                    <a:moveTo>
                      <a:pt x="304800" y="0"/>
                    </a:moveTo>
                    <a:cubicBezTo>
                      <a:pt x="362347" y="0"/>
                      <a:pt x="413147" y="10617"/>
                      <a:pt x="457200" y="31849"/>
                    </a:cubicBezTo>
                    <a:cubicBezTo>
                      <a:pt x="501253" y="53082"/>
                      <a:pt x="535285" y="81955"/>
                      <a:pt x="559296" y="118467"/>
                    </a:cubicBezTo>
                    <a:cubicBezTo>
                      <a:pt x="583307" y="154980"/>
                      <a:pt x="595313" y="194667"/>
                      <a:pt x="595313" y="237530"/>
                    </a:cubicBezTo>
                    <a:cubicBezTo>
                      <a:pt x="595313" y="271264"/>
                      <a:pt x="588467" y="300831"/>
                      <a:pt x="574774" y="326231"/>
                    </a:cubicBezTo>
                    <a:cubicBezTo>
                      <a:pt x="561082" y="351631"/>
                      <a:pt x="544810" y="373559"/>
                      <a:pt x="525959" y="392013"/>
                    </a:cubicBezTo>
                    <a:cubicBezTo>
                      <a:pt x="507107" y="410468"/>
                      <a:pt x="473274" y="441524"/>
                      <a:pt x="424458" y="485180"/>
                    </a:cubicBezTo>
                    <a:cubicBezTo>
                      <a:pt x="410964" y="497483"/>
                      <a:pt x="400149" y="508298"/>
                      <a:pt x="392013" y="517624"/>
                    </a:cubicBezTo>
                    <a:cubicBezTo>
                      <a:pt x="383877" y="526951"/>
                      <a:pt x="377825" y="535484"/>
                      <a:pt x="373856" y="543223"/>
                    </a:cubicBezTo>
                    <a:cubicBezTo>
                      <a:pt x="369888" y="550962"/>
                      <a:pt x="366812" y="558701"/>
                      <a:pt x="364629" y="566440"/>
                    </a:cubicBezTo>
                    <a:cubicBezTo>
                      <a:pt x="362446" y="574179"/>
                      <a:pt x="359172" y="587772"/>
                      <a:pt x="354806" y="607219"/>
                    </a:cubicBezTo>
                    <a:cubicBezTo>
                      <a:pt x="347266" y="648494"/>
                      <a:pt x="323652" y="669131"/>
                      <a:pt x="283964" y="669131"/>
                    </a:cubicBezTo>
                    <a:cubicBezTo>
                      <a:pt x="263327" y="669131"/>
                      <a:pt x="245963" y="662385"/>
                      <a:pt x="231874" y="648891"/>
                    </a:cubicBezTo>
                    <a:cubicBezTo>
                      <a:pt x="217785" y="635397"/>
                      <a:pt x="210741" y="615355"/>
                      <a:pt x="210741" y="588764"/>
                    </a:cubicBezTo>
                    <a:cubicBezTo>
                      <a:pt x="210741" y="555427"/>
                      <a:pt x="215900" y="526554"/>
                      <a:pt x="226219" y="502146"/>
                    </a:cubicBezTo>
                    <a:cubicBezTo>
                      <a:pt x="236538" y="477739"/>
                      <a:pt x="250230" y="456307"/>
                      <a:pt x="267295" y="437853"/>
                    </a:cubicBezTo>
                    <a:cubicBezTo>
                      <a:pt x="284361" y="419398"/>
                      <a:pt x="307380" y="397471"/>
                      <a:pt x="336352" y="372071"/>
                    </a:cubicBezTo>
                    <a:cubicBezTo>
                      <a:pt x="361752" y="349846"/>
                      <a:pt x="380107" y="333078"/>
                      <a:pt x="391418" y="321767"/>
                    </a:cubicBezTo>
                    <a:cubicBezTo>
                      <a:pt x="402729" y="310456"/>
                      <a:pt x="412254" y="297855"/>
                      <a:pt x="419993" y="283964"/>
                    </a:cubicBezTo>
                    <a:cubicBezTo>
                      <a:pt x="427732" y="270074"/>
                      <a:pt x="431602" y="254992"/>
                      <a:pt x="431602" y="238721"/>
                    </a:cubicBezTo>
                    <a:cubicBezTo>
                      <a:pt x="431602" y="206970"/>
                      <a:pt x="419795" y="180181"/>
                      <a:pt x="396181" y="158353"/>
                    </a:cubicBezTo>
                    <a:cubicBezTo>
                      <a:pt x="372567" y="136525"/>
                      <a:pt x="342106" y="125611"/>
                      <a:pt x="304800" y="125611"/>
                    </a:cubicBezTo>
                    <a:cubicBezTo>
                      <a:pt x="261144" y="125611"/>
                      <a:pt x="228997" y="136624"/>
                      <a:pt x="208359" y="158651"/>
                    </a:cubicBezTo>
                    <a:cubicBezTo>
                      <a:pt x="187722" y="180678"/>
                      <a:pt x="170260" y="213122"/>
                      <a:pt x="155972" y="255985"/>
                    </a:cubicBezTo>
                    <a:cubicBezTo>
                      <a:pt x="142478" y="300831"/>
                      <a:pt x="116880" y="323255"/>
                      <a:pt x="79177" y="323255"/>
                    </a:cubicBezTo>
                    <a:cubicBezTo>
                      <a:pt x="56952" y="323255"/>
                      <a:pt x="38199" y="315417"/>
                      <a:pt x="22920" y="299740"/>
                    </a:cubicBezTo>
                    <a:cubicBezTo>
                      <a:pt x="7640" y="284063"/>
                      <a:pt x="0" y="267097"/>
                      <a:pt x="0" y="248841"/>
                    </a:cubicBezTo>
                    <a:cubicBezTo>
                      <a:pt x="0" y="211138"/>
                      <a:pt x="12105" y="172938"/>
                      <a:pt x="36314" y="134243"/>
                    </a:cubicBezTo>
                    <a:cubicBezTo>
                      <a:pt x="60524" y="95548"/>
                      <a:pt x="95845" y="63500"/>
                      <a:pt x="142280" y="38100"/>
                    </a:cubicBezTo>
                    <a:cubicBezTo>
                      <a:pt x="188714" y="12700"/>
                      <a:pt x="242888" y="0"/>
                      <a:pt x="304800" y="0"/>
                    </a:cubicBezTo>
                    <a:close/>
                  </a:path>
                </a:pathLst>
              </a:custGeom>
              <a:solidFill>
                <a:srgbClr val="B4E3FA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25" name="ช้าง">
            <a:extLst>
              <a:ext uri="{FF2B5EF4-FFF2-40B4-BE49-F238E27FC236}">
                <a16:creationId xmlns:a16="http://schemas.microsoft.com/office/drawing/2014/main" id="{BE5EEEC5-2767-4687-81B2-1331BB469F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445"/>
          <a:stretch/>
        </p:blipFill>
        <p:spPr>
          <a:xfrm>
            <a:off x="8688562" y="1463983"/>
            <a:ext cx="910080" cy="1119562"/>
          </a:xfrm>
          <a:prstGeom prst="rect">
            <a:avLst/>
          </a:prstGeom>
        </p:spPr>
      </p:pic>
      <p:pic>
        <p:nvPicPr>
          <p:cNvPr id="26" name="ควาย">
            <a:extLst>
              <a:ext uri="{FF2B5EF4-FFF2-40B4-BE49-F238E27FC236}">
                <a16:creationId xmlns:a16="http://schemas.microsoft.com/office/drawing/2014/main" id="{2310F94E-AAF2-4C2F-9670-BC47C46454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54" y="2525461"/>
            <a:ext cx="689419" cy="723436"/>
          </a:xfrm>
          <a:prstGeom prst="rect">
            <a:avLst/>
          </a:prstGeom>
        </p:spPr>
      </p:pic>
      <p:pic>
        <p:nvPicPr>
          <p:cNvPr id="30" name="เสือ">
            <a:extLst>
              <a:ext uri="{FF2B5EF4-FFF2-40B4-BE49-F238E27FC236}">
                <a16:creationId xmlns:a16="http://schemas.microsoft.com/office/drawing/2014/main" id="{011ED115-8221-4BBD-92DD-55E1286EB8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364" y="2564209"/>
            <a:ext cx="872397" cy="586072"/>
          </a:xfrm>
          <a:prstGeom prst="rect">
            <a:avLst/>
          </a:prstGeom>
        </p:spPr>
      </p:pic>
      <p:pic>
        <p:nvPicPr>
          <p:cNvPr id="32" name="จระเข้">
            <a:extLst>
              <a:ext uri="{FF2B5EF4-FFF2-40B4-BE49-F238E27FC236}">
                <a16:creationId xmlns:a16="http://schemas.microsoft.com/office/drawing/2014/main" id="{A9A6B50B-277F-4A7F-8F4E-BD62046001E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1019" y="1731991"/>
            <a:ext cx="784013" cy="599080"/>
          </a:xfrm>
          <a:prstGeom prst="rect">
            <a:avLst/>
          </a:prstGeom>
        </p:spPr>
      </p:pic>
      <p:pic>
        <p:nvPicPr>
          <p:cNvPr id="33" name="หมี">
            <a:extLst>
              <a:ext uri="{FF2B5EF4-FFF2-40B4-BE49-F238E27FC236}">
                <a16:creationId xmlns:a16="http://schemas.microsoft.com/office/drawing/2014/main" id="{2E0E2FF2-4BD3-4233-A05B-9A237A1CD3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222" y="2207274"/>
            <a:ext cx="602843" cy="516722"/>
          </a:xfrm>
          <a:prstGeom prst="rect">
            <a:avLst/>
          </a:prstGeom>
        </p:spPr>
      </p:pic>
      <p:pic>
        <p:nvPicPr>
          <p:cNvPr id="34" name="ช้างกด">
            <a:extLst>
              <a:ext uri="{FF2B5EF4-FFF2-40B4-BE49-F238E27FC236}">
                <a16:creationId xmlns:a16="http://schemas.microsoft.com/office/drawing/2014/main" id="{25E01A7D-1E39-4F5F-8829-78FD43B04E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527" y="-153479"/>
            <a:ext cx="1058826" cy="1497729"/>
          </a:xfrm>
          <a:prstGeom prst="rect">
            <a:avLst/>
          </a:prstGeom>
        </p:spPr>
      </p:pic>
      <p:pic>
        <p:nvPicPr>
          <p:cNvPr id="35" name="จระเข้กด">
            <a:extLst>
              <a:ext uri="{FF2B5EF4-FFF2-40B4-BE49-F238E27FC236}">
                <a16:creationId xmlns:a16="http://schemas.microsoft.com/office/drawing/2014/main" id="{EF387643-9518-4AC8-9552-EC4513A08EF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758" y="2264641"/>
            <a:ext cx="943378" cy="720854"/>
          </a:xfrm>
          <a:prstGeom prst="rect">
            <a:avLst/>
          </a:prstGeom>
        </p:spPr>
      </p:pic>
      <p:pic>
        <p:nvPicPr>
          <p:cNvPr id="39" name="เสือกด">
            <a:extLst>
              <a:ext uri="{FF2B5EF4-FFF2-40B4-BE49-F238E27FC236}">
                <a16:creationId xmlns:a16="http://schemas.microsoft.com/office/drawing/2014/main" id="{5A24EBFF-C175-44A0-B9D4-3AC7E56D298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470" y="4172550"/>
            <a:ext cx="1234758" cy="829504"/>
          </a:xfrm>
          <a:prstGeom prst="rect">
            <a:avLst/>
          </a:prstGeom>
        </p:spPr>
      </p:pic>
      <p:pic>
        <p:nvPicPr>
          <p:cNvPr id="40" name="ควายกด">
            <a:extLst>
              <a:ext uri="{FF2B5EF4-FFF2-40B4-BE49-F238E27FC236}">
                <a16:creationId xmlns:a16="http://schemas.microsoft.com/office/drawing/2014/main" id="{B69E2CEB-5679-456F-8687-2CCAD79A68F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947" y="5628679"/>
            <a:ext cx="943378" cy="989926"/>
          </a:xfrm>
          <a:prstGeom prst="rect">
            <a:avLst/>
          </a:prstGeom>
        </p:spPr>
      </p:pic>
      <p:pic>
        <p:nvPicPr>
          <p:cNvPr id="41" name="หมีกด">
            <a:extLst>
              <a:ext uri="{FF2B5EF4-FFF2-40B4-BE49-F238E27FC236}">
                <a16:creationId xmlns:a16="http://schemas.microsoft.com/office/drawing/2014/main" id="{000C2C37-931C-41EA-8A2A-9F628AC8431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91" y="1893093"/>
            <a:ext cx="950834" cy="8150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2B6BAA1-A9A2-47AF-A05B-A3AA0C6FAB5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634307">
            <a:off x="3809086" y="625444"/>
            <a:ext cx="307905" cy="390013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E7B528E-9D7D-431E-8992-0C5FAA34BBE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634307">
            <a:off x="669455" y="2385545"/>
            <a:ext cx="307905" cy="39001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C65C650B-7DBB-4BA6-ABC8-10F5D7C00FF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634307">
            <a:off x="6564686" y="2701570"/>
            <a:ext cx="307905" cy="390013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A678FABC-44CE-410F-9673-482E1BEBA14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634307">
            <a:off x="2986896" y="4563273"/>
            <a:ext cx="307905" cy="39001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BD90FB92-E0F2-4565-BB73-C6092676079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634307">
            <a:off x="7187104" y="5962864"/>
            <a:ext cx="307905" cy="3900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EA9336-7CE0-4C2B-B335-A2ED0B8B148D}"/>
              </a:ext>
            </a:extLst>
          </p:cNvPr>
          <p:cNvGrpSpPr/>
          <p:nvPr/>
        </p:nvGrpSpPr>
        <p:grpSpPr>
          <a:xfrm>
            <a:off x="8156359" y="683708"/>
            <a:ext cx="3637021" cy="3401205"/>
            <a:chOff x="8156359" y="683708"/>
            <a:chExt cx="3637021" cy="3401205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08B217A7-6B88-42F6-9AAA-1D34437DF507}"/>
                </a:ext>
              </a:extLst>
            </p:cNvPr>
            <p:cNvGrpSpPr/>
            <p:nvPr/>
          </p:nvGrpSpPr>
          <p:grpSpPr>
            <a:xfrm>
              <a:off x="8311394" y="1442892"/>
              <a:ext cx="3329057" cy="2027064"/>
              <a:chOff x="8311394" y="1442892"/>
              <a:chExt cx="3329057" cy="2027064"/>
            </a:xfrm>
          </p:grpSpPr>
          <p:grpSp>
            <p:nvGrpSpPr>
              <p:cNvPr id="19" name="กลุ่ม 18">
                <a:extLst>
                  <a:ext uri="{FF2B5EF4-FFF2-40B4-BE49-F238E27FC236}">
                    <a16:creationId xmlns:a16="http://schemas.microsoft.com/office/drawing/2014/main" id="{B9FA7096-3802-4266-B450-37092C354574}"/>
                  </a:ext>
                </a:extLst>
              </p:cNvPr>
              <p:cNvGrpSpPr/>
              <p:nvPr/>
            </p:nvGrpSpPr>
            <p:grpSpPr>
              <a:xfrm>
                <a:off x="8311394" y="1450705"/>
                <a:ext cx="3329057" cy="2019251"/>
                <a:chOff x="8401956" y="1222636"/>
                <a:chExt cx="3128055" cy="1897334"/>
              </a:xfrm>
              <a:solidFill>
                <a:schemeClr val="bg1"/>
              </a:solidFill>
            </p:grpSpPr>
            <p:sp>
              <p:nvSpPr>
                <p:cNvPr id="20" name="Oval 53">
                  <a:extLst>
                    <a:ext uri="{FF2B5EF4-FFF2-40B4-BE49-F238E27FC236}">
                      <a16:creationId xmlns:a16="http://schemas.microsoft.com/office/drawing/2014/main" id="{A68E9DBC-E95E-49F3-BA43-1192DF8B6A9D}"/>
                    </a:ext>
                  </a:extLst>
                </p:cNvPr>
                <p:cNvSpPr/>
                <p:nvPr/>
              </p:nvSpPr>
              <p:spPr>
                <a:xfrm>
                  <a:off x="8401956" y="1222637"/>
                  <a:ext cx="1897333" cy="1897333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58">
                  <a:extLst>
                    <a:ext uri="{FF2B5EF4-FFF2-40B4-BE49-F238E27FC236}">
                      <a16:creationId xmlns:a16="http://schemas.microsoft.com/office/drawing/2014/main" id="{8CFB8687-1DCD-4D1F-BCD1-3A2776AE383E}"/>
                    </a:ext>
                  </a:extLst>
                </p:cNvPr>
                <p:cNvSpPr/>
                <p:nvPr/>
              </p:nvSpPr>
              <p:spPr>
                <a:xfrm>
                  <a:off x="9632678" y="1222636"/>
                  <a:ext cx="1897333" cy="1897333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กลุ่ม 35">
                <a:extLst>
                  <a:ext uri="{FF2B5EF4-FFF2-40B4-BE49-F238E27FC236}">
                    <a16:creationId xmlns:a16="http://schemas.microsoft.com/office/drawing/2014/main" id="{3E46EAF4-8B09-401C-9FE5-435557A7ED2C}"/>
                  </a:ext>
                </a:extLst>
              </p:cNvPr>
              <p:cNvGrpSpPr/>
              <p:nvPr/>
            </p:nvGrpSpPr>
            <p:grpSpPr>
              <a:xfrm>
                <a:off x="8311394" y="1442892"/>
                <a:ext cx="3329057" cy="2019251"/>
                <a:chOff x="8401956" y="1222636"/>
                <a:chExt cx="3128055" cy="1897334"/>
              </a:xfrm>
            </p:grpSpPr>
            <p:sp>
              <p:nvSpPr>
                <p:cNvPr id="37" name="Oval 53">
                  <a:extLst>
                    <a:ext uri="{FF2B5EF4-FFF2-40B4-BE49-F238E27FC236}">
                      <a16:creationId xmlns:a16="http://schemas.microsoft.com/office/drawing/2014/main" id="{1E3D5528-401A-46FB-81CE-B62880E8AA2A}"/>
                    </a:ext>
                  </a:extLst>
                </p:cNvPr>
                <p:cNvSpPr/>
                <p:nvPr/>
              </p:nvSpPr>
              <p:spPr>
                <a:xfrm>
                  <a:off x="8401956" y="1222637"/>
                  <a:ext cx="1897333" cy="189733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Oval 58">
                  <a:extLst>
                    <a:ext uri="{FF2B5EF4-FFF2-40B4-BE49-F238E27FC236}">
                      <a16:creationId xmlns:a16="http://schemas.microsoft.com/office/drawing/2014/main" id="{97295993-0589-4D72-9AF5-9822B5E61E86}"/>
                    </a:ext>
                  </a:extLst>
                </p:cNvPr>
                <p:cNvSpPr/>
                <p:nvPr/>
              </p:nvSpPr>
              <p:spPr>
                <a:xfrm>
                  <a:off x="9632678" y="1222636"/>
                  <a:ext cx="1897333" cy="189733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6021173-00CF-4CA2-978C-D3CC5A10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156359" y="684341"/>
              <a:ext cx="1707028" cy="84741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5299179-4BD1-4561-8EE7-9E85E9390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025387" y="683708"/>
              <a:ext cx="1767993" cy="84741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2CA91A3-1955-4CDB-B2C4-71EC0480C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634237" y="3237496"/>
              <a:ext cx="2737341" cy="847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7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4">
            <a:extLst>
              <a:ext uri="{FF2B5EF4-FFF2-40B4-BE49-F238E27FC236}">
                <a16:creationId xmlns:a16="http://schemas.microsoft.com/office/drawing/2014/main" id="{1F7B4A63-1A06-430E-91A8-9C08C06B68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95C1BB-2E4D-4C1E-B9ED-C23F14A20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06" y="228814"/>
            <a:ext cx="3288653" cy="1036423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87D3F80-E8F2-4015-B87B-029E47A577DB}"/>
              </a:ext>
            </a:extLst>
          </p:cNvPr>
          <p:cNvGrpSpPr/>
          <p:nvPr/>
        </p:nvGrpSpPr>
        <p:grpSpPr>
          <a:xfrm>
            <a:off x="987135" y="1179052"/>
            <a:ext cx="9654718" cy="654568"/>
            <a:chOff x="520858" y="1333007"/>
            <a:chExt cx="9654718" cy="654568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374F07C-6290-4EC5-A84C-DCE9E319FDDF}"/>
                </a:ext>
              </a:extLst>
            </p:cNvPr>
            <p:cNvSpPr/>
            <p:nvPr/>
          </p:nvSpPr>
          <p:spPr>
            <a:xfrm>
              <a:off x="597618" y="1333007"/>
              <a:ext cx="9577958" cy="6545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2EF1F4-7929-4F58-B1C8-06C6509F5D14}"/>
                </a:ext>
              </a:extLst>
            </p:cNvPr>
            <p:cNvSpPr txBox="1"/>
            <p:nvPr/>
          </p:nvSpPr>
          <p:spPr>
            <a:xfrm>
              <a:off x="520858" y="1368303"/>
              <a:ext cx="9577959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th-TH" sz="32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เพาเวอร์เซตของเซต </a:t>
              </a:r>
              <a:r>
                <a:rPr lang="en-US" sz="32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 </a:t>
              </a:r>
              <a:r>
                <a:rPr lang="th-TH" sz="32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คือ เซตของสับเซตทั้งหมดของเซต </a:t>
              </a:r>
              <a:r>
                <a:rPr lang="en-US" sz="32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 </a:t>
              </a:r>
              <a:r>
                <a:rPr lang="th-TH" sz="32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เขียนแทนด้วย </a:t>
              </a:r>
              <a:r>
                <a:rPr lang="en-US" sz="32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P(A)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109F3F-55E3-467E-B136-5F00F9C5909D}"/>
                  </a:ext>
                </a:extLst>
              </p:cNvPr>
              <p:cNvSpPr txBox="1"/>
              <p:nvPr/>
            </p:nvSpPr>
            <p:spPr>
              <a:xfrm>
                <a:off x="3646263" y="4667282"/>
                <a:ext cx="18051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H Sarabun New" panose="020B0500040200020003" pitchFamily="34" charset="-34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H Sarabun New" panose="020B0500040200020003" pitchFamily="34" charset="-34"/>
                            </a:rPr>
                            <m:t>A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109F3F-55E3-467E-B136-5F00F9C59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263" y="4667282"/>
                <a:ext cx="180513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7E07ADC-7299-4EC6-A6B0-A07713021AA7}"/>
              </a:ext>
            </a:extLst>
          </p:cNvPr>
          <p:cNvGrpSpPr/>
          <p:nvPr/>
        </p:nvGrpSpPr>
        <p:grpSpPr>
          <a:xfrm>
            <a:off x="4982025" y="4670933"/>
            <a:ext cx="3119336" cy="601217"/>
            <a:chOff x="7706473" y="3589189"/>
            <a:chExt cx="3119336" cy="60121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DB66C1D-6F30-4F28-9382-8C2367E4CBEB}"/>
                </a:ext>
              </a:extLst>
            </p:cNvPr>
            <p:cNvSpPr/>
            <p:nvPr/>
          </p:nvSpPr>
          <p:spPr>
            <a:xfrm>
              <a:off x="7706473" y="3643905"/>
              <a:ext cx="3119335" cy="546501"/>
            </a:xfrm>
            <a:prstGeom prst="roundRect">
              <a:avLst>
                <a:gd name="adj" fmla="val 23324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75A7701-44EB-439B-A668-CDB5A293D1E7}"/>
                </a:ext>
              </a:extLst>
            </p:cNvPr>
            <p:cNvSpPr/>
            <p:nvPr/>
          </p:nvSpPr>
          <p:spPr>
            <a:xfrm>
              <a:off x="7706474" y="3589189"/>
              <a:ext cx="3119335" cy="546501"/>
            </a:xfrm>
            <a:prstGeom prst="roundRect">
              <a:avLst>
                <a:gd name="adj" fmla="val 233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1670F3-38DC-4DD3-837F-162884CFD057}"/>
                  </a:ext>
                </a:extLst>
              </p:cNvPr>
              <p:cNvSpPr txBox="1"/>
              <p:nvPr/>
            </p:nvSpPr>
            <p:spPr>
              <a:xfrm>
                <a:off x="5082253" y="4673047"/>
                <a:ext cx="29188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∅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H Sarabun New" panose="020B0500040200020003" pitchFamily="34" charset="-34"/>
                            </a:rPr>
                          </m:ctrlPr>
                        </m:dPr>
                        <m:e>
                          <m:r>
                            <a:rPr lang="en-US" sz="2800" b="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H Sarabun New" panose="020B0500040200020003" pitchFamily="34" charset="-34"/>
                            </a:rPr>
                            <m:t>1</m:t>
                          </m:r>
                        </m:e>
                      </m:d>
                      <m:r>
                        <a:rPr lang="en-US" sz="2800" b="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H Sarabun New" panose="020B0500040200020003" pitchFamily="34" charset="-34"/>
                            </a:rPr>
                          </m:ctrlPr>
                        </m:dPr>
                        <m:e>
                          <m:r>
                            <a:rPr lang="th-TH" sz="28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H Sarabun New" panose="020B0500040200020003" pitchFamily="34" charset="-34"/>
                            </a:rPr>
                            <m:t>2</m:t>
                          </m:r>
                        </m:e>
                      </m:d>
                      <m:r>
                        <a:rPr lang="en-US" sz="2800" b="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H Sarabun New" panose="020B0500040200020003" pitchFamily="34" charset="-34"/>
                            </a:rPr>
                          </m:ctrlPr>
                        </m:dPr>
                        <m:e>
                          <m:r>
                            <a:rPr lang="en-US" sz="2800" b="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H Sarabun New" panose="020B0500040200020003" pitchFamily="34" charset="-34"/>
                            </a:rPr>
                            <m:t>1</m:t>
                          </m:r>
                          <m:r>
                            <a:rPr lang="en-US" sz="2800" b="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H Sarabun New" panose="020B0500040200020003" pitchFamily="34" charset="-34"/>
                            </a:rPr>
                            <m:t>, </m:t>
                          </m:r>
                          <m:r>
                            <a:rPr lang="th-TH" sz="28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H Sarabun New" panose="020B0500040200020003" pitchFamily="34" charset="-34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1670F3-38DC-4DD3-837F-162884CFD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53" y="4673047"/>
                <a:ext cx="291887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สี่เหลี่ยมผืนผ้า: มุมมนด้านบน 25">
            <a:extLst>
              <a:ext uri="{FF2B5EF4-FFF2-40B4-BE49-F238E27FC236}">
                <a16:creationId xmlns:a16="http://schemas.microsoft.com/office/drawing/2014/main" id="{1C7D231B-337F-4734-A0CB-14EABDF2E12E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F474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B3D0FC-ED9C-4EE3-9B5A-4070AB298F1F}"/>
              </a:ext>
            </a:extLst>
          </p:cNvPr>
          <p:cNvGrpSpPr/>
          <p:nvPr/>
        </p:nvGrpSpPr>
        <p:grpSpPr>
          <a:xfrm>
            <a:off x="4827981" y="5725950"/>
            <a:ext cx="2929329" cy="771513"/>
            <a:chOff x="4691673" y="5395428"/>
            <a:chExt cx="2929329" cy="77151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D0F542A-FA32-447A-9DAD-59F255010091}"/>
                </a:ext>
              </a:extLst>
            </p:cNvPr>
            <p:cNvSpPr/>
            <p:nvPr/>
          </p:nvSpPr>
          <p:spPr>
            <a:xfrm>
              <a:off x="4691673" y="5395428"/>
              <a:ext cx="2929329" cy="6844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  <a:effectLst>
              <a:outerShdw dist="63500" dir="5400000" algn="t" rotWithShape="0">
                <a:schemeClr val="accent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24EA6A-5697-4E34-B792-A38708BFDF3E}"/>
                </a:ext>
              </a:extLst>
            </p:cNvPr>
            <p:cNvSpPr txBox="1"/>
            <p:nvPr/>
          </p:nvSpPr>
          <p:spPr>
            <a:xfrm>
              <a:off x="5686086" y="5397500"/>
              <a:ext cx="16129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ข้อสังเกต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20C9446-092A-4500-ABBC-DBAB78CFC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2766" y="5470166"/>
              <a:ext cx="507832" cy="507832"/>
            </a:xfrm>
            <a:prstGeom prst="rect">
              <a:avLst/>
            </a:prstGeom>
          </p:spPr>
        </p:pic>
      </p:grpSp>
      <p:pic>
        <p:nvPicPr>
          <p:cNvPr id="124" name="Picture 17">
            <a:extLst>
              <a:ext uri="{FF2B5EF4-FFF2-40B4-BE49-F238E27FC236}">
                <a16:creationId xmlns:a16="http://schemas.microsoft.com/office/drawing/2014/main" id="{9A823424-6C55-4E5D-91B7-F1D1AC22CD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5313">
            <a:off x="7582773" y="6004461"/>
            <a:ext cx="414563" cy="5230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0240AA-8B97-47E5-9C37-99641C884E83}"/>
              </a:ext>
            </a:extLst>
          </p:cNvPr>
          <p:cNvGrpSpPr/>
          <p:nvPr/>
        </p:nvGrpSpPr>
        <p:grpSpPr>
          <a:xfrm>
            <a:off x="705221" y="1948166"/>
            <a:ext cx="10785305" cy="2604702"/>
            <a:chOff x="705221" y="1948166"/>
            <a:chExt cx="10785305" cy="2604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5ECA13E-2ECB-4A1A-9615-C549B2361D13}"/>
                    </a:ext>
                  </a:extLst>
                </p:cNvPr>
                <p:cNvSpPr txBox="1"/>
                <p:nvPr/>
              </p:nvSpPr>
              <p:spPr>
                <a:xfrm>
                  <a:off x="3708522" y="1948166"/>
                  <a:ext cx="609755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th-TH" sz="32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ให้หาเพาเวอร์เซต</a:t>
                  </a:r>
                  <a:r>
                    <a:rPr lang="th-TH" sz="3200" b="1" dirty="0">
                      <a:effectLst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ของเซต</a:t>
                  </a:r>
                  <a:r>
                    <a:rPr lang="en-US" sz="3200" b="1" dirty="0">
                      <a:effectLst/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A</m:t>
                      </m:r>
                      <m:r>
                        <a:rPr lang="en-US" sz="2800" b="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 = {</m:t>
                      </m:r>
                      <m:r>
                        <a:rPr lang="en-US" sz="2800" b="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1</m:t>
                      </m:r>
                      <m:r>
                        <a:rPr lang="en-US" sz="2800" b="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, </m:t>
                      </m:r>
                      <m:r>
                        <a:rPr lang="en-US" sz="2800" b="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2</m:t>
                      </m:r>
                      <m:r>
                        <a:rPr lang="en-US" sz="2800" b="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}</m:t>
                      </m:r>
                    </m:oMath>
                  </a14:m>
                  <a:endPara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5ECA13E-2ECB-4A1A-9615-C549B2361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522" y="1948166"/>
                  <a:ext cx="6097554" cy="584775"/>
                </a:xfrm>
                <a:prstGeom prst="rect">
                  <a:avLst/>
                </a:prstGeom>
                <a:blipFill>
                  <a:blip r:embed="rId10"/>
                  <a:stretch>
                    <a:fillRect l="-2498" t="-12500" b="-3437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21E7A05-DFDD-4842-A86E-AAFB21F346C3}"/>
                </a:ext>
              </a:extLst>
            </p:cNvPr>
            <p:cNvGrpSpPr/>
            <p:nvPr/>
          </p:nvGrpSpPr>
          <p:grpSpPr>
            <a:xfrm>
              <a:off x="705221" y="2450284"/>
              <a:ext cx="2393171" cy="1575146"/>
              <a:chOff x="8152400" y="4308662"/>
              <a:chExt cx="1843878" cy="1213611"/>
            </a:xfrm>
          </p:grpSpPr>
          <p:grpSp>
            <p:nvGrpSpPr>
              <p:cNvPr id="52" name="กลุ่ม 1">
                <a:extLst>
                  <a:ext uri="{FF2B5EF4-FFF2-40B4-BE49-F238E27FC236}">
                    <a16:creationId xmlns:a16="http://schemas.microsoft.com/office/drawing/2014/main" id="{0FA8C091-776D-4606-8FFE-751EF403C523}"/>
                  </a:ext>
                </a:extLst>
              </p:cNvPr>
              <p:cNvGrpSpPr/>
              <p:nvPr/>
            </p:nvGrpSpPr>
            <p:grpSpPr>
              <a:xfrm>
                <a:off x="8152400" y="4308662"/>
                <a:ext cx="1843878" cy="1213611"/>
                <a:chOff x="1385778" y="2341469"/>
                <a:chExt cx="4085913" cy="2845486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633730F-DE9A-4938-8276-D47B9285B252}"/>
                    </a:ext>
                  </a:extLst>
                </p:cNvPr>
                <p:cNvSpPr/>
                <p:nvPr/>
              </p:nvSpPr>
              <p:spPr>
                <a:xfrm>
                  <a:off x="1385778" y="2431330"/>
                  <a:ext cx="4085913" cy="275562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A1CAAC92-E641-4C7B-A9D1-3CB400C167F7}"/>
                    </a:ext>
                  </a:extLst>
                </p:cNvPr>
                <p:cNvSpPr/>
                <p:nvPr/>
              </p:nvSpPr>
              <p:spPr>
                <a:xfrm>
                  <a:off x="2501734" y="2953129"/>
                  <a:ext cx="1897332" cy="1897334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A60DBE49-47D8-46BB-972F-822964EBC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3141" y="2616637"/>
                      <a:ext cx="608593" cy="9581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A60DBE49-47D8-46BB-972F-822964EBC62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93141" y="2616637"/>
                      <a:ext cx="608593" cy="95816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FEBA3E8F-65E4-4A72-AE32-30C6EA33A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6442" y="2341469"/>
                      <a:ext cx="608594" cy="9581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2200" b="1" dirty="0">
                                <a:solidFill>
                                  <a:srgbClr val="000000"/>
                                </a:solidFill>
                                <a:latin typeface="Edwardian Script ITC" panose="030303020407070D0804" pitchFamily="66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U</m:t>
                            </m:r>
                          </m:oMath>
                        </m:oMathPara>
                      </a14:m>
                      <a:endParaRPr lang="en-US" sz="2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FEBA3E8F-65E4-4A72-AE32-30C6EA33A64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46442" y="2341469"/>
                      <a:ext cx="608594" cy="958168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5172" r="-2931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9A39F1D-549E-44DA-8B17-913886081EA5}"/>
                    </a:ext>
                  </a:extLst>
                </p:cNvPr>
                <p:cNvSpPr/>
                <p:nvPr/>
              </p:nvSpPr>
              <p:spPr>
                <a:xfrm>
                  <a:off x="2931488" y="3244745"/>
                  <a:ext cx="608594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5B7C31C-AF30-4513-ABDC-22D49497B190}"/>
                    </a:ext>
                  </a:extLst>
                </p:cNvPr>
                <p:cNvSpPr/>
                <p:nvPr/>
              </p:nvSpPr>
              <p:spPr>
                <a:xfrm>
                  <a:off x="3490852" y="3737744"/>
                  <a:ext cx="608593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</a:t>
                  </a:r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2F731FF-EB3F-43D1-BE37-2FD54396491C}"/>
                  </a:ext>
                </a:extLst>
              </p:cNvPr>
              <p:cNvSpPr/>
              <p:nvPr/>
            </p:nvSpPr>
            <p:spPr>
              <a:xfrm>
                <a:off x="8781506" y="4673466"/>
                <a:ext cx="378104" cy="357348"/>
              </a:xfrm>
              <a:prstGeom prst="ellipse">
                <a:avLst/>
              </a:prstGeom>
              <a:noFill/>
              <a:ln w="19050">
                <a:solidFill>
                  <a:srgbClr val="82BA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D0A6F94-C242-4DCE-B10C-2FFB2AF49C32}"/>
                </a:ext>
              </a:extLst>
            </p:cNvPr>
            <p:cNvGrpSpPr/>
            <p:nvPr/>
          </p:nvGrpSpPr>
          <p:grpSpPr>
            <a:xfrm>
              <a:off x="3502599" y="2450283"/>
              <a:ext cx="2393171" cy="1575146"/>
              <a:chOff x="8152400" y="4308657"/>
              <a:chExt cx="1843878" cy="1213610"/>
            </a:xfrm>
          </p:grpSpPr>
          <p:grpSp>
            <p:nvGrpSpPr>
              <p:cNvPr id="63" name="กลุ่ม 1">
                <a:extLst>
                  <a:ext uri="{FF2B5EF4-FFF2-40B4-BE49-F238E27FC236}">
                    <a16:creationId xmlns:a16="http://schemas.microsoft.com/office/drawing/2014/main" id="{4A8B6042-84FB-43E1-AF4F-0D77D992EE69}"/>
                  </a:ext>
                </a:extLst>
              </p:cNvPr>
              <p:cNvGrpSpPr/>
              <p:nvPr/>
            </p:nvGrpSpPr>
            <p:grpSpPr>
              <a:xfrm>
                <a:off x="8152400" y="4308657"/>
                <a:ext cx="1843878" cy="1213610"/>
                <a:chOff x="1385778" y="2341466"/>
                <a:chExt cx="4085913" cy="2845489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6208F47-C354-440B-BE61-44460BE0782E}"/>
                    </a:ext>
                  </a:extLst>
                </p:cNvPr>
                <p:cNvSpPr/>
                <p:nvPr/>
              </p:nvSpPr>
              <p:spPr>
                <a:xfrm>
                  <a:off x="1385778" y="2431330"/>
                  <a:ext cx="4085913" cy="275562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A8DAE842-595C-4B11-9255-9DB1D15218F2}"/>
                    </a:ext>
                  </a:extLst>
                </p:cNvPr>
                <p:cNvSpPr/>
                <p:nvPr/>
              </p:nvSpPr>
              <p:spPr>
                <a:xfrm>
                  <a:off x="2501734" y="2953129"/>
                  <a:ext cx="1897332" cy="1897334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3C62D0A7-4465-4765-ACA1-0B9E801E6C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3141" y="2616637"/>
                      <a:ext cx="608593" cy="9581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3C62D0A7-4465-4765-ACA1-0B9E801E6CA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93141" y="2616637"/>
                      <a:ext cx="608593" cy="95816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FBC57DE5-8E97-432A-8BAE-98FBCA2DE5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2873" y="2341466"/>
                      <a:ext cx="608594" cy="9581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2200" b="1" dirty="0">
                                <a:solidFill>
                                  <a:srgbClr val="000000"/>
                                </a:solidFill>
                                <a:latin typeface="Edwardian Script ITC" panose="030303020407070D0804" pitchFamily="66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U</m:t>
                            </m:r>
                          </m:oMath>
                        </m:oMathPara>
                      </a14:m>
                      <a:endParaRPr lang="en-US" sz="2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FBC57DE5-8E97-432A-8BAE-98FBCA2DE54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62873" y="2341466"/>
                      <a:ext cx="608594" cy="95816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5085" r="-27119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E0994A7-4196-4682-AACD-E979D77CDF98}"/>
                    </a:ext>
                  </a:extLst>
                </p:cNvPr>
                <p:cNvSpPr/>
                <p:nvPr/>
              </p:nvSpPr>
              <p:spPr>
                <a:xfrm>
                  <a:off x="2964194" y="3246607"/>
                  <a:ext cx="608594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CCB8C4C-E3C8-4A9C-A675-F17D71A54EBD}"/>
                    </a:ext>
                  </a:extLst>
                </p:cNvPr>
                <p:cNvSpPr/>
                <p:nvPr/>
              </p:nvSpPr>
              <p:spPr>
                <a:xfrm>
                  <a:off x="3490852" y="3737744"/>
                  <a:ext cx="608593" cy="9581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</a:t>
                  </a:r>
                </a:p>
              </p:txBody>
            </p:sp>
          </p:grp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6C1D75D-4440-4F62-AC8E-441576875A72}"/>
                  </a:ext>
                </a:extLst>
              </p:cNvPr>
              <p:cNvSpPr/>
              <p:nvPr/>
            </p:nvSpPr>
            <p:spPr>
              <a:xfrm>
                <a:off x="9012614" y="4905376"/>
                <a:ext cx="378104" cy="357348"/>
              </a:xfrm>
              <a:prstGeom prst="ellipse">
                <a:avLst/>
              </a:prstGeom>
              <a:noFill/>
              <a:ln w="19050">
                <a:solidFill>
                  <a:srgbClr val="82BA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กลุ่ม 1">
              <a:extLst>
                <a:ext uri="{FF2B5EF4-FFF2-40B4-BE49-F238E27FC236}">
                  <a16:creationId xmlns:a16="http://schemas.microsoft.com/office/drawing/2014/main" id="{315E054C-E49A-40ED-A6A3-9DF6D98B568B}"/>
                </a:ext>
              </a:extLst>
            </p:cNvPr>
            <p:cNvGrpSpPr/>
            <p:nvPr/>
          </p:nvGrpSpPr>
          <p:grpSpPr>
            <a:xfrm>
              <a:off x="6299977" y="2451443"/>
              <a:ext cx="2393171" cy="1573986"/>
              <a:chOff x="1385778" y="2343562"/>
              <a:chExt cx="4085913" cy="2843393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3B5A787-932E-415D-8653-37E294CCF1B1}"/>
                  </a:ext>
                </a:extLst>
              </p:cNvPr>
              <p:cNvSpPr/>
              <p:nvPr/>
            </p:nvSpPr>
            <p:spPr>
              <a:xfrm>
                <a:off x="1385778" y="2431330"/>
                <a:ext cx="4085913" cy="275562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8E6B7A9-A8ED-4EFE-86D8-C6A6A3A63662}"/>
                  </a:ext>
                </a:extLst>
              </p:cNvPr>
              <p:cNvSpPr/>
              <p:nvPr/>
            </p:nvSpPr>
            <p:spPr>
              <a:xfrm>
                <a:off x="2501734" y="2953129"/>
                <a:ext cx="1897332" cy="1897334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4E3A4CFA-F16A-4EF5-8927-E2F0F4AE0CC0}"/>
                      </a:ext>
                    </a:extLst>
                  </p:cNvPr>
                  <p:cNvSpPr/>
                  <p:nvPr/>
                </p:nvSpPr>
                <p:spPr>
                  <a:xfrm>
                    <a:off x="1893141" y="2616637"/>
                    <a:ext cx="608593" cy="9581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2000" dirty="0"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4E3A4CFA-F16A-4EF5-8927-E2F0F4AE0C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3141" y="2616637"/>
                    <a:ext cx="608593" cy="95816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449C9056-AC5E-43B3-B2CF-07D09BBDEDDB}"/>
                      </a:ext>
                    </a:extLst>
                  </p:cNvPr>
                  <p:cNvSpPr/>
                  <p:nvPr/>
                </p:nvSpPr>
                <p:spPr>
                  <a:xfrm>
                    <a:off x="4646443" y="2343562"/>
                    <a:ext cx="608594" cy="9581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200" b="1" dirty="0">
                              <a:solidFill>
                                <a:srgbClr val="000000"/>
                              </a:solidFill>
                              <a:latin typeface="Edwardian Script ITC" panose="030303020407070D0804" pitchFamily="66" charset="0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m:t>U</m:t>
                          </m:r>
                        </m:oMath>
                      </m:oMathPara>
                    </a14:m>
                    <a:endParaRPr lang="en-US" sz="2200" dirty="0"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449C9056-AC5E-43B3-B2CF-07D09BBDED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6443" y="2343562"/>
                    <a:ext cx="608594" cy="95816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5172" r="-2931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th-T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6A8CD1F-5B2F-4AAB-86CB-65EB5BB9740E}"/>
                  </a:ext>
                </a:extLst>
              </p:cNvPr>
              <p:cNvSpPr/>
              <p:nvPr/>
            </p:nvSpPr>
            <p:spPr>
              <a:xfrm>
                <a:off x="2964194" y="3246607"/>
                <a:ext cx="608594" cy="958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34E8AF6-25C0-4ED3-B240-99ACAD13C384}"/>
                  </a:ext>
                </a:extLst>
              </p:cNvPr>
              <p:cNvSpPr/>
              <p:nvPr/>
            </p:nvSpPr>
            <p:spPr>
              <a:xfrm>
                <a:off x="3490852" y="3737744"/>
                <a:ext cx="608593" cy="958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2347BAD-F381-4E88-B006-7445D64CDBA0}"/>
                </a:ext>
              </a:extLst>
            </p:cNvPr>
            <p:cNvGrpSpPr/>
            <p:nvPr/>
          </p:nvGrpSpPr>
          <p:grpSpPr>
            <a:xfrm>
              <a:off x="9097355" y="2450282"/>
              <a:ext cx="2393171" cy="1596545"/>
              <a:chOff x="9851754" y="2816914"/>
              <a:chExt cx="2393171" cy="1596545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32307373-262B-430E-923E-63AAA90EA360}"/>
                  </a:ext>
                </a:extLst>
              </p:cNvPr>
              <p:cNvGrpSpPr/>
              <p:nvPr/>
            </p:nvGrpSpPr>
            <p:grpSpPr>
              <a:xfrm>
                <a:off x="9851754" y="2816914"/>
                <a:ext cx="2393171" cy="1596545"/>
                <a:chOff x="8152400" y="4308659"/>
                <a:chExt cx="1843878" cy="1230098"/>
              </a:xfrm>
            </p:grpSpPr>
            <p:grpSp>
              <p:nvGrpSpPr>
                <p:cNvPr id="81" name="กลุ่ม 1">
                  <a:extLst>
                    <a:ext uri="{FF2B5EF4-FFF2-40B4-BE49-F238E27FC236}">
                      <a16:creationId xmlns:a16="http://schemas.microsoft.com/office/drawing/2014/main" id="{5F8085FD-42BD-4A90-B904-A4D423E2BFBC}"/>
                    </a:ext>
                  </a:extLst>
                </p:cNvPr>
                <p:cNvGrpSpPr/>
                <p:nvPr/>
              </p:nvGrpSpPr>
              <p:grpSpPr>
                <a:xfrm>
                  <a:off x="8152400" y="4308659"/>
                  <a:ext cx="1843878" cy="1230098"/>
                  <a:chOff x="1385778" y="2341468"/>
                  <a:chExt cx="4085913" cy="2884146"/>
                </a:xfrm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F832939C-D37D-4183-A990-D0B69B7B2287}"/>
                      </a:ext>
                    </a:extLst>
                  </p:cNvPr>
                  <p:cNvSpPr/>
                  <p:nvPr/>
                </p:nvSpPr>
                <p:spPr>
                  <a:xfrm>
                    <a:off x="1385778" y="2431334"/>
                    <a:ext cx="4085913" cy="2755625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CA198634-707A-4142-8405-A2B1EB7BD2C7}"/>
                      </a:ext>
                    </a:extLst>
                  </p:cNvPr>
                  <p:cNvSpPr/>
                  <p:nvPr/>
                </p:nvSpPr>
                <p:spPr>
                  <a:xfrm>
                    <a:off x="2501734" y="2953129"/>
                    <a:ext cx="1897332" cy="1897334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E42CBD0C-B8BC-4B83-869B-1556A9556C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93141" y="2616637"/>
                        <a:ext cx="608593" cy="958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oMath>
                          </m:oMathPara>
                        </a14:m>
                        <a:endParaRPr lang="en-US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E42CBD0C-B8BC-4B83-869B-1556A9556C7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93141" y="2616637"/>
                        <a:ext cx="608593" cy="958169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16A5E89C-DEBE-4547-9CA0-2905F0C551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6614" y="2341468"/>
                        <a:ext cx="608594" cy="958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200" b="1" dirty="0">
                                  <a:solidFill>
                                    <a:srgbClr val="000000"/>
                                  </a:solidFill>
                                  <a:latin typeface="Edwardian Script ITC" panose="030303020407070D0804" pitchFamily="66" charset="0"/>
                                  <a:ea typeface="Calibri" panose="020F0502020204030204" pitchFamily="34" charset="0"/>
                                  <a:cs typeface="Cordia New" panose="020B0304020202020204" pitchFamily="34" charset="-34"/>
                                </a:rPr>
                                <m:t>U</m:t>
                              </m:r>
                            </m:oMath>
                          </m:oMathPara>
                        </a14:m>
                        <a:endParaRPr lang="en-US" sz="2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16A5E89C-DEBE-4547-9CA0-2905F0C5515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6614" y="2341468"/>
                        <a:ext cx="608594" cy="958169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5172" r="-2931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th-TH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46312AA1-A138-41E4-8E90-C9188EC27356}"/>
                      </a:ext>
                    </a:extLst>
                  </p:cNvPr>
                  <p:cNvSpPr/>
                  <p:nvPr/>
                </p:nvSpPr>
                <p:spPr>
                  <a:xfrm>
                    <a:off x="2971958" y="3028945"/>
                    <a:ext cx="608594" cy="9581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1</a:t>
                    </a:r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62F9FB0E-A63C-4F85-A0EE-9BDA0EF8AFEF}"/>
                      </a:ext>
                    </a:extLst>
                  </p:cNvPr>
                  <p:cNvSpPr/>
                  <p:nvPr/>
                </p:nvSpPr>
                <p:spPr>
                  <a:xfrm>
                    <a:off x="3490853" y="3737744"/>
                    <a:ext cx="608594" cy="9581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2</a:t>
                    </a: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EB1230C5-F63B-4091-A195-9E034B85A96C}"/>
                      </a:ext>
                    </a:extLst>
                  </p:cNvPr>
                  <p:cNvSpPr/>
                  <p:nvPr/>
                </p:nvSpPr>
                <p:spPr>
                  <a:xfrm>
                    <a:off x="4122886" y="4267445"/>
                    <a:ext cx="1348805" cy="9581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th-TH" sz="20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เซตว่าง</a:t>
                    </a:r>
                    <a:endParaRPr lang="en-US" sz="2000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p:grp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EF8D436-DDE1-4778-B85C-5EE1355082EE}"/>
                    </a:ext>
                  </a:extLst>
                </p:cNvPr>
                <p:cNvSpPr/>
                <p:nvPr/>
              </p:nvSpPr>
              <p:spPr>
                <a:xfrm>
                  <a:off x="8749456" y="4875690"/>
                  <a:ext cx="378104" cy="357348"/>
                </a:xfrm>
                <a:prstGeom prst="ellipse">
                  <a:avLst/>
                </a:prstGeom>
                <a:noFill/>
                <a:ln w="19050">
                  <a:solidFill>
                    <a:srgbClr val="82BA8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E9B22C34-21FA-4A57-AD46-F46BACE262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17417" y="3954374"/>
                <a:ext cx="356460" cy="1658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930704-B74B-4102-B1C7-CCB0C263ECEE}"/>
                </a:ext>
              </a:extLst>
            </p:cNvPr>
            <p:cNvSpPr txBox="1"/>
            <p:nvPr/>
          </p:nvSpPr>
          <p:spPr>
            <a:xfrm>
              <a:off x="1521738" y="4083443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รูปที่ 1</a:t>
              </a:r>
              <a:endPara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8266AC7-969E-4DDB-849D-ED284332FBDA}"/>
                </a:ext>
              </a:extLst>
            </p:cNvPr>
            <p:cNvSpPr txBox="1"/>
            <p:nvPr/>
          </p:nvSpPr>
          <p:spPr>
            <a:xfrm>
              <a:off x="4327925" y="4083443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รูปที่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DBD4137-DF99-4D7C-8943-AA24693E591B}"/>
                </a:ext>
              </a:extLst>
            </p:cNvPr>
            <p:cNvSpPr txBox="1"/>
            <p:nvPr/>
          </p:nvSpPr>
          <p:spPr>
            <a:xfrm>
              <a:off x="7135022" y="4091203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รูปที่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D1FD628-6756-4151-8DCA-019F2E151F63}"/>
                </a:ext>
              </a:extLst>
            </p:cNvPr>
            <p:cNvSpPr txBox="1"/>
            <p:nvPr/>
          </p:nvSpPr>
          <p:spPr>
            <a:xfrm>
              <a:off x="9935374" y="4091203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รูปที่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</a:p>
          </p:txBody>
        </p:sp>
      </p:grpSp>
      <p:grpSp>
        <p:nvGrpSpPr>
          <p:cNvPr id="119" name="guide">
            <a:extLst>
              <a:ext uri="{FF2B5EF4-FFF2-40B4-BE49-F238E27FC236}">
                <a16:creationId xmlns:a16="http://schemas.microsoft.com/office/drawing/2014/main" id="{05ACFCF3-5163-498E-BBEC-1CF13AB07FB1}"/>
              </a:ext>
            </a:extLst>
          </p:cNvPr>
          <p:cNvGrpSpPr/>
          <p:nvPr/>
        </p:nvGrpSpPr>
        <p:grpSpPr>
          <a:xfrm>
            <a:off x="1490654" y="8294739"/>
            <a:ext cx="9016457" cy="1850373"/>
            <a:chOff x="1542902" y="4187298"/>
            <a:chExt cx="9016457" cy="1850373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D5A015F3-44CA-4CDF-B579-AB7953559A92}"/>
                </a:ext>
              </a:extLst>
            </p:cNvPr>
            <p:cNvSpPr/>
            <p:nvPr/>
          </p:nvSpPr>
          <p:spPr>
            <a:xfrm>
              <a:off x="1542902" y="4187298"/>
              <a:ext cx="9016457" cy="1850373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F9FCE8A-893F-42C3-B4BA-082325EEC860}"/>
                    </a:ext>
                  </a:extLst>
                </p:cNvPr>
                <p:cNvSpPr/>
                <p:nvPr/>
              </p:nvSpPr>
              <p:spPr>
                <a:xfrm>
                  <a:off x="1947725" y="4187298"/>
                  <a:ext cx="8418732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th-TH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เพาเวอร์เซตของเซตใด ๆ จะมี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∅</m:t>
                      </m:r>
                    </m:oMath>
                  </a14:m>
                  <a:r>
                    <a:rPr lang="th-TH" sz="28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และตัวเองเป็นสมาชิกเสมอ </a:t>
                  </a:r>
                  <a:endParaRPr lang="en-US" sz="28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th-TH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จำนวนสมาชิกของ </a:t>
                  </a:r>
                  <a:r>
                    <a:rPr lang="en-US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P(A)</a:t>
                  </a:r>
                  <a:r>
                    <a:rPr lang="th-TH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เท่ากับจำนวนสับเซตของเซต </a:t>
                  </a:r>
                  <a:r>
                    <a:rPr lang="en-US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</a:t>
                  </a:r>
                  <a:r>
                    <a:rPr lang="th-TH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นั่นคือ </a:t>
                  </a:r>
                  <a:r>
                    <a:rPr lang="en-US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n</a:t>
                  </a:r>
                  <a:r>
                    <a:rPr lang="th-TH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(</a:t>
                  </a:r>
                  <a:r>
                    <a:rPr lang="en-US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P(A)</a:t>
                  </a:r>
                  <a:r>
                    <a:rPr lang="th-TH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)</a:t>
                  </a:r>
                  <a:r>
                    <a:rPr lang="en-US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=</a:t>
                  </a:r>
                  <a:r>
                    <a:rPr lang="th-TH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sz="28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2</a:t>
                  </a:r>
                  <a:r>
                    <a:rPr lang="en-US" sz="2800" b="1" baseline="300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n(A)</a:t>
                  </a:r>
                  <a:r>
                    <a:rPr lang="th-TH" sz="2800" b="1" baseline="300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endParaRPr lang="en-US" sz="28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F9FCE8A-893F-42C3-B4BA-082325EEC8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7725" y="4187298"/>
                  <a:ext cx="8418732" cy="1384995"/>
                </a:xfrm>
                <a:prstGeom prst="rect">
                  <a:avLst/>
                </a:prstGeom>
                <a:blipFill>
                  <a:blip r:embed="rId19"/>
                  <a:stretch>
                    <a:fillRect l="-1303" b="-114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2" name="close">
            <a:extLst>
              <a:ext uri="{FF2B5EF4-FFF2-40B4-BE49-F238E27FC236}">
                <a16:creationId xmlns:a16="http://schemas.microsoft.com/office/drawing/2014/main" id="{7CFA752B-22EC-4E79-9952-5484857C2A1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940" y="8016369"/>
            <a:ext cx="556740" cy="5567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8005834-BEF6-43E3-B486-74567D3DD05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68682" y="411812"/>
            <a:ext cx="252396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77199 L 2.08333E-6 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0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78472 L 2.70833E-6 -4.44444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4629 L 2.70833E-6 -0.7847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4398 L 2.08333E-6 -0.7719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41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4">
            <a:extLst>
              <a:ext uri="{FF2B5EF4-FFF2-40B4-BE49-F238E27FC236}">
                <a16:creationId xmlns:a16="http://schemas.microsoft.com/office/drawing/2014/main" id="{9DF09D43-52B0-4026-97C8-CC7890470F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077B7FB-5343-4EA9-81ED-A0FC1B77B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71" y="214314"/>
            <a:ext cx="5961498" cy="916654"/>
          </a:xfrm>
          <a:prstGeom prst="rect">
            <a:avLst/>
          </a:prstGeom>
        </p:spPr>
      </p:pic>
      <p:sp>
        <p:nvSpPr>
          <p:cNvPr id="33" name="Freeform 14">
            <a:extLst>
              <a:ext uri="{FF2B5EF4-FFF2-40B4-BE49-F238E27FC236}">
                <a16:creationId xmlns:a16="http://schemas.microsoft.com/office/drawing/2014/main" id="{1A7E2780-8BEE-44ED-84DC-CAB9DE310E36}"/>
              </a:ext>
            </a:extLst>
          </p:cNvPr>
          <p:cNvSpPr/>
          <p:nvPr/>
        </p:nvSpPr>
        <p:spPr>
          <a:xfrm>
            <a:off x="2400678" y="3600450"/>
            <a:ext cx="567867" cy="1285875"/>
          </a:xfrm>
          <a:custGeom>
            <a:avLst/>
            <a:gdLst>
              <a:gd name="connsiteX0" fmla="*/ 284409 w 568818"/>
              <a:gd name="connsiteY0" fmla="*/ 0 h 1188302"/>
              <a:gd name="connsiteX1" fmla="*/ 327401 w 568818"/>
              <a:gd name="connsiteY1" fmla="*/ 34086 h 1188302"/>
              <a:gd name="connsiteX2" fmla="*/ 568818 w 568818"/>
              <a:gd name="connsiteY2" fmla="*/ 594151 h 1188302"/>
              <a:gd name="connsiteX3" fmla="*/ 327401 w 568818"/>
              <a:gd name="connsiteY3" fmla="*/ 1154216 h 1188302"/>
              <a:gd name="connsiteX4" fmla="*/ 284409 w 568818"/>
              <a:gd name="connsiteY4" fmla="*/ 1188302 h 1188302"/>
              <a:gd name="connsiteX5" fmla="*/ 241417 w 568818"/>
              <a:gd name="connsiteY5" fmla="*/ 1154216 h 1188302"/>
              <a:gd name="connsiteX6" fmla="*/ 0 w 568818"/>
              <a:gd name="connsiteY6" fmla="*/ 594151 h 1188302"/>
              <a:gd name="connsiteX7" fmla="*/ 241417 w 568818"/>
              <a:gd name="connsiteY7" fmla="*/ 34086 h 1188302"/>
              <a:gd name="connsiteX8" fmla="*/ 284409 w 568818"/>
              <a:gd name="connsiteY8" fmla="*/ 0 h 118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18" h="1188302">
                <a:moveTo>
                  <a:pt x="284409" y="0"/>
                </a:moveTo>
                <a:lnTo>
                  <a:pt x="327401" y="34086"/>
                </a:lnTo>
                <a:cubicBezTo>
                  <a:pt x="476561" y="177419"/>
                  <a:pt x="568818" y="375432"/>
                  <a:pt x="568818" y="594151"/>
                </a:cubicBezTo>
                <a:cubicBezTo>
                  <a:pt x="568818" y="812870"/>
                  <a:pt x="476561" y="1010883"/>
                  <a:pt x="327401" y="1154216"/>
                </a:cubicBezTo>
                <a:lnTo>
                  <a:pt x="284409" y="1188302"/>
                </a:lnTo>
                <a:lnTo>
                  <a:pt x="241417" y="1154216"/>
                </a:lnTo>
                <a:cubicBezTo>
                  <a:pt x="92257" y="1010883"/>
                  <a:pt x="0" y="812870"/>
                  <a:pt x="0" y="594151"/>
                </a:cubicBezTo>
                <a:cubicBezTo>
                  <a:pt x="0" y="375432"/>
                  <a:pt x="92257" y="177419"/>
                  <a:pt x="241417" y="34086"/>
                </a:cubicBezTo>
                <a:lnTo>
                  <a:pt x="284409" y="0"/>
                </a:lnTo>
                <a:close/>
              </a:path>
            </a:pathLst>
          </a:custGeom>
          <a:solidFill>
            <a:srgbClr val="CAF8F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3">
                <a:extLst>
                  <a:ext uri="{FF2B5EF4-FFF2-40B4-BE49-F238E27FC236}">
                    <a16:creationId xmlns:a16="http://schemas.microsoft.com/office/drawing/2014/main" id="{7F7FDB23-835B-41CF-AEC2-CBCE4F250F0C}"/>
                  </a:ext>
                </a:extLst>
              </p:cNvPr>
              <p:cNvSpPr txBox="1"/>
              <p:nvPr/>
            </p:nvSpPr>
            <p:spPr>
              <a:xfrm>
                <a:off x="494086" y="2026271"/>
                <a:ext cx="112199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กำหนด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th-TH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8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H Sarabun New" panose="020B0500040200020003" pitchFamily="34" charset="-34"/>
                      </a:rPr>
                      <m:t>B</m:t>
                    </m:r>
                    <m:r>
                      <a:rPr lang="en-US" sz="2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6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7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เขียนแผนภาพแสดงเซตที่กำหนดให้</a:t>
                </a:r>
                <a:endParaRPr lang="en-US" sz="2800" b="1" dirty="0">
                  <a:effectLst/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7" name="TextBox 3">
                <a:extLst>
                  <a:ext uri="{FF2B5EF4-FFF2-40B4-BE49-F238E27FC236}">
                    <a16:creationId xmlns:a16="http://schemas.microsoft.com/office/drawing/2014/main" id="{7F7FDB23-835B-41CF-AEC2-CBCE4F250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86" y="2026271"/>
                <a:ext cx="11219912" cy="523220"/>
              </a:xfrm>
              <a:prstGeom prst="rect">
                <a:avLst/>
              </a:prstGeom>
              <a:blipFill>
                <a:blip r:embed="rId6"/>
                <a:stretch>
                  <a:fillRect l="-1086" t="-814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B27D6748-B9A3-4A40-8469-AEBF460D312C}"/>
              </a:ext>
            </a:extLst>
          </p:cNvPr>
          <p:cNvGrpSpPr/>
          <p:nvPr/>
        </p:nvGrpSpPr>
        <p:grpSpPr>
          <a:xfrm>
            <a:off x="1346200" y="5773338"/>
            <a:ext cx="9515684" cy="735638"/>
            <a:chOff x="1346200" y="5773338"/>
            <a:chExt cx="9515684" cy="735638"/>
          </a:xfrm>
        </p:grpSpPr>
        <p:sp>
          <p:nvSpPr>
            <p:cNvPr id="69" name="Rectangle: Rounded Corners 37">
              <a:extLst>
                <a:ext uri="{FF2B5EF4-FFF2-40B4-BE49-F238E27FC236}">
                  <a16:creationId xmlns:a16="http://schemas.microsoft.com/office/drawing/2014/main" id="{32D7A65C-6C27-4D22-B03D-880E3487ECF5}"/>
                </a:ext>
              </a:extLst>
            </p:cNvPr>
            <p:cNvSpPr/>
            <p:nvPr/>
          </p:nvSpPr>
          <p:spPr>
            <a:xfrm>
              <a:off x="1346200" y="5773338"/>
              <a:ext cx="9515684" cy="735638"/>
            </a:xfrm>
            <a:prstGeom prst="roundRect">
              <a:avLst>
                <a:gd name="adj" fmla="val 2410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29">
                  <a:extLst>
                    <a:ext uri="{FF2B5EF4-FFF2-40B4-BE49-F238E27FC236}">
                      <a16:creationId xmlns:a16="http://schemas.microsoft.com/office/drawing/2014/main" id="{725D8759-8EBB-4737-A6EB-6993DE620832}"/>
                    </a:ext>
                  </a:extLst>
                </p:cNvPr>
                <p:cNvSpPr txBox="1"/>
                <p:nvPr/>
              </p:nvSpPr>
              <p:spPr>
                <a:xfrm>
                  <a:off x="1738063" y="5870480"/>
                  <a:ext cx="8731959" cy="589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3200" b="1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กำหนด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A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3200" b="1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และ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B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3200" b="1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เป็นเซต กล่าวว่า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A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B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={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x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│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x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A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x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B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 }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71" name="TextBox 29">
                  <a:extLst>
                    <a:ext uri="{FF2B5EF4-FFF2-40B4-BE49-F238E27FC236}">
                      <a16:creationId xmlns:a16="http://schemas.microsoft.com/office/drawing/2014/main" id="{725D8759-8EBB-4737-A6EB-6993DE6208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063" y="5870480"/>
                  <a:ext cx="8731959" cy="589007"/>
                </a:xfrm>
                <a:prstGeom prst="rect">
                  <a:avLst/>
                </a:prstGeom>
                <a:blipFill>
                  <a:blip r:embed="rId11"/>
                  <a:stretch>
                    <a:fillRect l="-1745" t="-8247" b="-37113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29">
              <a:extLst>
                <a:ext uri="{FF2B5EF4-FFF2-40B4-BE49-F238E27FC236}">
                  <a16:creationId xmlns:a16="http://schemas.microsoft.com/office/drawing/2014/main" id="{FDABFC56-DA68-4E70-8839-1AF03950F899}"/>
                </a:ext>
              </a:extLst>
            </p:cNvPr>
            <p:cNvSpPr txBox="1"/>
            <p:nvPr/>
          </p:nvSpPr>
          <p:spPr>
            <a:xfrm>
              <a:off x="8605000" y="5907924"/>
              <a:ext cx="645134" cy="58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</a:t>
              </a:r>
              <a:endPara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24">
                <a:extLst>
                  <a:ext uri="{FF2B5EF4-FFF2-40B4-BE49-F238E27FC236}">
                    <a16:creationId xmlns:a16="http://schemas.microsoft.com/office/drawing/2014/main" id="{0FFA800C-8521-42E8-8774-0E4036732680}"/>
                  </a:ext>
                </a:extLst>
              </p:cNvPr>
              <p:cNvSpPr txBox="1"/>
              <p:nvPr/>
            </p:nvSpPr>
            <p:spPr>
              <a:xfrm>
                <a:off x="4860617" y="2998801"/>
                <a:ext cx="624193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จากแผนภาพ จะเห็นว่า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3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9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เป็นสมาชิกของทั้งเซต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และเซต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B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24">
                <a:extLst>
                  <a:ext uri="{FF2B5EF4-FFF2-40B4-BE49-F238E27FC236}">
                    <a16:creationId xmlns:a16="http://schemas.microsoft.com/office/drawing/2014/main" id="{0FFA800C-8521-42E8-8774-0E4036732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17" y="2998801"/>
                <a:ext cx="6241938" cy="1077218"/>
              </a:xfrm>
              <a:prstGeom prst="rect">
                <a:avLst/>
              </a:prstGeom>
              <a:blipFill>
                <a:blip r:embed="rId12"/>
                <a:stretch>
                  <a:fillRect l="-2441" t="-7345" b="-1751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25">
                <a:extLst>
                  <a:ext uri="{FF2B5EF4-FFF2-40B4-BE49-F238E27FC236}">
                    <a16:creationId xmlns:a16="http://schemas.microsoft.com/office/drawing/2014/main" id="{0CA5649C-F80E-4F60-B73C-9862E687683F}"/>
                  </a:ext>
                </a:extLst>
              </p:cNvPr>
              <p:cNvSpPr txBox="1"/>
              <p:nvPr/>
            </p:nvSpPr>
            <p:spPr>
              <a:xfrm>
                <a:off x="4860617" y="4165429"/>
                <a:ext cx="683787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โดยเรียก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ว่า </a:t>
                </a:r>
                <a:r>
                  <a:rPr lang="th-TH" sz="3200" b="1" dirty="0"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อินเตอร์เซกชัน</a:t>
                </a:r>
                <a:r>
                  <a:rPr lang="th-TH" sz="3200" dirty="0"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ของเซต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และเซต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B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เขียนแทนด้วย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smtClean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B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ดังนั้น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400" i="1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endPara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75" name="TextBox 25">
                <a:extLst>
                  <a:ext uri="{FF2B5EF4-FFF2-40B4-BE49-F238E27FC236}">
                    <a16:creationId xmlns:a16="http://schemas.microsoft.com/office/drawing/2014/main" id="{0CA5649C-F80E-4F60-B73C-9862E687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17" y="4165429"/>
                <a:ext cx="6837872" cy="1077218"/>
              </a:xfrm>
              <a:prstGeom prst="rect">
                <a:avLst/>
              </a:prstGeom>
              <a:blipFill>
                <a:blip r:embed="rId13"/>
                <a:stretch>
                  <a:fillRect l="-2228" t="-7345" b="-1751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สี่เหลี่ยมผืนผ้า: มุมมนด้านบน 47">
            <a:extLst>
              <a:ext uri="{FF2B5EF4-FFF2-40B4-BE49-F238E27FC236}">
                <a16:creationId xmlns:a16="http://schemas.microsoft.com/office/drawing/2014/main" id="{1FD791DA-B1D0-4886-8E3A-901C2532BE31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DD46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9D3EF-01D1-4968-A350-839980329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725" y="1182345"/>
            <a:ext cx="5962405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1458B-6709-4F2E-8E87-32074ED0F1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570" y="2637439"/>
            <a:ext cx="3938357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/>
      <p:bldP spid="74" grpId="0"/>
      <p:bldP spid="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4">
            <a:extLst>
              <a:ext uri="{FF2B5EF4-FFF2-40B4-BE49-F238E27FC236}">
                <a16:creationId xmlns:a16="http://schemas.microsoft.com/office/drawing/2014/main" id="{2DC31503-5BB2-451B-976E-51CBBA60BF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7289DC-F579-434C-ADA2-0DC66DD0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7" y="1132971"/>
            <a:ext cx="3359187" cy="786452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077B7FB-5343-4EA9-81ED-A0FC1B77B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71" y="214314"/>
            <a:ext cx="5961498" cy="916654"/>
          </a:xfrm>
          <a:prstGeom prst="rect">
            <a:avLst/>
          </a:prstGeom>
        </p:spPr>
      </p:pic>
      <p:grpSp>
        <p:nvGrpSpPr>
          <p:cNvPr id="47" name="Group 320">
            <a:extLst>
              <a:ext uri="{FF2B5EF4-FFF2-40B4-BE49-F238E27FC236}">
                <a16:creationId xmlns:a16="http://schemas.microsoft.com/office/drawing/2014/main" id="{D34A676D-32EC-4482-A78E-36E899199EC2}"/>
              </a:ext>
            </a:extLst>
          </p:cNvPr>
          <p:cNvGrpSpPr/>
          <p:nvPr/>
        </p:nvGrpSpPr>
        <p:grpSpPr>
          <a:xfrm>
            <a:off x="1220843" y="3373697"/>
            <a:ext cx="2927537" cy="1760058"/>
            <a:chOff x="7126115" y="3678917"/>
            <a:chExt cx="2671554" cy="1606159"/>
          </a:xfrm>
          <a:solidFill>
            <a:srgbClr val="CAF8FA"/>
          </a:solidFill>
        </p:grpSpPr>
        <p:sp>
          <p:nvSpPr>
            <p:cNvPr id="48" name="Oval 321">
              <a:extLst>
                <a:ext uri="{FF2B5EF4-FFF2-40B4-BE49-F238E27FC236}">
                  <a16:creationId xmlns:a16="http://schemas.microsoft.com/office/drawing/2014/main" id="{3100EF21-C67A-488A-80F7-EC98F6E5769F}"/>
                </a:ext>
              </a:extLst>
            </p:cNvPr>
            <p:cNvSpPr/>
            <p:nvPr/>
          </p:nvSpPr>
          <p:spPr>
            <a:xfrm>
              <a:off x="7126115" y="3690193"/>
              <a:ext cx="1594883" cy="159488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322">
              <a:extLst>
                <a:ext uri="{FF2B5EF4-FFF2-40B4-BE49-F238E27FC236}">
                  <a16:creationId xmlns:a16="http://schemas.microsoft.com/office/drawing/2014/main" id="{3D4DC7B1-5E88-484F-9EE0-3CD892023A71}"/>
                </a:ext>
              </a:extLst>
            </p:cNvPr>
            <p:cNvSpPr/>
            <p:nvPr/>
          </p:nvSpPr>
          <p:spPr>
            <a:xfrm>
              <a:off x="8202786" y="3678917"/>
              <a:ext cx="1594883" cy="159488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24">
                <a:extLst>
                  <a:ext uri="{FF2B5EF4-FFF2-40B4-BE49-F238E27FC236}">
                    <a16:creationId xmlns:a16="http://schemas.microsoft.com/office/drawing/2014/main" id="{D013CB74-DD28-4029-8308-257C6C0ADD23}"/>
                  </a:ext>
                </a:extLst>
              </p:cNvPr>
              <p:cNvSpPr txBox="1"/>
              <p:nvPr/>
            </p:nvSpPr>
            <p:spPr>
              <a:xfrm>
                <a:off x="4816622" y="2631170"/>
                <a:ext cx="6527266" cy="1692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จากแผนภาพ ถ้าเขียนเซต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C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แบบแจกแจงสมาชิก </a:t>
                </a:r>
                <a:b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</a:b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โดยที่สมาชิกของเซต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C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เป็นสมาชิกของเซต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หรือเซต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B</m:t>
                    </m:r>
                  </m:oMath>
                </a14:m>
                <a:endParaRPr lang="en-US" sz="3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จะได้</a:t>
                </a:r>
                <a:r>
                  <a:rPr lang="th-TH" sz="40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C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={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1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3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4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5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6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7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8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9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}</m:t>
                    </m:r>
                  </m:oMath>
                </a14:m>
                <a:endParaRPr lang="en-US" sz="36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67" name="TextBox 24">
                <a:extLst>
                  <a:ext uri="{FF2B5EF4-FFF2-40B4-BE49-F238E27FC236}">
                    <a16:creationId xmlns:a16="http://schemas.microsoft.com/office/drawing/2014/main" id="{D013CB74-DD28-4029-8308-257C6C0AD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22" y="2631170"/>
                <a:ext cx="6527266" cy="1692771"/>
              </a:xfrm>
              <a:prstGeom prst="rect">
                <a:avLst/>
              </a:prstGeom>
              <a:blipFill>
                <a:blip r:embed="rId10"/>
                <a:stretch>
                  <a:fillRect l="-2334" t="-4693" b="-1480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2">
                <a:extLst>
                  <a:ext uri="{FF2B5EF4-FFF2-40B4-BE49-F238E27FC236}">
                    <a16:creationId xmlns:a16="http://schemas.microsoft.com/office/drawing/2014/main" id="{5E6E742C-A798-461B-A107-7408EDB5E2F8}"/>
                  </a:ext>
                </a:extLst>
              </p:cNvPr>
              <p:cNvSpPr txBox="1"/>
              <p:nvPr/>
            </p:nvSpPr>
            <p:spPr>
              <a:xfrm>
                <a:off x="4816621" y="4311626"/>
                <a:ext cx="733045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เรียกเซต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C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ว่า </a:t>
                </a:r>
                <a:r>
                  <a:rPr lang="th-TH" sz="32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ยูเนียน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ของเซต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B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เขียนแทนด้วย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400" i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∪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B</m:t>
                    </m:r>
                  </m:oMath>
                </a14:m>
                <a:endPara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ดังนั้น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400" i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∪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 Math"/>
                        <a:cs typeface="TH Sarabun New" panose="020B0500040200020003" pitchFamily="34" charset="-34"/>
                      </a:rPr>
                      <m:t>B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={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1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3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4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5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6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7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8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9</m:t>
                    </m:r>
                    <m:r>
                      <a:rPr lang="en-US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}</m:t>
                    </m:r>
                  </m:oMath>
                </a14:m>
                <a:endPara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2" name="TextBox 32">
                <a:extLst>
                  <a:ext uri="{FF2B5EF4-FFF2-40B4-BE49-F238E27FC236}">
                    <a16:creationId xmlns:a16="http://schemas.microsoft.com/office/drawing/2014/main" id="{5E6E742C-A798-461B-A107-7408EDB5E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21" y="4311626"/>
                <a:ext cx="7330456" cy="1077218"/>
              </a:xfrm>
              <a:prstGeom prst="rect">
                <a:avLst/>
              </a:prstGeom>
              <a:blipFill>
                <a:blip r:embed="rId11"/>
                <a:stretch>
                  <a:fillRect l="-2078" t="-7345" b="-1751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A132E18-675B-4FC8-8D14-5286E1E566ED}"/>
              </a:ext>
            </a:extLst>
          </p:cNvPr>
          <p:cNvGrpSpPr/>
          <p:nvPr/>
        </p:nvGrpSpPr>
        <p:grpSpPr>
          <a:xfrm>
            <a:off x="3607552" y="5545484"/>
            <a:ext cx="4976896" cy="1077047"/>
            <a:chOff x="152947" y="5602634"/>
            <a:chExt cx="4976896" cy="1077047"/>
          </a:xfrm>
        </p:grpSpPr>
        <p:sp>
          <p:nvSpPr>
            <p:cNvPr id="69" name="Rectangle: Rounded Corners 37">
              <a:extLst>
                <a:ext uri="{FF2B5EF4-FFF2-40B4-BE49-F238E27FC236}">
                  <a16:creationId xmlns:a16="http://schemas.microsoft.com/office/drawing/2014/main" id="{32D7A65C-6C27-4D22-B03D-880E3487ECF5}"/>
                </a:ext>
              </a:extLst>
            </p:cNvPr>
            <p:cNvSpPr/>
            <p:nvPr/>
          </p:nvSpPr>
          <p:spPr>
            <a:xfrm>
              <a:off x="152947" y="5602634"/>
              <a:ext cx="4976896" cy="1077047"/>
            </a:xfrm>
            <a:prstGeom prst="roundRect">
              <a:avLst>
                <a:gd name="adj" fmla="val 1515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29">
                  <a:extLst>
                    <a:ext uri="{FF2B5EF4-FFF2-40B4-BE49-F238E27FC236}">
                      <a16:creationId xmlns:a16="http://schemas.microsoft.com/office/drawing/2014/main" id="{725D8759-8EBB-4737-A6EB-6993DE620832}"/>
                    </a:ext>
                  </a:extLst>
                </p:cNvPr>
                <p:cNvSpPr txBox="1"/>
                <p:nvPr/>
              </p:nvSpPr>
              <p:spPr>
                <a:xfrm>
                  <a:off x="325734" y="5644420"/>
                  <a:ext cx="4168099" cy="589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32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กำหนด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A</m:t>
                      </m:r>
                    </m:oMath>
                  </a14:m>
                  <a:r>
                    <a:rPr lang="en-US" sz="32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32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และ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TH Sarabun New" panose="020B0500040200020003" pitchFamily="34" charset="-34"/>
                        </a:rPr>
                        <m:t>B</m:t>
                      </m:r>
                    </m:oMath>
                  </a14:m>
                  <a:r>
                    <a:rPr lang="en-US" sz="32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32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เป็นเซต กล่าวว่า </a:t>
                  </a:r>
                </a:p>
              </p:txBody>
            </p:sp>
          </mc:Choice>
          <mc:Fallback xmlns="">
            <p:sp>
              <p:nvSpPr>
                <p:cNvPr id="71" name="TextBox 29">
                  <a:extLst>
                    <a:ext uri="{FF2B5EF4-FFF2-40B4-BE49-F238E27FC236}">
                      <a16:creationId xmlns:a16="http://schemas.microsoft.com/office/drawing/2014/main" id="{725D8759-8EBB-4737-A6EB-6993DE6208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734" y="5644420"/>
                  <a:ext cx="4168099" cy="589007"/>
                </a:xfrm>
                <a:prstGeom prst="rect">
                  <a:avLst/>
                </a:prstGeom>
                <a:blipFill>
                  <a:blip r:embed="rId12"/>
                  <a:stretch>
                    <a:fillRect l="-3801" t="-12371" r="-4825" b="-32990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2AA8ACF2-2FE4-45EA-9F96-486C5DDDC70A}"/>
                </a:ext>
              </a:extLst>
            </p:cNvPr>
            <p:cNvGrpSpPr/>
            <p:nvPr/>
          </p:nvGrpSpPr>
          <p:grpSpPr>
            <a:xfrm>
              <a:off x="335259" y="6041195"/>
              <a:ext cx="4687437" cy="612834"/>
              <a:chOff x="316209" y="6365045"/>
              <a:chExt cx="4687437" cy="6128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สี่เหลี่ยมผืนผ้า 1">
                    <a:extLst>
                      <a:ext uri="{FF2B5EF4-FFF2-40B4-BE49-F238E27FC236}">
                        <a16:creationId xmlns:a16="http://schemas.microsoft.com/office/drawing/2014/main" id="{0C01591D-F147-4781-B4B5-EC3CC47F7591}"/>
                      </a:ext>
                    </a:extLst>
                  </p:cNvPr>
                  <p:cNvSpPr/>
                  <p:nvPr/>
                </p:nvSpPr>
                <p:spPr>
                  <a:xfrm>
                    <a:off x="316209" y="6365045"/>
                    <a:ext cx="4687437" cy="58900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A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B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={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x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│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x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A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        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x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B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2" name="สี่เหลี่ยมผืนผ้า 1">
                    <a:extLst>
                      <a:ext uri="{FF2B5EF4-FFF2-40B4-BE49-F238E27FC236}">
                        <a16:creationId xmlns:a16="http://schemas.microsoft.com/office/drawing/2014/main" id="{0C01591D-F147-4781-B4B5-EC3CC47F75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209" y="6365045"/>
                    <a:ext cx="4687437" cy="58900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TextBox 29">
                <a:extLst>
                  <a:ext uri="{FF2B5EF4-FFF2-40B4-BE49-F238E27FC236}">
                    <a16:creationId xmlns:a16="http://schemas.microsoft.com/office/drawing/2014/main" id="{FC9E75B6-F270-493D-90E4-C777E4636607}"/>
                  </a:ext>
                </a:extLst>
              </p:cNvPr>
              <p:cNvSpPr txBox="1"/>
              <p:nvPr/>
            </p:nvSpPr>
            <p:spPr>
              <a:xfrm>
                <a:off x="3184580" y="6393104"/>
                <a:ext cx="7304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หรือ</a:t>
                </a:r>
                <a:endParaRPr lang="en-US" sz="28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">
                <a:extLst>
                  <a:ext uri="{FF2B5EF4-FFF2-40B4-BE49-F238E27FC236}">
                    <a16:creationId xmlns:a16="http://schemas.microsoft.com/office/drawing/2014/main" id="{A6BA3D4E-30F5-4BAB-B97C-A54FC396FF8B}"/>
                  </a:ext>
                </a:extLst>
              </p:cNvPr>
              <p:cNvSpPr txBox="1"/>
              <p:nvPr/>
            </p:nvSpPr>
            <p:spPr>
              <a:xfrm>
                <a:off x="494086" y="2026271"/>
                <a:ext cx="112199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กำหนด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th-TH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8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H Sarabun New" panose="020B0500040200020003" pitchFamily="34" charset="-34"/>
                      </a:rPr>
                      <m:t>B</m:t>
                    </m:r>
                    <m:r>
                      <a:rPr lang="en-US" sz="2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6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7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เขียนแผนภาพแสดงเซตที่กำหนดให้</a:t>
                </a:r>
                <a:endParaRPr lang="en-US" sz="2800" b="1" dirty="0">
                  <a:effectLst/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3" name="TextBox 3">
                <a:extLst>
                  <a:ext uri="{FF2B5EF4-FFF2-40B4-BE49-F238E27FC236}">
                    <a16:creationId xmlns:a16="http://schemas.microsoft.com/office/drawing/2014/main" id="{A6BA3D4E-30F5-4BAB-B97C-A54FC396F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86" y="2026271"/>
                <a:ext cx="11219912" cy="523220"/>
              </a:xfrm>
              <a:prstGeom prst="rect">
                <a:avLst/>
              </a:prstGeom>
              <a:blipFill>
                <a:blip r:embed="rId14"/>
                <a:stretch>
                  <a:fillRect l="-1086" t="-814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สี่เหลี่ยมผืนผ้า: มุมมนด้านบน 53">
            <a:extLst>
              <a:ext uri="{FF2B5EF4-FFF2-40B4-BE49-F238E27FC236}">
                <a16:creationId xmlns:a16="http://schemas.microsoft.com/office/drawing/2014/main" id="{29B15F80-2E55-4D64-AC3C-DF7561E6E4DA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DD46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E7B015-67AE-47B1-84C3-BC80D76306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915" y="2663494"/>
            <a:ext cx="3938357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52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">
            <a:extLst>
              <a:ext uri="{FF2B5EF4-FFF2-40B4-BE49-F238E27FC236}">
                <a16:creationId xmlns:a16="http://schemas.microsoft.com/office/drawing/2014/main" id="{6EDED1C1-9ADC-43D4-8EA0-AF73DA50EE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14F84B-3FA3-49DA-A5C9-F43461537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40" y="1131617"/>
            <a:ext cx="5608806" cy="79254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077B7FB-5343-4EA9-81ED-A0FC1B77B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71" y="214314"/>
            <a:ext cx="5961498" cy="916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3">
                <a:extLst>
                  <a:ext uri="{FF2B5EF4-FFF2-40B4-BE49-F238E27FC236}">
                    <a16:creationId xmlns:a16="http://schemas.microsoft.com/office/drawing/2014/main" id="{7F7FDB23-835B-41CF-AEC2-CBCE4F250F0C}"/>
                  </a:ext>
                </a:extLst>
              </p:cNvPr>
              <p:cNvSpPr txBox="1"/>
              <p:nvPr/>
            </p:nvSpPr>
            <p:spPr>
              <a:xfrm>
                <a:off x="494086" y="2026271"/>
                <a:ext cx="112199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กำหนด</a:t>
                </a:r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th-TH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th-TH" sz="28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เขียนแผนภาพแสดงเซตที่กำหนดให้</a:t>
                </a:r>
                <a:endParaRPr lang="en-US" sz="2800" b="1" dirty="0">
                  <a:effectLst/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7" name="TextBox 3">
                <a:extLst>
                  <a:ext uri="{FF2B5EF4-FFF2-40B4-BE49-F238E27FC236}">
                    <a16:creationId xmlns:a16="http://schemas.microsoft.com/office/drawing/2014/main" id="{7F7FDB23-835B-41CF-AEC2-CBCE4F250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86" y="2026271"/>
                <a:ext cx="11219912" cy="523220"/>
              </a:xfrm>
              <a:prstGeom prst="rect">
                <a:avLst/>
              </a:prstGeom>
              <a:blipFill>
                <a:blip r:embed="rId7"/>
                <a:stretch>
                  <a:fillRect l="-1086" t="-814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0">
                <a:extLst>
                  <a:ext uri="{FF2B5EF4-FFF2-40B4-BE49-F238E27FC236}">
                    <a16:creationId xmlns:a16="http://schemas.microsoft.com/office/drawing/2014/main" id="{475F0B2D-D011-4836-A7D6-0C14204D8EAC}"/>
                  </a:ext>
                </a:extLst>
              </p:cNvPr>
              <p:cNvSpPr txBox="1"/>
              <p:nvPr/>
            </p:nvSpPr>
            <p:spPr>
              <a:xfrm>
                <a:off x="5039345" y="2656495"/>
                <a:ext cx="699970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จากแผนภาพ จะเห็นว่า </a:t>
                </a:r>
                <a14:m>
                  <m:oMath xmlns:m="http://schemas.openxmlformats.org/officeDocument/2006/math">
                    <m:r>
                      <a:rPr lang="th-TH" sz="2400" i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6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และ </a:t>
                </a:r>
                <a14:m>
                  <m:oMath xmlns:m="http://schemas.openxmlformats.org/officeDocument/2006/math">
                    <m:r>
                      <a:rPr lang="th-TH" sz="2400" i="0" dirty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8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อยู่ภายนอกวงกลม</a:t>
                </a:r>
                <a:b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</a:b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ที่แทนเซต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แต่ยังอยู่ภายในรูปสี่เหลี่ยมมุมฉากที่แสดงเซต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Edwardian Script ITC" panose="030303020407070D0804" pitchFamily="66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U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40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endParaRPr lang="en-US" sz="3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1" name="TextBox 20">
                <a:extLst>
                  <a:ext uri="{FF2B5EF4-FFF2-40B4-BE49-F238E27FC236}">
                    <a16:creationId xmlns:a16="http://schemas.microsoft.com/office/drawing/2014/main" id="{475F0B2D-D011-4836-A7D6-0C14204D8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345" y="2656495"/>
                <a:ext cx="6999709" cy="1200329"/>
              </a:xfrm>
              <a:prstGeom prst="rect">
                <a:avLst/>
              </a:prstGeom>
              <a:blipFill>
                <a:blip r:embed="rId8"/>
                <a:stretch>
                  <a:fillRect l="-2265" t="-6599" r="-784" b="-20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19">
            <a:extLst>
              <a:ext uri="{FF2B5EF4-FFF2-40B4-BE49-F238E27FC236}">
                <a16:creationId xmlns:a16="http://schemas.microsoft.com/office/drawing/2014/main" id="{BDB14866-ED65-4EE3-800B-A30F4B12A60B}"/>
              </a:ext>
            </a:extLst>
          </p:cNvPr>
          <p:cNvSpPr/>
          <p:nvPr/>
        </p:nvSpPr>
        <p:spPr>
          <a:xfrm>
            <a:off x="768269" y="2704378"/>
            <a:ext cx="3924236" cy="2543033"/>
          </a:xfrm>
          <a:prstGeom prst="rect">
            <a:avLst/>
          </a:prstGeom>
          <a:solidFill>
            <a:srgbClr val="CAF8F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FC4B8368-1662-455F-BA91-E1791CE4168E}"/>
                  </a:ext>
                </a:extLst>
              </p:cNvPr>
              <p:cNvSpPr txBox="1"/>
              <p:nvPr/>
            </p:nvSpPr>
            <p:spPr>
              <a:xfrm>
                <a:off x="5039345" y="3818477"/>
                <a:ext cx="715265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ดังนั้น </a:t>
                </a:r>
                <a14:m>
                  <m:oMath xmlns:m="http://schemas.openxmlformats.org/officeDocument/2006/math">
                    <m:r>
                      <a:rPr lang="th-TH" sz="2400" b="0" i="0" smtClean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6</m:t>
                    </m:r>
                    <m:r>
                      <a:rPr lang="th-TH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∉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a:rPr lang="th-TH" sz="2400" i="0" dirty="0" smtClean="0">
                        <a:latin typeface="Cambria Math" panose="02040503050406030204" pitchFamily="18" charset="0"/>
                        <a:cs typeface="TH Sarabun New" panose="020B0500040200020003" pitchFamily="34" charset="-34"/>
                      </a:rPr>
                      <m:t>8</m:t>
                    </m:r>
                    <m:r>
                      <a:rPr lang="th-TH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∉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เรียกเซตของสมาชิกทุกตัวในเซต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Edwardian Script ITC" panose="030303020407070D0804" pitchFamily="66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U</m:t>
                    </m:r>
                  </m:oMath>
                </a14:m>
                <a:r>
                  <a:rPr lang="th-TH" sz="24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b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</a:b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ที่ไม่อยู่ในเซต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ว่า </a:t>
                </a:r>
                <a:r>
                  <a:rPr lang="th-TH" sz="32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คอมพลีเมนต์</a:t>
                </a:r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ของเซต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เขียนแทนด้วย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′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</a:t>
                </a:r>
              </a:p>
              <a:p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นั่นคือ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A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={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6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8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}</m:t>
                    </m:r>
                  </m:oMath>
                </a14:m>
                <a:r>
                  <a:rPr lang="th-TH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endParaRPr lang="en-US" sz="3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FC4B8368-1662-455F-BA91-E1791CE41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345" y="3818477"/>
                <a:ext cx="7152655" cy="1569660"/>
              </a:xfrm>
              <a:prstGeom prst="rect">
                <a:avLst/>
              </a:prstGeom>
              <a:blipFill>
                <a:blip r:embed="rId9"/>
                <a:stretch>
                  <a:fillRect l="-2217" t="-50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สี่เหลี่ยมผืนผ้า: มุมมนด้านบน 32">
            <a:extLst>
              <a:ext uri="{FF2B5EF4-FFF2-40B4-BE49-F238E27FC236}">
                <a16:creationId xmlns:a16="http://schemas.microsoft.com/office/drawing/2014/main" id="{45B85562-6F07-49AE-B619-593DC552158A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DD46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AAEF7FE-BC47-4A0B-BD07-215736669CFB}"/>
              </a:ext>
            </a:extLst>
          </p:cNvPr>
          <p:cNvGrpSpPr/>
          <p:nvPr/>
        </p:nvGrpSpPr>
        <p:grpSpPr>
          <a:xfrm>
            <a:off x="1806809" y="5418568"/>
            <a:ext cx="8578383" cy="1197006"/>
            <a:chOff x="870415" y="5773337"/>
            <a:chExt cx="8578383" cy="1197006"/>
          </a:xfrm>
        </p:grpSpPr>
        <p:sp>
          <p:nvSpPr>
            <p:cNvPr id="63" name="Rectangle: Rounded Corners 37">
              <a:extLst>
                <a:ext uri="{FF2B5EF4-FFF2-40B4-BE49-F238E27FC236}">
                  <a16:creationId xmlns:a16="http://schemas.microsoft.com/office/drawing/2014/main" id="{2A0ABEE0-D4FA-4553-9D8E-41C4202DC015}"/>
                </a:ext>
              </a:extLst>
            </p:cNvPr>
            <p:cNvSpPr/>
            <p:nvPr/>
          </p:nvSpPr>
          <p:spPr>
            <a:xfrm>
              <a:off x="870415" y="5773337"/>
              <a:ext cx="8578383" cy="1148561"/>
            </a:xfrm>
            <a:prstGeom prst="roundRect">
              <a:avLst>
                <a:gd name="adj" fmla="val 17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กลุ่ม 1">
              <a:extLst>
                <a:ext uri="{FF2B5EF4-FFF2-40B4-BE49-F238E27FC236}">
                  <a16:creationId xmlns:a16="http://schemas.microsoft.com/office/drawing/2014/main" id="{4CEA5B12-47B6-41A5-B341-1DD830A966A2}"/>
                </a:ext>
              </a:extLst>
            </p:cNvPr>
            <p:cNvGrpSpPr/>
            <p:nvPr/>
          </p:nvGrpSpPr>
          <p:grpSpPr>
            <a:xfrm>
              <a:off x="1009792" y="5840778"/>
              <a:ext cx="8290962" cy="1129565"/>
              <a:chOff x="2037456" y="6290046"/>
              <a:chExt cx="8290962" cy="11295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28">
                    <a:extLst>
                      <a:ext uri="{FF2B5EF4-FFF2-40B4-BE49-F238E27FC236}">
                        <a16:creationId xmlns:a16="http://schemas.microsoft.com/office/drawing/2014/main" id="{1F3724C4-5D9C-4D6C-82CC-C8143AE60A32}"/>
                      </a:ext>
                    </a:extLst>
                  </p:cNvPr>
                  <p:cNvSpPr txBox="1"/>
                  <p:nvPr/>
                </p:nvSpPr>
                <p:spPr>
                  <a:xfrm>
                    <a:off x="2037456" y="6290046"/>
                    <a:ext cx="8290962" cy="1081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กำหนด</a:t>
                    </a:r>
                    <a:r>
                      <a: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    </a:t>
                    </a:r>
                    <a:r>
                      <a:rPr lang="th-TH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เป็นเอกภพสัมพันธ์ และ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A</m:t>
                        </m:r>
                      </m:oMath>
                    </a14:m>
                    <a:r>
                      <a: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th-TH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เป็นเซตในเอกภพสัมพัทธ์</a:t>
                    </a:r>
                    <a:r>
                      <a: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th-TH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กล่าวว่า </a:t>
                    </a:r>
                    <a:endParaRPr lang="en-US" sz="32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i="0" dirty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A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={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│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     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m:t>       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∉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A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H Sarabun New" panose="020B0500040200020003" pitchFamily="34" charset="-34"/>
                            </a:rPr>
                            <m:t> }</m:t>
                          </m:r>
                        </m:oMath>
                      </m:oMathPara>
                    </a14:m>
                    <a:endParaRPr lang="en-US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73" name="TextBox 28">
                    <a:extLst>
                      <a:ext uri="{FF2B5EF4-FFF2-40B4-BE49-F238E27FC236}">
                        <a16:creationId xmlns:a16="http://schemas.microsoft.com/office/drawing/2014/main" id="{1F3724C4-5D9C-4D6C-82CC-C8143AE60A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7456" y="6290046"/>
                    <a:ext cx="8290962" cy="108145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838" t="-6780" r="-24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TextBox 30">
                <a:extLst>
                  <a:ext uri="{FF2B5EF4-FFF2-40B4-BE49-F238E27FC236}">
                    <a16:creationId xmlns:a16="http://schemas.microsoft.com/office/drawing/2014/main" id="{FD9D1E81-F559-4027-8CB8-432A89E85ADC}"/>
                  </a:ext>
                </a:extLst>
              </p:cNvPr>
              <p:cNvSpPr txBox="1"/>
              <p:nvPr/>
            </p:nvSpPr>
            <p:spPr>
              <a:xfrm>
                <a:off x="6442442" y="6834836"/>
                <a:ext cx="7066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32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</a:t>
                </a:r>
                <a:endParaRPr lang="en-US" sz="32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7161B57-C3F4-42ED-B446-F6B449E419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269" y="2635034"/>
            <a:ext cx="3938357" cy="2621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C33381-7749-458C-9A47-F0563F5DBC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4613" y="1983986"/>
            <a:ext cx="670618" cy="524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38F3FA-BEF6-4529-8369-B2A9C650C3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9465" y="5471720"/>
            <a:ext cx="670618" cy="5243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06898B-120B-428C-ADC3-869FBDC4C1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3135" y="5992848"/>
            <a:ext cx="6706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1" grpId="0"/>
      <p:bldP spid="39" grpId="0" animBg="1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4">
            <a:extLst>
              <a:ext uri="{FF2B5EF4-FFF2-40B4-BE49-F238E27FC236}">
                <a16:creationId xmlns:a16="http://schemas.microsoft.com/office/drawing/2014/main" id="{84B53F0A-5F4E-452E-85D6-8F0D5A6FC2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9F4B5D-9110-4D55-8C95-5FD7C4121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71" y="1129680"/>
            <a:ext cx="5322269" cy="79254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077B7FB-5343-4EA9-81ED-A0FC1B77B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71" y="214314"/>
            <a:ext cx="5961498" cy="916654"/>
          </a:xfrm>
          <a:prstGeom prst="rect">
            <a:avLst/>
          </a:prstGeom>
        </p:spPr>
      </p:pic>
      <p:sp>
        <p:nvSpPr>
          <p:cNvPr id="75" name="รูปแบบอิสระ: รูปร่าง 74">
            <a:extLst>
              <a:ext uri="{FF2B5EF4-FFF2-40B4-BE49-F238E27FC236}">
                <a16:creationId xmlns:a16="http://schemas.microsoft.com/office/drawing/2014/main" id="{50DBD030-9358-4B10-B798-386962A3BEFA}"/>
              </a:ext>
            </a:extLst>
          </p:cNvPr>
          <p:cNvSpPr/>
          <p:nvPr/>
        </p:nvSpPr>
        <p:spPr>
          <a:xfrm>
            <a:off x="1220843" y="3377545"/>
            <a:ext cx="1747702" cy="1747702"/>
          </a:xfrm>
          <a:custGeom>
            <a:avLst/>
            <a:gdLst>
              <a:gd name="connsiteX0" fmla="*/ 1463769 w 1747702"/>
              <a:gd name="connsiteY0" fmla="*/ 222905 h 1747702"/>
              <a:gd name="connsiteX1" fmla="*/ 1506689 w 1747702"/>
              <a:gd name="connsiteY1" fmla="*/ 259790 h 1747702"/>
              <a:gd name="connsiteX2" fmla="*/ 1747702 w 1747702"/>
              <a:gd name="connsiteY2" fmla="*/ 865843 h 1747702"/>
              <a:gd name="connsiteX3" fmla="*/ 1747504 w 1747702"/>
              <a:gd name="connsiteY3" fmla="*/ 869929 h 1747702"/>
              <a:gd name="connsiteX4" fmla="*/ 1743191 w 1747702"/>
              <a:gd name="connsiteY4" fmla="*/ 784505 h 1747702"/>
              <a:gd name="connsiteX5" fmla="*/ 1491757 w 1747702"/>
              <a:gd name="connsiteY5" fmla="*/ 255945 h 1747702"/>
              <a:gd name="connsiteX6" fmla="*/ 1457863 w 1747702"/>
              <a:gd name="connsiteY6" fmla="*/ 227980 h 1747702"/>
              <a:gd name="connsiteX7" fmla="*/ 873851 w 1747702"/>
              <a:gd name="connsiteY7" fmla="*/ 0 h 1747702"/>
              <a:gd name="connsiteX8" fmla="*/ 1362430 w 1747702"/>
              <a:gd name="connsiteY8" fmla="*/ 149240 h 1747702"/>
              <a:gd name="connsiteX9" fmla="*/ 1457863 w 1747702"/>
              <a:gd name="connsiteY9" fmla="*/ 227980 h 1747702"/>
              <a:gd name="connsiteX10" fmla="*/ 1420849 w 1747702"/>
              <a:gd name="connsiteY10" fmla="*/ 259790 h 1747702"/>
              <a:gd name="connsiteX11" fmla="*/ 1179835 w 1747702"/>
              <a:gd name="connsiteY11" fmla="*/ 865843 h 1747702"/>
              <a:gd name="connsiteX12" fmla="*/ 1420849 w 1747702"/>
              <a:gd name="connsiteY12" fmla="*/ 1471895 h 1747702"/>
              <a:gd name="connsiteX13" fmla="*/ 1463769 w 1747702"/>
              <a:gd name="connsiteY13" fmla="*/ 1508780 h 1747702"/>
              <a:gd name="connsiteX14" fmla="*/ 1506689 w 1747702"/>
              <a:gd name="connsiteY14" fmla="*/ 1471895 h 1747702"/>
              <a:gd name="connsiteX15" fmla="*/ 1743454 w 1747702"/>
              <a:gd name="connsiteY15" fmla="*/ 953475 h 1747702"/>
              <a:gd name="connsiteX16" fmla="*/ 1747504 w 1747702"/>
              <a:gd name="connsiteY16" fmla="*/ 869929 h 1747702"/>
              <a:gd name="connsiteX17" fmla="*/ 1747702 w 1747702"/>
              <a:gd name="connsiteY17" fmla="*/ 873851 h 1747702"/>
              <a:gd name="connsiteX18" fmla="*/ 873851 w 1747702"/>
              <a:gd name="connsiteY18" fmla="*/ 1747702 h 1747702"/>
              <a:gd name="connsiteX19" fmla="*/ 0 w 1747702"/>
              <a:gd name="connsiteY19" fmla="*/ 873851 h 1747702"/>
              <a:gd name="connsiteX20" fmla="*/ 873851 w 1747702"/>
              <a:gd name="connsiteY20" fmla="*/ 0 h 17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7702" h="1747702">
                <a:moveTo>
                  <a:pt x="1463769" y="222905"/>
                </a:moveTo>
                <a:lnTo>
                  <a:pt x="1506689" y="259790"/>
                </a:lnTo>
                <a:cubicBezTo>
                  <a:pt x="1655599" y="414892"/>
                  <a:pt x="1747702" y="629164"/>
                  <a:pt x="1747702" y="865843"/>
                </a:cubicBezTo>
                <a:lnTo>
                  <a:pt x="1747504" y="869929"/>
                </a:lnTo>
                <a:lnTo>
                  <a:pt x="1743191" y="784505"/>
                </a:lnTo>
                <a:cubicBezTo>
                  <a:pt x="1722307" y="578871"/>
                  <a:pt x="1630126" y="394314"/>
                  <a:pt x="1491757" y="255945"/>
                </a:cubicBezTo>
                <a:lnTo>
                  <a:pt x="1457863" y="227980"/>
                </a:lnTo>
                <a:close/>
                <a:moveTo>
                  <a:pt x="873851" y="0"/>
                </a:moveTo>
                <a:cubicBezTo>
                  <a:pt x="1054832" y="0"/>
                  <a:pt x="1222962" y="55018"/>
                  <a:pt x="1362430" y="149240"/>
                </a:cubicBezTo>
                <a:lnTo>
                  <a:pt x="1457863" y="227980"/>
                </a:lnTo>
                <a:lnTo>
                  <a:pt x="1420849" y="259790"/>
                </a:lnTo>
                <a:cubicBezTo>
                  <a:pt x="1271938" y="414892"/>
                  <a:pt x="1179835" y="629164"/>
                  <a:pt x="1179835" y="865843"/>
                </a:cubicBezTo>
                <a:cubicBezTo>
                  <a:pt x="1179835" y="1102521"/>
                  <a:pt x="1271938" y="1316793"/>
                  <a:pt x="1420849" y="1471895"/>
                </a:cubicBezTo>
                <a:lnTo>
                  <a:pt x="1463769" y="1508780"/>
                </a:lnTo>
                <a:lnTo>
                  <a:pt x="1506689" y="1471895"/>
                </a:lnTo>
                <a:cubicBezTo>
                  <a:pt x="1636986" y="1336181"/>
                  <a:pt x="1723789" y="1155165"/>
                  <a:pt x="1743454" y="953475"/>
                </a:cubicBezTo>
                <a:lnTo>
                  <a:pt x="1747504" y="869929"/>
                </a:lnTo>
                <a:lnTo>
                  <a:pt x="1747702" y="873851"/>
                </a:lnTo>
                <a:cubicBezTo>
                  <a:pt x="1747702" y="1356466"/>
                  <a:pt x="1356466" y="1747702"/>
                  <a:pt x="873851" y="1747702"/>
                </a:cubicBezTo>
                <a:cubicBezTo>
                  <a:pt x="391236" y="1747702"/>
                  <a:pt x="0" y="1356466"/>
                  <a:pt x="0" y="873851"/>
                </a:cubicBezTo>
                <a:cubicBezTo>
                  <a:pt x="0" y="391236"/>
                  <a:pt x="391236" y="0"/>
                  <a:pt x="873851" y="0"/>
                </a:cubicBezTo>
                <a:close/>
              </a:path>
            </a:pathLst>
          </a:custGeom>
          <a:solidFill>
            <a:srgbClr val="CAF8F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58">
                <a:extLst>
                  <a:ext uri="{FF2B5EF4-FFF2-40B4-BE49-F238E27FC236}">
                    <a16:creationId xmlns:a16="http://schemas.microsoft.com/office/drawing/2014/main" id="{1D855D1A-6E30-434F-B9B0-CBF59A4A64FF}"/>
                  </a:ext>
                </a:extLst>
              </p:cNvPr>
              <p:cNvSpPr txBox="1"/>
              <p:nvPr/>
            </p:nvSpPr>
            <p:spPr>
              <a:xfrm>
                <a:off x="5334210" y="4077540"/>
                <a:ext cx="64041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เรียกเซตที่มีสมาชิกอยู่ในเซต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แต่ไม่อยู่ในเซต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B</m:t>
                    </m:r>
                  </m:oMath>
                </a14:m>
                <a:r>
                  <a: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ว่า </a:t>
                </a:r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ผลต่างระหว่างเซต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en-US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B</m:t>
                    </m:r>
                  </m:oMath>
                </a14:m>
                <a:r>
                  <a:rPr lang="en-US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หรือ </a:t>
                </a:r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คอมพลีเมนต์ของเซต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B</m:t>
                    </m:r>
                  </m:oMath>
                </a14:m>
                <a:r>
                  <a:rPr lang="en-US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endPara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เทียบกับเซต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A</m:t>
                    </m:r>
                  </m:oMath>
                </a14:m>
                <a:r>
                  <a:rPr lang="en-US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เขียนแทนด้วย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A</m:t>
                    </m:r>
                    <m:r>
                      <a:rPr lang="th-TH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B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={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4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5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,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8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}</m:t>
                    </m:r>
                  </m:oMath>
                </a14:m>
                <a:endPara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3" name="TextBox 358">
                <a:extLst>
                  <a:ext uri="{FF2B5EF4-FFF2-40B4-BE49-F238E27FC236}">
                    <a16:creationId xmlns:a16="http://schemas.microsoft.com/office/drawing/2014/main" id="{1D855D1A-6E30-434F-B9B0-CBF59A4A6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210" y="4077540"/>
                <a:ext cx="6404100" cy="1384995"/>
              </a:xfrm>
              <a:prstGeom prst="rect">
                <a:avLst/>
              </a:prstGeom>
              <a:blipFill>
                <a:blip r:embed="rId10"/>
                <a:stretch>
                  <a:fillRect l="-1903" t="-4405" b="-1189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EA67673-A654-4A22-97E2-87247E7ABBF7}"/>
              </a:ext>
            </a:extLst>
          </p:cNvPr>
          <p:cNvGrpSpPr/>
          <p:nvPr/>
        </p:nvGrpSpPr>
        <p:grpSpPr>
          <a:xfrm>
            <a:off x="5355996" y="2671915"/>
            <a:ext cx="6560279" cy="1490843"/>
            <a:chOff x="5355996" y="2671915"/>
            <a:chExt cx="6115895" cy="1490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9">
                  <a:extLst>
                    <a:ext uri="{FF2B5EF4-FFF2-40B4-BE49-F238E27FC236}">
                      <a16:creationId xmlns:a16="http://schemas.microsoft.com/office/drawing/2014/main" id="{6EE48BCC-9369-4FB3-AD24-C17F17E0D179}"/>
                    </a:ext>
                  </a:extLst>
                </p:cNvPr>
                <p:cNvSpPr/>
                <p:nvPr/>
              </p:nvSpPr>
              <p:spPr>
                <a:xfrm>
                  <a:off x="5375891" y="2671915"/>
                  <a:ext cx="6096000" cy="52322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th-TH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จากแผนภาพ จะเห็นว่าเซต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A</m:t>
                      </m:r>
                    </m:oMath>
                  </a14:m>
                  <a:r>
                    <a:rPr lang="en-US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ประกอบด้วยสมาชิกที่อยู่ในเซต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B</m:t>
                      </m:r>
                    </m:oMath>
                  </a14:m>
                  <a:endPara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45" name="Rectangle 9">
                  <a:extLst>
                    <a:ext uri="{FF2B5EF4-FFF2-40B4-BE49-F238E27FC236}">
                      <a16:creationId xmlns:a16="http://schemas.microsoft.com/office/drawing/2014/main" id="{6EE48BCC-9369-4FB3-AD24-C17F17E0D1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891" y="2671915"/>
                  <a:ext cx="609600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1864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61">
                  <a:extLst>
                    <a:ext uri="{FF2B5EF4-FFF2-40B4-BE49-F238E27FC236}">
                      <a16:creationId xmlns:a16="http://schemas.microsoft.com/office/drawing/2014/main" id="{266F8541-DC53-4637-9A57-3E8BA678DBD3}"/>
                    </a:ext>
                  </a:extLst>
                </p:cNvPr>
                <p:cNvSpPr/>
                <p:nvPr/>
              </p:nvSpPr>
              <p:spPr>
                <a:xfrm>
                  <a:off x="5355996" y="3035392"/>
                  <a:ext cx="6096000" cy="64633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th-TH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และสมาชิกที่ไม่อยู่ในเซต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B</m:t>
                      </m:r>
                    </m:oMath>
                  </a14:m>
                  <a:r>
                    <a:rPr lang="en-US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เช่น </a:t>
                  </a:r>
                  <a14:m>
                    <m:oMath xmlns:m="http://schemas.openxmlformats.org/officeDocument/2006/math">
                      <m:r>
                        <a:rPr lang="en-US" sz="2400" b="0" i="0" dirty="0">
                          <a:latin typeface="Cambria Math" panose="02040503050406030204" pitchFamily="18" charset="0"/>
                          <a:cs typeface="TH Sarabun New" panose="020B0500040200020003" pitchFamily="34" charset="-34"/>
                        </a:rPr>
                        <m:t>4</m:t>
                      </m:r>
                      <m:r>
                        <a:rPr lang="en-US" sz="2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A</m:t>
                      </m:r>
                      <m:r>
                        <a:rPr lang="en-US" sz="2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 </m:t>
                      </m:r>
                    </m:oMath>
                  </a14:m>
                  <a:r>
                    <a:rPr lang="th-TH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และ</a:t>
                  </a:r>
                  <a:r>
                    <a:rPr lang="th-TH" sz="36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0" dirty="0">
                          <a:latin typeface="Cambria Math" panose="02040503050406030204" pitchFamily="18" charset="0"/>
                          <a:cs typeface="TH Sarabun New" panose="020B0500040200020003" pitchFamily="34" charset="-34"/>
                        </a:rPr>
                        <m:t>4</m:t>
                      </m:r>
                      <m:r>
                        <a:rPr lang="th-TH" sz="24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∉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B</m:t>
                      </m:r>
                    </m:oMath>
                  </a14:m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หรือ</a:t>
                  </a:r>
                  <a:endPara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51" name="Rectangle 361">
                  <a:extLst>
                    <a:ext uri="{FF2B5EF4-FFF2-40B4-BE49-F238E27FC236}">
                      <a16:creationId xmlns:a16="http://schemas.microsoft.com/office/drawing/2014/main" id="{266F8541-DC53-4637-9A57-3E8BA678DB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996" y="3035392"/>
                  <a:ext cx="6096000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2100" t="-15094" b="-34906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62">
                  <a:extLst>
                    <a:ext uri="{FF2B5EF4-FFF2-40B4-BE49-F238E27FC236}">
                      <a16:creationId xmlns:a16="http://schemas.microsoft.com/office/drawing/2014/main" id="{634D2F76-9198-46F3-B791-7E9AD2AA345E}"/>
                    </a:ext>
                  </a:extLst>
                </p:cNvPr>
                <p:cNvSpPr/>
                <p:nvPr/>
              </p:nvSpPr>
              <p:spPr>
                <a:xfrm>
                  <a:off x="5366629" y="3454872"/>
                  <a:ext cx="2530005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  <a:cs typeface="TH Sarabun New" panose="020B0500040200020003" pitchFamily="34" charset="-34"/>
                        </a:rPr>
                        <m:t>9</m:t>
                      </m:r>
                      <m:r>
                        <a:rPr lang="en-US" sz="2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A</m:t>
                      </m:r>
                      <m:r>
                        <a:rPr lang="en-US" sz="2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 </m:t>
                      </m:r>
                    </m:oMath>
                  </a14:m>
                  <a:r>
                    <a:rPr lang="th-TH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และ</a:t>
                  </a:r>
                  <a:r>
                    <a:rPr lang="th-TH" sz="40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0" dirty="0">
                          <a:latin typeface="Cambria Math" panose="02040503050406030204" pitchFamily="18" charset="0"/>
                          <a:cs typeface="TH Sarabun New" panose="020B0500040200020003" pitchFamily="34" charset="-34"/>
                        </a:rPr>
                        <m:t>9</m:t>
                      </m:r>
                      <m:r>
                        <a:rPr lang="en-US" sz="2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B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  </m:t>
                      </m:r>
                    </m:oMath>
                  </a14:m>
                  <a:r>
                    <a:rPr lang="en-US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3" name="Rectangle 362">
                  <a:extLst>
                    <a:ext uri="{FF2B5EF4-FFF2-40B4-BE49-F238E27FC236}">
                      <a16:creationId xmlns:a16="http://schemas.microsoft.com/office/drawing/2014/main" id="{634D2F76-9198-46F3-B791-7E9AD2AA34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6629" y="3454872"/>
                  <a:ext cx="2530005" cy="707886"/>
                </a:xfrm>
                <a:prstGeom prst="rect">
                  <a:avLst/>
                </a:prstGeom>
                <a:blipFill>
                  <a:blip r:embed="rId13"/>
                  <a:stretch>
                    <a:fillRect t="-15517" b="-3620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900DDEA7-0BA2-4A70-B007-CA96B2D99060}"/>
              </a:ext>
            </a:extLst>
          </p:cNvPr>
          <p:cNvGrpSpPr/>
          <p:nvPr/>
        </p:nvGrpSpPr>
        <p:grpSpPr>
          <a:xfrm>
            <a:off x="1575362" y="5773338"/>
            <a:ext cx="9057360" cy="735638"/>
            <a:chOff x="1575362" y="5773338"/>
            <a:chExt cx="9057360" cy="735638"/>
          </a:xfrm>
        </p:grpSpPr>
        <p:sp>
          <p:nvSpPr>
            <p:cNvPr id="54" name="Rectangle: Rounded Corners 37">
              <a:extLst>
                <a:ext uri="{FF2B5EF4-FFF2-40B4-BE49-F238E27FC236}">
                  <a16:creationId xmlns:a16="http://schemas.microsoft.com/office/drawing/2014/main" id="{531F875B-5650-40A3-A241-F6EC216A24E7}"/>
                </a:ext>
              </a:extLst>
            </p:cNvPr>
            <p:cNvSpPr/>
            <p:nvPr/>
          </p:nvSpPr>
          <p:spPr>
            <a:xfrm>
              <a:off x="1575362" y="5773338"/>
              <a:ext cx="9057360" cy="735638"/>
            </a:xfrm>
            <a:prstGeom prst="roundRect">
              <a:avLst>
                <a:gd name="adj" fmla="val 2410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กลุ่ม 1">
              <a:extLst>
                <a:ext uri="{FF2B5EF4-FFF2-40B4-BE49-F238E27FC236}">
                  <a16:creationId xmlns:a16="http://schemas.microsoft.com/office/drawing/2014/main" id="{8526C167-ED51-4706-AEEB-224EB7091057}"/>
                </a:ext>
              </a:extLst>
            </p:cNvPr>
            <p:cNvGrpSpPr/>
            <p:nvPr/>
          </p:nvGrpSpPr>
          <p:grpSpPr>
            <a:xfrm>
              <a:off x="1737287" y="5868458"/>
              <a:ext cx="8838639" cy="618361"/>
              <a:chOff x="2729264" y="6047694"/>
              <a:chExt cx="8838639" cy="6183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365">
                    <a:extLst>
                      <a:ext uri="{FF2B5EF4-FFF2-40B4-BE49-F238E27FC236}">
                        <a16:creationId xmlns:a16="http://schemas.microsoft.com/office/drawing/2014/main" id="{50B5A5B9-98B6-48DF-BD14-0D84C81563D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264" y="6047694"/>
                    <a:ext cx="8838639" cy="5890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กำหนด</a:t>
                    </a:r>
                    <a:r>
                      <a: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A</m:t>
                        </m:r>
                      </m:oMath>
                    </a14:m>
                    <a:r>
                      <a: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th-TH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และ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B</m:t>
                        </m:r>
                      </m:oMath>
                    </a14:m>
                    <a:r>
                      <a: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th-TH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เป็นเซต กล่าวว่า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A</m:t>
                        </m:r>
                        <m:r>
                          <a:rPr lang="en-US" sz="2800" b="0" i="0" dirty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={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        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∉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TH Sarabun New" panose="020B0500040200020003" pitchFamily="34" charset="-34"/>
                          </a:rPr>
                          <m:t> }</m:t>
                        </m:r>
                      </m:oMath>
                    </a14:m>
                    <a:endParaRPr lang="en-US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72" name="TextBox 365">
                    <a:extLst>
                      <a:ext uri="{FF2B5EF4-FFF2-40B4-BE49-F238E27FC236}">
                        <a16:creationId xmlns:a16="http://schemas.microsoft.com/office/drawing/2014/main" id="{50B5A5B9-98B6-48DF-BD14-0D84C81563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264" y="6047694"/>
                    <a:ext cx="8838639" cy="58900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793" t="-8333" b="-38542"/>
                    </a:stretch>
                  </a:blipFill>
                </p:spPr>
                <p:txBody>
                  <a:bodyPr/>
                  <a:lstStyle/>
                  <a:p>
                    <a:r>
                      <a:rPr lang="th-T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TextBox 366">
                <a:extLst>
                  <a:ext uri="{FF2B5EF4-FFF2-40B4-BE49-F238E27FC236}">
                    <a16:creationId xmlns:a16="http://schemas.microsoft.com/office/drawing/2014/main" id="{E3C8D71D-366B-4BA9-A1F6-6091A8BB7264}"/>
                  </a:ext>
                </a:extLst>
              </p:cNvPr>
              <p:cNvSpPr txBox="1"/>
              <p:nvPr/>
            </p:nvSpPr>
            <p:spPr>
              <a:xfrm>
                <a:off x="9605440" y="6081280"/>
                <a:ext cx="850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</a:t>
                </a:r>
                <a:endParaRPr lang="en-US" sz="32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">
                <a:extLst>
                  <a:ext uri="{FF2B5EF4-FFF2-40B4-BE49-F238E27FC236}">
                    <a16:creationId xmlns:a16="http://schemas.microsoft.com/office/drawing/2014/main" id="{2284AE48-E36C-4E7B-BA4B-668AA459619D}"/>
                  </a:ext>
                </a:extLst>
              </p:cNvPr>
              <p:cNvSpPr txBox="1"/>
              <p:nvPr/>
            </p:nvSpPr>
            <p:spPr>
              <a:xfrm>
                <a:off x="494086" y="2026271"/>
                <a:ext cx="112199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กำหนด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th-TH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8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H Sarabun New" panose="020B0500040200020003" pitchFamily="34" charset="-34"/>
                      </a:rPr>
                      <m:t>B</m:t>
                    </m:r>
                    <m:r>
                      <a:rPr lang="en-US" sz="2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6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7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r>
                  <a:rPr lang="th-TH" sz="28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เขียนแผนภาพแสดงเซตที่กำหนดให้</a:t>
                </a:r>
                <a:endParaRPr lang="en-US" sz="2800" b="1" dirty="0">
                  <a:effectLst/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3" name="TextBox 3">
                <a:extLst>
                  <a:ext uri="{FF2B5EF4-FFF2-40B4-BE49-F238E27FC236}">
                    <a16:creationId xmlns:a16="http://schemas.microsoft.com/office/drawing/2014/main" id="{2284AE48-E36C-4E7B-BA4B-668AA4596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86" y="2026271"/>
                <a:ext cx="11219912" cy="523220"/>
              </a:xfrm>
              <a:prstGeom prst="rect">
                <a:avLst/>
              </a:prstGeom>
              <a:blipFill>
                <a:blip r:embed="rId15"/>
                <a:stretch>
                  <a:fillRect l="-1086" t="-814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สี่เหลี่ยมผืนผ้า: มุมมนด้านบน 51">
            <a:extLst>
              <a:ext uri="{FF2B5EF4-FFF2-40B4-BE49-F238E27FC236}">
                <a16:creationId xmlns:a16="http://schemas.microsoft.com/office/drawing/2014/main" id="{C147A8F7-6755-4322-ACD1-671C37670262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DD46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857A6-B7DB-4CCD-8A87-6B5FED60CD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915" y="2665564"/>
            <a:ext cx="3938357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3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4">
            <a:extLst>
              <a:ext uri="{FF2B5EF4-FFF2-40B4-BE49-F238E27FC236}">
                <a16:creationId xmlns:a16="http://schemas.microsoft.com/office/drawing/2014/main" id="{D4252C3E-888A-4FB1-A308-D92505D9C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FD6A4527-0712-4C3F-ACD3-D5488C52A6CA}"/>
                  </a:ext>
                </a:extLst>
              </p:cNvPr>
              <p:cNvSpPr txBox="1"/>
              <p:nvPr/>
            </p:nvSpPr>
            <p:spPr>
              <a:xfrm>
                <a:off x="786148" y="1185785"/>
                <a:ext cx="10006554" cy="1331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800" b="1" dirty="0"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กำหนด</a:t>
                </a:r>
                <a:r>
                  <a:rPr lang="en-US" sz="2800" b="1" dirty="0"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solidFill>
                          <a:srgbClr val="000000"/>
                        </a:solidFill>
                        <a:latin typeface="Edwardian Script ITC" panose="030303020407070D0804" pitchFamily="66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U</m:t>
                    </m:r>
                    <m:r>
                      <m:rPr>
                        <m:nor/>
                      </m:rPr>
                      <a:rPr lang="en-US" sz="2400" b="1" i="0" dirty="0" smtClean="0">
                        <a:solidFill>
                          <a:srgbClr val="000000"/>
                        </a:solidFill>
                        <a:latin typeface="Edwardian Script ITC" panose="030303020407070D0804" pitchFamily="66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2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...,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4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H Sarabun New" panose="020B0500040200020003" pitchFamily="34" charset="-34"/>
                      </a:rPr>
                      <m:t>A</m:t>
                    </m:r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8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th-TH" sz="2400" dirty="0">
                    <a:effectLst/>
                    <a:latin typeface="Mali" panose="00000500000000000000" pitchFamily="2" charset="-34"/>
                    <a:ea typeface="SimSun" panose="02010600030101010101" pitchFamily="2" charset="-122"/>
                    <a:cs typeface="Mali" panose="00000500000000000000" pitchFamily="2" charset="-34"/>
                  </a:rPr>
                  <a:t> </a:t>
                </a:r>
                <a:r>
                  <a:rPr lang="th-TH" sz="2800" b="1" dirty="0"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และ</a:t>
                </a:r>
                <a:r>
                  <a:rPr lang="th-TH" sz="24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H Sarabun New" panose="020B0500040200020003" pitchFamily="34" charset="-34"/>
                      </a:rPr>
                      <m:t>B</m:t>
                    </m:r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7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4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 </a:t>
                </a:r>
                <a:br>
                  <a:rPr lang="en-US" sz="2400" b="1" dirty="0">
                    <a:effectLst/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</a:br>
                <a:r>
                  <a:rPr lang="th-TH" sz="2800" b="1" dirty="0">
                    <a:latin typeface="TH Sarabun New" panose="020B0500040200020003" pitchFamily="34" charset="-34"/>
                    <a:ea typeface="SimSun" panose="02010600030101010101" pitchFamily="2" charset="-122"/>
                    <a:cs typeface="TH Sarabun New" panose="020B0500040200020003" pitchFamily="34" charset="-34"/>
                  </a:rPr>
                  <a:t>เขียนแผนภาพแสดงเซตที่กำหนดให้ แล้วหาเซตต่อไปนี้</a:t>
                </a:r>
                <a:endParaRPr lang="en-US" sz="2800" b="1" dirty="0"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FD6A4527-0712-4C3F-ACD3-D5488C52A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8" y="1185785"/>
                <a:ext cx="10006554" cy="1331134"/>
              </a:xfrm>
              <a:prstGeom prst="rect">
                <a:avLst/>
              </a:prstGeom>
              <a:blipFill>
                <a:blip r:embed="rId5"/>
                <a:stretch>
                  <a:fillRect l="-1280" b="-1238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55A2615-7384-425D-AE8F-E13F40F01C4F}"/>
              </a:ext>
            </a:extLst>
          </p:cNvPr>
          <p:cNvGrpSpPr/>
          <p:nvPr/>
        </p:nvGrpSpPr>
        <p:grpSpPr>
          <a:xfrm>
            <a:off x="5263973" y="2585723"/>
            <a:ext cx="5528730" cy="843277"/>
            <a:chOff x="5263973" y="2585723"/>
            <a:chExt cx="5528730" cy="843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E9E570CD-E5CC-4DF9-871C-B3D705BE7E77}"/>
                    </a:ext>
                  </a:extLst>
                </p:cNvPr>
                <p:cNvSpPr txBox="1"/>
                <p:nvPr/>
              </p:nvSpPr>
              <p:spPr>
                <a:xfrm>
                  <a:off x="6170432" y="2585723"/>
                  <a:ext cx="1783655" cy="6848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600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A</m:t>
                      </m:r>
                      <m:r>
                        <a:rPr lang="en-US" sz="280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B</m:t>
                      </m:r>
                    </m:oMath>
                  </a14:m>
                  <a:r>
                    <a:rPr lang="th-TH" sz="2800" dirty="0">
                      <a:effectLst/>
                      <a:latin typeface="Cordia New" panose="020B0304020202020204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     </a:t>
                  </a:r>
                  <a:r>
                    <a:rPr lang="en-US" sz="2800" dirty="0">
                      <a:latin typeface="Cordia New" panose="020B0304020202020204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= </a:t>
                  </a:r>
                  <a:endParaRPr lang="en-US" sz="2800" dirty="0"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E9E570CD-E5CC-4DF9-871C-B3D705BE7E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0432" y="2585723"/>
                  <a:ext cx="1783655" cy="684803"/>
                </a:xfrm>
                <a:prstGeom prst="rect">
                  <a:avLst/>
                </a:prstGeom>
                <a:blipFill>
                  <a:blip r:embed="rId6"/>
                  <a:stretch>
                    <a:fillRect l="-1706" b="-256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C895C395-6BDB-474B-B53D-2B525E6F2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3973" y="2585723"/>
              <a:ext cx="716848" cy="84327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C48AD0-C27E-41EB-A60A-011EAD872DF5}"/>
                </a:ext>
              </a:extLst>
            </p:cNvPr>
            <p:cNvGrpSpPr/>
            <p:nvPr/>
          </p:nvGrpSpPr>
          <p:grpSpPr>
            <a:xfrm>
              <a:off x="7788454" y="2662104"/>
              <a:ext cx="3004249" cy="714219"/>
              <a:chOff x="7788454" y="2662104"/>
              <a:chExt cx="3004249" cy="714219"/>
            </a:xfrm>
          </p:grpSpPr>
          <p:sp>
            <p:nvSpPr>
              <p:cNvPr id="305" name="Rectangle: Rounded Corners 304">
                <a:extLst>
                  <a:ext uri="{FF2B5EF4-FFF2-40B4-BE49-F238E27FC236}">
                    <a16:creationId xmlns:a16="http://schemas.microsoft.com/office/drawing/2014/main" id="{B5D87A16-CFD5-4DAA-8A8C-DB326C051AB0}"/>
                  </a:ext>
                </a:extLst>
              </p:cNvPr>
              <p:cNvSpPr/>
              <p:nvPr/>
            </p:nvSpPr>
            <p:spPr>
              <a:xfrm>
                <a:off x="7788455" y="2737197"/>
                <a:ext cx="3004248" cy="639126"/>
              </a:xfrm>
              <a:prstGeom prst="roundRect">
                <a:avLst/>
              </a:prstGeom>
              <a:solidFill>
                <a:srgbClr val="76ABDC"/>
              </a:solidFill>
              <a:ln>
                <a:solidFill>
                  <a:srgbClr val="76AB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CC97353-55E8-43EA-AC6B-92DF0E268B2B}"/>
                  </a:ext>
                </a:extLst>
              </p:cNvPr>
              <p:cNvSpPr/>
              <p:nvPr/>
            </p:nvSpPr>
            <p:spPr>
              <a:xfrm>
                <a:off x="7788454" y="2662104"/>
                <a:ext cx="2993619" cy="63912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6AB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3484798A-70AC-4941-9EFA-792829447DC5}"/>
              </a:ext>
            </a:extLst>
          </p:cNvPr>
          <p:cNvGrpSpPr/>
          <p:nvPr/>
        </p:nvGrpSpPr>
        <p:grpSpPr>
          <a:xfrm>
            <a:off x="5260265" y="3443056"/>
            <a:ext cx="5521807" cy="821910"/>
            <a:chOff x="5260265" y="3443056"/>
            <a:chExt cx="5521807" cy="821910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64F21ADB-54E6-4865-AF50-ADD53B04E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0265" y="3443056"/>
              <a:ext cx="716848" cy="7844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1A50E50B-ACCF-4DB8-A52E-B9590D756D28}"/>
                    </a:ext>
                  </a:extLst>
                </p:cNvPr>
                <p:cNvSpPr txBox="1"/>
                <p:nvPr/>
              </p:nvSpPr>
              <p:spPr>
                <a:xfrm>
                  <a:off x="6170431" y="3470291"/>
                  <a:ext cx="1783655" cy="6848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600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A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B</m:t>
                      </m:r>
                    </m:oMath>
                  </a14:m>
                  <a:r>
                    <a:rPr lang="en-US" sz="2800" dirty="0">
                      <a:latin typeface="Cordia New" panose="020B0304020202020204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     = </a:t>
                  </a:r>
                  <a:endParaRPr lang="en-US" sz="2800" dirty="0"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1A50E50B-ACCF-4DB8-A52E-B9590D756D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0431" y="3470291"/>
                  <a:ext cx="1783655" cy="684803"/>
                </a:xfrm>
                <a:prstGeom prst="rect">
                  <a:avLst/>
                </a:prstGeom>
                <a:blipFill>
                  <a:blip r:embed="rId9"/>
                  <a:stretch>
                    <a:fillRect l="-1706" b="-25664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EEFA2DE3-F0F5-4FC9-8EDC-71E49193CE5E}"/>
                </a:ext>
              </a:extLst>
            </p:cNvPr>
            <p:cNvGrpSpPr/>
            <p:nvPr/>
          </p:nvGrpSpPr>
          <p:grpSpPr>
            <a:xfrm>
              <a:off x="7788456" y="3550747"/>
              <a:ext cx="2993616" cy="714219"/>
              <a:chOff x="7788457" y="2662104"/>
              <a:chExt cx="2993616" cy="714219"/>
            </a:xfrm>
          </p:grpSpPr>
          <p:sp>
            <p:nvSpPr>
              <p:cNvPr id="307" name="Rectangle: Rounded Corners 306">
                <a:extLst>
                  <a:ext uri="{FF2B5EF4-FFF2-40B4-BE49-F238E27FC236}">
                    <a16:creationId xmlns:a16="http://schemas.microsoft.com/office/drawing/2014/main" id="{35FDF658-4537-4752-B286-24F7A9703173}"/>
                  </a:ext>
                </a:extLst>
              </p:cNvPr>
              <p:cNvSpPr/>
              <p:nvPr/>
            </p:nvSpPr>
            <p:spPr>
              <a:xfrm>
                <a:off x="7788457" y="2737197"/>
                <a:ext cx="2993615" cy="639126"/>
              </a:xfrm>
              <a:prstGeom prst="roundRect">
                <a:avLst/>
              </a:prstGeom>
              <a:solidFill>
                <a:srgbClr val="76AB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: Rounded Corners 307">
                <a:extLst>
                  <a:ext uri="{FF2B5EF4-FFF2-40B4-BE49-F238E27FC236}">
                    <a16:creationId xmlns:a16="http://schemas.microsoft.com/office/drawing/2014/main" id="{0D101C14-F6D8-4C63-8B39-0122E4C28FA5}"/>
                  </a:ext>
                </a:extLst>
              </p:cNvPr>
              <p:cNvSpPr/>
              <p:nvPr/>
            </p:nvSpPr>
            <p:spPr>
              <a:xfrm>
                <a:off x="7788458" y="2662104"/>
                <a:ext cx="2993615" cy="63912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6AB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298F9813-37E6-4A8E-B43B-76413D69CD1F}"/>
              </a:ext>
            </a:extLst>
          </p:cNvPr>
          <p:cNvGrpSpPr/>
          <p:nvPr/>
        </p:nvGrpSpPr>
        <p:grpSpPr>
          <a:xfrm>
            <a:off x="5210224" y="4353243"/>
            <a:ext cx="5571847" cy="845063"/>
            <a:chOff x="5210224" y="4353243"/>
            <a:chExt cx="5571847" cy="845063"/>
          </a:xfrm>
        </p:grpSpPr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86970EAB-9A34-42DE-8435-897E0E61F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0224" y="4430085"/>
              <a:ext cx="816929" cy="76822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5904D2F5-5763-4B60-B059-21135EE7DE25}"/>
                    </a:ext>
                  </a:extLst>
                </p:cNvPr>
                <p:cNvSpPr txBox="1"/>
                <p:nvPr/>
              </p:nvSpPr>
              <p:spPr>
                <a:xfrm>
                  <a:off x="6170430" y="4353243"/>
                  <a:ext cx="1783655" cy="6848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600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H Sarabun New" panose="020B0500040200020003" pitchFamily="34" charset="-34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H Sarabun New" panose="020B0500040200020003" pitchFamily="34" charset="-34"/>
                            </a:rPr>
                            <m:t>A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latin typeface="Cordia New" panose="020B0304020202020204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             = </a:t>
                  </a:r>
                  <a:endParaRPr lang="en-US" sz="2800" dirty="0"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5904D2F5-5763-4B60-B059-21135EE7DE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0430" y="4353243"/>
                  <a:ext cx="1783655" cy="684803"/>
                </a:xfrm>
                <a:prstGeom prst="rect">
                  <a:avLst/>
                </a:prstGeom>
                <a:blipFill>
                  <a:blip r:embed="rId11"/>
                  <a:stretch>
                    <a:fillRect l="-1706" b="-26786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1FC10FCC-559F-470A-ABD4-FBD1D87C9980}"/>
                </a:ext>
              </a:extLst>
            </p:cNvPr>
            <p:cNvGrpSpPr/>
            <p:nvPr/>
          </p:nvGrpSpPr>
          <p:grpSpPr>
            <a:xfrm>
              <a:off x="7788455" y="4400444"/>
              <a:ext cx="2993616" cy="714219"/>
              <a:chOff x="7788457" y="2662104"/>
              <a:chExt cx="2993616" cy="714219"/>
            </a:xfrm>
          </p:grpSpPr>
          <p:sp>
            <p:nvSpPr>
              <p:cNvPr id="310" name="Rectangle: Rounded Corners 309">
                <a:extLst>
                  <a:ext uri="{FF2B5EF4-FFF2-40B4-BE49-F238E27FC236}">
                    <a16:creationId xmlns:a16="http://schemas.microsoft.com/office/drawing/2014/main" id="{740E9AD3-BE87-4991-9BE6-FFA90AEB21A4}"/>
                  </a:ext>
                </a:extLst>
              </p:cNvPr>
              <p:cNvSpPr/>
              <p:nvPr/>
            </p:nvSpPr>
            <p:spPr>
              <a:xfrm>
                <a:off x="7788457" y="2737197"/>
                <a:ext cx="2993615" cy="639126"/>
              </a:xfrm>
              <a:prstGeom prst="roundRect">
                <a:avLst/>
              </a:prstGeom>
              <a:solidFill>
                <a:srgbClr val="76AB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: Rounded Corners 310">
                <a:extLst>
                  <a:ext uri="{FF2B5EF4-FFF2-40B4-BE49-F238E27FC236}">
                    <a16:creationId xmlns:a16="http://schemas.microsoft.com/office/drawing/2014/main" id="{8E6A066A-6984-48E9-98AB-5ED0DACF7912}"/>
                  </a:ext>
                </a:extLst>
              </p:cNvPr>
              <p:cNvSpPr/>
              <p:nvPr/>
            </p:nvSpPr>
            <p:spPr>
              <a:xfrm>
                <a:off x="7788458" y="2662104"/>
                <a:ext cx="2993615" cy="63912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6AB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36A2443-5D6B-489B-9E98-20B97A4D90BB}"/>
              </a:ext>
            </a:extLst>
          </p:cNvPr>
          <p:cNvGrpSpPr/>
          <p:nvPr/>
        </p:nvGrpSpPr>
        <p:grpSpPr>
          <a:xfrm>
            <a:off x="5289128" y="5259406"/>
            <a:ext cx="5492942" cy="839637"/>
            <a:chOff x="5289128" y="5259406"/>
            <a:chExt cx="5492942" cy="839637"/>
          </a:xfrm>
        </p:grpSpPr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FCF84195-86C4-4DAB-8D3E-AA5A5AC33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9128" y="5350987"/>
              <a:ext cx="678742" cy="7480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32E73E3F-CDBC-4AB2-99C3-BCF4E3469B48}"/>
                    </a:ext>
                  </a:extLst>
                </p:cNvPr>
                <p:cNvSpPr txBox="1"/>
                <p:nvPr/>
              </p:nvSpPr>
              <p:spPr>
                <a:xfrm>
                  <a:off x="6170429" y="5259406"/>
                  <a:ext cx="1783655" cy="6848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600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A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B</m:t>
                      </m:r>
                    </m:oMath>
                  </a14:m>
                  <a:r>
                    <a:rPr lang="en-US" sz="2800" dirty="0">
                      <a:latin typeface="Cordia New" panose="020B0304020202020204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     = </a:t>
                  </a:r>
                  <a:endParaRPr lang="en-US" sz="2800" dirty="0">
                    <a:effectLst/>
                    <a:latin typeface="Cordia New" panose="020B0304020202020204" pitchFamily="34" charset="-34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32E73E3F-CDBC-4AB2-99C3-BCF4E3469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0429" y="5259406"/>
                  <a:ext cx="1783655" cy="684803"/>
                </a:xfrm>
                <a:prstGeom prst="rect">
                  <a:avLst/>
                </a:prstGeom>
                <a:blipFill>
                  <a:blip r:embed="rId13"/>
                  <a:stretch>
                    <a:fillRect l="-1706" b="-26786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001CB911-BF0F-4D7C-A2CB-AFB69606C7B8}"/>
                </a:ext>
              </a:extLst>
            </p:cNvPr>
            <p:cNvGrpSpPr/>
            <p:nvPr/>
          </p:nvGrpSpPr>
          <p:grpSpPr>
            <a:xfrm>
              <a:off x="7788454" y="5272590"/>
              <a:ext cx="2993616" cy="714219"/>
              <a:chOff x="7788457" y="2662104"/>
              <a:chExt cx="2993616" cy="714219"/>
            </a:xfrm>
          </p:grpSpPr>
          <p:sp>
            <p:nvSpPr>
              <p:cNvPr id="313" name="Rectangle: Rounded Corners 312">
                <a:extLst>
                  <a:ext uri="{FF2B5EF4-FFF2-40B4-BE49-F238E27FC236}">
                    <a16:creationId xmlns:a16="http://schemas.microsoft.com/office/drawing/2014/main" id="{CE040DA8-92FD-4EE1-AFAF-2CA50FBAE94C}"/>
                  </a:ext>
                </a:extLst>
              </p:cNvPr>
              <p:cNvSpPr/>
              <p:nvPr/>
            </p:nvSpPr>
            <p:spPr>
              <a:xfrm>
                <a:off x="7788457" y="2737197"/>
                <a:ext cx="2993615" cy="639126"/>
              </a:xfrm>
              <a:prstGeom prst="roundRect">
                <a:avLst/>
              </a:prstGeom>
              <a:solidFill>
                <a:srgbClr val="76AB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: Rounded Corners 313">
                <a:extLst>
                  <a:ext uri="{FF2B5EF4-FFF2-40B4-BE49-F238E27FC236}">
                    <a16:creationId xmlns:a16="http://schemas.microsoft.com/office/drawing/2014/main" id="{EF9323AD-B215-4177-94BF-E5B9B8973838}"/>
                  </a:ext>
                </a:extLst>
              </p:cNvPr>
              <p:cNvSpPr/>
              <p:nvPr/>
            </p:nvSpPr>
            <p:spPr>
              <a:xfrm>
                <a:off x="7788458" y="2662104"/>
                <a:ext cx="2993615" cy="63912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6AB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4DB428E7-0122-4DDA-839B-EA56A414AC9A}"/>
                  </a:ext>
                </a:extLst>
              </p:cNvPr>
              <p:cNvSpPr txBox="1"/>
              <p:nvPr/>
            </p:nvSpPr>
            <p:spPr>
              <a:xfrm>
                <a:off x="8158037" y="3673713"/>
                <a:ext cx="25658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7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8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2060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4DB428E7-0122-4DDA-839B-EA56A414A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037" y="3673713"/>
                <a:ext cx="256584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4BCE74B4-DFD0-4771-9C9D-732AB718059F}"/>
                  </a:ext>
                </a:extLst>
              </p:cNvPr>
              <p:cNvSpPr txBox="1"/>
              <p:nvPr/>
            </p:nvSpPr>
            <p:spPr>
              <a:xfrm>
                <a:off x="8237149" y="4490386"/>
                <a:ext cx="20324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h-TH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4BCE74B4-DFD0-4771-9C9D-732AB7180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149" y="4490386"/>
                <a:ext cx="203242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DE9E1B15-CA14-4825-A15B-9850387E4D1C}"/>
                  </a:ext>
                </a:extLst>
              </p:cNvPr>
              <p:cNvSpPr txBox="1"/>
              <p:nvPr/>
            </p:nvSpPr>
            <p:spPr>
              <a:xfrm>
                <a:off x="8783927" y="2787595"/>
                <a:ext cx="1009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2060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DE9E1B15-CA14-4825-A15B-9850387E4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927" y="2787595"/>
                <a:ext cx="100969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FC78DF8F-1667-4DDF-94B7-F2492D8ED035}"/>
                  </a:ext>
                </a:extLst>
              </p:cNvPr>
              <p:cNvSpPr txBox="1"/>
              <p:nvPr/>
            </p:nvSpPr>
            <p:spPr>
              <a:xfrm>
                <a:off x="8382184" y="5381607"/>
                <a:ext cx="16785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h-TH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FC78DF8F-1667-4DDF-94B7-F2492D8ED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184" y="5381607"/>
                <a:ext cx="167855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7F55014F-0D3E-4CE3-AB8B-E24456BA8F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71" y="214314"/>
            <a:ext cx="5961498" cy="916654"/>
          </a:xfrm>
          <a:prstGeom prst="rect">
            <a:avLst/>
          </a:prstGeom>
        </p:spPr>
      </p:pic>
      <p:sp>
        <p:nvSpPr>
          <p:cNvPr id="48" name="สี่เหลี่ยมผืนผ้า: มุมมนด้านบน 47">
            <a:extLst>
              <a:ext uri="{FF2B5EF4-FFF2-40B4-BE49-F238E27FC236}">
                <a16:creationId xmlns:a16="http://schemas.microsoft.com/office/drawing/2014/main" id="{31408C95-C8BF-4350-B6A7-51985B84B60E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DD46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16444BC7-E8AF-40DD-9C10-848F0DA9D8E1}"/>
              </a:ext>
            </a:extLst>
          </p:cNvPr>
          <p:cNvGrpSpPr/>
          <p:nvPr/>
        </p:nvGrpSpPr>
        <p:grpSpPr>
          <a:xfrm>
            <a:off x="911389" y="3017928"/>
            <a:ext cx="4155558" cy="2606831"/>
            <a:chOff x="911389" y="3017928"/>
            <a:chExt cx="4155558" cy="2606831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7B7BA11-9E8B-4A9B-9FBD-821B7B9326E1}"/>
                </a:ext>
              </a:extLst>
            </p:cNvPr>
            <p:cNvSpPr/>
            <p:nvPr/>
          </p:nvSpPr>
          <p:spPr>
            <a:xfrm>
              <a:off x="911389" y="3081726"/>
              <a:ext cx="3919061" cy="25430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68603704-C7EE-48E1-8849-C9699CBBB690}"/>
                </a:ext>
              </a:extLst>
            </p:cNvPr>
            <p:cNvGrpSpPr/>
            <p:nvPr/>
          </p:nvGrpSpPr>
          <p:grpSpPr>
            <a:xfrm>
              <a:off x="1344669" y="3629533"/>
              <a:ext cx="2953550" cy="1760057"/>
              <a:chOff x="7126115" y="3678917"/>
              <a:chExt cx="2695292" cy="1606158"/>
            </a:xfrm>
          </p:grpSpPr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276747BC-370F-4EB4-9A06-AE2EEB3BD321}"/>
                  </a:ext>
                </a:extLst>
              </p:cNvPr>
              <p:cNvSpPr/>
              <p:nvPr/>
            </p:nvSpPr>
            <p:spPr>
              <a:xfrm>
                <a:off x="7126115" y="3690192"/>
                <a:ext cx="1594883" cy="159488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9B48B0BB-2E2E-4846-97D2-F1796114996F}"/>
                  </a:ext>
                </a:extLst>
              </p:cNvPr>
              <p:cNvSpPr/>
              <p:nvPr/>
            </p:nvSpPr>
            <p:spPr>
              <a:xfrm>
                <a:off x="8226524" y="3678917"/>
                <a:ext cx="1594883" cy="159488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B36518C5-842C-455D-8C04-4636FA6BB41E}"/>
                    </a:ext>
                  </a:extLst>
                </p:cNvPr>
                <p:cNvSpPr/>
                <p:nvPr/>
              </p:nvSpPr>
              <p:spPr>
                <a:xfrm>
                  <a:off x="1893094" y="3017928"/>
                  <a:ext cx="561642" cy="8842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B36518C5-842C-455D-8C04-4636FA6BB4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094" y="3017928"/>
                  <a:ext cx="561642" cy="88424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094CE310-119D-4300-B084-5B5913A6A41B}"/>
                    </a:ext>
                  </a:extLst>
                </p:cNvPr>
                <p:cNvSpPr/>
                <p:nvPr/>
              </p:nvSpPr>
              <p:spPr>
                <a:xfrm>
                  <a:off x="3183095" y="3018044"/>
                  <a:ext cx="561642" cy="8842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094CE310-119D-4300-B084-5B5913A6A4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095" y="3018044"/>
                  <a:ext cx="561642" cy="88424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6B372E1B-C28A-477E-AD50-5319D0274BBE}"/>
                </a:ext>
              </a:extLst>
            </p:cNvPr>
            <p:cNvSpPr txBox="1"/>
            <p:nvPr/>
          </p:nvSpPr>
          <p:spPr>
            <a:xfrm>
              <a:off x="1935753" y="3757157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4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427882E3-4A90-429E-AA44-C260DA549DF1}"/>
                </a:ext>
              </a:extLst>
            </p:cNvPr>
            <p:cNvSpPr txBox="1"/>
            <p:nvPr/>
          </p:nvSpPr>
          <p:spPr>
            <a:xfrm>
              <a:off x="2617263" y="4032609"/>
              <a:ext cx="515685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3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E5C2EF39-23F4-4BC1-A0C1-2967A352B3A0}"/>
                </a:ext>
              </a:extLst>
            </p:cNvPr>
            <p:cNvSpPr txBox="1"/>
            <p:nvPr/>
          </p:nvSpPr>
          <p:spPr>
            <a:xfrm>
              <a:off x="1935753" y="4239142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5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ACBF10ED-6AED-40E0-8CB2-FF9474EA39B8}"/>
                </a:ext>
              </a:extLst>
            </p:cNvPr>
            <p:cNvSpPr txBox="1"/>
            <p:nvPr/>
          </p:nvSpPr>
          <p:spPr>
            <a:xfrm>
              <a:off x="1935753" y="4744845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8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1B8B1D67-E027-4711-B45A-F903BBF47A70}"/>
                </a:ext>
              </a:extLst>
            </p:cNvPr>
            <p:cNvSpPr txBox="1"/>
            <p:nvPr/>
          </p:nvSpPr>
          <p:spPr>
            <a:xfrm>
              <a:off x="2632799" y="4523695"/>
              <a:ext cx="515685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9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780990D5-F98B-44B8-9474-1F554B985F36}"/>
                </a:ext>
              </a:extLst>
            </p:cNvPr>
            <p:cNvSpPr txBox="1"/>
            <p:nvPr/>
          </p:nvSpPr>
          <p:spPr>
            <a:xfrm>
              <a:off x="3403557" y="3994190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1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3959DB7B-1C5F-476E-9BC5-5784B4AD41DE}"/>
                </a:ext>
              </a:extLst>
            </p:cNvPr>
            <p:cNvSpPr txBox="1"/>
            <p:nvPr/>
          </p:nvSpPr>
          <p:spPr>
            <a:xfrm>
              <a:off x="3403557" y="4476175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7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F6C01D25-C739-4837-AC2A-16E99F7F060B}"/>
                </a:ext>
              </a:extLst>
            </p:cNvPr>
            <p:cNvSpPr txBox="1"/>
            <p:nvPr/>
          </p:nvSpPr>
          <p:spPr>
            <a:xfrm>
              <a:off x="4319009" y="3974536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2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F84D525E-13D8-418F-A663-01368E28131F}"/>
                </a:ext>
              </a:extLst>
            </p:cNvPr>
            <p:cNvSpPr txBox="1"/>
            <p:nvPr/>
          </p:nvSpPr>
          <p:spPr>
            <a:xfrm>
              <a:off x="4319009" y="4488420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6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83E9D686-222B-40C7-B585-76842D299724}"/>
                </a:ext>
              </a:extLst>
            </p:cNvPr>
            <p:cNvSpPr txBox="1"/>
            <p:nvPr/>
          </p:nvSpPr>
          <p:spPr>
            <a:xfrm>
              <a:off x="4242080" y="4968717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10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2587E13-AB27-42F2-93BB-AB228B99F5D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55750" y="1343234"/>
            <a:ext cx="581730" cy="45480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F26FA40-D856-4602-BCDB-DADF2F1CF3F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81135" y="3086024"/>
            <a:ext cx="581730" cy="4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/>
      <p:bldP spid="315" grpId="0"/>
      <p:bldP spid="316" grpId="0"/>
      <p:bldP spid="317" grpId="0"/>
      <p:bldP spid="3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>
            <a:extLst>
              <a:ext uri="{FF2B5EF4-FFF2-40B4-BE49-F238E27FC236}">
                <a16:creationId xmlns:a16="http://schemas.microsoft.com/office/drawing/2014/main" id="{1E3D60A8-6E92-4256-8144-8DBEFF28CE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65F3A10-8067-47E4-94F2-C1178ABC0029}"/>
              </a:ext>
            </a:extLst>
          </p:cNvPr>
          <p:cNvGrpSpPr/>
          <p:nvPr/>
        </p:nvGrpSpPr>
        <p:grpSpPr>
          <a:xfrm>
            <a:off x="1539063" y="1253647"/>
            <a:ext cx="9129985" cy="735638"/>
            <a:chOff x="1539063" y="1253647"/>
            <a:chExt cx="9129985" cy="735638"/>
          </a:xfrm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3ED5D146-A600-4552-9D68-67C22C2336F9}"/>
                </a:ext>
              </a:extLst>
            </p:cNvPr>
            <p:cNvSpPr/>
            <p:nvPr/>
          </p:nvSpPr>
          <p:spPr>
            <a:xfrm>
              <a:off x="1539063" y="1253647"/>
              <a:ext cx="9129985" cy="735638"/>
            </a:xfrm>
            <a:prstGeom prst="roundRect">
              <a:avLst>
                <a:gd name="adj" fmla="val 50000"/>
              </a:avLst>
            </a:prstGeom>
            <a:solidFill>
              <a:srgbClr val="FF6699"/>
            </a:solidFill>
            <a:ln w="7620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: Rounded Corners 275">
              <a:extLst>
                <a:ext uri="{FF2B5EF4-FFF2-40B4-BE49-F238E27FC236}">
                  <a16:creationId xmlns:a16="http://schemas.microsoft.com/office/drawing/2014/main" id="{7D4A94A6-614A-4529-8650-EDDDE25E1BCE}"/>
                </a:ext>
              </a:extLst>
            </p:cNvPr>
            <p:cNvSpPr/>
            <p:nvPr/>
          </p:nvSpPr>
          <p:spPr>
            <a:xfrm>
              <a:off x="2191658" y="1253647"/>
              <a:ext cx="8477390" cy="7356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0D6CD7B3-1CF2-4939-8DA3-C5FEB767470A}"/>
                </a:ext>
              </a:extLst>
            </p:cNvPr>
            <p:cNvSpPr/>
            <p:nvPr/>
          </p:nvSpPr>
          <p:spPr>
            <a:xfrm>
              <a:off x="2337960" y="1427761"/>
              <a:ext cx="82424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rgbClr val="CC0066"/>
                  </a:solidFill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กำหนด </a:t>
              </a:r>
              <a:r>
                <a:rPr lang="en-US" sz="2000" dirty="0">
                  <a:solidFill>
                    <a:srgbClr val="CC0066"/>
                  </a:solidFill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A,</a:t>
              </a:r>
              <a:r>
                <a:rPr lang="th-TH" sz="2000" dirty="0">
                  <a:solidFill>
                    <a:srgbClr val="CC0066"/>
                  </a:solidFill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 </a:t>
              </a:r>
              <a:r>
                <a:rPr lang="en-US" sz="2000" dirty="0">
                  <a:solidFill>
                    <a:srgbClr val="CC0066"/>
                  </a:solidFill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B </a:t>
              </a:r>
              <a:r>
                <a:rPr lang="th-TH" sz="2000" dirty="0">
                  <a:solidFill>
                    <a:srgbClr val="CC0066"/>
                  </a:solidFill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และ </a:t>
              </a:r>
              <a:r>
                <a:rPr lang="en-US" sz="2000" dirty="0">
                  <a:solidFill>
                    <a:srgbClr val="CC0066"/>
                  </a:solidFill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C </a:t>
              </a:r>
              <a:r>
                <a:rPr lang="th-TH" sz="2000" dirty="0">
                  <a:solidFill>
                    <a:srgbClr val="CC0066"/>
                  </a:solidFill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เป็นเซตที่เป็นสับเซตของเอกภพสัมพัทธ์</a:t>
              </a:r>
              <a:r>
                <a:rPr lang="en-US" sz="2000" dirty="0">
                  <a:solidFill>
                    <a:srgbClr val="CC0066"/>
                  </a:solidFill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      </a:t>
              </a:r>
              <a:r>
                <a:rPr lang="th-TH" sz="2000" dirty="0">
                  <a:solidFill>
                    <a:srgbClr val="CC0066"/>
                  </a:solidFill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จะได้</a:t>
              </a:r>
              <a:endParaRPr lang="en-US" sz="2000" dirty="0">
                <a:solidFill>
                  <a:srgbClr val="CC0066"/>
                </a:solidFill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endParaRPr>
            </a:p>
          </p:txBody>
        </p:sp>
      </p:grp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32F7E70-7DFB-4C25-BFBC-DAC296963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4" y="210608"/>
            <a:ext cx="7990120" cy="1025470"/>
          </a:xfrm>
          <a:prstGeom prst="rect">
            <a:avLst/>
          </a:prstGeom>
        </p:spPr>
      </p:pic>
      <p:sp>
        <p:nvSpPr>
          <p:cNvPr id="13" name="สี่เหลี่ยมผืนผ้า: มุมมนด้านบน 12">
            <a:extLst>
              <a:ext uri="{FF2B5EF4-FFF2-40B4-BE49-F238E27FC236}">
                <a16:creationId xmlns:a16="http://schemas.microsoft.com/office/drawing/2014/main" id="{62AB51E9-0C05-4910-A956-5DDAF67514E8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DD46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F1EA25CA-7BBC-4A5F-B9FB-77ACC2FAD0C8}"/>
              </a:ext>
            </a:extLst>
          </p:cNvPr>
          <p:cNvSpPr/>
          <p:nvPr/>
        </p:nvSpPr>
        <p:spPr>
          <a:xfrm>
            <a:off x="1539061" y="2327564"/>
            <a:ext cx="9129985" cy="3616036"/>
          </a:xfrm>
          <a:prstGeom prst="roundRect">
            <a:avLst>
              <a:gd name="adj" fmla="val 12189"/>
            </a:avLst>
          </a:prstGeom>
          <a:solidFill>
            <a:schemeClr val="bg1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236F6F84-7028-43F6-B1E8-7FDB0831B3FE}"/>
              </a:ext>
            </a:extLst>
          </p:cNvPr>
          <p:cNvGrpSpPr/>
          <p:nvPr/>
        </p:nvGrpSpPr>
        <p:grpSpPr>
          <a:xfrm>
            <a:off x="1871550" y="2590009"/>
            <a:ext cx="4616681" cy="3231654"/>
            <a:chOff x="730380" y="7199583"/>
            <a:chExt cx="4616681" cy="3231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4">
                  <a:extLst>
                    <a:ext uri="{FF2B5EF4-FFF2-40B4-BE49-F238E27FC236}">
                      <a16:creationId xmlns:a16="http://schemas.microsoft.com/office/drawing/2014/main" id="{6F1551EB-FF93-49B0-8EFD-A27B06C09ACC}"/>
                    </a:ext>
                  </a:extLst>
                </p:cNvPr>
                <p:cNvSpPr txBox="1"/>
                <p:nvPr/>
              </p:nvSpPr>
              <p:spPr>
                <a:xfrm>
                  <a:off x="1106421" y="7199583"/>
                  <a:ext cx="4240640" cy="32316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2400" dirty="0"/>
                    <a:t>A ∪ B = B ∪ A</a:t>
                  </a:r>
                  <a:endParaRPr lang="th-TH" sz="2400" dirty="0"/>
                </a:p>
                <a:p>
                  <a:r>
                    <a:rPr lang="pt-BR" sz="2400" dirty="0"/>
                    <a:t>A 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th-TH" sz="2400" dirty="0"/>
                    <a:t> </a:t>
                  </a:r>
                  <a:r>
                    <a:rPr lang="pt-BR" sz="2400" dirty="0"/>
                    <a:t>B = B 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A</a:t>
                  </a:r>
                  <a:endParaRPr lang="th-TH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pt-BR" sz="2400" dirty="0"/>
                    <a:t>A ∪ (B</a:t>
                  </a:r>
                  <a:r>
                    <a:rPr lang="th-TH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th-TH" sz="2400" dirty="0"/>
                    <a:t> </a:t>
                  </a:r>
                  <a:r>
                    <a:rPr lang="pt-BR" sz="2400" dirty="0"/>
                    <a:t>C) = (A ∪ B)</a:t>
                  </a:r>
                  <a:r>
                    <a:rPr lang="th-TH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(A ∪ C)</a:t>
                  </a:r>
                  <a:endParaRPr lang="th-TH" sz="2400" dirty="0"/>
                </a:p>
                <a:p>
                  <a:r>
                    <a:rPr lang="pt-BR" sz="2400" dirty="0"/>
                    <a:t>A 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(B</a:t>
                  </a:r>
                  <a:r>
                    <a:rPr lang="th-TH" sz="2400" dirty="0"/>
                    <a:t> </a:t>
                  </a:r>
                  <a:r>
                    <a:rPr lang="pt-BR" sz="2400" dirty="0"/>
                    <a:t>∪</a:t>
                  </a:r>
                  <a:r>
                    <a:rPr lang="th-TH" sz="2400" dirty="0"/>
                    <a:t> </a:t>
                  </a:r>
                  <a:r>
                    <a:rPr lang="pt-BR" sz="2400" dirty="0"/>
                    <a:t>C) = (A</a:t>
                  </a:r>
                  <a:r>
                    <a:rPr lang="th-TH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B) ∪ (A</a:t>
                  </a:r>
                  <a:r>
                    <a:rPr lang="th-TH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C)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2400" dirty="0"/>
                    <a:t>A - B = A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B′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2400" dirty="0"/>
                    <a:t>A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A′ =</a:t>
                  </a:r>
                  <a:r>
                    <a:rPr lang="th-TH" sz="2400" dirty="0"/>
                    <a:t> </a:t>
                  </a: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∅ </a:t>
                  </a:r>
                </a:p>
                <a:p>
                  <a:r>
                    <a:rPr lang="pt-BR" sz="2400" dirty="0"/>
                    <a:t>A ∪ A′ =</a:t>
                  </a:r>
                  <a:endParaRPr lang="th-TH" sz="2400" dirty="0"/>
                </a:p>
              </p:txBody>
            </p:sp>
          </mc:Choice>
          <mc:Fallback xmlns="">
            <p:sp>
              <p:nvSpPr>
                <p:cNvPr id="30" name="TextBox 24">
                  <a:extLst>
                    <a:ext uri="{FF2B5EF4-FFF2-40B4-BE49-F238E27FC236}">
                      <a16:creationId xmlns:a16="http://schemas.microsoft.com/office/drawing/2014/main" id="{6F1551EB-FF93-49B0-8EFD-A27B06C09A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421" y="7199583"/>
                  <a:ext cx="4240640" cy="3231654"/>
                </a:xfrm>
                <a:prstGeom prst="rect">
                  <a:avLst/>
                </a:prstGeom>
                <a:blipFill>
                  <a:blip r:embed="rId6"/>
                  <a:stretch>
                    <a:fillRect l="-2302" t="-2830" b="-24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886B72E8-7240-4DF8-970B-B78CBDF1C095}"/>
                </a:ext>
              </a:extLst>
            </p:cNvPr>
            <p:cNvSpPr txBox="1"/>
            <p:nvPr/>
          </p:nvSpPr>
          <p:spPr>
            <a:xfrm>
              <a:off x="730380" y="7203861"/>
              <a:ext cx="4373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1.</a:t>
              </a:r>
              <a:endParaRPr lang="th-TH" sz="2400" dirty="0"/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626E6AF7-16B3-4274-81FD-EC8BE05E57FC}"/>
                </a:ext>
              </a:extLst>
            </p:cNvPr>
            <p:cNvSpPr txBox="1"/>
            <p:nvPr/>
          </p:nvSpPr>
          <p:spPr>
            <a:xfrm>
              <a:off x="730380" y="8024966"/>
              <a:ext cx="4373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3.</a:t>
              </a:r>
            </a:p>
          </p:txBody>
        </p:sp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A41E5CE3-CD7D-4012-90D0-9401A69C305A}"/>
                </a:ext>
              </a:extLst>
            </p:cNvPr>
            <p:cNvSpPr txBox="1"/>
            <p:nvPr/>
          </p:nvSpPr>
          <p:spPr>
            <a:xfrm>
              <a:off x="730380" y="8970579"/>
              <a:ext cx="4373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5.</a:t>
              </a:r>
            </a:p>
          </p:txBody>
        </p:sp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id="{48BEDBCF-5F3B-4BD2-A43A-E208752813DB}"/>
                </a:ext>
              </a:extLst>
            </p:cNvPr>
            <p:cNvSpPr txBox="1"/>
            <p:nvPr/>
          </p:nvSpPr>
          <p:spPr>
            <a:xfrm>
              <a:off x="730380" y="9537962"/>
              <a:ext cx="4373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7.</a:t>
              </a:r>
              <a:endParaRPr lang="th-TH" sz="2400" dirty="0"/>
            </a:p>
          </p:txBody>
        </p: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F6B75E4B-26E4-48F8-A022-9619DB7EB5A8}"/>
              </a:ext>
            </a:extLst>
          </p:cNvPr>
          <p:cNvGrpSpPr/>
          <p:nvPr/>
        </p:nvGrpSpPr>
        <p:grpSpPr>
          <a:xfrm>
            <a:off x="6573682" y="2556751"/>
            <a:ext cx="3893830" cy="3231654"/>
            <a:chOff x="6616659" y="7156800"/>
            <a:chExt cx="3893830" cy="3231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24">
                  <a:extLst>
                    <a:ext uri="{FF2B5EF4-FFF2-40B4-BE49-F238E27FC236}">
                      <a16:creationId xmlns:a16="http://schemas.microsoft.com/office/drawing/2014/main" id="{BF33729F-B360-401C-83A5-ED92293A4762}"/>
                    </a:ext>
                  </a:extLst>
                </p:cNvPr>
                <p:cNvSpPr txBox="1"/>
                <p:nvPr/>
              </p:nvSpPr>
              <p:spPr>
                <a:xfrm>
                  <a:off x="6981698" y="7156800"/>
                  <a:ext cx="3528791" cy="32316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2400" dirty="0"/>
                    <a:t>(A ∪ B) ∪ C = A ∪ (B ∪ C)</a:t>
                  </a:r>
                </a:p>
                <a:p>
                  <a:r>
                    <a:rPr lang="pt-BR" sz="2400" dirty="0"/>
                    <a:t>(A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B) 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 C = A 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(B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C)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2400" dirty="0"/>
                    <a:t>(A ∪ B)′ = A′ 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B′</a:t>
                  </a:r>
                </a:p>
                <a:p>
                  <a:r>
                    <a:rPr lang="pt-BR" sz="2400" dirty="0"/>
                    <a:t>(A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B)′ = A′ ∪ B′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2400" dirty="0"/>
                    <a:t>A′ =       -</a:t>
                  </a:r>
                  <a:r>
                    <a:rPr lang="th-TH" sz="2400" dirty="0"/>
                    <a:t> </a:t>
                  </a:r>
                  <a:r>
                    <a:rPr lang="pt-BR" sz="2400" dirty="0"/>
                    <a:t>A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∅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pt-BR" sz="2400" dirty="0"/>
                    <a:t>A =</a:t>
                  </a:r>
                  <a:r>
                    <a:rPr lang="th-TH" sz="2400" dirty="0"/>
                    <a:t> </a:t>
                  </a: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∅</a:t>
                  </a:r>
                  <a:r>
                    <a:rPr lang="pt-BR" sz="2400" dirty="0"/>
                    <a:t> </a:t>
                  </a:r>
                  <a:endParaRPr lang="th-TH" sz="2400" dirty="0"/>
                </a:p>
                <a:p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∅ </a:t>
                  </a:r>
                  <a:r>
                    <a:rPr lang="pt-BR" sz="2400" dirty="0"/>
                    <a:t>∪ A = A</a:t>
                  </a:r>
                  <a:endParaRPr lang="th-TH" sz="2400" dirty="0"/>
                </a:p>
              </p:txBody>
            </p:sp>
          </mc:Choice>
          <mc:Fallback xmlns="">
            <p:sp>
              <p:nvSpPr>
                <p:cNvPr id="36" name="TextBox 24">
                  <a:extLst>
                    <a:ext uri="{FF2B5EF4-FFF2-40B4-BE49-F238E27FC236}">
                      <a16:creationId xmlns:a16="http://schemas.microsoft.com/office/drawing/2014/main" id="{BF33729F-B360-401C-83A5-ED92293A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1698" y="7156800"/>
                  <a:ext cx="3528791" cy="3231654"/>
                </a:xfrm>
                <a:prstGeom prst="rect">
                  <a:avLst/>
                </a:prstGeom>
                <a:blipFill>
                  <a:blip r:embed="rId7"/>
                  <a:stretch>
                    <a:fillRect l="-2591" t="-1883" b="-37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id="{BECB2C38-0746-4801-9532-097DD95D7AD2}"/>
                </a:ext>
              </a:extLst>
            </p:cNvPr>
            <p:cNvSpPr txBox="1"/>
            <p:nvPr/>
          </p:nvSpPr>
          <p:spPr>
            <a:xfrm>
              <a:off x="6616659" y="7193853"/>
              <a:ext cx="4194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2.</a:t>
              </a:r>
              <a:endParaRPr lang="th-TH" sz="2400" dirty="0"/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821F8070-EA25-4615-A511-252CFCD9E1E1}"/>
                </a:ext>
              </a:extLst>
            </p:cNvPr>
            <p:cNvSpPr txBox="1"/>
            <p:nvPr/>
          </p:nvSpPr>
          <p:spPr>
            <a:xfrm>
              <a:off x="6616659" y="8022778"/>
              <a:ext cx="4194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4.</a:t>
              </a:r>
            </a:p>
          </p:txBody>
        </p:sp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25761165-DC78-4E1D-B278-25E7F32191E6}"/>
                </a:ext>
              </a:extLst>
            </p:cNvPr>
            <p:cNvSpPr txBox="1"/>
            <p:nvPr/>
          </p:nvSpPr>
          <p:spPr>
            <a:xfrm>
              <a:off x="6616659" y="8913622"/>
              <a:ext cx="4194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6.</a:t>
              </a:r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957870CA-05CB-4BCC-B5C5-529625E77D7A}"/>
                </a:ext>
              </a:extLst>
            </p:cNvPr>
            <p:cNvSpPr txBox="1"/>
            <p:nvPr/>
          </p:nvSpPr>
          <p:spPr>
            <a:xfrm>
              <a:off x="6616659" y="9454951"/>
              <a:ext cx="4194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8.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B71B147-74B4-40D3-AD86-D5324119F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1199" y="4311192"/>
            <a:ext cx="581730" cy="4548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67F147-58C3-4147-BFD8-74026D2A65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203" y="5300692"/>
            <a:ext cx="581730" cy="454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FEF67F-4275-42B9-98EC-89E838B201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054" r="8862"/>
          <a:stretch/>
        </p:blipFill>
        <p:spPr>
          <a:xfrm>
            <a:off x="9441655" y="1406399"/>
            <a:ext cx="424290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4">
            <a:extLst>
              <a:ext uri="{FF2B5EF4-FFF2-40B4-BE49-F238E27FC236}">
                <a16:creationId xmlns:a16="http://schemas.microsoft.com/office/drawing/2014/main" id="{0964FFA0-E120-4570-941E-D7F9EB0E1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0" name="Oval 201">
            <a:extLst>
              <a:ext uri="{FF2B5EF4-FFF2-40B4-BE49-F238E27FC236}">
                <a16:creationId xmlns:a16="http://schemas.microsoft.com/office/drawing/2014/main" id="{85D9E30F-5666-49C4-BEA1-6A77D67D711D}"/>
              </a:ext>
            </a:extLst>
          </p:cNvPr>
          <p:cNvSpPr/>
          <p:nvPr/>
        </p:nvSpPr>
        <p:spPr>
          <a:xfrm>
            <a:off x="1916788" y="4386261"/>
            <a:ext cx="1246224" cy="12101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DD4AA0DD-FAC4-4826-A827-B66A19497ED3}"/>
              </a:ext>
            </a:extLst>
          </p:cNvPr>
          <p:cNvGrpSpPr/>
          <p:nvPr/>
        </p:nvGrpSpPr>
        <p:grpSpPr>
          <a:xfrm>
            <a:off x="2729648" y="4380325"/>
            <a:ext cx="1258194" cy="1219351"/>
            <a:chOff x="2729648" y="4380325"/>
            <a:chExt cx="1258194" cy="1219351"/>
          </a:xfrm>
        </p:grpSpPr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70F592BA-47F2-4109-9693-C17797DE921F}"/>
                </a:ext>
              </a:extLst>
            </p:cNvPr>
            <p:cNvSpPr/>
            <p:nvPr/>
          </p:nvSpPr>
          <p:spPr>
            <a:xfrm>
              <a:off x="2954300" y="4380325"/>
              <a:ext cx="1033542" cy="1219351"/>
            </a:xfrm>
            <a:custGeom>
              <a:avLst/>
              <a:gdLst>
                <a:gd name="connsiteX0" fmla="*/ 539839 w 1364087"/>
                <a:gd name="connsiteY0" fmla="*/ 0 h 1584102"/>
                <a:gd name="connsiteX1" fmla="*/ 1364087 w 1364087"/>
                <a:gd name="connsiteY1" fmla="*/ 792051 h 1584102"/>
                <a:gd name="connsiteX2" fmla="*/ 539839 w 1364087"/>
                <a:gd name="connsiteY2" fmla="*/ 1584102 h 1584102"/>
                <a:gd name="connsiteX3" fmla="*/ 78994 w 1364087"/>
                <a:gd name="connsiteY3" fmla="*/ 1448832 h 1584102"/>
                <a:gd name="connsiteX4" fmla="*/ 0 w 1364087"/>
                <a:gd name="connsiteY4" fmla="*/ 1386202 h 1584102"/>
                <a:gd name="connsiteX5" fmla="*/ 42992 w 1364087"/>
                <a:gd name="connsiteY5" fmla="*/ 1352116 h 1584102"/>
                <a:gd name="connsiteX6" fmla="*/ 284409 w 1364087"/>
                <a:gd name="connsiteY6" fmla="*/ 792051 h 1584102"/>
                <a:gd name="connsiteX7" fmla="*/ 42992 w 1364087"/>
                <a:gd name="connsiteY7" fmla="*/ 231986 h 1584102"/>
                <a:gd name="connsiteX8" fmla="*/ 0 w 1364087"/>
                <a:gd name="connsiteY8" fmla="*/ 197900 h 1584102"/>
                <a:gd name="connsiteX9" fmla="*/ 78994 w 1364087"/>
                <a:gd name="connsiteY9" fmla="*/ 135270 h 1584102"/>
                <a:gd name="connsiteX10" fmla="*/ 539839 w 1364087"/>
                <a:gd name="connsiteY10" fmla="*/ 0 h 158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4087" h="1584102">
                  <a:moveTo>
                    <a:pt x="539839" y="0"/>
                  </a:moveTo>
                  <a:cubicBezTo>
                    <a:pt x="995059" y="0"/>
                    <a:pt x="1364087" y="354613"/>
                    <a:pt x="1364087" y="792051"/>
                  </a:cubicBezTo>
                  <a:cubicBezTo>
                    <a:pt x="1364087" y="1229489"/>
                    <a:pt x="995059" y="1584102"/>
                    <a:pt x="539839" y="1584102"/>
                  </a:cubicBezTo>
                  <a:cubicBezTo>
                    <a:pt x="369132" y="1584102"/>
                    <a:pt x="210545" y="1534235"/>
                    <a:pt x="78994" y="1448832"/>
                  </a:cubicBezTo>
                  <a:lnTo>
                    <a:pt x="0" y="1386202"/>
                  </a:lnTo>
                  <a:lnTo>
                    <a:pt x="42992" y="1352116"/>
                  </a:lnTo>
                  <a:cubicBezTo>
                    <a:pt x="192152" y="1208783"/>
                    <a:pt x="284409" y="1010770"/>
                    <a:pt x="284409" y="792051"/>
                  </a:cubicBezTo>
                  <a:cubicBezTo>
                    <a:pt x="284409" y="573332"/>
                    <a:pt x="192152" y="375319"/>
                    <a:pt x="42992" y="231986"/>
                  </a:cubicBezTo>
                  <a:lnTo>
                    <a:pt x="0" y="197900"/>
                  </a:lnTo>
                  <a:lnTo>
                    <a:pt x="78994" y="135270"/>
                  </a:lnTo>
                  <a:cubicBezTo>
                    <a:pt x="210545" y="49868"/>
                    <a:pt x="369132" y="0"/>
                    <a:pt x="539839" y="0"/>
                  </a:cubicBezTo>
                  <a:close/>
                </a:path>
              </a:pathLst>
            </a:custGeom>
            <a:solidFill>
              <a:srgbClr val="FFE6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B3F86FDC-C083-4487-8D02-9E8BC37EFD78}"/>
                </a:ext>
              </a:extLst>
            </p:cNvPr>
            <p:cNvSpPr/>
            <p:nvPr/>
          </p:nvSpPr>
          <p:spPr>
            <a:xfrm>
              <a:off x="2729648" y="4532659"/>
              <a:ext cx="430982" cy="914687"/>
            </a:xfrm>
            <a:custGeom>
              <a:avLst/>
              <a:gdLst>
                <a:gd name="connsiteX0" fmla="*/ 284409 w 568818"/>
                <a:gd name="connsiteY0" fmla="*/ 0 h 1188302"/>
                <a:gd name="connsiteX1" fmla="*/ 327401 w 568818"/>
                <a:gd name="connsiteY1" fmla="*/ 34086 h 1188302"/>
                <a:gd name="connsiteX2" fmla="*/ 568818 w 568818"/>
                <a:gd name="connsiteY2" fmla="*/ 594151 h 1188302"/>
                <a:gd name="connsiteX3" fmla="*/ 327401 w 568818"/>
                <a:gd name="connsiteY3" fmla="*/ 1154216 h 1188302"/>
                <a:gd name="connsiteX4" fmla="*/ 284409 w 568818"/>
                <a:gd name="connsiteY4" fmla="*/ 1188302 h 1188302"/>
                <a:gd name="connsiteX5" fmla="*/ 241417 w 568818"/>
                <a:gd name="connsiteY5" fmla="*/ 1154216 h 1188302"/>
                <a:gd name="connsiteX6" fmla="*/ 0 w 568818"/>
                <a:gd name="connsiteY6" fmla="*/ 594151 h 1188302"/>
                <a:gd name="connsiteX7" fmla="*/ 241417 w 568818"/>
                <a:gd name="connsiteY7" fmla="*/ 34086 h 1188302"/>
                <a:gd name="connsiteX8" fmla="*/ 284409 w 568818"/>
                <a:gd name="connsiteY8" fmla="*/ 0 h 1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818" h="1188302">
                  <a:moveTo>
                    <a:pt x="284409" y="0"/>
                  </a:moveTo>
                  <a:lnTo>
                    <a:pt x="327401" y="34086"/>
                  </a:lnTo>
                  <a:cubicBezTo>
                    <a:pt x="476561" y="177419"/>
                    <a:pt x="568818" y="375432"/>
                    <a:pt x="568818" y="594151"/>
                  </a:cubicBezTo>
                  <a:cubicBezTo>
                    <a:pt x="568818" y="812870"/>
                    <a:pt x="476561" y="1010883"/>
                    <a:pt x="327401" y="1154216"/>
                  </a:cubicBezTo>
                  <a:lnTo>
                    <a:pt x="284409" y="1188302"/>
                  </a:lnTo>
                  <a:lnTo>
                    <a:pt x="241417" y="1154216"/>
                  </a:lnTo>
                  <a:cubicBezTo>
                    <a:pt x="92257" y="1010883"/>
                    <a:pt x="0" y="812870"/>
                    <a:pt x="0" y="594151"/>
                  </a:cubicBezTo>
                  <a:cubicBezTo>
                    <a:pt x="0" y="375432"/>
                    <a:pt x="92257" y="177419"/>
                    <a:pt x="241417" y="34086"/>
                  </a:cubicBezTo>
                  <a:lnTo>
                    <a:pt x="284409" y="0"/>
                  </a:lnTo>
                  <a:close/>
                </a:path>
              </a:pathLst>
            </a:custGeom>
            <a:solidFill>
              <a:srgbClr val="F26D3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4101CC-DAC7-4C00-8729-31176C1545B5}"/>
              </a:ext>
            </a:extLst>
          </p:cNvPr>
          <p:cNvGrpSpPr/>
          <p:nvPr/>
        </p:nvGrpSpPr>
        <p:grpSpPr>
          <a:xfrm>
            <a:off x="8519673" y="386682"/>
            <a:ext cx="2585866" cy="692297"/>
            <a:chOff x="8420008" y="445307"/>
            <a:chExt cx="2585866" cy="692297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1295FB64-86BB-4AB5-B90F-72851FC4635F}"/>
                </a:ext>
              </a:extLst>
            </p:cNvPr>
            <p:cNvSpPr/>
            <p:nvPr/>
          </p:nvSpPr>
          <p:spPr>
            <a:xfrm>
              <a:off x="8420008" y="445307"/>
              <a:ext cx="2585866" cy="692297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38100">
              <a:solidFill>
                <a:srgbClr val="FCD1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9C61FD70-1DC6-4125-842F-E94105C32FBC}"/>
                    </a:ext>
                  </a:extLst>
                </p:cNvPr>
                <p:cNvSpPr/>
                <p:nvPr/>
              </p:nvSpPr>
              <p:spPr>
                <a:xfrm>
                  <a:off x="8864354" y="523726"/>
                  <a:ext cx="1698734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9C61FD70-1DC6-4125-842F-E94105C32F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354" y="523726"/>
                  <a:ext cx="1698734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96B8938-93BA-4570-9EA4-8B569F23910B}"/>
                  </a:ext>
                </a:extLst>
              </p:cNvPr>
              <p:cNvSpPr/>
              <p:nvPr/>
            </p:nvSpPr>
            <p:spPr>
              <a:xfrm>
                <a:off x="1917582" y="6070230"/>
                <a:ext cx="1973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96B8938-93BA-4570-9EA4-8B569F239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82" y="6070230"/>
                <a:ext cx="1973169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201">
            <a:extLst>
              <a:ext uri="{FF2B5EF4-FFF2-40B4-BE49-F238E27FC236}">
                <a16:creationId xmlns:a16="http://schemas.microsoft.com/office/drawing/2014/main" id="{4E3E83C7-5731-4F7A-A537-B96FB695DF4B}"/>
              </a:ext>
            </a:extLst>
          </p:cNvPr>
          <p:cNvSpPr/>
          <p:nvPr/>
        </p:nvSpPr>
        <p:spPr>
          <a:xfrm>
            <a:off x="1916788" y="1785752"/>
            <a:ext cx="1246224" cy="12101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D46A216A-D3A5-4B5B-97D0-348D12957E80}"/>
              </a:ext>
            </a:extLst>
          </p:cNvPr>
          <p:cNvGrpSpPr/>
          <p:nvPr/>
        </p:nvGrpSpPr>
        <p:grpSpPr>
          <a:xfrm>
            <a:off x="1419347" y="1401817"/>
            <a:ext cx="3062177" cy="2506826"/>
            <a:chOff x="1419347" y="1401817"/>
            <a:chExt cx="3062177" cy="2506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BE263E89-B9D5-40BA-B1C1-7E625BA58412}"/>
                    </a:ext>
                  </a:extLst>
                </p:cNvPr>
                <p:cNvSpPr/>
                <p:nvPr/>
              </p:nvSpPr>
              <p:spPr>
                <a:xfrm>
                  <a:off x="2449769" y="3446978"/>
                  <a:ext cx="9300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BE263E89-B9D5-40BA-B1C1-7E625BA58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9769" y="3446978"/>
                  <a:ext cx="930062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316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4EB0717-D7D1-47EB-A01C-F884C447FC9A}"/>
                </a:ext>
              </a:extLst>
            </p:cNvPr>
            <p:cNvGrpSpPr/>
            <p:nvPr/>
          </p:nvGrpSpPr>
          <p:grpSpPr>
            <a:xfrm>
              <a:off x="1419347" y="1401817"/>
              <a:ext cx="3062177" cy="1928736"/>
              <a:chOff x="1467292" y="1250006"/>
              <a:chExt cx="3687397" cy="2322534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34688093-F645-4054-96B4-42246F1B487D}"/>
                  </a:ext>
                </a:extLst>
              </p:cNvPr>
              <p:cNvSpPr/>
              <p:nvPr/>
            </p:nvSpPr>
            <p:spPr>
              <a:xfrm>
                <a:off x="1467292" y="1250006"/>
                <a:ext cx="3687397" cy="23225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60F251F9-3A65-4494-80AC-B506F44A20F3}"/>
                  </a:ext>
                </a:extLst>
              </p:cNvPr>
              <p:cNvGrpSpPr/>
              <p:nvPr/>
            </p:nvGrpSpPr>
            <p:grpSpPr>
              <a:xfrm>
                <a:off x="2063429" y="1693775"/>
                <a:ext cx="2485063" cy="1478691"/>
                <a:chOff x="7148950" y="3678917"/>
                <a:chExt cx="2699281" cy="1606157"/>
              </a:xfrm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F1C3F6AF-8500-4D26-972E-2CBF871C8B51}"/>
                    </a:ext>
                  </a:extLst>
                </p:cNvPr>
                <p:cNvSpPr/>
                <p:nvPr/>
              </p:nvSpPr>
              <p:spPr>
                <a:xfrm>
                  <a:off x="7148950" y="3690190"/>
                  <a:ext cx="1630031" cy="159488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13D09EFA-A6CE-4B8B-9259-BE10D1361669}"/>
                    </a:ext>
                  </a:extLst>
                </p:cNvPr>
                <p:cNvSpPr/>
                <p:nvPr/>
              </p:nvSpPr>
              <p:spPr>
                <a:xfrm>
                  <a:off x="8226524" y="3678917"/>
                  <a:ext cx="1621707" cy="159488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4F3C0E23-B748-49F0-843C-EA390DAA6183}"/>
                  </a:ext>
                </a:extLst>
              </p:cNvPr>
              <p:cNvSpPr txBox="1"/>
              <p:nvPr/>
            </p:nvSpPr>
            <p:spPr>
              <a:xfrm>
                <a:off x="1647867" y="1677796"/>
                <a:ext cx="308673" cy="42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A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12323C59-2720-4619-BE0F-06CE3D7392B0}"/>
                  </a:ext>
                </a:extLst>
              </p:cNvPr>
              <p:cNvSpPr txBox="1"/>
              <p:nvPr/>
            </p:nvSpPr>
            <p:spPr>
              <a:xfrm>
                <a:off x="4555700" y="1677796"/>
                <a:ext cx="308673" cy="42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B</a:t>
                </a: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F756097C-B8BB-49E6-8452-C22924B99695}"/>
              </a:ext>
            </a:extLst>
          </p:cNvPr>
          <p:cNvGrpSpPr/>
          <p:nvPr/>
        </p:nvGrpSpPr>
        <p:grpSpPr>
          <a:xfrm>
            <a:off x="1419347" y="4025069"/>
            <a:ext cx="3062178" cy="1928735"/>
            <a:chOff x="1419347" y="4025069"/>
            <a:chExt cx="3062178" cy="19287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032239-4ABB-4E5C-A3CD-8113453721F9}"/>
                </a:ext>
              </a:extLst>
            </p:cNvPr>
            <p:cNvGrpSpPr/>
            <p:nvPr/>
          </p:nvGrpSpPr>
          <p:grpSpPr>
            <a:xfrm>
              <a:off x="1917583" y="4380325"/>
              <a:ext cx="2067084" cy="1219352"/>
              <a:chOff x="4757979" y="4250285"/>
              <a:chExt cx="2488515" cy="1467950"/>
            </a:xfrm>
          </p:grpSpPr>
          <p:sp>
            <p:nvSpPr>
              <p:cNvPr id="254" name="Freeform 13">
                <a:extLst>
                  <a:ext uri="{FF2B5EF4-FFF2-40B4-BE49-F238E27FC236}">
                    <a16:creationId xmlns:a16="http://schemas.microsoft.com/office/drawing/2014/main" id="{EEDA7060-A862-4BE3-A1EB-172BC5418CF4}"/>
                  </a:ext>
                </a:extLst>
              </p:cNvPr>
              <p:cNvSpPr/>
              <p:nvPr/>
            </p:nvSpPr>
            <p:spPr>
              <a:xfrm>
                <a:off x="4757979" y="4250286"/>
                <a:ext cx="1244256" cy="1467949"/>
              </a:xfrm>
              <a:custGeom>
                <a:avLst/>
                <a:gdLst>
                  <a:gd name="connsiteX0" fmla="*/ 824248 w 1364087"/>
                  <a:gd name="connsiteY0" fmla="*/ 0 h 1584102"/>
                  <a:gd name="connsiteX1" fmla="*/ 1285093 w 1364087"/>
                  <a:gd name="connsiteY1" fmla="*/ 135270 h 1584102"/>
                  <a:gd name="connsiteX2" fmla="*/ 1364087 w 1364087"/>
                  <a:gd name="connsiteY2" fmla="*/ 197900 h 1584102"/>
                  <a:gd name="connsiteX3" fmla="*/ 1321095 w 1364087"/>
                  <a:gd name="connsiteY3" fmla="*/ 231986 h 1584102"/>
                  <a:gd name="connsiteX4" fmla="*/ 1079678 w 1364087"/>
                  <a:gd name="connsiteY4" fmla="*/ 792051 h 1584102"/>
                  <a:gd name="connsiteX5" fmla="*/ 1321095 w 1364087"/>
                  <a:gd name="connsiteY5" fmla="*/ 1352116 h 1584102"/>
                  <a:gd name="connsiteX6" fmla="*/ 1364087 w 1364087"/>
                  <a:gd name="connsiteY6" fmla="*/ 1386202 h 1584102"/>
                  <a:gd name="connsiteX7" fmla="*/ 1285093 w 1364087"/>
                  <a:gd name="connsiteY7" fmla="*/ 1448832 h 1584102"/>
                  <a:gd name="connsiteX8" fmla="*/ 824248 w 1364087"/>
                  <a:gd name="connsiteY8" fmla="*/ 1584102 h 1584102"/>
                  <a:gd name="connsiteX9" fmla="*/ 0 w 1364087"/>
                  <a:gd name="connsiteY9" fmla="*/ 792051 h 1584102"/>
                  <a:gd name="connsiteX10" fmla="*/ 824248 w 1364087"/>
                  <a:gd name="connsiteY10" fmla="*/ 0 h 158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4087" h="1584102">
                    <a:moveTo>
                      <a:pt x="824248" y="0"/>
                    </a:moveTo>
                    <a:cubicBezTo>
                      <a:pt x="994955" y="0"/>
                      <a:pt x="1153542" y="49868"/>
                      <a:pt x="1285093" y="135270"/>
                    </a:cubicBezTo>
                    <a:lnTo>
                      <a:pt x="1364087" y="197900"/>
                    </a:lnTo>
                    <a:lnTo>
                      <a:pt x="1321095" y="231986"/>
                    </a:lnTo>
                    <a:cubicBezTo>
                      <a:pt x="1171935" y="375319"/>
                      <a:pt x="1079678" y="573332"/>
                      <a:pt x="1079678" y="792051"/>
                    </a:cubicBezTo>
                    <a:cubicBezTo>
                      <a:pt x="1079678" y="1010770"/>
                      <a:pt x="1171935" y="1208783"/>
                      <a:pt x="1321095" y="1352116"/>
                    </a:cubicBezTo>
                    <a:lnTo>
                      <a:pt x="1364087" y="1386202"/>
                    </a:lnTo>
                    <a:lnTo>
                      <a:pt x="1285093" y="1448832"/>
                    </a:lnTo>
                    <a:cubicBezTo>
                      <a:pt x="1153542" y="1534235"/>
                      <a:pt x="994955" y="1584102"/>
                      <a:pt x="824248" y="1584102"/>
                    </a:cubicBezTo>
                    <a:cubicBezTo>
                      <a:pt x="369028" y="1584102"/>
                      <a:pt x="0" y="1229489"/>
                      <a:pt x="0" y="792051"/>
                    </a:cubicBezTo>
                    <a:cubicBezTo>
                      <a:pt x="0" y="354613"/>
                      <a:pt x="369028" y="0"/>
                      <a:pt x="824248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Freeform 12">
                <a:extLst>
                  <a:ext uri="{FF2B5EF4-FFF2-40B4-BE49-F238E27FC236}">
                    <a16:creationId xmlns:a16="http://schemas.microsoft.com/office/drawing/2014/main" id="{9A48072A-E0B0-493C-8022-C83AA88EE91C}"/>
                  </a:ext>
                </a:extLst>
              </p:cNvPr>
              <p:cNvSpPr/>
              <p:nvPr/>
            </p:nvSpPr>
            <p:spPr>
              <a:xfrm>
                <a:off x="6002236" y="4250285"/>
                <a:ext cx="1244258" cy="1467949"/>
              </a:xfrm>
              <a:custGeom>
                <a:avLst/>
                <a:gdLst>
                  <a:gd name="connsiteX0" fmla="*/ 539839 w 1364087"/>
                  <a:gd name="connsiteY0" fmla="*/ 0 h 1584102"/>
                  <a:gd name="connsiteX1" fmla="*/ 1364087 w 1364087"/>
                  <a:gd name="connsiteY1" fmla="*/ 792051 h 1584102"/>
                  <a:gd name="connsiteX2" fmla="*/ 539839 w 1364087"/>
                  <a:gd name="connsiteY2" fmla="*/ 1584102 h 1584102"/>
                  <a:gd name="connsiteX3" fmla="*/ 78994 w 1364087"/>
                  <a:gd name="connsiteY3" fmla="*/ 1448832 h 1584102"/>
                  <a:gd name="connsiteX4" fmla="*/ 0 w 1364087"/>
                  <a:gd name="connsiteY4" fmla="*/ 1386202 h 1584102"/>
                  <a:gd name="connsiteX5" fmla="*/ 42992 w 1364087"/>
                  <a:gd name="connsiteY5" fmla="*/ 1352116 h 1584102"/>
                  <a:gd name="connsiteX6" fmla="*/ 284409 w 1364087"/>
                  <a:gd name="connsiteY6" fmla="*/ 792051 h 1584102"/>
                  <a:gd name="connsiteX7" fmla="*/ 42992 w 1364087"/>
                  <a:gd name="connsiteY7" fmla="*/ 231986 h 1584102"/>
                  <a:gd name="connsiteX8" fmla="*/ 0 w 1364087"/>
                  <a:gd name="connsiteY8" fmla="*/ 197900 h 1584102"/>
                  <a:gd name="connsiteX9" fmla="*/ 78994 w 1364087"/>
                  <a:gd name="connsiteY9" fmla="*/ 135270 h 1584102"/>
                  <a:gd name="connsiteX10" fmla="*/ 539839 w 1364087"/>
                  <a:gd name="connsiteY10" fmla="*/ 0 h 158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4087" h="1584102">
                    <a:moveTo>
                      <a:pt x="539839" y="0"/>
                    </a:moveTo>
                    <a:cubicBezTo>
                      <a:pt x="995059" y="0"/>
                      <a:pt x="1364087" y="354613"/>
                      <a:pt x="1364087" y="792051"/>
                    </a:cubicBezTo>
                    <a:cubicBezTo>
                      <a:pt x="1364087" y="1229489"/>
                      <a:pt x="995059" y="1584102"/>
                      <a:pt x="539839" y="1584102"/>
                    </a:cubicBezTo>
                    <a:cubicBezTo>
                      <a:pt x="369132" y="1584102"/>
                      <a:pt x="210545" y="1534235"/>
                      <a:pt x="78994" y="1448832"/>
                    </a:cubicBezTo>
                    <a:lnTo>
                      <a:pt x="0" y="1386202"/>
                    </a:lnTo>
                    <a:lnTo>
                      <a:pt x="42992" y="1352116"/>
                    </a:lnTo>
                    <a:cubicBezTo>
                      <a:pt x="192152" y="1208783"/>
                      <a:pt x="284409" y="1010770"/>
                      <a:pt x="284409" y="792051"/>
                    </a:cubicBezTo>
                    <a:cubicBezTo>
                      <a:pt x="284409" y="573332"/>
                      <a:pt x="192152" y="375319"/>
                      <a:pt x="42992" y="231986"/>
                    </a:cubicBezTo>
                    <a:lnTo>
                      <a:pt x="0" y="197900"/>
                    </a:lnTo>
                    <a:lnTo>
                      <a:pt x="78994" y="135270"/>
                    </a:lnTo>
                    <a:cubicBezTo>
                      <a:pt x="210545" y="49868"/>
                      <a:pt x="369132" y="0"/>
                      <a:pt x="539839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D95B1D4D-1DEC-4BE9-86C9-EBB55C23EBCF}"/>
                </a:ext>
              </a:extLst>
            </p:cNvPr>
            <p:cNvGrpSpPr/>
            <p:nvPr/>
          </p:nvGrpSpPr>
          <p:grpSpPr>
            <a:xfrm>
              <a:off x="1419347" y="4025069"/>
              <a:ext cx="3062178" cy="1928735"/>
              <a:chOff x="1467292" y="1250006"/>
              <a:chExt cx="3687397" cy="2322534"/>
            </a:xfrm>
          </p:grpSpPr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CC4B04DC-124A-445C-BC7D-6C4D093ABAB9}"/>
                  </a:ext>
                </a:extLst>
              </p:cNvPr>
              <p:cNvSpPr/>
              <p:nvPr/>
            </p:nvSpPr>
            <p:spPr>
              <a:xfrm>
                <a:off x="1467292" y="1250006"/>
                <a:ext cx="3687397" cy="23225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F1113AB2-40A0-4A38-AD18-4912391710A7}"/>
                  </a:ext>
                </a:extLst>
              </p:cNvPr>
              <p:cNvSpPr txBox="1"/>
              <p:nvPr/>
            </p:nvSpPr>
            <p:spPr>
              <a:xfrm>
                <a:off x="1647867" y="1677796"/>
                <a:ext cx="308673" cy="42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A</a:t>
                </a: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FE1D080D-4915-4A1F-A50D-D5EDC014E617}"/>
                  </a:ext>
                </a:extLst>
              </p:cNvPr>
              <p:cNvSpPr txBox="1"/>
              <p:nvPr/>
            </p:nvSpPr>
            <p:spPr>
              <a:xfrm>
                <a:off x="4555700" y="1677796"/>
                <a:ext cx="308673" cy="42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B</a:t>
                </a:r>
              </a:p>
            </p:txBody>
          </p:sp>
        </p:grp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4FFE0945-8FAD-48F8-A404-2D81FBDB8CD5}"/>
              </a:ext>
            </a:extLst>
          </p:cNvPr>
          <p:cNvGrpSpPr/>
          <p:nvPr/>
        </p:nvGrpSpPr>
        <p:grpSpPr>
          <a:xfrm>
            <a:off x="7161851" y="1766211"/>
            <a:ext cx="2057624" cy="1210179"/>
            <a:chOff x="7161851" y="1766211"/>
            <a:chExt cx="2057624" cy="1210179"/>
          </a:xfrm>
        </p:grpSpPr>
        <p:sp>
          <p:nvSpPr>
            <p:cNvPr id="86" name="Oval 201">
              <a:extLst>
                <a:ext uri="{FF2B5EF4-FFF2-40B4-BE49-F238E27FC236}">
                  <a16:creationId xmlns:a16="http://schemas.microsoft.com/office/drawing/2014/main" id="{415D3710-3DAE-4404-BEF8-2D130B7E7085}"/>
                </a:ext>
              </a:extLst>
            </p:cNvPr>
            <p:cNvSpPr/>
            <p:nvPr/>
          </p:nvSpPr>
          <p:spPr>
            <a:xfrm>
              <a:off x="7161851" y="1766211"/>
              <a:ext cx="1246224" cy="121017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201">
              <a:extLst>
                <a:ext uri="{FF2B5EF4-FFF2-40B4-BE49-F238E27FC236}">
                  <a16:creationId xmlns:a16="http://schemas.microsoft.com/office/drawing/2014/main" id="{F11CDBA0-E66D-48B6-AC14-65F846F47707}"/>
                </a:ext>
              </a:extLst>
            </p:cNvPr>
            <p:cNvSpPr/>
            <p:nvPr/>
          </p:nvSpPr>
          <p:spPr>
            <a:xfrm>
              <a:off x="7973251" y="1766211"/>
              <a:ext cx="1246224" cy="121017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6" name="Picture 255">
            <a:extLst>
              <a:ext uri="{FF2B5EF4-FFF2-40B4-BE49-F238E27FC236}">
                <a16:creationId xmlns:a16="http://schemas.microsoft.com/office/drawing/2014/main" id="{DC98FFE4-D443-48E0-94CA-C22843D556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75012" y="3549303"/>
            <a:ext cx="390972" cy="327708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72AC4B55-B92C-40C8-9D72-DB048F706C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53110" y="3549303"/>
            <a:ext cx="390972" cy="327708"/>
          </a:xfrm>
          <a:prstGeom prst="rect">
            <a:avLst/>
          </a:prstGeom>
        </p:spPr>
      </p:pic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1BAE8DD6-60B5-4253-ADE2-5E3229728F3B}"/>
              </a:ext>
            </a:extLst>
          </p:cNvPr>
          <p:cNvGrpSpPr/>
          <p:nvPr/>
        </p:nvGrpSpPr>
        <p:grpSpPr>
          <a:xfrm>
            <a:off x="6407611" y="1401783"/>
            <a:ext cx="3566682" cy="2542733"/>
            <a:chOff x="6407611" y="1401783"/>
            <a:chExt cx="3566682" cy="2542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81B1EE17-9D9F-47F4-BAF3-0D212127FD46}"/>
                    </a:ext>
                  </a:extLst>
                </p:cNvPr>
                <p:cNvSpPr/>
                <p:nvPr/>
              </p:nvSpPr>
              <p:spPr>
                <a:xfrm>
                  <a:off x="6407611" y="3482851"/>
                  <a:ext cx="356668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81B1EE17-9D9F-47F4-BAF3-0D212127FD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611" y="3482851"/>
                  <a:ext cx="3566682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42B083EC-E55C-4158-94F8-749CBE3432AE}"/>
                </a:ext>
              </a:extLst>
            </p:cNvPr>
            <p:cNvGrpSpPr/>
            <p:nvPr/>
          </p:nvGrpSpPr>
          <p:grpSpPr>
            <a:xfrm>
              <a:off x="7158101" y="1757038"/>
              <a:ext cx="2067087" cy="1219352"/>
              <a:chOff x="4757979" y="4250284"/>
              <a:chExt cx="2488518" cy="1467950"/>
            </a:xfrm>
          </p:grpSpPr>
          <p:sp>
            <p:nvSpPr>
              <p:cNvPr id="259" name="Freeform 14">
                <a:extLst>
                  <a:ext uri="{FF2B5EF4-FFF2-40B4-BE49-F238E27FC236}">
                    <a16:creationId xmlns:a16="http://schemas.microsoft.com/office/drawing/2014/main" id="{644076AF-A5AA-4A10-BCCB-0B28F9DB557E}"/>
                  </a:ext>
                </a:extLst>
              </p:cNvPr>
              <p:cNvSpPr/>
              <p:nvPr/>
            </p:nvSpPr>
            <p:spPr>
              <a:xfrm>
                <a:off x="5742810" y="4433675"/>
                <a:ext cx="518849" cy="1101171"/>
              </a:xfrm>
              <a:custGeom>
                <a:avLst/>
                <a:gdLst>
                  <a:gd name="connsiteX0" fmla="*/ 284409 w 568818"/>
                  <a:gd name="connsiteY0" fmla="*/ 0 h 1188302"/>
                  <a:gd name="connsiteX1" fmla="*/ 327401 w 568818"/>
                  <a:gd name="connsiteY1" fmla="*/ 34086 h 1188302"/>
                  <a:gd name="connsiteX2" fmla="*/ 568818 w 568818"/>
                  <a:gd name="connsiteY2" fmla="*/ 594151 h 1188302"/>
                  <a:gd name="connsiteX3" fmla="*/ 327401 w 568818"/>
                  <a:gd name="connsiteY3" fmla="*/ 1154216 h 1188302"/>
                  <a:gd name="connsiteX4" fmla="*/ 284409 w 568818"/>
                  <a:gd name="connsiteY4" fmla="*/ 1188302 h 1188302"/>
                  <a:gd name="connsiteX5" fmla="*/ 241417 w 568818"/>
                  <a:gd name="connsiteY5" fmla="*/ 1154216 h 1188302"/>
                  <a:gd name="connsiteX6" fmla="*/ 0 w 568818"/>
                  <a:gd name="connsiteY6" fmla="*/ 594151 h 1188302"/>
                  <a:gd name="connsiteX7" fmla="*/ 241417 w 568818"/>
                  <a:gd name="connsiteY7" fmla="*/ 34086 h 1188302"/>
                  <a:gd name="connsiteX8" fmla="*/ 284409 w 568818"/>
                  <a:gd name="connsiteY8" fmla="*/ 0 h 118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8818" h="1188302">
                    <a:moveTo>
                      <a:pt x="284409" y="0"/>
                    </a:moveTo>
                    <a:lnTo>
                      <a:pt x="327401" y="34086"/>
                    </a:lnTo>
                    <a:cubicBezTo>
                      <a:pt x="476561" y="177419"/>
                      <a:pt x="568818" y="375432"/>
                      <a:pt x="568818" y="594151"/>
                    </a:cubicBezTo>
                    <a:cubicBezTo>
                      <a:pt x="568818" y="812870"/>
                      <a:pt x="476561" y="1010883"/>
                      <a:pt x="327401" y="1154216"/>
                    </a:cubicBezTo>
                    <a:lnTo>
                      <a:pt x="284409" y="1188302"/>
                    </a:lnTo>
                    <a:lnTo>
                      <a:pt x="241417" y="1154216"/>
                    </a:lnTo>
                    <a:cubicBezTo>
                      <a:pt x="92257" y="1010883"/>
                      <a:pt x="0" y="812870"/>
                      <a:pt x="0" y="594151"/>
                    </a:cubicBezTo>
                    <a:cubicBezTo>
                      <a:pt x="0" y="375432"/>
                      <a:pt x="92257" y="177419"/>
                      <a:pt x="241417" y="34086"/>
                    </a:cubicBezTo>
                    <a:lnTo>
                      <a:pt x="284409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Freeform 13">
                <a:extLst>
                  <a:ext uri="{FF2B5EF4-FFF2-40B4-BE49-F238E27FC236}">
                    <a16:creationId xmlns:a16="http://schemas.microsoft.com/office/drawing/2014/main" id="{72C56A18-B87C-40ED-B66C-8C713130F2F9}"/>
                  </a:ext>
                </a:extLst>
              </p:cNvPr>
              <p:cNvSpPr/>
              <p:nvPr/>
            </p:nvSpPr>
            <p:spPr>
              <a:xfrm>
                <a:off x="4757979" y="4250285"/>
                <a:ext cx="1244256" cy="1467949"/>
              </a:xfrm>
              <a:custGeom>
                <a:avLst/>
                <a:gdLst>
                  <a:gd name="connsiteX0" fmla="*/ 824248 w 1364087"/>
                  <a:gd name="connsiteY0" fmla="*/ 0 h 1584102"/>
                  <a:gd name="connsiteX1" fmla="*/ 1285093 w 1364087"/>
                  <a:gd name="connsiteY1" fmla="*/ 135270 h 1584102"/>
                  <a:gd name="connsiteX2" fmla="*/ 1364087 w 1364087"/>
                  <a:gd name="connsiteY2" fmla="*/ 197900 h 1584102"/>
                  <a:gd name="connsiteX3" fmla="*/ 1321095 w 1364087"/>
                  <a:gd name="connsiteY3" fmla="*/ 231986 h 1584102"/>
                  <a:gd name="connsiteX4" fmla="*/ 1079678 w 1364087"/>
                  <a:gd name="connsiteY4" fmla="*/ 792051 h 1584102"/>
                  <a:gd name="connsiteX5" fmla="*/ 1321095 w 1364087"/>
                  <a:gd name="connsiteY5" fmla="*/ 1352116 h 1584102"/>
                  <a:gd name="connsiteX6" fmla="*/ 1364087 w 1364087"/>
                  <a:gd name="connsiteY6" fmla="*/ 1386202 h 1584102"/>
                  <a:gd name="connsiteX7" fmla="*/ 1285093 w 1364087"/>
                  <a:gd name="connsiteY7" fmla="*/ 1448832 h 1584102"/>
                  <a:gd name="connsiteX8" fmla="*/ 824248 w 1364087"/>
                  <a:gd name="connsiteY8" fmla="*/ 1584102 h 1584102"/>
                  <a:gd name="connsiteX9" fmla="*/ 0 w 1364087"/>
                  <a:gd name="connsiteY9" fmla="*/ 792051 h 1584102"/>
                  <a:gd name="connsiteX10" fmla="*/ 824248 w 1364087"/>
                  <a:gd name="connsiteY10" fmla="*/ 0 h 158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4087" h="1584102">
                    <a:moveTo>
                      <a:pt x="824248" y="0"/>
                    </a:moveTo>
                    <a:cubicBezTo>
                      <a:pt x="994955" y="0"/>
                      <a:pt x="1153542" y="49868"/>
                      <a:pt x="1285093" y="135270"/>
                    </a:cubicBezTo>
                    <a:lnTo>
                      <a:pt x="1364087" y="197900"/>
                    </a:lnTo>
                    <a:lnTo>
                      <a:pt x="1321095" y="231986"/>
                    </a:lnTo>
                    <a:cubicBezTo>
                      <a:pt x="1171935" y="375319"/>
                      <a:pt x="1079678" y="573332"/>
                      <a:pt x="1079678" y="792051"/>
                    </a:cubicBezTo>
                    <a:cubicBezTo>
                      <a:pt x="1079678" y="1010770"/>
                      <a:pt x="1171935" y="1208783"/>
                      <a:pt x="1321095" y="1352116"/>
                    </a:cubicBezTo>
                    <a:lnTo>
                      <a:pt x="1364087" y="1386202"/>
                    </a:lnTo>
                    <a:lnTo>
                      <a:pt x="1285093" y="1448832"/>
                    </a:lnTo>
                    <a:cubicBezTo>
                      <a:pt x="1153542" y="1534235"/>
                      <a:pt x="994955" y="1584102"/>
                      <a:pt x="824248" y="1584102"/>
                    </a:cubicBezTo>
                    <a:cubicBezTo>
                      <a:pt x="369028" y="1584102"/>
                      <a:pt x="0" y="1229489"/>
                      <a:pt x="0" y="792051"/>
                    </a:cubicBezTo>
                    <a:cubicBezTo>
                      <a:pt x="0" y="354613"/>
                      <a:pt x="369028" y="0"/>
                      <a:pt x="824248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1" name="Freeform 12">
                <a:extLst>
                  <a:ext uri="{FF2B5EF4-FFF2-40B4-BE49-F238E27FC236}">
                    <a16:creationId xmlns:a16="http://schemas.microsoft.com/office/drawing/2014/main" id="{3729B894-43D5-4E7E-8FB7-062EAB6DB3BD}"/>
                  </a:ext>
                </a:extLst>
              </p:cNvPr>
              <p:cNvSpPr/>
              <p:nvPr/>
            </p:nvSpPr>
            <p:spPr>
              <a:xfrm>
                <a:off x="6002238" y="4250284"/>
                <a:ext cx="1244259" cy="1467950"/>
              </a:xfrm>
              <a:custGeom>
                <a:avLst/>
                <a:gdLst>
                  <a:gd name="connsiteX0" fmla="*/ 539839 w 1364087"/>
                  <a:gd name="connsiteY0" fmla="*/ 0 h 1584102"/>
                  <a:gd name="connsiteX1" fmla="*/ 1364087 w 1364087"/>
                  <a:gd name="connsiteY1" fmla="*/ 792051 h 1584102"/>
                  <a:gd name="connsiteX2" fmla="*/ 539839 w 1364087"/>
                  <a:gd name="connsiteY2" fmla="*/ 1584102 h 1584102"/>
                  <a:gd name="connsiteX3" fmla="*/ 78994 w 1364087"/>
                  <a:gd name="connsiteY3" fmla="*/ 1448832 h 1584102"/>
                  <a:gd name="connsiteX4" fmla="*/ 0 w 1364087"/>
                  <a:gd name="connsiteY4" fmla="*/ 1386202 h 1584102"/>
                  <a:gd name="connsiteX5" fmla="*/ 42992 w 1364087"/>
                  <a:gd name="connsiteY5" fmla="*/ 1352116 h 1584102"/>
                  <a:gd name="connsiteX6" fmla="*/ 284409 w 1364087"/>
                  <a:gd name="connsiteY6" fmla="*/ 792051 h 1584102"/>
                  <a:gd name="connsiteX7" fmla="*/ 42992 w 1364087"/>
                  <a:gd name="connsiteY7" fmla="*/ 231986 h 1584102"/>
                  <a:gd name="connsiteX8" fmla="*/ 0 w 1364087"/>
                  <a:gd name="connsiteY8" fmla="*/ 197900 h 1584102"/>
                  <a:gd name="connsiteX9" fmla="*/ 78994 w 1364087"/>
                  <a:gd name="connsiteY9" fmla="*/ 135270 h 1584102"/>
                  <a:gd name="connsiteX10" fmla="*/ 539839 w 1364087"/>
                  <a:gd name="connsiteY10" fmla="*/ 0 h 158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4087" h="1584102">
                    <a:moveTo>
                      <a:pt x="539839" y="0"/>
                    </a:moveTo>
                    <a:cubicBezTo>
                      <a:pt x="995059" y="0"/>
                      <a:pt x="1364087" y="354613"/>
                      <a:pt x="1364087" y="792051"/>
                    </a:cubicBezTo>
                    <a:cubicBezTo>
                      <a:pt x="1364087" y="1229489"/>
                      <a:pt x="995059" y="1584102"/>
                      <a:pt x="539839" y="1584102"/>
                    </a:cubicBezTo>
                    <a:cubicBezTo>
                      <a:pt x="369132" y="1584102"/>
                      <a:pt x="210545" y="1534235"/>
                      <a:pt x="78994" y="1448832"/>
                    </a:cubicBezTo>
                    <a:lnTo>
                      <a:pt x="0" y="1386202"/>
                    </a:lnTo>
                    <a:lnTo>
                      <a:pt x="42992" y="1352116"/>
                    </a:lnTo>
                    <a:cubicBezTo>
                      <a:pt x="192152" y="1208783"/>
                      <a:pt x="284409" y="1010770"/>
                      <a:pt x="284409" y="792051"/>
                    </a:cubicBezTo>
                    <a:cubicBezTo>
                      <a:pt x="284409" y="573332"/>
                      <a:pt x="192152" y="375319"/>
                      <a:pt x="42992" y="231986"/>
                    </a:cubicBezTo>
                    <a:lnTo>
                      <a:pt x="0" y="197900"/>
                    </a:lnTo>
                    <a:lnTo>
                      <a:pt x="78994" y="135270"/>
                    </a:lnTo>
                    <a:cubicBezTo>
                      <a:pt x="210545" y="49868"/>
                      <a:pt x="369132" y="0"/>
                      <a:pt x="539839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2879B90E-162F-4C94-9F84-120D546A6B54}"/>
                </a:ext>
              </a:extLst>
            </p:cNvPr>
            <p:cNvGrpSpPr/>
            <p:nvPr/>
          </p:nvGrpSpPr>
          <p:grpSpPr>
            <a:xfrm>
              <a:off x="6659863" y="1401783"/>
              <a:ext cx="3062177" cy="1928735"/>
              <a:chOff x="1467292" y="1250006"/>
              <a:chExt cx="3687397" cy="2322534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44FE876C-C966-4B8D-BA59-ACC4610A4C91}"/>
                  </a:ext>
                </a:extLst>
              </p:cNvPr>
              <p:cNvSpPr/>
              <p:nvPr/>
            </p:nvSpPr>
            <p:spPr>
              <a:xfrm>
                <a:off x="1467292" y="1250006"/>
                <a:ext cx="3687397" cy="23225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ECC77FD6-F1FF-4A48-AC5C-9BA9B9C18F29}"/>
                  </a:ext>
                </a:extLst>
              </p:cNvPr>
              <p:cNvSpPr txBox="1"/>
              <p:nvPr/>
            </p:nvSpPr>
            <p:spPr>
              <a:xfrm>
                <a:off x="1647867" y="1677796"/>
                <a:ext cx="308673" cy="42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A</a:t>
                </a: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7391419A-62AD-456D-BFAB-72FE4B9B579F}"/>
                  </a:ext>
                </a:extLst>
              </p:cNvPr>
              <p:cNvSpPr txBox="1"/>
              <p:nvPr/>
            </p:nvSpPr>
            <p:spPr>
              <a:xfrm>
                <a:off x="4555700" y="1677796"/>
                <a:ext cx="308673" cy="42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B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1CE185-069A-432A-9356-C652BCF35128}"/>
              </a:ext>
            </a:extLst>
          </p:cNvPr>
          <p:cNvGrpSpPr/>
          <p:nvPr/>
        </p:nvGrpSpPr>
        <p:grpSpPr>
          <a:xfrm>
            <a:off x="5085356" y="4846796"/>
            <a:ext cx="6868633" cy="1000382"/>
            <a:chOff x="5085357" y="2220052"/>
            <a:chExt cx="6868633" cy="100038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2FB8D2-3A77-42FB-83B7-C31C8B4D9786}"/>
                </a:ext>
              </a:extLst>
            </p:cNvPr>
            <p:cNvSpPr/>
            <p:nvPr/>
          </p:nvSpPr>
          <p:spPr>
            <a:xfrm>
              <a:off x="5189718" y="2220052"/>
              <a:ext cx="6391031" cy="100038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B6B06A7-A0B8-4CEA-807A-BFF4AE0F2C43}"/>
                </a:ext>
              </a:extLst>
            </p:cNvPr>
            <p:cNvSpPr/>
            <p:nvPr/>
          </p:nvSpPr>
          <p:spPr>
            <a:xfrm>
              <a:off x="5201691" y="2259930"/>
              <a:ext cx="6391031" cy="90733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FDA25E0-47AF-4E86-A7B1-AD5A3A27707C}"/>
                    </a:ext>
                  </a:extLst>
                </p:cNvPr>
                <p:cNvSpPr/>
                <p:nvPr/>
              </p:nvSpPr>
              <p:spPr>
                <a:xfrm>
                  <a:off x="5085357" y="2355260"/>
                  <a:ext cx="6868633" cy="7964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latin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FDA25E0-47AF-4E86-A7B1-AD5A3A277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5357" y="2355260"/>
                  <a:ext cx="6868633" cy="79647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64D683-8F32-4DD4-8CA3-B6D746182919}"/>
                </a:ext>
              </a:extLst>
            </p:cNvPr>
            <p:cNvSpPr/>
            <p:nvPr/>
          </p:nvSpPr>
          <p:spPr>
            <a:xfrm rot="19990730">
              <a:off x="5341277" y="2368453"/>
              <a:ext cx="361507" cy="1914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BA0F2ED9-8F36-4253-A2ED-70CB4B036D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23" y="218885"/>
            <a:ext cx="6872266" cy="1025347"/>
          </a:xfrm>
          <a:prstGeom prst="rect">
            <a:avLst/>
          </a:prstGeom>
        </p:spPr>
      </p:pic>
      <p:sp>
        <p:nvSpPr>
          <p:cNvPr id="54" name="สี่เหลี่ยมผืนผ้า: มุมมนด้านบน 53">
            <a:extLst>
              <a:ext uri="{FF2B5EF4-FFF2-40B4-BE49-F238E27FC236}">
                <a16:creationId xmlns:a16="http://schemas.microsoft.com/office/drawing/2014/main" id="{1A299B1E-9298-498B-8B6A-017F85644FB2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4" name="Group 4">
            <a:extLst>
              <a:ext uri="{FF2B5EF4-FFF2-40B4-BE49-F238E27FC236}">
                <a16:creationId xmlns:a16="http://schemas.microsoft.com/office/drawing/2014/main" id="{DC82E002-3934-4EDC-8ADB-0062F01F095F}"/>
              </a:ext>
            </a:extLst>
          </p:cNvPr>
          <p:cNvGrpSpPr/>
          <p:nvPr/>
        </p:nvGrpSpPr>
        <p:grpSpPr>
          <a:xfrm>
            <a:off x="5076930" y="3444288"/>
            <a:ext cx="1061078" cy="601372"/>
            <a:chOff x="5094721" y="3507558"/>
            <a:chExt cx="1061078" cy="601372"/>
          </a:xfrm>
        </p:grpSpPr>
        <p:pic>
          <p:nvPicPr>
            <p:cNvPr id="65" name="Picture 269">
              <a:extLst>
                <a:ext uri="{FF2B5EF4-FFF2-40B4-BE49-F238E27FC236}">
                  <a16:creationId xmlns:a16="http://schemas.microsoft.com/office/drawing/2014/main" id="{F61DEF47-E7F0-4DB1-93CB-7A20D74C5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350541">
              <a:off x="5506186" y="3507558"/>
              <a:ext cx="649613" cy="437578"/>
            </a:xfrm>
            <a:prstGeom prst="rect">
              <a:avLst/>
            </a:prstGeom>
          </p:spPr>
        </p:pic>
        <p:sp>
          <p:nvSpPr>
            <p:cNvPr id="66" name="Rectangle: Rounded Corners 2">
              <a:extLst>
                <a:ext uri="{FF2B5EF4-FFF2-40B4-BE49-F238E27FC236}">
                  <a16:creationId xmlns:a16="http://schemas.microsoft.com/office/drawing/2014/main" id="{2F3A9CA0-97C0-4ACC-B6AD-622CCB76FF00}"/>
                </a:ext>
              </a:extLst>
            </p:cNvPr>
            <p:cNvSpPr/>
            <p:nvPr/>
          </p:nvSpPr>
          <p:spPr>
            <a:xfrm rot="13927825">
              <a:off x="5369044" y="3614983"/>
              <a:ext cx="219624" cy="768269"/>
            </a:xfrm>
            <a:prstGeom prst="roundRect">
              <a:avLst>
                <a:gd name="adj" fmla="val 50000"/>
              </a:avLst>
            </a:prstGeom>
            <a:solidFill>
              <a:srgbClr val="52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2DCF42BD-7363-4325-AFE9-A0248980DD6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596" r="83842"/>
          <a:stretch/>
        </p:blipFill>
        <p:spPr>
          <a:xfrm>
            <a:off x="4152695" y="1371984"/>
            <a:ext cx="300181" cy="54836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CC6B3E2-483B-42AF-91A9-3376EC6C49F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596" r="83842"/>
          <a:stretch/>
        </p:blipFill>
        <p:spPr>
          <a:xfrm>
            <a:off x="9389001" y="1371984"/>
            <a:ext cx="300181" cy="54836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B464A70-BA83-4FE3-86EE-73B444285F7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596" r="83842"/>
          <a:stretch/>
        </p:blipFill>
        <p:spPr>
          <a:xfrm>
            <a:off x="4155169" y="3999665"/>
            <a:ext cx="300181" cy="5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98" grpId="0"/>
      <p:bldP spid="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>
            <a:extLst>
              <a:ext uri="{FF2B5EF4-FFF2-40B4-BE49-F238E27FC236}">
                <a16:creationId xmlns:a16="http://schemas.microsoft.com/office/drawing/2014/main" id="{AC0ADFB5-7FB7-474F-9981-5E657C2824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5F6AD5-C8DA-4A89-94E5-D0248B825590}"/>
                  </a:ext>
                </a:extLst>
              </p:cNvPr>
              <p:cNvSpPr/>
              <p:nvPr/>
            </p:nvSpPr>
            <p:spPr>
              <a:xfrm>
                <a:off x="2062155" y="1045264"/>
                <a:ext cx="8067689" cy="8842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ในกรณีที่เซต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และเซต</a:t>
                </a:r>
                <a14:m>
                  <m:oMath xmlns:m="http://schemas.openxmlformats.org/officeDocument/2006/math">
                    <m:r>
                      <a:rPr lang="th-TH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ไม่มีสมาชิกร่วมกัน หรือ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32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</a:t>
                </a:r>
                <a:endParaRPr lang="en-US" sz="32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5F6AD5-C8DA-4A89-94E5-D0248B825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55" y="1045264"/>
                <a:ext cx="8067689" cy="884248"/>
              </a:xfrm>
              <a:prstGeom prst="rect">
                <a:avLst/>
              </a:prstGeom>
              <a:blipFill>
                <a:blip r:embed="rId5"/>
                <a:stretch>
                  <a:fillRect l="-1888" b="-6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947D42A-9292-4FA4-93B0-EF9921E52A54}"/>
                  </a:ext>
                </a:extLst>
              </p:cNvPr>
              <p:cNvSpPr/>
              <p:nvPr/>
            </p:nvSpPr>
            <p:spPr>
              <a:xfrm>
                <a:off x="2083421" y="1665587"/>
                <a:ext cx="6398378" cy="8842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จะได้ว่า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ซึ่งเขียนแผนภาพได้ ดังนี้</a:t>
                </a:r>
                <a:endParaRPr lang="en-US" sz="32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947D42A-9292-4FA4-93B0-EF9921E52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21" y="1665587"/>
                <a:ext cx="6398378" cy="884248"/>
              </a:xfrm>
              <a:prstGeom prst="rect">
                <a:avLst/>
              </a:prstGeom>
              <a:blipFill>
                <a:blip r:embed="rId6"/>
                <a:stretch>
                  <a:fillRect l="-2479" b="-7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912AEFA-AADA-45E8-A223-CB0CDF9EB7AB}"/>
              </a:ext>
            </a:extLst>
          </p:cNvPr>
          <p:cNvGrpSpPr/>
          <p:nvPr/>
        </p:nvGrpSpPr>
        <p:grpSpPr>
          <a:xfrm>
            <a:off x="3604015" y="2590241"/>
            <a:ext cx="4896217" cy="2828260"/>
            <a:chOff x="3604015" y="2590241"/>
            <a:chExt cx="4896217" cy="28282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CB03E6B-7D69-4D76-8642-CEF6AE6CDDFA}"/>
                </a:ext>
              </a:extLst>
            </p:cNvPr>
            <p:cNvGrpSpPr/>
            <p:nvPr/>
          </p:nvGrpSpPr>
          <p:grpSpPr>
            <a:xfrm>
              <a:off x="3604015" y="2590241"/>
              <a:ext cx="4896217" cy="2828260"/>
              <a:chOff x="6142810" y="2516662"/>
              <a:chExt cx="3380510" cy="185299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0C34330-91DA-4A22-8F97-066A05A26CFB}"/>
                  </a:ext>
                </a:extLst>
              </p:cNvPr>
              <p:cNvSpPr/>
              <p:nvPr/>
            </p:nvSpPr>
            <p:spPr>
              <a:xfrm>
                <a:off x="6142810" y="2516662"/>
                <a:ext cx="3380510" cy="1852993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BE240F-8C60-42EF-B0E5-50CACC298820}"/>
                  </a:ext>
                </a:extLst>
              </p:cNvPr>
              <p:cNvSpPr txBox="1"/>
              <p:nvPr/>
            </p:nvSpPr>
            <p:spPr>
              <a:xfrm>
                <a:off x="6285187" y="2685065"/>
                <a:ext cx="360608" cy="383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C29E4A2-6A7C-4DBA-91AA-54D7ED81327C}"/>
                  </a:ext>
                </a:extLst>
              </p:cNvPr>
              <p:cNvSpPr txBox="1"/>
              <p:nvPr/>
            </p:nvSpPr>
            <p:spPr>
              <a:xfrm>
                <a:off x="9147619" y="2681344"/>
                <a:ext cx="360608" cy="383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B</a:t>
                </a: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6673751-BB23-4032-9C6E-1EFC21DD4F1E}"/>
                </a:ext>
              </a:extLst>
            </p:cNvPr>
            <p:cNvSpPr/>
            <p:nvPr/>
          </p:nvSpPr>
          <p:spPr>
            <a:xfrm>
              <a:off x="6159833" y="3059162"/>
              <a:ext cx="2057393" cy="20573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A409680-8E04-477A-9EA2-827BBA26AC52}"/>
                </a:ext>
              </a:extLst>
            </p:cNvPr>
            <p:cNvSpPr/>
            <p:nvPr/>
          </p:nvSpPr>
          <p:spPr>
            <a:xfrm>
              <a:off x="3910377" y="3059161"/>
              <a:ext cx="2057393" cy="20573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0405888-8D1B-406C-A687-108785062A2D}"/>
              </a:ext>
            </a:extLst>
          </p:cNvPr>
          <p:cNvGrpSpPr/>
          <p:nvPr/>
        </p:nvGrpSpPr>
        <p:grpSpPr>
          <a:xfrm>
            <a:off x="1063767" y="5750134"/>
            <a:ext cx="10052493" cy="751602"/>
            <a:chOff x="1063767" y="5750134"/>
            <a:chExt cx="10052493" cy="751602"/>
          </a:xfrm>
        </p:grpSpPr>
        <p:sp>
          <p:nvSpPr>
            <p:cNvPr id="14" name="Rectangle: Rounded Corners 272">
              <a:extLst>
                <a:ext uri="{FF2B5EF4-FFF2-40B4-BE49-F238E27FC236}">
                  <a16:creationId xmlns:a16="http://schemas.microsoft.com/office/drawing/2014/main" id="{BEE8CB2F-B91F-491C-A11C-B21283C82461}"/>
                </a:ext>
              </a:extLst>
            </p:cNvPr>
            <p:cNvSpPr/>
            <p:nvPr/>
          </p:nvSpPr>
          <p:spPr>
            <a:xfrm>
              <a:off x="1063767" y="5750134"/>
              <a:ext cx="10040520" cy="75160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268">
              <a:extLst>
                <a:ext uri="{FF2B5EF4-FFF2-40B4-BE49-F238E27FC236}">
                  <a16:creationId xmlns:a16="http://schemas.microsoft.com/office/drawing/2014/main" id="{4D4A651F-A0E3-445B-970A-2351B44EAAE9}"/>
                </a:ext>
              </a:extLst>
            </p:cNvPr>
            <p:cNvSpPr/>
            <p:nvPr/>
          </p:nvSpPr>
          <p:spPr>
            <a:xfrm>
              <a:off x="1075740" y="5778443"/>
              <a:ext cx="10040520" cy="68169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B0C854F5-44BC-48A0-B2DE-BDC50C6F4ADD}"/>
                </a:ext>
              </a:extLst>
            </p:cNvPr>
            <p:cNvSpPr/>
            <p:nvPr/>
          </p:nvSpPr>
          <p:spPr>
            <a:xfrm rot="19990730">
              <a:off x="1160557" y="5821393"/>
              <a:ext cx="361507" cy="1914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D9D4011-5DF6-4903-8C19-E1005785334D}"/>
                    </a:ext>
                  </a:extLst>
                </p:cNvPr>
                <p:cNvSpPr txBox="1"/>
                <p:nvPr/>
              </p:nvSpPr>
              <p:spPr>
                <a:xfrm>
                  <a:off x="1402047" y="5859558"/>
                  <a:ext cx="962333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th-TH" sz="3200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จากแผนภาพ จะได้ว่า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a14:m>
                  <a:r>
                    <a:rPr lang="th-TH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32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เมื่อ</a:t>
                  </a:r>
                  <a:r>
                    <a:rPr lang="en-US" sz="32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32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th-TH" sz="32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D9D4011-5DF6-4903-8C19-E10057853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047" y="5859558"/>
                  <a:ext cx="9623331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1647" t="-10417" b="-36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สี่เหลี่ยมผืนผ้า: มุมมนด้านบน 22">
            <a:extLst>
              <a:ext uri="{FF2B5EF4-FFF2-40B4-BE49-F238E27FC236}">
                <a16:creationId xmlns:a16="http://schemas.microsoft.com/office/drawing/2014/main" id="{BAC6D8EF-77A5-48EB-877B-346818108D01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2245CFF0-D85D-4C0A-BE60-44B1202AAC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23" y="218885"/>
            <a:ext cx="6872266" cy="10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14">
            <a:extLst>
              <a:ext uri="{FF2B5EF4-FFF2-40B4-BE49-F238E27FC236}">
                <a16:creationId xmlns:a16="http://schemas.microsoft.com/office/drawing/2014/main" id="{FCE0EA3B-8110-4363-9545-51038CAB8D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129570B-3F01-441B-8C0C-16E51FDBB2B3}"/>
                  </a:ext>
                </a:extLst>
              </p:cNvPr>
              <p:cNvSpPr/>
              <p:nvPr/>
            </p:nvSpPr>
            <p:spPr>
              <a:xfrm>
                <a:off x="1516316" y="3028241"/>
                <a:ext cx="1514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129570B-3F01-441B-8C0C-16E51FDBB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16" y="3028241"/>
                <a:ext cx="151438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164A869-2C3B-4B95-BDC5-69BCE63EC179}"/>
                  </a:ext>
                </a:extLst>
              </p:cNvPr>
              <p:cNvSpPr/>
              <p:nvPr/>
            </p:nvSpPr>
            <p:spPr>
              <a:xfrm>
                <a:off x="4748045" y="3031005"/>
                <a:ext cx="2275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164A869-2C3B-4B95-BDC5-69BCE63EC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45" y="3031005"/>
                <a:ext cx="227504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1856C9F-9DC4-4E96-9479-094B15AFAF73}"/>
                  </a:ext>
                </a:extLst>
              </p:cNvPr>
              <p:cNvSpPr/>
              <p:nvPr/>
            </p:nvSpPr>
            <p:spPr>
              <a:xfrm>
                <a:off x="7519277" y="3019288"/>
                <a:ext cx="43965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1856C9F-9DC4-4E96-9479-094B15AFA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277" y="3019288"/>
                <a:ext cx="439658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08FF307-8622-460E-BDF3-67D84068D51E}"/>
                  </a:ext>
                </a:extLst>
              </p:cNvPr>
              <p:cNvSpPr/>
              <p:nvPr/>
            </p:nvSpPr>
            <p:spPr>
              <a:xfrm>
                <a:off x="8449586" y="5788711"/>
                <a:ext cx="2714832" cy="63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08FF307-8622-460E-BDF3-67D84068D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86" y="5788711"/>
                <a:ext cx="2714832" cy="639983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9B353D9-8A53-4D36-BE83-E5B11D75D3C1}"/>
                  </a:ext>
                </a:extLst>
              </p:cNvPr>
              <p:cNvSpPr/>
              <p:nvPr/>
            </p:nvSpPr>
            <p:spPr>
              <a:xfrm>
                <a:off x="4209411" y="5791327"/>
                <a:ext cx="36904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9B353D9-8A53-4D36-BE83-E5B11D75D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411" y="5791327"/>
                <a:ext cx="3690497" cy="646331"/>
              </a:xfrm>
              <a:prstGeom prst="rect">
                <a:avLst/>
              </a:prstGeom>
              <a:blipFill>
                <a:blip r:embed="rId9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B7B5D24-E8FD-4D73-8F65-4F80A8CDEFA0}"/>
                  </a:ext>
                </a:extLst>
              </p:cNvPr>
              <p:cNvSpPr/>
              <p:nvPr/>
            </p:nvSpPr>
            <p:spPr>
              <a:xfrm>
                <a:off x="457281" y="5785923"/>
                <a:ext cx="368652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B7B5D24-E8FD-4D73-8F65-4F80A8CDE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1" y="5785923"/>
                <a:ext cx="3686522" cy="923330"/>
              </a:xfrm>
              <a:prstGeom prst="rect">
                <a:avLst/>
              </a:prstGeom>
              <a:blipFill>
                <a:blip r:embed="rId10"/>
                <a:stretch>
                  <a:fillRect b="-4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" name="Picture 124">
            <a:extLst>
              <a:ext uri="{FF2B5EF4-FFF2-40B4-BE49-F238E27FC236}">
                <a16:creationId xmlns:a16="http://schemas.microsoft.com/office/drawing/2014/main" id="{294B1886-CC94-4DEB-8742-6EF4717453D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824" y="1945940"/>
            <a:ext cx="390972" cy="32770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B9A02E17-FCA9-4854-A99D-2B91DFDF37D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639" y="1926485"/>
            <a:ext cx="390972" cy="32770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0F0D0719-67C2-4E87-84D6-A3B3816BCD3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21891" y="3536503"/>
            <a:ext cx="390972" cy="327708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3B48B6E-7E12-466F-AA5C-52BBAC166A5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66888" y="4728835"/>
            <a:ext cx="390972" cy="32770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A6351F7A-C6F4-48BB-A796-3A97B935617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60108" y="4691279"/>
            <a:ext cx="390972" cy="327708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E5EA746-4938-49E7-9963-0B46B775CAC5}"/>
              </a:ext>
            </a:extLst>
          </p:cNvPr>
          <p:cNvGrpSpPr/>
          <p:nvPr/>
        </p:nvGrpSpPr>
        <p:grpSpPr>
          <a:xfrm>
            <a:off x="1008886" y="3954067"/>
            <a:ext cx="2701497" cy="1716077"/>
            <a:chOff x="1495587" y="872837"/>
            <a:chExt cx="3808928" cy="250767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2C6AB6BB-2EEA-450B-87B9-9126457F3E69}"/>
                </a:ext>
              </a:extLst>
            </p:cNvPr>
            <p:cNvSpPr/>
            <p:nvPr/>
          </p:nvSpPr>
          <p:spPr>
            <a:xfrm>
              <a:off x="1495587" y="872837"/>
              <a:ext cx="3808928" cy="250767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D9AAE289-F279-46AB-A74D-0B01B62CBFEF}"/>
                </a:ext>
              </a:extLst>
            </p:cNvPr>
            <p:cNvSpPr/>
            <p:nvPr/>
          </p:nvSpPr>
          <p:spPr>
            <a:xfrm>
              <a:off x="3129703" y="1227212"/>
              <a:ext cx="554181" cy="612410"/>
            </a:xfrm>
            <a:custGeom>
              <a:avLst/>
              <a:gdLst>
                <a:gd name="connsiteX0" fmla="*/ 304801 w 609600"/>
                <a:gd name="connsiteY0" fmla="*/ 0 h 612410"/>
                <a:gd name="connsiteX1" fmla="*/ 388444 w 609600"/>
                <a:gd name="connsiteY1" fmla="*/ 66480 h 612410"/>
                <a:gd name="connsiteX2" fmla="*/ 609600 w 609600"/>
                <a:gd name="connsiteY2" fmla="*/ 580804 h 612410"/>
                <a:gd name="connsiteX3" fmla="*/ 609519 w 609600"/>
                <a:gd name="connsiteY3" fmla="*/ 582345 h 612410"/>
                <a:gd name="connsiteX4" fmla="*/ 491611 w 609600"/>
                <a:gd name="connsiteY4" fmla="*/ 547087 h 612410"/>
                <a:gd name="connsiteX5" fmla="*/ 339438 w 609600"/>
                <a:gd name="connsiteY5" fmla="*/ 532310 h 612410"/>
                <a:gd name="connsiteX6" fmla="*/ 45530 w 609600"/>
                <a:gd name="connsiteY6" fmla="*/ 589470 h 612410"/>
                <a:gd name="connsiteX7" fmla="*/ 1657 w 609600"/>
                <a:gd name="connsiteY7" fmla="*/ 612410 h 612410"/>
                <a:gd name="connsiteX8" fmla="*/ 0 w 609600"/>
                <a:gd name="connsiteY8" fmla="*/ 580805 h 612410"/>
                <a:gd name="connsiteX9" fmla="*/ 221156 w 609600"/>
                <a:gd name="connsiteY9" fmla="*/ 66481 h 612410"/>
                <a:gd name="connsiteX10" fmla="*/ 304801 w 609600"/>
                <a:gd name="connsiteY10" fmla="*/ 0 h 61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12410">
                  <a:moveTo>
                    <a:pt x="304801" y="0"/>
                  </a:moveTo>
                  <a:lnTo>
                    <a:pt x="388444" y="66480"/>
                  </a:lnTo>
                  <a:cubicBezTo>
                    <a:pt x="525086" y="198107"/>
                    <a:pt x="609600" y="379948"/>
                    <a:pt x="609600" y="580804"/>
                  </a:cubicBezTo>
                  <a:lnTo>
                    <a:pt x="609519" y="582345"/>
                  </a:lnTo>
                  <a:lnTo>
                    <a:pt x="491611" y="547087"/>
                  </a:lnTo>
                  <a:cubicBezTo>
                    <a:pt x="442458" y="537398"/>
                    <a:pt x="391565" y="532310"/>
                    <a:pt x="339438" y="532310"/>
                  </a:cubicBezTo>
                  <a:cubicBezTo>
                    <a:pt x="235184" y="532310"/>
                    <a:pt x="135865" y="552663"/>
                    <a:pt x="45530" y="589470"/>
                  </a:cubicBezTo>
                  <a:lnTo>
                    <a:pt x="1657" y="612410"/>
                  </a:lnTo>
                  <a:lnTo>
                    <a:pt x="0" y="580805"/>
                  </a:lnTo>
                  <a:cubicBezTo>
                    <a:pt x="0" y="379949"/>
                    <a:pt x="84515" y="198108"/>
                    <a:pt x="221156" y="66481"/>
                  </a:cubicBezTo>
                  <a:lnTo>
                    <a:pt x="30480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8D436874-21BD-44DE-9A1F-69664D06C3BE}"/>
                </a:ext>
              </a:extLst>
            </p:cNvPr>
            <p:cNvSpPr/>
            <p:nvPr/>
          </p:nvSpPr>
          <p:spPr>
            <a:xfrm>
              <a:off x="3406434" y="1809558"/>
              <a:ext cx="716415" cy="725825"/>
            </a:xfrm>
            <a:custGeom>
              <a:avLst/>
              <a:gdLst>
                <a:gd name="connsiteX0" fmla="*/ 304720 w 788056"/>
                <a:gd name="connsiteY0" fmla="*/ 0 h 725824"/>
                <a:gd name="connsiteX1" fmla="*/ 328547 w 788056"/>
                <a:gd name="connsiteY1" fmla="*/ 7125 h 725824"/>
                <a:gd name="connsiteX2" fmla="*/ 785814 w 788056"/>
                <a:gd name="connsiteY2" fmla="*/ 602960 h 725824"/>
                <a:gd name="connsiteX3" fmla="*/ 788056 w 788056"/>
                <a:gd name="connsiteY3" fmla="*/ 645724 h 725824"/>
                <a:gd name="connsiteX4" fmla="*/ 744182 w 788056"/>
                <a:gd name="connsiteY4" fmla="*/ 668664 h 725824"/>
                <a:gd name="connsiteX5" fmla="*/ 450274 w 788056"/>
                <a:gd name="connsiteY5" fmla="*/ 725824 h 725824"/>
                <a:gd name="connsiteX6" fmla="*/ 28106 w 788056"/>
                <a:gd name="connsiteY6" fmla="*/ 601602 h 725824"/>
                <a:gd name="connsiteX7" fmla="*/ 0 w 788056"/>
                <a:gd name="connsiteY7" fmla="*/ 579264 h 725824"/>
                <a:gd name="connsiteX8" fmla="*/ 83645 w 788056"/>
                <a:gd name="connsiteY8" fmla="*/ 512783 h 725824"/>
                <a:gd name="connsiteX9" fmla="*/ 300903 w 788056"/>
                <a:gd name="connsiteY9" fmla="*/ 72828 h 725824"/>
                <a:gd name="connsiteX10" fmla="*/ 304720 w 788056"/>
                <a:gd name="connsiteY10" fmla="*/ 0 h 7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056" h="725824">
                  <a:moveTo>
                    <a:pt x="304720" y="0"/>
                  </a:moveTo>
                  <a:lnTo>
                    <a:pt x="328547" y="7125"/>
                  </a:lnTo>
                  <a:cubicBezTo>
                    <a:pt x="576971" y="108343"/>
                    <a:pt x="757458" y="333990"/>
                    <a:pt x="785814" y="602960"/>
                  </a:cubicBezTo>
                  <a:lnTo>
                    <a:pt x="788056" y="645724"/>
                  </a:lnTo>
                  <a:lnTo>
                    <a:pt x="744182" y="668664"/>
                  </a:lnTo>
                  <a:cubicBezTo>
                    <a:pt x="653847" y="705471"/>
                    <a:pt x="554528" y="725824"/>
                    <a:pt x="450274" y="725824"/>
                  </a:cubicBezTo>
                  <a:cubicBezTo>
                    <a:pt x="293894" y="725824"/>
                    <a:pt x="148616" y="680029"/>
                    <a:pt x="28106" y="601602"/>
                  </a:cubicBezTo>
                  <a:lnTo>
                    <a:pt x="0" y="579264"/>
                  </a:lnTo>
                  <a:lnTo>
                    <a:pt x="83645" y="512783"/>
                  </a:lnTo>
                  <a:cubicBezTo>
                    <a:pt x="203206" y="397610"/>
                    <a:pt x="282858" y="243991"/>
                    <a:pt x="300903" y="72828"/>
                  </a:cubicBezTo>
                  <a:lnTo>
                    <a:pt x="30472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878B0D2B-8E4D-487D-B726-FB6E795A7BFE}"/>
                </a:ext>
              </a:extLst>
            </p:cNvPr>
            <p:cNvSpPr/>
            <p:nvPr/>
          </p:nvSpPr>
          <p:spPr>
            <a:xfrm>
              <a:off x="2751267" y="1839622"/>
              <a:ext cx="654866" cy="695759"/>
            </a:xfrm>
            <a:custGeom>
              <a:avLst/>
              <a:gdLst>
                <a:gd name="connsiteX0" fmla="*/ 417211 w 720353"/>
                <a:gd name="connsiteY0" fmla="*/ 0 h 695758"/>
                <a:gd name="connsiteX1" fmla="*/ 419452 w 720353"/>
                <a:gd name="connsiteY1" fmla="*/ 42764 h 695758"/>
                <a:gd name="connsiteX2" fmla="*/ 636710 w 720353"/>
                <a:gd name="connsiteY2" fmla="*/ 482719 h 695758"/>
                <a:gd name="connsiteX3" fmla="*/ 720353 w 720353"/>
                <a:gd name="connsiteY3" fmla="*/ 549199 h 695758"/>
                <a:gd name="connsiteX4" fmla="*/ 692249 w 720353"/>
                <a:gd name="connsiteY4" fmla="*/ 571536 h 695758"/>
                <a:gd name="connsiteX5" fmla="*/ 270081 w 720353"/>
                <a:gd name="connsiteY5" fmla="*/ 695758 h 695758"/>
                <a:gd name="connsiteX6" fmla="*/ 117908 w 720353"/>
                <a:gd name="connsiteY6" fmla="*/ 680981 h 695758"/>
                <a:gd name="connsiteX7" fmla="*/ 0 w 720353"/>
                <a:gd name="connsiteY7" fmla="*/ 645723 h 695758"/>
                <a:gd name="connsiteX8" fmla="*/ 3817 w 720353"/>
                <a:gd name="connsiteY8" fmla="*/ 572895 h 695758"/>
                <a:gd name="connsiteX9" fmla="*/ 332824 w 720353"/>
                <a:gd name="connsiteY9" fmla="*/ 44122 h 695758"/>
                <a:gd name="connsiteX10" fmla="*/ 417211 w 720353"/>
                <a:gd name="connsiteY10" fmla="*/ 0 h 69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353" h="695758">
                  <a:moveTo>
                    <a:pt x="417211" y="0"/>
                  </a:moveTo>
                  <a:lnTo>
                    <a:pt x="419452" y="42764"/>
                  </a:lnTo>
                  <a:cubicBezTo>
                    <a:pt x="437497" y="213927"/>
                    <a:pt x="517149" y="367546"/>
                    <a:pt x="636710" y="482719"/>
                  </a:cubicBezTo>
                  <a:lnTo>
                    <a:pt x="720353" y="549199"/>
                  </a:lnTo>
                  <a:lnTo>
                    <a:pt x="692249" y="571536"/>
                  </a:lnTo>
                  <a:cubicBezTo>
                    <a:pt x="571739" y="649963"/>
                    <a:pt x="426462" y="695758"/>
                    <a:pt x="270081" y="695758"/>
                  </a:cubicBezTo>
                  <a:cubicBezTo>
                    <a:pt x="217954" y="695758"/>
                    <a:pt x="167061" y="690670"/>
                    <a:pt x="117908" y="680981"/>
                  </a:cubicBezTo>
                  <a:lnTo>
                    <a:pt x="0" y="645723"/>
                  </a:lnTo>
                  <a:lnTo>
                    <a:pt x="3817" y="572895"/>
                  </a:lnTo>
                  <a:cubicBezTo>
                    <a:pt x="27018" y="352829"/>
                    <a:pt x="152058" y="161764"/>
                    <a:pt x="332824" y="44122"/>
                  </a:cubicBezTo>
                  <a:lnTo>
                    <a:pt x="41721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830F1A99-E344-4AE5-8A2B-7B2C261C61F6}"/>
                </a:ext>
              </a:extLst>
            </p:cNvPr>
            <p:cNvSpPr/>
            <p:nvPr/>
          </p:nvSpPr>
          <p:spPr>
            <a:xfrm>
              <a:off x="2313360" y="1077174"/>
              <a:ext cx="1095770" cy="1404694"/>
            </a:xfrm>
            <a:custGeom>
              <a:avLst/>
              <a:gdLst>
                <a:gd name="connsiteX0" fmla="*/ 755073 w 1205347"/>
                <a:gd name="connsiteY0" fmla="*/ 0 h 1404693"/>
                <a:gd name="connsiteX1" fmla="*/ 1177241 w 1205347"/>
                <a:gd name="connsiteY1" fmla="*/ 124222 h 1404693"/>
                <a:gd name="connsiteX2" fmla="*/ 1205347 w 1205347"/>
                <a:gd name="connsiteY2" fmla="*/ 146560 h 1404693"/>
                <a:gd name="connsiteX3" fmla="*/ 1121702 w 1205347"/>
                <a:gd name="connsiteY3" fmla="*/ 213041 h 1404693"/>
                <a:gd name="connsiteX4" fmla="*/ 900546 w 1205347"/>
                <a:gd name="connsiteY4" fmla="*/ 727365 h 1404693"/>
                <a:gd name="connsiteX5" fmla="*/ 902203 w 1205347"/>
                <a:gd name="connsiteY5" fmla="*/ 758970 h 1404693"/>
                <a:gd name="connsiteX6" fmla="*/ 817816 w 1205347"/>
                <a:gd name="connsiteY6" fmla="*/ 803092 h 1404693"/>
                <a:gd name="connsiteX7" fmla="*/ 488809 w 1205347"/>
                <a:gd name="connsiteY7" fmla="*/ 1331865 h 1404693"/>
                <a:gd name="connsiteX8" fmla="*/ 484992 w 1205347"/>
                <a:gd name="connsiteY8" fmla="*/ 1404693 h 1404693"/>
                <a:gd name="connsiteX9" fmla="*/ 461165 w 1205347"/>
                <a:gd name="connsiteY9" fmla="*/ 1397568 h 1404693"/>
                <a:gd name="connsiteX10" fmla="*/ 0 w 1205347"/>
                <a:gd name="connsiteY10" fmla="*/ 727364 h 1404693"/>
                <a:gd name="connsiteX11" fmla="*/ 755073 w 1205347"/>
                <a:gd name="connsiteY11" fmla="*/ 0 h 140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7" h="1404693">
                  <a:moveTo>
                    <a:pt x="755073" y="0"/>
                  </a:moveTo>
                  <a:cubicBezTo>
                    <a:pt x="911454" y="0"/>
                    <a:pt x="1056731" y="45795"/>
                    <a:pt x="1177241" y="124222"/>
                  </a:cubicBezTo>
                  <a:lnTo>
                    <a:pt x="1205347" y="146560"/>
                  </a:lnTo>
                  <a:lnTo>
                    <a:pt x="1121702" y="213041"/>
                  </a:lnTo>
                  <a:cubicBezTo>
                    <a:pt x="985061" y="344668"/>
                    <a:pt x="900546" y="526509"/>
                    <a:pt x="900546" y="727365"/>
                  </a:cubicBezTo>
                  <a:lnTo>
                    <a:pt x="902203" y="758970"/>
                  </a:lnTo>
                  <a:lnTo>
                    <a:pt x="817816" y="803092"/>
                  </a:lnTo>
                  <a:cubicBezTo>
                    <a:pt x="637050" y="920734"/>
                    <a:pt x="512010" y="1111799"/>
                    <a:pt x="488809" y="1331865"/>
                  </a:cubicBezTo>
                  <a:lnTo>
                    <a:pt x="484992" y="1404693"/>
                  </a:lnTo>
                  <a:lnTo>
                    <a:pt x="461165" y="1397568"/>
                  </a:lnTo>
                  <a:cubicBezTo>
                    <a:pt x="190157" y="1287148"/>
                    <a:pt x="0" y="1028648"/>
                    <a:pt x="0" y="727364"/>
                  </a:cubicBezTo>
                  <a:cubicBezTo>
                    <a:pt x="0" y="325652"/>
                    <a:pt x="338058" y="0"/>
                    <a:pt x="75507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8279D85C-0DB8-445A-A62F-6A45DCE84009}"/>
                </a:ext>
              </a:extLst>
            </p:cNvPr>
            <p:cNvSpPr/>
            <p:nvPr/>
          </p:nvSpPr>
          <p:spPr>
            <a:xfrm>
              <a:off x="3407311" y="1080654"/>
              <a:ext cx="1095768" cy="1374628"/>
            </a:xfrm>
            <a:custGeom>
              <a:avLst/>
              <a:gdLst>
                <a:gd name="connsiteX0" fmla="*/ 450272 w 1205345"/>
                <a:gd name="connsiteY0" fmla="*/ 0 h 1374628"/>
                <a:gd name="connsiteX1" fmla="*/ 1205345 w 1205345"/>
                <a:gd name="connsiteY1" fmla="*/ 727364 h 1374628"/>
                <a:gd name="connsiteX2" fmla="*/ 872440 w 1205345"/>
                <a:gd name="connsiteY2" fmla="*/ 1330506 h 1374628"/>
                <a:gd name="connsiteX3" fmla="*/ 788054 w 1205345"/>
                <a:gd name="connsiteY3" fmla="*/ 1374628 h 1374628"/>
                <a:gd name="connsiteX4" fmla="*/ 785812 w 1205345"/>
                <a:gd name="connsiteY4" fmla="*/ 1331864 h 1374628"/>
                <a:gd name="connsiteX5" fmla="*/ 328545 w 1205345"/>
                <a:gd name="connsiteY5" fmla="*/ 736029 h 1374628"/>
                <a:gd name="connsiteX6" fmla="*/ 304718 w 1205345"/>
                <a:gd name="connsiteY6" fmla="*/ 728904 h 1374628"/>
                <a:gd name="connsiteX7" fmla="*/ 304799 w 1205345"/>
                <a:gd name="connsiteY7" fmla="*/ 727363 h 1374628"/>
                <a:gd name="connsiteX8" fmla="*/ 83643 w 1205345"/>
                <a:gd name="connsiteY8" fmla="*/ 213039 h 1374628"/>
                <a:gd name="connsiteX9" fmla="*/ 0 w 1205345"/>
                <a:gd name="connsiteY9" fmla="*/ 146559 h 1374628"/>
                <a:gd name="connsiteX10" fmla="*/ 28104 w 1205345"/>
                <a:gd name="connsiteY10" fmla="*/ 124222 h 1374628"/>
                <a:gd name="connsiteX11" fmla="*/ 450272 w 1205345"/>
                <a:gd name="connsiteY11" fmla="*/ 0 h 137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5" h="1374628">
                  <a:moveTo>
                    <a:pt x="450272" y="0"/>
                  </a:moveTo>
                  <a:cubicBezTo>
                    <a:pt x="867287" y="0"/>
                    <a:pt x="1205345" y="325652"/>
                    <a:pt x="1205345" y="727364"/>
                  </a:cubicBezTo>
                  <a:cubicBezTo>
                    <a:pt x="1205345" y="978434"/>
                    <a:pt x="1073291" y="1199793"/>
                    <a:pt x="872440" y="1330506"/>
                  </a:cubicBezTo>
                  <a:lnTo>
                    <a:pt x="788054" y="1374628"/>
                  </a:lnTo>
                  <a:lnTo>
                    <a:pt x="785812" y="1331864"/>
                  </a:lnTo>
                  <a:cubicBezTo>
                    <a:pt x="757456" y="1062894"/>
                    <a:pt x="576969" y="837247"/>
                    <a:pt x="328545" y="736029"/>
                  </a:cubicBezTo>
                  <a:lnTo>
                    <a:pt x="304718" y="728904"/>
                  </a:lnTo>
                  <a:lnTo>
                    <a:pt x="304799" y="727363"/>
                  </a:lnTo>
                  <a:cubicBezTo>
                    <a:pt x="304799" y="526507"/>
                    <a:pt x="220285" y="344666"/>
                    <a:pt x="83643" y="213039"/>
                  </a:cubicBezTo>
                  <a:lnTo>
                    <a:pt x="0" y="146559"/>
                  </a:lnTo>
                  <a:lnTo>
                    <a:pt x="28104" y="124222"/>
                  </a:lnTo>
                  <a:cubicBezTo>
                    <a:pt x="148614" y="45795"/>
                    <a:pt x="293892" y="0"/>
                    <a:pt x="4502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E5818764-1F18-4776-ADF1-A3DDE26F30C8}"/>
                </a:ext>
              </a:extLst>
            </p:cNvPr>
            <p:cNvSpPr/>
            <p:nvPr/>
          </p:nvSpPr>
          <p:spPr>
            <a:xfrm>
              <a:off x="3131281" y="1759524"/>
              <a:ext cx="552602" cy="629300"/>
            </a:xfrm>
            <a:custGeom>
              <a:avLst/>
              <a:gdLst>
                <a:gd name="connsiteX0" fmla="*/ 337781 w 607862"/>
                <a:gd name="connsiteY0" fmla="*/ 0 h 629299"/>
                <a:gd name="connsiteX1" fmla="*/ 489954 w 607862"/>
                <a:gd name="connsiteY1" fmla="*/ 14777 h 629299"/>
                <a:gd name="connsiteX2" fmla="*/ 607862 w 607862"/>
                <a:gd name="connsiteY2" fmla="*/ 50035 h 629299"/>
                <a:gd name="connsiteX3" fmla="*/ 604045 w 607862"/>
                <a:gd name="connsiteY3" fmla="*/ 122863 h 629299"/>
                <a:gd name="connsiteX4" fmla="*/ 386787 w 607862"/>
                <a:gd name="connsiteY4" fmla="*/ 562818 h 629299"/>
                <a:gd name="connsiteX5" fmla="*/ 303142 w 607862"/>
                <a:gd name="connsiteY5" fmla="*/ 629299 h 629299"/>
                <a:gd name="connsiteX6" fmla="*/ 219499 w 607862"/>
                <a:gd name="connsiteY6" fmla="*/ 562819 h 629299"/>
                <a:gd name="connsiteX7" fmla="*/ 2241 w 607862"/>
                <a:gd name="connsiteY7" fmla="*/ 122864 h 629299"/>
                <a:gd name="connsiteX8" fmla="*/ 0 w 607862"/>
                <a:gd name="connsiteY8" fmla="*/ 80100 h 629299"/>
                <a:gd name="connsiteX9" fmla="*/ 43873 w 607862"/>
                <a:gd name="connsiteY9" fmla="*/ 57160 h 629299"/>
                <a:gd name="connsiteX10" fmla="*/ 337781 w 607862"/>
                <a:gd name="connsiteY10" fmla="*/ 0 h 6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862" h="629299">
                  <a:moveTo>
                    <a:pt x="337781" y="0"/>
                  </a:moveTo>
                  <a:cubicBezTo>
                    <a:pt x="389908" y="0"/>
                    <a:pt x="440801" y="5088"/>
                    <a:pt x="489954" y="14777"/>
                  </a:cubicBezTo>
                  <a:lnTo>
                    <a:pt x="607862" y="50035"/>
                  </a:lnTo>
                  <a:lnTo>
                    <a:pt x="604045" y="122863"/>
                  </a:lnTo>
                  <a:cubicBezTo>
                    <a:pt x="586000" y="294026"/>
                    <a:pt x="506348" y="447645"/>
                    <a:pt x="386787" y="562818"/>
                  </a:cubicBezTo>
                  <a:lnTo>
                    <a:pt x="303142" y="629299"/>
                  </a:lnTo>
                  <a:lnTo>
                    <a:pt x="219499" y="562819"/>
                  </a:lnTo>
                  <a:cubicBezTo>
                    <a:pt x="99938" y="447646"/>
                    <a:pt x="20286" y="294027"/>
                    <a:pt x="2241" y="122864"/>
                  </a:cubicBezTo>
                  <a:lnTo>
                    <a:pt x="0" y="80100"/>
                  </a:lnTo>
                  <a:lnTo>
                    <a:pt x="43873" y="57160"/>
                  </a:lnTo>
                  <a:cubicBezTo>
                    <a:pt x="134208" y="20353"/>
                    <a:pt x="233527" y="0"/>
                    <a:pt x="337781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98FD81A4-4539-4254-815C-D260240C2E22}"/>
                </a:ext>
              </a:extLst>
            </p:cNvPr>
            <p:cNvSpPr/>
            <p:nvPr/>
          </p:nvSpPr>
          <p:spPr>
            <a:xfrm>
              <a:off x="2755001" y="2388822"/>
              <a:ext cx="1372860" cy="825428"/>
            </a:xfrm>
            <a:custGeom>
              <a:avLst/>
              <a:gdLst>
                <a:gd name="connsiteX0" fmla="*/ 720434 w 1510146"/>
                <a:gd name="connsiteY0" fmla="*/ 0 h 825429"/>
                <a:gd name="connsiteX1" fmla="*/ 748540 w 1510146"/>
                <a:gd name="connsiteY1" fmla="*/ 22338 h 825429"/>
                <a:gd name="connsiteX2" fmla="*/ 1170708 w 1510146"/>
                <a:gd name="connsiteY2" fmla="*/ 146560 h 825429"/>
                <a:gd name="connsiteX3" fmla="*/ 1464616 w 1510146"/>
                <a:gd name="connsiteY3" fmla="*/ 89400 h 825429"/>
                <a:gd name="connsiteX4" fmla="*/ 1508490 w 1510146"/>
                <a:gd name="connsiteY4" fmla="*/ 66460 h 825429"/>
                <a:gd name="connsiteX5" fmla="*/ 1510146 w 1510146"/>
                <a:gd name="connsiteY5" fmla="*/ 98065 h 825429"/>
                <a:gd name="connsiteX6" fmla="*/ 755073 w 1510146"/>
                <a:gd name="connsiteY6" fmla="*/ 825429 h 825429"/>
                <a:gd name="connsiteX7" fmla="*/ 0 w 1510146"/>
                <a:gd name="connsiteY7" fmla="*/ 98065 h 825429"/>
                <a:gd name="connsiteX8" fmla="*/ 81 w 1510146"/>
                <a:gd name="connsiteY8" fmla="*/ 96524 h 825429"/>
                <a:gd name="connsiteX9" fmla="*/ 117989 w 1510146"/>
                <a:gd name="connsiteY9" fmla="*/ 131782 h 825429"/>
                <a:gd name="connsiteX10" fmla="*/ 270162 w 1510146"/>
                <a:gd name="connsiteY10" fmla="*/ 146559 h 825429"/>
                <a:gd name="connsiteX11" fmla="*/ 692330 w 1510146"/>
                <a:gd name="connsiteY11" fmla="*/ 22337 h 825429"/>
                <a:gd name="connsiteX12" fmla="*/ 720434 w 1510146"/>
                <a:gd name="connsiteY12" fmla="*/ 0 h 82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0146" h="825429">
                  <a:moveTo>
                    <a:pt x="720434" y="0"/>
                  </a:moveTo>
                  <a:lnTo>
                    <a:pt x="748540" y="22338"/>
                  </a:lnTo>
                  <a:cubicBezTo>
                    <a:pt x="869050" y="100765"/>
                    <a:pt x="1014328" y="146560"/>
                    <a:pt x="1170708" y="146560"/>
                  </a:cubicBezTo>
                  <a:cubicBezTo>
                    <a:pt x="1274962" y="146560"/>
                    <a:pt x="1374281" y="126207"/>
                    <a:pt x="1464616" y="89400"/>
                  </a:cubicBezTo>
                  <a:lnTo>
                    <a:pt x="1508490" y="66460"/>
                  </a:lnTo>
                  <a:lnTo>
                    <a:pt x="1510146" y="98065"/>
                  </a:lnTo>
                  <a:cubicBezTo>
                    <a:pt x="1510146" y="499777"/>
                    <a:pt x="1172088" y="825429"/>
                    <a:pt x="755073" y="825429"/>
                  </a:cubicBezTo>
                  <a:cubicBezTo>
                    <a:pt x="338058" y="825429"/>
                    <a:pt x="0" y="499777"/>
                    <a:pt x="0" y="98065"/>
                  </a:cubicBezTo>
                  <a:lnTo>
                    <a:pt x="81" y="96524"/>
                  </a:lnTo>
                  <a:lnTo>
                    <a:pt x="117989" y="131782"/>
                  </a:lnTo>
                  <a:cubicBezTo>
                    <a:pt x="167142" y="141471"/>
                    <a:pt x="218035" y="146559"/>
                    <a:pt x="270162" y="146559"/>
                  </a:cubicBezTo>
                  <a:cubicBezTo>
                    <a:pt x="426543" y="146559"/>
                    <a:pt x="571820" y="100764"/>
                    <a:pt x="692330" y="22337"/>
                  </a:cubicBezTo>
                  <a:lnTo>
                    <a:pt x="72043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FCB2B5A-DF43-4300-A257-3454FFB0142C}"/>
                </a:ext>
              </a:extLst>
            </p:cNvPr>
            <p:cNvSpPr txBox="1"/>
            <p:nvPr/>
          </p:nvSpPr>
          <p:spPr>
            <a:xfrm>
              <a:off x="1690060" y="1297104"/>
              <a:ext cx="3606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0457F40-AD9E-4C06-AF57-5C37405F3ABF}"/>
                </a:ext>
              </a:extLst>
            </p:cNvPr>
            <p:cNvSpPr txBox="1"/>
            <p:nvPr/>
          </p:nvSpPr>
          <p:spPr>
            <a:xfrm>
              <a:off x="4682836" y="1337520"/>
              <a:ext cx="36060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B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0A7F812-BDAF-4F30-875A-6DC2CC6E90FD}"/>
                </a:ext>
              </a:extLst>
            </p:cNvPr>
            <p:cNvSpPr txBox="1"/>
            <p:nvPr/>
          </p:nvSpPr>
          <p:spPr>
            <a:xfrm>
              <a:off x="2576752" y="2774160"/>
              <a:ext cx="360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33A988B-6E2E-4940-BE57-60A6C330DDFE}"/>
              </a:ext>
            </a:extLst>
          </p:cNvPr>
          <p:cNvGrpSpPr/>
          <p:nvPr/>
        </p:nvGrpSpPr>
        <p:grpSpPr>
          <a:xfrm>
            <a:off x="4644279" y="3944586"/>
            <a:ext cx="2661131" cy="1716078"/>
            <a:chOff x="1552500" y="872838"/>
            <a:chExt cx="3752015" cy="2507672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22F915B-90BF-4868-B550-5B4008189533}"/>
                </a:ext>
              </a:extLst>
            </p:cNvPr>
            <p:cNvSpPr/>
            <p:nvPr/>
          </p:nvSpPr>
          <p:spPr>
            <a:xfrm>
              <a:off x="1552500" y="872838"/>
              <a:ext cx="3752015" cy="250767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">
              <a:extLst>
                <a:ext uri="{FF2B5EF4-FFF2-40B4-BE49-F238E27FC236}">
                  <a16:creationId xmlns:a16="http://schemas.microsoft.com/office/drawing/2014/main" id="{71DACE54-62A2-4B19-A145-E06B99FA3A55}"/>
                </a:ext>
              </a:extLst>
            </p:cNvPr>
            <p:cNvSpPr/>
            <p:nvPr/>
          </p:nvSpPr>
          <p:spPr>
            <a:xfrm>
              <a:off x="3122961" y="1227213"/>
              <a:ext cx="554181" cy="612410"/>
            </a:xfrm>
            <a:custGeom>
              <a:avLst/>
              <a:gdLst>
                <a:gd name="connsiteX0" fmla="*/ 304801 w 609600"/>
                <a:gd name="connsiteY0" fmla="*/ 0 h 612410"/>
                <a:gd name="connsiteX1" fmla="*/ 388444 w 609600"/>
                <a:gd name="connsiteY1" fmla="*/ 66480 h 612410"/>
                <a:gd name="connsiteX2" fmla="*/ 609600 w 609600"/>
                <a:gd name="connsiteY2" fmla="*/ 580804 h 612410"/>
                <a:gd name="connsiteX3" fmla="*/ 609519 w 609600"/>
                <a:gd name="connsiteY3" fmla="*/ 582345 h 612410"/>
                <a:gd name="connsiteX4" fmla="*/ 491611 w 609600"/>
                <a:gd name="connsiteY4" fmla="*/ 547087 h 612410"/>
                <a:gd name="connsiteX5" fmla="*/ 339438 w 609600"/>
                <a:gd name="connsiteY5" fmla="*/ 532310 h 612410"/>
                <a:gd name="connsiteX6" fmla="*/ 45530 w 609600"/>
                <a:gd name="connsiteY6" fmla="*/ 589470 h 612410"/>
                <a:gd name="connsiteX7" fmla="*/ 1657 w 609600"/>
                <a:gd name="connsiteY7" fmla="*/ 612410 h 612410"/>
                <a:gd name="connsiteX8" fmla="*/ 0 w 609600"/>
                <a:gd name="connsiteY8" fmla="*/ 580805 h 612410"/>
                <a:gd name="connsiteX9" fmla="*/ 221156 w 609600"/>
                <a:gd name="connsiteY9" fmla="*/ 66481 h 612410"/>
                <a:gd name="connsiteX10" fmla="*/ 304801 w 609600"/>
                <a:gd name="connsiteY10" fmla="*/ 0 h 61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12410">
                  <a:moveTo>
                    <a:pt x="304801" y="0"/>
                  </a:moveTo>
                  <a:lnTo>
                    <a:pt x="388444" y="66480"/>
                  </a:lnTo>
                  <a:cubicBezTo>
                    <a:pt x="525086" y="198107"/>
                    <a:pt x="609600" y="379948"/>
                    <a:pt x="609600" y="580804"/>
                  </a:cubicBezTo>
                  <a:lnTo>
                    <a:pt x="609519" y="582345"/>
                  </a:lnTo>
                  <a:lnTo>
                    <a:pt x="491611" y="547087"/>
                  </a:lnTo>
                  <a:cubicBezTo>
                    <a:pt x="442458" y="537398"/>
                    <a:pt x="391565" y="532310"/>
                    <a:pt x="339438" y="532310"/>
                  </a:cubicBezTo>
                  <a:cubicBezTo>
                    <a:pt x="235184" y="532310"/>
                    <a:pt x="135865" y="552663"/>
                    <a:pt x="45530" y="589470"/>
                  </a:cubicBezTo>
                  <a:lnTo>
                    <a:pt x="1657" y="612410"/>
                  </a:lnTo>
                  <a:lnTo>
                    <a:pt x="0" y="580805"/>
                  </a:lnTo>
                  <a:cubicBezTo>
                    <a:pt x="0" y="379949"/>
                    <a:pt x="84515" y="198108"/>
                    <a:pt x="221156" y="66481"/>
                  </a:cubicBezTo>
                  <a:lnTo>
                    <a:pt x="30480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6">
              <a:extLst>
                <a:ext uri="{FF2B5EF4-FFF2-40B4-BE49-F238E27FC236}">
                  <a16:creationId xmlns:a16="http://schemas.microsoft.com/office/drawing/2014/main" id="{FB4DEDE5-6D29-48E8-9E98-0BFEDD031C5D}"/>
                </a:ext>
              </a:extLst>
            </p:cNvPr>
            <p:cNvSpPr/>
            <p:nvPr/>
          </p:nvSpPr>
          <p:spPr>
            <a:xfrm>
              <a:off x="3395010" y="1809558"/>
              <a:ext cx="716415" cy="725824"/>
            </a:xfrm>
            <a:custGeom>
              <a:avLst/>
              <a:gdLst>
                <a:gd name="connsiteX0" fmla="*/ 304720 w 788056"/>
                <a:gd name="connsiteY0" fmla="*/ 0 h 725824"/>
                <a:gd name="connsiteX1" fmla="*/ 328547 w 788056"/>
                <a:gd name="connsiteY1" fmla="*/ 7125 h 725824"/>
                <a:gd name="connsiteX2" fmla="*/ 785814 w 788056"/>
                <a:gd name="connsiteY2" fmla="*/ 602960 h 725824"/>
                <a:gd name="connsiteX3" fmla="*/ 788056 w 788056"/>
                <a:gd name="connsiteY3" fmla="*/ 645724 h 725824"/>
                <a:gd name="connsiteX4" fmla="*/ 744182 w 788056"/>
                <a:gd name="connsiteY4" fmla="*/ 668664 h 725824"/>
                <a:gd name="connsiteX5" fmla="*/ 450274 w 788056"/>
                <a:gd name="connsiteY5" fmla="*/ 725824 h 725824"/>
                <a:gd name="connsiteX6" fmla="*/ 28106 w 788056"/>
                <a:gd name="connsiteY6" fmla="*/ 601602 h 725824"/>
                <a:gd name="connsiteX7" fmla="*/ 0 w 788056"/>
                <a:gd name="connsiteY7" fmla="*/ 579264 h 725824"/>
                <a:gd name="connsiteX8" fmla="*/ 83645 w 788056"/>
                <a:gd name="connsiteY8" fmla="*/ 512783 h 725824"/>
                <a:gd name="connsiteX9" fmla="*/ 300903 w 788056"/>
                <a:gd name="connsiteY9" fmla="*/ 72828 h 725824"/>
                <a:gd name="connsiteX10" fmla="*/ 304720 w 788056"/>
                <a:gd name="connsiteY10" fmla="*/ 0 h 7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056" h="725824">
                  <a:moveTo>
                    <a:pt x="304720" y="0"/>
                  </a:moveTo>
                  <a:lnTo>
                    <a:pt x="328547" y="7125"/>
                  </a:lnTo>
                  <a:cubicBezTo>
                    <a:pt x="576971" y="108343"/>
                    <a:pt x="757458" y="333990"/>
                    <a:pt x="785814" y="602960"/>
                  </a:cubicBezTo>
                  <a:lnTo>
                    <a:pt x="788056" y="645724"/>
                  </a:lnTo>
                  <a:lnTo>
                    <a:pt x="744182" y="668664"/>
                  </a:lnTo>
                  <a:cubicBezTo>
                    <a:pt x="653847" y="705471"/>
                    <a:pt x="554528" y="725824"/>
                    <a:pt x="450274" y="725824"/>
                  </a:cubicBezTo>
                  <a:cubicBezTo>
                    <a:pt x="293894" y="725824"/>
                    <a:pt x="148616" y="680029"/>
                    <a:pt x="28106" y="601602"/>
                  </a:cubicBezTo>
                  <a:lnTo>
                    <a:pt x="0" y="579264"/>
                  </a:lnTo>
                  <a:lnTo>
                    <a:pt x="83645" y="512783"/>
                  </a:lnTo>
                  <a:cubicBezTo>
                    <a:pt x="203206" y="397610"/>
                    <a:pt x="282858" y="243991"/>
                    <a:pt x="300903" y="72828"/>
                  </a:cubicBezTo>
                  <a:lnTo>
                    <a:pt x="30472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7">
              <a:extLst>
                <a:ext uri="{FF2B5EF4-FFF2-40B4-BE49-F238E27FC236}">
                  <a16:creationId xmlns:a16="http://schemas.microsoft.com/office/drawing/2014/main" id="{3E26C455-4D4C-4C1C-A15C-A5D319F0EEB2}"/>
                </a:ext>
              </a:extLst>
            </p:cNvPr>
            <p:cNvSpPr/>
            <p:nvPr/>
          </p:nvSpPr>
          <p:spPr>
            <a:xfrm>
              <a:off x="2745014" y="1839623"/>
              <a:ext cx="654866" cy="695758"/>
            </a:xfrm>
            <a:custGeom>
              <a:avLst/>
              <a:gdLst>
                <a:gd name="connsiteX0" fmla="*/ 417211 w 720353"/>
                <a:gd name="connsiteY0" fmla="*/ 0 h 695758"/>
                <a:gd name="connsiteX1" fmla="*/ 419452 w 720353"/>
                <a:gd name="connsiteY1" fmla="*/ 42764 h 695758"/>
                <a:gd name="connsiteX2" fmla="*/ 636710 w 720353"/>
                <a:gd name="connsiteY2" fmla="*/ 482719 h 695758"/>
                <a:gd name="connsiteX3" fmla="*/ 720353 w 720353"/>
                <a:gd name="connsiteY3" fmla="*/ 549199 h 695758"/>
                <a:gd name="connsiteX4" fmla="*/ 692249 w 720353"/>
                <a:gd name="connsiteY4" fmla="*/ 571536 h 695758"/>
                <a:gd name="connsiteX5" fmla="*/ 270081 w 720353"/>
                <a:gd name="connsiteY5" fmla="*/ 695758 h 695758"/>
                <a:gd name="connsiteX6" fmla="*/ 117908 w 720353"/>
                <a:gd name="connsiteY6" fmla="*/ 680981 h 695758"/>
                <a:gd name="connsiteX7" fmla="*/ 0 w 720353"/>
                <a:gd name="connsiteY7" fmla="*/ 645723 h 695758"/>
                <a:gd name="connsiteX8" fmla="*/ 3817 w 720353"/>
                <a:gd name="connsiteY8" fmla="*/ 572895 h 695758"/>
                <a:gd name="connsiteX9" fmla="*/ 332824 w 720353"/>
                <a:gd name="connsiteY9" fmla="*/ 44122 h 695758"/>
                <a:gd name="connsiteX10" fmla="*/ 417211 w 720353"/>
                <a:gd name="connsiteY10" fmla="*/ 0 h 69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353" h="695758">
                  <a:moveTo>
                    <a:pt x="417211" y="0"/>
                  </a:moveTo>
                  <a:lnTo>
                    <a:pt x="419452" y="42764"/>
                  </a:lnTo>
                  <a:cubicBezTo>
                    <a:pt x="437497" y="213927"/>
                    <a:pt x="517149" y="367546"/>
                    <a:pt x="636710" y="482719"/>
                  </a:cubicBezTo>
                  <a:lnTo>
                    <a:pt x="720353" y="549199"/>
                  </a:lnTo>
                  <a:lnTo>
                    <a:pt x="692249" y="571536"/>
                  </a:lnTo>
                  <a:cubicBezTo>
                    <a:pt x="571739" y="649963"/>
                    <a:pt x="426462" y="695758"/>
                    <a:pt x="270081" y="695758"/>
                  </a:cubicBezTo>
                  <a:cubicBezTo>
                    <a:pt x="217954" y="695758"/>
                    <a:pt x="167061" y="690670"/>
                    <a:pt x="117908" y="680981"/>
                  </a:cubicBezTo>
                  <a:lnTo>
                    <a:pt x="0" y="645723"/>
                  </a:lnTo>
                  <a:lnTo>
                    <a:pt x="3817" y="572895"/>
                  </a:lnTo>
                  <a:cubicBezTo>
                    <a:pt x="27018" y="352829"/>
                    <a:pt x="152058" y="161764"/>
                    <a:pt x="332824" y="44122"/>
                  </a:cubicBezTo>
                  <a:lnTo>
                    <a:pt x="41721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8">
              <a:extLst>
                <a:ext uri="{FF2B5EF4-FFF2-40B4-BE49-F238E27FC236}">
                  <a16:creationId xmlns:a16="http://schemas.microsoft.com/office/drawing/2014/main" id="{3E5B2766-3EBF-407E-BAF6-CA2856856C8F}"/>
                </a:ext>
              </a:extLst>
            </p:cNvPr>
            <p:cNvSpPr/>
            <p:nvPr/>
          </p:nvSpPr>
          <p:spPr>
            <a:xfrm>
              <a:off x="2297345" y="1080654"/>
              <a:ext cx="1095770" cy="1404693"/>
            </a:xfrm>
            <a:custGeom>
              <a:avLst/>
              <a:gdLst>
                <a:gd name="connsiteX0" fmla="*/ 755073 w 1205347"/>
                <a:gd name="connsiteY0" fmla="*/ 0 h 1404693"/>
                <a:gd name="connsiteX1" fmla="*/ 1177241 w 1205347"/>
                <a:gd name="connsiteY1" fmla="*/ 124222 h 1404693"/>
                <a:gd name="connsiteX2" fmla="*/ 1205347 w 1205347"/>
                <a:gd name="connsiteY2" fmla="*/ 146560 h 1404693"/>
                <a:gd name="connsiteX3" fmla="*/ 1121702 w 1205347"/>
                <a:gd name="connsiteY3" fmla="*/ 213041 h 1404693"/>
                <a:gd name="connsiteX4" fmla="*/ 900546 w 1205347"/>
                <a:gd name="connsiteY4" fmla="*/ 727365 h 1404693"/>
                <a:gd name="connsiteX5" fmla="*/ 902203 w 1205347"/>
                <a:gd name="connsiteY5" fmla="*/ 758970 h 1404693"/>
                <a:gd name="connsiteX6" fmla="*/ 817816 w 1205347"/>
                <a:gd name="connsiteY6" fmla="*/ 803092 h 1404693"/>
                <a:gd name="connsiteX7" fmla="*/ 488809 w 1205347"/>
                <a:gd name="connsiteY7" fmla="*/ 1331865 h 1404693"/>
                <a:gd name="connsiteX8" fmla="*/ 484992 w 1205347"/>
                <a:gd name="connsiteY8" fmla="*/ 1404693 h 1404693"/>
                <a:gd name="connsiteX9" fmla="*/ 461165 w 1205347"/>
                <a:gd name="connsiteY9" fmla="*/ 1397568 h 1404693"/>
                <a:gd name="connsiteX10" fmla="*/ 0 w 1205347"/>
                <a:gd name="connsiteY10" fmla="*/ 727364 h 1404693"/>
                <a:gd name="connsiteX11" fmla="*/ 755073 w 1205347"/>
                <a:gd name="connsiteY11" fmla="*/ 0 h 140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7" h="1404693">
                  <a:moveTo>
                    <a:pt x="755073" y="0"/>
                  </a:moveTo>
                  <a:cubicBezTo>
                    <a:pt x="911454" y="0"/>
                    <a:pt x="1056731" y="45795"/>
                    <a:pt x="1177241" y="124222"/>
                  </a:cubicBezTo>
                  <a:lnTo>
                    <a:pt x="1205347" y="146560"/>
                  </a:lnTo>
                  <a:lnTo>
                    <a:pt x="1121702" y="213041"/>
                  </a:lnTo>
                  <a:cubicBezTo>
                    <a:pt x="985061" y="344668"/>
                    <a:pt x="900546" y="526509"/>
                    <a:pt x="900546" y="727365"/>
                  </a:cubicBezTo>
                  <a:lnTo>
                    <a:pt x="902203" y="758970"/>
                  </a:lnTo>
                  <a:lnTo>
                    <a:pt x="817816" y="803092"/>
                  </a:lnTo>
                  <a:cubicBezTo>
                    <a:pt x="637050" y="920734"/>
                    <a:pt x="512010" y="1111799"/>
                    <a:pt x="488809" y="1331865"/>
                  </a:cubicBezTo>
                  <a:lnTo>
                    <a:pt x="484992" y="1404693"/>
                  </a:lnTo>
                  <a:lnTo>
                    <a:pt x="461165" y="1397568"/>
                  </a:lnTo>
                  <a:cubicBezTo>
                    <a:pt x="190157" y="1287148"/>
                    <a:pt x="0" y="1028648"/>
                    <a:pt x="0" y="727364"/>
                  </a:cubicBezTo>
                  <a:cubicBezTo>
                    <a:pt x="0" y="325652"/>
                    <a:pt x="338058" y="0"/>
                    <a:pt x="75507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3DF114F-4F4C-4E77-BD24-F6F1CC7B8306}"/>
                </a:ext>
              </a:extLst>
            </p:cNvPr>
            <p:cNvSpPr/>
            <p:nvPr/>
          </p:nvSpPr>
          <p:spPr>
            <a:xfrm>
              <a:off x="3398735" y="1084133"/>
              <a:ext cx="1095768" cy="1374627"/>
            </a:xfrm>
            <a:custGeom>
              <a:avLst/>
              <a:gdLst>
                <a:gd name="connsiteX0" fmla="*/ 450272 w 1205345"/>
                <a:gd name="connsiteY0" fmla="*/ 0 h 1374628"/>
                <a:gd name="connsiteX1" fmla="*/ 1205345 w 1205345"/>
                <a:gd name="connsiteY1" fmla="*/ 727364 h 1374628"/>
                <a:gd name="connsiteX2" fmla="*/ 872440 w 1205345"/>
                <a:gd name="connsiteY2" fmla="*/ 1330506 h 1374628"/>
                <a:gd name="connsiteX3" fmla="*/ 788054 w 1205345"/>
                <a:gd name="connsiteY3" fmla="*/ 1374628 h 1374628"/>
                <a:gd name="connsiteX4" fmla="*/ 785812 w 1205345"/>
                <a:gd name="connsiteY4" fmla="*/ 1331864 h 1374628"/>
                <a:gd name="connsiteX5" fmla="*/ 328545 w 1205345"/>
                <a:gd name="connsiteY5" fmla="*/ 736029 h 1374628"/>
                <a:gd name="connsiteX6" fmla="*/ 304718 w 1205345"/>
                <a:gd name="connsiteY6" fmla="*/ 728904 h 1374628"/>
                <a:gd name="connsiteX7" fmla="*/ 304799 w 1205345"/>
                <a:gd name="connsiteY7" fmla="*/ 727363 h 1374628"/>
                <a:gd name="connsiteX8" fmla="*/ 83643 w 1205345"/>
                <a:gd name="connsiteY8" fmla="*/ 213039 h 1374628"/>
                <a:gd name="connsiteX9" fmla="*/ 0 w 1205345"/>
                <a:gd name="connsiteY9" fmla="*/ 146559 h 1374628"/>
                <a:gd name="connsiteX10" fmla="*/ 28104 w 1205345"/>
                <a:gd name="connsiteY10" fmla="*/ 124222 h 1374628"/>
                <a:gd name="connsiteX11" fmla="*/ 450272 w 1205345"/>
                <a:gd name="connsiteY11" fmla="*/ 0 h 137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5" h="1374628">
                  <a:moveTo>
                    <a:pt x="450272" y="0"/>
                  </a:moveTo>
                  <a:cubicBezTo>
                    <a:pt x="867287" y="0"/>
                    <a:pt x="1205345" y="325652"/>
                    <a:pt x="1205345" y="727364"/>
                  </a:cubicBezTo>
                  <a:cubicBezTo>
                    <a:pt x="1205345" y="978434"/>
                    <a:pt x="1073291" y="1199793"/>
                    <a:pt x="872440" y="1330506"/>
                  </a:cubicBezTo>
                  <a:lnTo>
                    <a:pt x="788054" y="1374628"/>
                  </a:lnTo>
                  <a:lnTo>
                    <a:pt x="785812" y="1331864"/>
                  </a:lnTo>
                  <a:cubicBezTo>
                    <a:pt x="757456" y="1062894"/>
                    <a:pt x="576969" y="837247"/>
                    <a:pt x="328545" y="736029"/>
                  </a:cubicBezTo>
                  <a:lnTo>
                    <a:pt x="304718" y="728904"/>
                  </a:lnTo>
                  <a:lnTo>
                    <a:pt x="304799" y="727363"/>
                  </a:lnTo>
                  <a:cubicBezTo>
                    <a:pt x="304799" y="526507"/>
                    <a:pt x="220285" y="344666"/>
                    <a:pt x="83643" y="213039"/>
                  </a:cubicBezTo>
                  <a:lnTo>
                    <a:pt x="0" y="146559"/>
                  </a:lnTo>
                  <a:lnTo>
                    <a:pt x="28104" y="124222"/>
                  </a:lnTo>
                  <a:cubicBezTo>
                    <a:pt x="148614" y="45795"/>
                    <a:pt x="293892" y="0"/>
                    <a:pt x="4502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20">
              <a:extLst>
                <a:ext uri="{FF2B5EF4-FFF2-40B4-BE49-F238E27FC236}">
                  <a16:creationId xmlns:a16="http://schemas.microsoft.com/office/drawing/2014/main" id="{CC0A7AD1-CF6A-42AA-99F9-A8289F564FB3}"/>
                </a:ext>
              </a:extLst>
            </p:cNvPr>
            <p:cNvSpPr/>
            <p:nvPr/>
          </p:nvSpPr>
          <p:spPr>
            <a:xfrm>
              <a:off x="3123750" y="1759523"/>
              <a:ext cx="552602" cy="629299"/>
            </a:xfrm>
            <a:custGeom>
              <a:avLst/>
              <a:gdLst>
                <a:gd name="connsiteX0" fmla="*/ 337781 w 607862"/>
                <a:gd name="connsiteY0" fmla="*/ 0 h 629299"/>
                <a:gd name="connsiteX1" fmla="*/ 489954 w 607862"/>
                <a:gd name="connsiteY1" fmla="*/ 14777 h 629299"/>
                <a:gd name="connsiteX2" fmla="*/ 607862 w 607862"/>
                <a:gd name="connsiteY2" fmla="*/ 50035 h 629299"/>
                <a:gd name="connsiteX3" fmla="*/ 604045 w 607862"/>
                <a:gd name="connsiteY3" fmla="*/ 122863 h 629299"/>
                <a:gd name="connsiteX4" fmla="*/ 386787 w 607862"/>
                <a:gd name="connsiteY4" fmla="*/ 562818 h 629299"/>
                <a:gd name="connsiteX5" fmla="*/ 303142 w 607862"/>
                <a:gd name="connsiteY5" fmla="*/ 629299 h 629299"/>
                <a:gd name="connsiteX6" fmla="*/ 219499 w 607862"/>
                <a:gd name="connsiteY6" fmla="*/ 562819 h 629299"/>
                <a:gd name="connsiteX7" fmla="*/ 2241 w 607862"/>
                <a:gd name="connsiteY7" fmla="*/ 122864 h 629299"/>
                <a:gd name="connsiteX8" fmla="*/ 0 w 607862"/>
                <a:gd name="connsiteY8" fmla="*/ 80100 h 629299"/>
                <a:gd name="connsiteX9" fmla="*/ 43873 w 607862"/>
                <a:gd name="connsiteY9" fmla="*/ 57160 h 629299"/>
                <a:gd name="connsiteX10" fmla="*/ 337781 w 607862"/>
                <a:gd name="connsiteY10" fmla="*/ 0 h 6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862" h="629299">
                  <a:moveTo>
                    <a:pt x="337781" y="0"/>
                  </a:moveTo>
                  <a:cubicBezTo>
                    <a:pt x="389908" y="0"/>
                    <a:pt x="440801" y="5088"/>
                    <a:pt x="489954" y="14777"/>
                  </a:cubicBezTo>
                  <a:lnTo>
                    <a:pt x="607862" y="50035"/>
                  </a:lnTo>
                  <a:lnTo>
                    <a:pt x="604045" y="122863"/>
                  </a:lnTo>
                  <a:cubicBezTo>
                    <a:pt x="586000" y="294026"/>
                    <a:pt x="506348" y="447645"/>
                    <a:pt x="386787" y="562818"/>
                  </a:cubicBezTo>
                  <a:lnTo>
                    <a:pt x="303142" y="629299"/>
                  </a:lnTo>
                  <a:lnTo>
                    <a:pt x="219499" y="562819"/>
                  </a:lnTo>
                  <a:cubicBezTo>
                    <a:pt x="99938" y="447646"/>
                    <a:pt x="20286" y="294027"/>
                    <a:pt x="2241" y="122864"/>
                  </a:cubicBezTo>
                  <a:lnTo>
                    <a:pt x="0" y="80100"/>
                  </a:lnTo>
                  <a:lnTo>
                    <a:pt x="43873" y="57160"/>
                  </a:lnTo>
                  <a:cubicBezTo>
                    <a:pt x="134208" y="20353"/>
                    <a:pt x="233527" y="0"/>
                    <a:pt x="3377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Freeform 21">
              <a:extLst>
                <a:ext uri="{FF2B5EF4-FFF2-40B4-BE49-F238E27FC236}">
                  <a16:creationId xmlns:a16="http://schemas.microsoft.com/office/drawing/2014/main" id="{F052E4BF-126F-4F6A-BF60-5C5AB8AB45CF}"/>
                </a:ext>
              </a:extLst>
            </p:cNvPr>
            <p:cNvSpPr/>
            <p:nvPr/>
          </p:nvSpPr>
          <p:spPr>
            <a:xfrm>
              <a:off x="2743467" y="2395494"/>
              <a:ext cx="1372860" cy="825430"/>
            </a:xfrm>
            <a:custGeom>
              <a:avLst/>
              <a:gdLst>
                <a:gd name="connsiteX0" fmla="*/ 720434 w 1510146"/>
                <a:gd name="connsiteY0" fmla="*/ 0 h 825429"/>
                <a:gd name="connsiteX1" fmla="*/ 748540 w 1510146"/>
                <a:gd name="connsiteY1" fmla="*/ 22338 h 825429"/>
                <a:gd name="connsiteX2" fmla="*/ 1170708 w 1510146"/>
                <a:gd name="connsiteY2" fmla="*/ 146560 h 825429"/>
                <a:gd name="connsiteX3" fmla="*/ 1464616 w 1510146"/>
                <a:gd name="connsiteY3" fmla="*/ 89400 h 825429"/>
                <a:gd name="connsiteX4" fmla="*/ 1508490 w 1510146"/>
                <a:gd name="connsiteY4" fmla="*/ 66460 h 825429"/>
                <a:gd name="connsiteX5" fmla="*/ 1510146 w 1510146"/>
                <a:gd name="connsiteY5" fmla="*/ 98065 h 825429"/>
                <a:gd name="connsiteX6" fmla="*/ 755073 w 1510146"/>
                <a:gd name="connsiteY6" fmla="*/ 825429 h 825429"/>
                <a:gd name="connsiteX7" fmla="*/ 0 w 1510146"/>
                <a:gd name="connsiteY7" fmla="*/ 98065 h 825429"/>
                <a:gd name="connsiteX8" fmla="*/ 81 w 1510146"/>
                <a:gd name="connsiteY8" fmla="*/ 96524 h 825429"/>
                <a:gd name="connsiteX9" fmla="*/ 117989 w 1510146"/>
                <a:gd name="connsiteY9" fmla="*/ 131782 h 825429"/>
                <a:gd name="connsiteX10" fmla="*/ 270162 w 1510146"/>
                <a:gd name="connsiteY10" fmla="*/ 146559 h 825429"/>
                <a:gd name="connsiteX11" fmla="*/ 692330 w 1510146"/>
                <a:gd name="connsiteY11" fmla="*/ 22337 h 825429"/>
                <a:gd name="connsiteX12" fmla="*/ 720434 w 1510146"/>
                <a:gd name="connsiteY12" fmla="*/ 0 h 82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0146" h="825429">
                  <a:moveTo>
                    <a:pt x="720434" y="0"/>
                  </a:moveTo>
                  <a:lnTo>
                    <a:pt x="748540" y="22338"/>
                  </a:lnTo>
                  <a:cubicBezTo>
                    <a:pt x="869050" y="100765"/>
                    <a:pt x="1014328" y="146560"/>
                    <a:pt x="1170708" y="146560"/>
                  </a:cubicBezTo>
                  <a:cubicBezTo>
                    <a:pt x="1274962" y="146560"/>
                    <a:pt x="1374281" y="126207"/>
                    <a:pt x="1464616" y="89400"/>
                  </a:cubicBezTo>
                  <a:lnTo>
                    <a:pt x="1508490" y="66460"/>
                  </a:lnTo>
                  <a:lnTo>
                    <a:pt x="1510146" y="98065"/>
                  </a:lnTo>
                  <a:cubicBezTo>
                    <a:pt x="1510146" y="499777"/>
                    <a:pt x="1172088" y="825429"/>
                    <a:pt x="755073" y="825429"/>
                  </a:cubicBezTo>
                  <a:cubicBezTo>
                    <a:pt x="338058" y="825429"/>
                    <a:pt x="0" y="499777"/>
                    <a:pt x="0" y="98065"/>
                  </a:cubicBezTo>
                  <a:lnTo>
                    <a:pt x="81" y="96524"/>
                  </a:lnTo>
                  <a:lnTo>
                    <a:pt x="117989" y="131782"/>
                  </a:lnTo>
                  <a:cubicBezTo>
                    <a:pt x="167142" y="141471"/>
                    <a:pt x="218035" y="146559"/>
                    <a:pt x="270162" y="146559"/>
                  </a:cubicBezTo>
                  <a:cubicBezTo>
                    <a:pt x="426543" y="146559"/>
                    <a:pt x="571820" y="100764"/>
                    <a:pt x="692330" y="22337"/>
                  </a:cubicBezTo>
                  <a:lnTo>
                    <a:pt x="72043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CFF2BF98-6E0D-422A-9EEB-382572085272}"/>
                </a:ext>
              </a:extLst>
            </p:cNvPr>
            <p:cNvSpPr txBox="1"/>
            <p:nvPr/>
          </p:nvSpPr>
          <p:spPr>
            <a:xfrm>
              <a:off x="1690060" y="1297104"/>
              <a:ext cx="3606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D1BC535-7650-42A6-82F7-C5A40ED29B48}"/>
                </a:ext>
              </a:extLst>
            </p:cNvPr>
            <p:cNvSpPr txBox="1"/>
            <p:nvPr/>
          </p:nvSpPr>
          <p:spPr>
            <a:xfrm>
              <a:off x="4682836" y="1337520"/>
              <a:ext cx="3606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B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99B4DC9-CCD6-4664-BC7F-C3D36138E6DD}"/>
                </a:ext>
              </a:extLst>
            </p:cNvPr>
            <p:cNvSpPr txBox="1"/>
            <p:nvPr/>
          </p:nvSpPr>
          <p:spPr>
            <a:xfrm>
              <a:off x="2576752" y="2774160"/>
              <a:ext cx="360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02EBD3E-6823-4897-A9EB-EFFEA32D11F9}"/>
              </a:ext>
            </a:extLst>
          </p:cNvPr>
          <p:cNvGrpSpPr/>
          <p:nvPr/>
        </p:nvGrpSpPr>
        <p:grpSpPr>
          <a:xfrm>
            <a:off x="8251059" y="3954067"/>
            <a:ext cx="2701497" cy="1716077"/>
            <a:chOff x="1495587" y="872837"/>
            <a:chExt cx="3808928" cy="2507672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9DD7E15-5EB3-49C4-B0A9-D3067749E398}"/>
                </a:ext>
              </a:extLst>
            </p:cNvPr>
            <p:cNvSpPr/>
            <p:nvPr/>
          </p:nvSpPr>
          <p:spPr>
            <a:xfrm>
              <a:off x="1495587" y="872837"/>
              <a:ext cx="3808928" cy="250767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5">
              <a:extLst>
                <a:ext uri="{FF2B5EF4-FFF2-40B4-BE49-F238E27FC236}">
                  <a16:creationId xmlns:a16="http://schemas.microsoft.com/office/drawing/2014/main" id="{FE6FB86F-270A-4FCA-BEE4-2584B35438D1}"/>
                </a:ext>
              </a:extLst>
            </p:cNvPr>
            <p:cNvSpPr/>
            <p:nvPr/>
          </p:nvSpPr>
          <p:spPr>
            <a:xfrm>
              <a:off x="3122961" y="1227212"/>
              <a:ext cx="554181" cy="612410"/>
            </a:xfrm>
            <a:custGeom>
              <a:avLst/>
              <a:gdLst>
                <a:gd name="connsiteX0" fmla="*/ 304801 w 609600"/>
                <a:gd name="connsiteY0" fmla="*/ 0 h 612410"/>
                <a:gd name="connsiteX1" fmla="*/ 388444 w 609600"/>
                <a:gd name="connsiteY1" fmla="*/ 66480 h 612410"/>
                <a:gd name="connsiteX2" fmla="*/ 609600 w 609600"/>
                <a:gd name="connsiteY2" fmla="*/ 580804 h 612410"/>
                <a:gd name="connsiteX3" fmla="*/ 609519 w 609600"/>
                <a:gd name="connsiteY3" fmla="*/ 582345 h 612410"/>
                <a:gd name="connsiteX4" fmla="*/ 491611 w 609600"/>
                <a:gd name="connsiteY4" fmla="*/ 547087 h 612410"/>
                <a:gd name="connsiteX5" fmla="*/ 339438 w 609600"/>
                <a:gd name="connsiteY5" fmla="*/ 532310 h 612410"/>
                <a:gd name="connsiteX6" fmla="*/ 45530 w 609600"/>
                <a:gd name="connsiteY6" fmla="*/ 589470 h 612410"/>
                <a:gd name="connsiteX7" fmla="*/ 1657 w 609600"/>
                <a:gd name="connsiteY7" fmla="*/ 612410 h 612410"/>
                <a:gd name="connsiteX8" fmla="*/ 0 w 609600"/>
                <a:gd name="connsiteY8" fmla="*/ 580805 h 612410"/>
                <a:gd name="connsiteX9" fmla="*/ 221156 w 609600"/>
                <a:gd name="connsiteY9" fmla="*/ 66481 h 612410"/>
                <a:gd name="connsiteX10" fmla="*/ 304801 w 609600"/>
                <a:gd name="connsiteY10" fmla="*/ 0 h 61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12410">
                  <a:moveTo>
                    <a:pt x="304801" y="0"/>
                  </a:moveTo>
                  <a:lnTo>
                    <a:pt x="388444" y="66480"/>
                  </a:lnTo>
                  <a:cubicBezTo>
                    <a:pt x="525086" y="198107"/>
                    <a:pt x="609600" y="379948"/>
                    <a:pt x="609600" y="580804"/>
                  </a:cubicBezTo>
                  <a:lnTo>
                    <a:pt x="609519" y="582345"/>
                  </a:lnTo>
                  <a:lnTo>
                    <a:pt x="491611" y="547087"/>
                  </a:lnTo>
                  <a:cubicBezTo>
                    <a:pt x="442458" y="537398"/>
                    <a:pt x="391565" y="532310"/>
                    <a:pt x="339438" y="532310"/>
                  </a:cubicBezTo>
                  <a:cubicBezTo>
                    <a:pt x="235184" y="532310"/>
                    <a:pt x="135865" y="552663"/>
                    <a:pt x="45530" y="589470"/>
                  </a:cubicBezTo>
                  <a:lnTo>
                    <a:pt x="1657" y="612410"/>
                  </a:lnTo>
                  <a:lnTo>
                    <a:pt x="0" y="580805"/>
                  </a:lnTo>
                  <a:cubicBezTo>
                    <a:pt x="0" y="379949"/>
                    <a:pt x="84515" y="198108"/>
                    <a:pt x="221156" y="66481"/>
                  </a:cubicBezTo>
                  <a:lnTo>
                    <a:pt x="30480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">
              <a:extLst>
                <a:ext uri="{FF2B5EF4-FFF2-40B4-BE49-F238E27FC236}">
                  <a16:creationId xmlns:a16="http://schemas.microsoft.com/office/drawing/2014/main" id="{876EB4C1-4C3F-4DAD-B926-0C32F6F2B144}"/>
                </a:ext>
              </a:extLst>
            </p:cNvPr>
            <p:cNvSpPr/>
            <p:nvPr/>
          </p:nvSpPr>
          <p:spPr>
            <a:xfrm>
              <a:off x="3392086" y="1809558"/>
              <a:ext cx="716415" cy="725824"/>
            </a:xfrm>
            <a:custGeom>
              <a:avLst/>
              <a:gdLst>
                <a:gd name="connsiteX0" fmla="*/ 304720 w 788056"/>
                <a:gd name="connsiteY0" fmla="*/ 0 h 725824"/>
                <a:gd name="connsiteX1" fmla="*/ 328547 w 788056"/>
                <a:gd name="connsiteY1" fmla="*/ 7125 h 725824"/>
                <a:gd name="connsiteX2" fmla="*/ 785814 w 788056"/>
                <a:gd name="connsiteY2" fmla="*/ 602960 h 725824"/>
                <a:gd name="connsiteX3" fmla="*/ 788056 w 788056"/>
                <a:gd name="connsiteY3" fmla="*/ 645724 h 725824"/>
                <a:gd name="connsiteX4" fmla="*/ 744182 w 788056"/>
                <a:gd name="connsiteY4" fmla="*/ 668664 h 725824"/>
                <a:gd name="connsiteX5" fmla="*/ 450274 w 788056"/>
                <a:gd name="connsiteY5" fmla="*/ 725824 h 725824"/>
                <a:gd name="connsiteX6" fmla="*/ 28106 w 788056"/>
                <a:gd name="connsiteY6" fmla="*/ 601602 h 725824"/>
                <a:gd name="connsiteX7" fmla="*/ 0 w 788056"/>
                <a:gd name="connsiteY7" fmla="*/ 579264 h 725824"/>
                <a:gd name="connsiteX8" fmla="*/ 83645 w 788056"/>
                <a:gd name="connsiteY8" fmla="*/ 512783 h 725824"/>
                <a:gd name="connsiteX9" fmla="*/ 300903 w 788056"/>
                <a:gd name="connsiteY9" fmla="*/ 72828 h 725824"/>
                <a:gd name="connsiteX10" fmla="*/ 304720 w 788056"/>
                <a:gd name="connsiteY10" fmla="*/ 0 h 7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056" h="725824">
                  <a:moveTo>
                    <a:pt x="304720" y="0"/>
                  </a:moveTo>
                  <a:lnTo>
                    <a:pt x="328547" y="7125"/>
                  </a:lnTo>
                  <a:cubicBezTo>
                    <a:pt x="576971" y="108343"/>
                    <a:pt x="757458" y="333990"/>
                    <a:pt x="785814" y="602960"/>
                  </a:cubicBezTo>
                  <a:lnTo>
                    <a:pt x="788056" y="645724"/>
                  </a:lnTo>
                  <a:lnTo>
                    <a:pt x="744182" y="668664"/>
                  </a:lnTo>
                  <a:cubicBezTo>
                    <a:pt x="653847" y="705471"/>
                    <a:pt x="554528" y="725824"/>
                    <a:pt x="450274" y="725824"/>
                  </a:cubicBezTo>
                  <a:cubicBezTo>
                    <a:pt x="293894" y="725824"/>
                    <a:pt x="148616" y="680029"/>
                    <a:pt x="28106" y="601602"/>
                  </a:cubicBezTo>
                  <a:lnTo>
                    <a:pt x="0" y="579264"/>
                  </a:lnTo>
                  <a:lnTo>
                    <a:pt x="83645" y="512783"/>
                  </a:lnTo>
                  <a:cubicBezTo>
                    <a:pt x="203206" y="397610"/>
                    <a:pt x="282858" y="243991"/>
                    <a:pt x="300903" y="72828"/>
                  </a:cubicBezTo>
                  <a:lnTo>
                    <a:pt x="30472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">
              <a:extLst>
                <a:ext uri="{FF2B5EF4-FFF2-40B4-BE49-F238E27FC236}">
                  <a16:creationId xmlns:a16="http://schemas.microsoft.com/office/drawing/2014/main" id="{88D020D4-2ECF-469E-A5D1-7AA173B4CBD5}"/>
                </a:ext>
              </a:extLst>
            </p:cNvPr>
            <p:cNvSpPr/>
            <p:nvPr/>
          </p:nvSpPr>
          <p:spPr>
            <a:xfrm>
              <a:off x="2739749" y="1839623"/>
              <a:ext cx="654866" cy="695759"/>
            </a:xfrm>
            <a:custGeom>
              <a:avLst/>
              <a:gdLst>
                <a:gd name="connsiteX0" fmla="*/ 417211 w 720353"/>
                <a:gd name="connsiteY0" fmla="*/ 0 h 695758"/>
                <a:gd name="connsiteX1" fmla="*/ 419452 w 720353"/>
                <a:gd name="connsiteY1" fmla="*/ 42764 h 695758"/>
                <a:gd name="connsiteX2" fmla="*/ 636710 w 720353"/>
                <a:gd name="connsiteY2" fmla="*/ 482719 h 695758"/>
                <a:gd name="connsiteX3" fmla="*/ 720353 w 720353"/>
                <a:gd name="connsiteY3" fmla="*/ 549199 h 695758"/>
                <a:gd name="connsiteX4" fmla="*/ 692249 w 720353"/>
                <a:gd name="connsiteY4" fmla="*/ 571536 h 695758"/>
                <a:gd name="connsiteX5" fmla="*/ 270081 w 720353"/>
                <a:gd name="connsiteY5" fmla="*/ 695758 h 695758"/>
                <a:gd name="connsiteX6" fmla="*/ 117908 w 720353"/>
                <a:gd name="connsiteY6" fmla="*/ 680981 h 695758"/>
                <a:gd name="connsiteX7" fmla="*/ 0 w 720353"/>
                <a:gd name="connsiteY7" fmla="*/ 645723 h 695758"/>
                <a:gd name="connsiteX8" fmla="*/ 3817 w 720353"/>
                <a:gd name="connsiteY8" fmla="*/ 572895 h 695758"/>
                <a:gd name="connsiteX9" fmla="*/ 332824 w 720353"/>
                <a:gd name="connsiteY9" fmla="*/ 44122 h 695758"/>
                <a:gd name="connsiteX10" fmla="*/ 417211 w 720353"/>
                <a:gd name="connsiteY10" fmla="*/ 0 h 69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353" h="695758">
                  <a:moveTo>
                    <a:pt x="417211" y="0"/>
                  </a:moveTo>
                  <a:lnTo>
                    <a:pt x="419452" y="42764"/>
                  </a:lnTo>
                  <a:cubicBezTo>
                    <a:pt x="437497" y="213927"/>
                    <a:pt x="517149" y="367546"/>
                    <a:pt x="636710" y="482719"/>
                  </a:cubicBezTo>
                  <a:lnTo>
                    <a:pt x="720353" y="549199"/>
                  </a:lnTo>
                  <a:lnTo>
                    <a:pt x="692249" y="571536"/>
                  </a:lnTo>
                  <a:cubicBezTo>
                    <a:pt x="571739" y="649963"/>
                    <a:pt x="426462" y="695758"/>
                    <a:pt x="270081" y="695758"/>
                  </a:cubicBezTo>
                  <a:cubicBezTo>
                    <a:pt x="217954" y="695758"/>
                    <a:pt x="167061" y="690670"/>
                    <a:pt x="117908" y="680981"/>
                  </a:cubicBezTo>
                  <a:lnTo>
                    <a:pt x="0" y="645723"/>
                  </a:lnTo>
                  <a:lnTo>
                    <a:pt x="3817" y="572895"/>
                  </a:lnTo>
                  <a:cubicBezTo>
                    <a:pt x="27018" y="352829"/>
                    <a:pt x="152058" y="161764"/>
                    <a:pt x="332824" y="44122"/>
                  </a:cubicBezTo>
                  <a:lnTo>
                    <a:pt x="417211" y="0"/>
                  </a:lnTo>
                  <a:close/>
                </a:path>
              </a:pathLst>
            </a:custGeom>
            <a:solidFill>
              <a:srgbClr val="F26D3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8">
              <a:extLst>
                <a:ext uri="{FF2B5EF4-FFF2-40B4-BE49-F238E27FC236}">
                  <a16:creationId xmlns:a16="http://schemas.microsoft.com/office/drawing/2014/main" id="{5C2870BC-8F02-4495-AE46-AE3A7A2E5036}"/>
                </a:ext>
              </a:extLst>
            </p:cNvPr>
            <p:cNvSpPr/>
            <p:nvPr/>
          </p:nvSpPr>
          <p:spPr>
            <a:xfrm>
              <a:off x="2303659" y="1080653"/>
              <a:ext cx="1095770" cy="1404694"/>
            </a:xfrm>
            <a:custGeom>
              <a:avLst/>
              <a:gdLst>
                <a:gd name="connsiteX0" fmla="*/ 755073 w 1205347"/>
                <a:gd name="connsiteY0" fmla="*/ 0 h 1404693"/>
                <a:gd name="connsiteX1" fmla="*/ 1177241 w 1205347"/>
                <a:gd name="connsiteY1" fmla="*/ 124222 h 1404693"/>
                <a:gd name="connsiteX2" fmla="*/ 1205347 w 1205347"/>
                <a:gd name="connsiteY2" fmla="*/ 146560 h 1404693"/>
                <a:gd name="connsiteX3" fmla="*/ 1121702 w 1205347"/>
                <a:gd name="connsiteY3" fmla="*/ 213041 h 1404693"/>
                <a:gd name="connsiteX4" fmla="*/ 900546 w 1205347"/>
                <a:gd name="connsiteY4" fmla="*/ 727365 h 1404693"/>
                <a:gd name="connsiteX5" fmla="*/ 902203 w 1205347"/>
                <a:gd name="connsiteY5" fmla="*/ 758970 h 1404693"/>
                <a:gd name="connsiteX6" fmla="*/ 817816 w 1205347"/>
                <a:gd name="connsiteY6" fmla="*/ 803092 h 1404693"/>
                <a:gd name="connsiteX7" fmla="*/ 488809 w 1205347"/>
                <a:gd name="connsiteY7" fmla="*/ 1331865 h 1404693"/>
                <a:gd name="connsiteX8" fmla="*/ 484992 w 1205347"/>
                <a:gd name="connsiteY8" fmla="*/ 1404693 h 1404693"/>
                <a:gd name="connsiteX9" fmla="*/ 461165 w 1205347"/>
                <a:gd name="connsiteY9" fmla="*/ 1397568 h 1404693"/>
                <a:gd name="connsiteX10" fmla="*/ 0 w 1205347"/>
                <a:gd name="connsiteY10" fmla="*/ 727364 h 1404693"/>
                <a:gd name="connsiteX11" fmla="*/ 755073 w 1205347"/>
                <a:gd name="connsiteY11" fmla="*/ 0 h 140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7" h="1404693">
                  <a:moveTo>
                    <a:pt x="755073" y="0"/>
                  </a:moveTo>
                  <a:cubicBezTo>
                    <a:pt x="911454" y="0"/>
                    <a:pt x="1056731" y="45795"/>
                    <a:pt x="1177241" y="124222"/>
                  </a:cubicBezTo>
                  <a:lnTo>
                    <a:pt x="1205347" y="146560"/>
                  </a:lnTo>
                  <a:lnTo>
                    <a:pt x="1121702" y="213041"/>
                  </a:lnTo>
                  <a:cubicBezTo>
                    <a:pt x="985061" y="344668"/>
                    <a:pt x="900546" y="526509"/>
                    <a:pt x="900546" y="727365"/>
                  </a:cubicBezTo>
                  <a:lnTo>
                    <a:pt x="902203" y="758970"/>
                  </a:lnTo>
                  <a:lnTo>
                    <a:pt x="817816" y="803092"/>
                  </a:lnTo>
                  <a:cubicBezTo>
                    <a:pt x="637050" y="920734"/>
                    <a:pt x="512010" y="1111799"/>
                    <a:pt x="488809" y="1331865"/>
                  </a:cubicBezTo>
                  <a:lnTo>
                    <a:pt x="484992" y="1404693"/>
                  </a:lnTo>
                  <a:lnTo>
                    <a:pt x="461165" y="1397568"/>
                  </a:lnTo>
                  <a:cubicBezTo>
                    <a:pt x="190157" y="1287148"/>
                    <a:pt x="0" y="1028648"/>
                    <a:pt x="0" y="727364"/>
                  </a:cubicBezTo>
                  <a:cubicBezTo>
                    <a:pt x="0" y="325652"/>
                    <a:pt x="338058" y="0"/>
                    <a:pt x="75507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8C507B28-A228-4584-AE83-3E65A8693860}"/>
                </a:ext>
              </a:extLst>
            </p:cNvPr>
            <p:cNvSpPr/>
            <p:nvPr/>
          </p:nvSpPr>
          <p:spPr>
            <a:xfrm>
              <a:off x="3394271" y="1080655"/>
              <a:ext cx="1095768" cy="1374628"/>
            </a:xfrm>
            <a:custGeom>
              <a:avLst/>
              <a:gdLst>
                <a:gd name="connsiteX0" fmla="*/ 450272 w 1205345"/>
                <a:gd name="connsiteY0" fmla="*/ 0 h 1374628"/>
                <a:gd name="connsiteX1" fmla="*/ 1205345 w 1205345"/>
                <a:gd name="connsiteY1" fmla="*/ 727364 h 1374628"/>
                <a:gd name="connsiteX2" fmla="*/ 872440 w 1205345"/>
                <a:gd name="connsiteY2" fmla="*/ 1330506 h 1374628"/>
                <a:gd name="connsiteX3" fmla="*/ 788054 w 1205345"/>
                <a:gd name="connsiteY3" fmla="*/ 1374628 h 1374628"/>
                <a:gd name="connsiteX4" fmla="*/ 785812 w 1205345"/>
                <a:gd name="connsiteY4" fmla="*/ 1331864 h 1374628"/>
                <a:gd name="connsiteX5" fmla="*/ 328545 w 1205345"/>
                <a:gd name="connsiteY5" fmla="*/ 736029 h 1374628"/>
                <a:gd name="connsiteX6" fmla="*/ 304718 w 1205345"/>
                <a:gd name="connsiteY6" fmla="*/ 728904 h 1374628"/>
                <a:gd name="connsiteX7" fmla="*/ 304799 w 1205345"/>
                <a:gd name="connsiteY7" fmla="*/ 727363 h 1374628"/>
                <a:gd name="connsiteX8" fmla="*/ 83643 w 1205345"/>
                <a:gd name="connsiteY8" fmla="*/ 213039 h 1374628"/>
                <a:gd name="connsiteX9" fmla="*/ 0 w 1205345"/>
                <a:gd name="connsiteY9" fmla="*/ 146559 h 1374628"/>
                <a:gd name="connsiteX10" fmla="*/ 28104 w 1205345"/>
                <a:gd name="connsiteY10" fmla="*/ 124222 h 1374628"/>
                <a:gd name="connsiteX11" fmla="*/ 450272 w 1205345"/>
                <a:gd name="connsiteY11" fmla="*/ 0 h 137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5" h="1374628">
                  <a:moveTo>
                    <a:pt x="450272" y="0"/>
                  </a:moveTo>
                  <a:cubicBezTo>
                    <a:pt x="867287" y="0"/>
                    <a:pt x="1205345" y="325652"/>
                    <a:pt x="1205345" y="727364"/>
                  </a:cubicBezTo>
                  <a:cubicBezTo>
                    <a:pt x="1205345" y="978434"/>
                    <a:pt x="1073291" y="1199793"/>
                    <a:pt x="872440" y="1330506"/>
                  </a:cubicBezTo>
                  <a:lnTo>
                    <a:pt x="788054" y="1374628"/>
                  </a:lnTo>
                  <a:lnTo>
                    <a:pt x="785812" y="1331864"/>
                  </a:lnTo>
                  <a:cubicBezTo>
                    <a:pt x="757456" y="1062894"/>
                    <a:pt x="576969" y="837247"/>
                    <a:pt x="328545" y="736029"/>
                  </a:cubicBezTo>
                  <a:lnTo>
                    <a:pt x="304718" y="728904"/>
                  </a:lnTo>
                  <a:lnTo>
                    <a:pt x="304799" y="727363"/>
                  </a:lnTo>
                  <a:cubicBezTo>
                    <a:pt x="304799" y="526507"/>
                    <a:pt x="220285" y="344666"/>
                    <a:pt x="83643" y="213039"/>
                  </a:cubicBezTo>
                  <a:lnTo>
                    <a:pt x="0" y="146559"/>
                  </a:lnTo>
                  <a:lnTo>
                    <a:pt x="28104" y="124222"/>
                  </a:lnTo>
                  <a:cubicBezTo>
                    <a:pt x="148614" y="45795"/>
                    <a:pt x="293892" y="0"/>
                    <a:pt x="4502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20">
              <a:extLst>
                <a:ext uri="{FF2B5EF4-FFF2-40B4-BE49-F238E27FC236}">
                  <a16:creationId xmlns:a16="http://schemas.microsoft.com/office/drawing/2014/main" id="{3B4BCB6D-4D64-4775-85F2-D42EBFAFCE83}"/>
                </a:ext>
              </a:extLst>
            </p:cNvPr>
            <p:cNvSpPr/>
            <p:nvPr/>
          </p:nvSpPr>
          <p:spPr>
            <a:xfrm>
              <a:off x="3123750" y="1759522"/>
              <a:ext cx="552602" cy="629300"/>
            </a:xfrm>
            <a:custGeom>
              <a:avLst/>
              <a:gdLst>
                <a:gd name="connsiteX0" fmla="*/ 337781 w 607862"/>
                <a:gd name="connsiteY0" fmla="*/ 0 h 629299"/>
                <a:gd name="connsiteX1" fmla="*/ 489954 w 607862"/>
                <a:gd name="connsiteY1" fmla="*/ 14777 h 629299"/>
                <a:gd name="connsiteX2" fmla="*/ 607862 w 607862"/>
                <a:gd name="connsiteY2" fmla="*/ 50035 h 629299"/>
                <a:gd name="connsiteX3" fmla="*/ 604045 w 607862"/>
                <a:gd name="connsiteY3" fmla="*/ 122863 h 629299"/>
                <a:gd name="connsiteX4" fmla="*/ 386787 w 607862"/>
                <a:gd name="connsiteY4" fmla="*/ 562818 h 629299"/>
                <a:gd name="connsiteX5" fmla="*/ 303142 w 607862"/>
                <a:gd name="connsiteY5" fmla="*/ 629299 h 629299"/>
                <a:gd name="connsiteX6" fmla="*/ 219499 w 607862"/>
                <a:gd name="connsiteY6" fmla="*/ 562819 h 629299"/>
                <a:gd name="connsiteX7" fmla="*/ 2241 w 607862"/>
                <a:gd name="connsiteY7" fmla="*/ 122864 h 629299"/>
                <a:gd name="connsiteX8" fmla="*/ 0 w 607862"/>
                <a:gd name="connsiteY8" fmla="*/ 80100 h 629299"/>
                <a:gd name="connsiteX9" fmla="*/ 43873 w 607862"/>
                <a:gd name="connsiteY9" fmla="*/ 57160 h 629299"/>
                <a:gd name="connsiteX10" fmla="*/ 337781 w 607862"/>
                <a:gd name="connsiteY10" fmla="*/ 0 h 6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862" h="629299">
                  <a:moveTo>
                    <a:pt x="337781" y="0"/>
                  </a:moveTo>
                  <a:cubicBezTo>
                    <a:pt x="389908" y="0"/>
                    <a:pt x="440801" y="5088"/>
                    <a:pt x="489954" y="14777"/>
                  </a:cubicBezTo>
                  <a:lnTo>
                    <a:pt x="607862" y="50035"/>
                  </a:lnTo>
                  <a:lnTo>
                    <a:pt x="604045" y="122863"/>
                  </a:lnTo>
                  <a:cubicBezTo>
                    <a:pt x="586000" y="294026"/>
                    <a:pt x="506348" y="447645"/>
                    <a:pt x="386787" y="562818"/>
                  </a:cubicBezTo>
                  <a:lnTo>
                    <a:pt x="303142" y="629299"/>
                  </a:lnTo>
                  <a:lnTo>
                    <a:pt x="219499" y="562819"/>
                  </a:lnTo>
                  <a:cubicBezTo>
                    <a:pt x="99938" y="447646"/>
                    <a:pt x="20286" y="294027"/>
                    <a:pt x="2241" y="122864"/>
                  </a:cubicBezTo>
                  <a:lnTo>
                    <a:pt x="0" y="80100"/>
                  </a:lnTo>
                  <a:lnTo>
                    <a:pt x="43873" y="57160"/>
                  </a:lnTo>
                  <a:cubicBezTo>
                    <a:pt x="134208" y="20353"/>
                    <a:pt x="233527" y="0"/>
                    <a:pt x="337781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 21">
              <a:extLst>
                <a:ext uri="{FF2B5EF4-FFF2-40B4-BE49-F238E27FC236}">
                  <a16:creationId xmlns:a16="http://schemas.microsoft.com/office/drawing/2014/main" id="{36C08DE2-4640-4798-B361-6546F38F539A}"/>
                </a:ext>
              </a:extLst>
            </p:cNvPr>
            <p:cNvSpPr/>
            <p:nvPr/>
          </p:nvSpPr>
          <p:spPr>
            <a:xfrm>
              <a:off x="2741226" y="2388822"/>
              <a:ext cx="1372860" cy="825428"/>
            </a:xfrm>
            <a:custGeom>
              <a:avLst/>
              <a:gdLst>
                <a:gd name="connsiteX0" fmla="*/ 720434 w 1510146"/>
                <a:gd name="connsiteY0" fmla="*/ 0 h 825429"/>
                <a:gd name="connsiteX1" fmla="*/ 748540 w 1510146"/>
                <a:gd name="connsiteY1" fmla="*/ 22338 h 825429"/>
                <a:gd name="connsiteX2" fmla="*/ 1170708 w 1510146"/>
                <a:gd name="connsiteY2" fmla="*/ 146560 h 825429"/>
                <a:gd name="connsiteX3" fmla="*/ 1464616 w 1510146"/>
                <a:gd name="connsiteY3" fmla="*/ 89400 h 825429"/>
                <a:gd name="connsiteX4" fmla="*/ 1508490 w 1510146"/>
                <a:gd name="connsiteY4" fmla="*/ 66460 h 825429"/>
                <a:gd name="connsiteX5" fmla="*/ 1510146 w 1510146"/>
                <a:gd name="connsiteY5" fmla="*/ 98065 h 825429"/>
                <a:gd name="connsiteX6" fmla="*/ 755073 w 1510146"/>
                <a:gd name="connsiteY6" fmla="*/ 825429 h 825429"/>
                <a:gd name="connsiteX7" fmla="*/ 0 w 1510146"/>
                <a:gd name="connsiteY7" fmla="*/ 98065 h 825429"/>
                <a:gd name="connsiteX8" fmla="*/ 81 w 1510146"/>
                <a:gd name="connsiteY8" fmla="*/ 96524 h 825429"/>
                <a:gd name="connsiteX9" fmla="*/ 117989 w 1510146"/>
                <a:gd name="connsiteY9" fmla="*/ 131782 h 825429"/>
                <a:gd name="connsiteX10" fmla="*/ 270162 w 1510146"/>
                <a:gd name="connsiteY10" fmla="*/ 146559 h 825429"/>
                <a:gd name="connsiteX11" fmla="*/ 692330 w 1510146"/>
                <a:gd name="connsiteY11" fmla="*/ 22337 h 825429"/>
                <a:gd name="connsiteX12" fmla="*/ 720434 w 1510146"/>
                <a:gd name="connsiteY12" fmla="*/ 0 h 82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0146" h="825429">
                  <a:moveTo>
                    <a:pt x="720434" y="0"/>
                  </a:moveTo>
                  <a:lnTo>
                    <a:pt x="748540" y="22338"/>
                  </a:lnTo>
                  <a:cubicBezTo>
                    <a:pt x="869050" y="100765"/>
                    <a:pt x="1014328" y="146560"/>
                    <a:pt x="1170708" y="146560"/>
                  </a:cubicBezTo>
                  <a:cubicBezTo>
                    <a:pt x="1274962" y="146560"/>
                    <a:pt x="1374281" y="126207"/>
                    <a:pt x="1464616" y="89400"/>
                  </a:cubicBezTo>
                  <a:lnTo>
                    <a:pt x="1508490" y="66460"/>
                  </a:lnTo>
                  <a:lnTo>
                    <a:pt x="1510146" y="98065"/>
                  </a:lnTo>
                  <a:cubicBezTo>
                    <a:pt x="1510146" y="499777"/>
                    <a:pt x="1172088" y="825429"/>
                    <a:pt x="755073" y="825429"/>
                  </a:cubicBezTo>
                  <a:cubicBezTo>
                    <a:pt x="338058" y="825429"/>
                    <a:pt x="0" y="499777"/>
                    <a:pt x="0" y="98065"/>
                  </a:cubicBezTo>
                  <a:lnTo>
                    <a:pt x="81" y="96524"/>
                  </a:lnTo>
                  <a:lnTo>
                    <a:pt x="117989" y="131782"/>
                  </a:lnTo>
                  <a:cubicBezTo>
                    <a:pt x="167142" y="141471"/>
                    <a:pt x="218035" y="146559"/>
                    <a:pt x="270162" y="146559"/>
                  </a:cubicBezTo>
                  <a:cubicBezTo>
                    <a:pt x="426543" y="146559"/>
                    <a:pt x="571820" y="100764"/>
                    <a:pt x="692330" y="22337"/>
                  </a:cubicBezTo>
                  <a:lnTo>
                    <a:pt x="72043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3E88AB3-23E4-404B-99EC-723BE03B5FA5}"/>
                </a:ext>
              </a:extLst>
            </p:cNvPr>
            <p:cNvSpPr txBox="1"/>
            <p:nvPr/>
          </p:nvSpPr>
          <p:spPr>
            <a:xfrm>
              <a:off x="1656132" y="1297104"/>
              <a:ext cx="3606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6F70E0E-FD1F-42DE-B0F2-69D745D76830}"/>
                </a:ext>
              </a:extLst>
            </p:cNvPr>
            <p:cNvSpPr txBox="1"/>
            <p:nvPr/>
          </p:nvSpPr>
          <p:spPr>
            <a:xfrm>
              <a:off x="4648908" y="1337520"/>
              <a:ext cx="3606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B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B27F829-04A7-48A4-855A-026C0B55B072}"/>
                </a:ext>
              </a:extLst>
            </p:cNvPr>
            <p:cNvSpPr txBox="1"/>
            <p:nvPr/>
          </p:nvSpPr>
          <p:spPr>
            <a:xfrm>
              <a:off x="2542823" y="2774160"/>
              <a:ext cx="3606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32F1BB6-FD78-469E-8EA6-DA60702785C9}"/>
              </a:ext>
            </a:extLst>
          </p:cNvPr>
          <p:cNvGrpSpPr/>
          <p:nvPr/>
        </p:nvGrpSpPr>
        <p:grpSpPr>
          <a:xfrm>
            <a:off x="8444071" y="360194"/>
            <a:ext cx="2585866" cy="692297"/>
            <a:chOff x="8444071" y="360194"/>
            <a:chExt cx="2585866" cy="692297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1295FB64-86BB-4AB5-B90F-72851FC4635F}"/>
                </a:ext>
              </a:extLst>
            </p:cNvPr>
            <p:cNvSpPr/>
            <p:nvPr/>
          </p:nvSpPr>
          <p:spPr>
            <a:xfrm>
              <a:off x="8444071" y="360194"/>
              <a:ext cx="2585866" cy="692297"/>
            </a:xfrm>
            <a:prstGeom prst="roundRect">
              <a:avLst>
                <a:gd name="adj" fmla="val 50000"/>
              </a:avLst>
            </a:prstGeom>
            <a:solidFill>
              <a:srgbClr val="2D8BB5"/>
            </a:solidFill>
            <a:ln w="76200">
              <a:solidFill>
                <a:srgbClr val="E1F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9C61FD70-1DC6-4125-842F-E94105C32FBC}"/>
                    </a:ext>
                  </a:extLst>
                </p:cNvPr>
                <p:cNvSpPr/>
                <p:nvPr/>
              </p:nvSpPr>
              <p:spPr>
                <a:xfrm>
                  <a:off x="8519083" y="438613"/>
                  <a:ext cx="23295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9C61FD70-1DC6-4125-842F-E94105C32F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083" y="438613"/>
                  <a:ext cx="232954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id="{E18B2375-5BF4-4FE2-9C50-80361E590A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23" y="218885"/>
            <a:ext cx="6872266" cy="1025347"/>
          </a:xfrm>
          <a:prstGeom prst="rect">
            <a:avLst/>
          </a:prstGeom>
        </p:spPr>
      </p:pic>
      <p:sp>
        <p:nvSpPr>
          <p:cNvPr id="100" name="สี่เหลี่ยมผืนผ้า: มุมมนด้านบน 99">
            <a:extLst>
              <a:ext uri="{FF2B5EF4-FFF2-40B4-BE49-F238E27FC236}">
                <a16:creationId xmlns:a16="http://schemas.microsoft.com/office/drawing/2014/main" id="{46706908-14F7-412B-9C44-68DD6D495046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BF90F692-3E19-40D1-BFC9-B77D751BCC1D}"/>
              </a:ext>
            </a:extLst>
          </p:cNvPr>
          <p:cNvGrpSpPr/>
          <p:nvPr/>
        </p:nvGrpSpPr>
        <p:grpSpPr>
          <a:xfrm>
            <a:off x="8255908" y="1230859"/>
            <a:ext cx="2696648" cy="1704538"/>
            <a:chOff x="8255908" y="1230859"/>
            <a:chExt cx="2696648" cy="1704538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20D0F1D-5B1D-4ADD-9A72-66E4EAE73EE6}"/>
                </a:ext>
              </a:extLst>
            </p:cNvPr>
            <p:cNvSpPr/>
            <p:nvPr/>
          </p:nvSpPr>
          <p:spPr>
            <a:xfrm>
              <a:off x="8255908" y="1230859"/>
              <a:ext cx="2696648" cy="1704538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20">
              <a:extLst>
                <a:ext uri="{FF2B5EF4-FFF2-40B4-BE49-F238E27FC236}">
                  <a16:creationId xmlns:a16="http://schemas.microsoft.com/office/drawing/2014/main" id="{661978A5-C947-4D93-BAAB-82BBBC3B0D5C}"/>
                </a:ext>
              </a:extLst>
            </p:cNvPr>
            <p:cNvSpPr/>
            <p:nvPr/>
          </p:nvSpPr>
          <p:spPr>
            <a:xfrm>
              <a:off x="9384794" y="1471739"/>
              <a:ext cx="403054" cy="416273"/>
            </a:xfrm>
            <a:custGeom>
              <a:avLst/>
              <a:gdLst>
                <a:gd name="connsiteX0" fmla="*/ 304801 w 609600"/>
                <a:gd name="connsiteY0" fmla="*/ 0 h 612410"/>
                <a:gd name="connsiteX1" fmla="*/ 388444 w 609600"/>
                <a:gd name="connsiteY1" fmla="*/ 66480 h 612410"/>
                <a:gd name="connsiteX2" fmla="*/ 609600 w 609600"/>
                <a:gd name="connsiteY2" fmla="*/ 580804 h 612410"/>
                <a:gd name="connsiteX3" fmla="*/ 609519 w 609600"/>
                <a:gd name="connsiteY3" fmla="*/ 582345 h 612410"/>
                <a:gd name="connsiteX4" fmla="*/ 491611 w 609600"/>
                <a:gd name="connsiteY4" fmla="*/ 547087 h 612410"/>
                <a:gd name="connsiteX5" fmla="*/ 339438 w 609600"/>
                <a:gd name="connsiteY5" fmla="*/ 532310 h 612410"/>
                <a:gd name="connsiteX6" fmla="*/ 45530 w 609600"/>
                <a:gd name="connsiteY6" fmla="*/ 589470 h 612410"/>
                <a:gd name="connsiteX7" fmla="*/ 1657 w 609600"/>
                <a:gd name="connsiteY7" fmla="*/ 612410 h 612410"/>
                <a:gd name="connsiteX8" fmla="*/ 0 w 609600"/>
                <a:gd name="connsiteY8" fmla="*/ 580805 h 612410"/>
                <a:gd name="connsiteX9" fmla="*/ 221156 w 609600"/>
                <a:gd name="connsiteY9" fmla="*/ 66481 h 612410"/>
                <a:gd name="connsiteX10" fmla="*/ 304801 w 609600"/>
                <a:gd name="connsiteY10" fmla="*/ 0 h 61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12410">
                  <a:moveTo>
                    <a:pt x="304801" y="0"/>
                  </a:moveTo>
                  <a:lnTo>
                    <a:pt x="388444" y="66480"/>
                  </a:lnTo>
                  <a:cubicBezTo>
                    <a:pt x="525086" y="198107"/>
                    <a:pt x="609600" y="379948"/>
                    <a:pt x="609600" y="580804"/>
                  </a:cubicBezTo>
                  <a:lnTo>
                    <a:pt x="609519" y="582345"/>
                  </a:lnTo>
                  <a:lnTo>
                    <a:pt x="491611" y="547087"/>
                  </a:lnTo>
                  <a:cubicBezTo>
                    <a:pt x="442458" y="537398"/>
                    <a:pt x="391565" y="532310"/>
                    <a:pt x="339438" y="532310"/>
                  </a:cubicBezTo>
                  <a:cubicBezTo>
                    <a:pt x="235184" y="532310"/>
                    <a:pt x="135865" y="552663"/>
                    <a:pt x="45530" y="589470"/>
                  </a:cubicBezTo>
                  <a:lnTo>
                    <a:pt x="1657" y="612410"/>
                  </a:lnTo>
                  <a:lnTo>
                    <a:pt x="0" y="580805"/>
                  </a:lnTo>
                  <a:cubicBezTo>
                    <a:pt x="0" y="379949"/>
                    <a:pt x="84515" y="198108"/>
                    <a:pt x="221156" y="66481"/>
                  </a:cubicBezTo>
                  <a:lnTo>
                    <a:pt x="30480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Freeform 21">
              <a:extLst>
                <a:ext uri="{FF2B5EF4-FFF2-40B4-BE49-F238E27FC236}">
                  <a16:creationId xmlns:a16="http://schemas.microsoft.com/office/drawing/2014/main" id="{8A1EBD9B-A869-483C-9D43-107045B5BB72}"/>
                </a:ext>
              </a:extLst>
            </p:cNvPr>
            <p:cNvSpPr/>
            <p:nvPr/>
          </p:nvSpPr>
          <p:spPr>
            <a:xfrm>
              <a:off x="9586321" y="1867576"/>
              <a:ext cx="521046" cy="493364"/>
            </a:xfrm>
            <a:custGeom>
              <a:avLst/>
              <a:gdLst>
                <a:gd name="connsiteX0" fmla="*/ 304720 w 788056"/>
                <a:gd name="connsiteY0" fmla="*/ 0 h 725824"/>
                <a:gd name="connsiteX1" fmla="*/ 328547 w 788056"/>
                <a:gd name="connsiteY1" fmla="*/ 7125 h 725824"/>
                <a:gd name="connsiteX2" fmla="*/ 785814 w 788056"/>
                <a:gd name="connsiteY2" fmla="*/ 602960 h 725824"/>
                <a:gd name="connsiteX3" fmla="*/ 788056 w 788056"/>
                <a:gd name="connsiteY3" fmla="*/ 645724 h 725824"/>
                <a:gd name="connsiteX4" fmla="*/ 744182 w 788056"/>
                <a:gd name="connsiteY4" fmla="*/ 668664 h 725824"/>
                <a:gd name="connsiteX5" fmla="*/ 450274 w 788056"/>
                <a:gd name="connsiteY5" fmla="*/ 725824 h 725824"/>
                <a:gd name="connsiteX6" fmla="*/ 28106 w 788056"/>
                <a:gd name="connsiteY6" fmla="*/ 601602 h 725824"/>
                <a:gd name="connsiteX7" fmla="*/ 0 w 788056"/>
                <a:gd name="connsiteY7" fmla="*/ 579264 h 725824"/>
                <a:gd name="connsiteX8" fmla="*/ 83645 w 788056"/>
                <a:gd name="connsiteY8" fmla="*/ 512783 h 725824"/>
                <a:gd name="connsiteX9" fmla="*/ 300903 w 788056"/>
                <a:gd name="connsiteY9" fmla="*/ 72828 h 725824"/>
                <a:gd name="connsiteX10" fmla="*/ 304720 w 788056"/>
                <a:gd name="connsiteY10" fmla="*/ 0 h 7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056" h="725824">
                  <a:moveTo>
                    <a:pt x="304720" y="0"/>
                  </a:moveTo>
                  <a:lnTo>
                    <a:pt x="328547" y="7125"/>
                  </a:lnTo>
                  <a:cubicBezTo>
                    <a:pt x="576971" y="108343"/>
                    <a:pt x="757458" y="333990"/>
                    <a:pt x="785814" y="602960"/>
                  </a:cubicBezTo>
                  <a:lnTo>
                    <a:pt x="788056" y="645724"/>
                  </a:lnTo>
                  <a:lnTo>
                    <a:pt x="744182" y="668664"/>
                  </a:lnTo>
                  <a:cubicBezTo>
                    <a:pt x="653847" y="705471"/>
                    <a:pt x="554528" y="725824"/>
                    <a:pt x="450274" y="725824"/>
                  </a:cubicBezTo>
                  <a:cubicBezTo>
                    <a:pt x="293894" y="725824"/>
                    <a:pt x="148616" y="680029"/>
                    <a:pt x="28106" y="601602"/>
                  </a:cubicBezTo>
                  <a:lnTo>
                    <a:pt x="0" y="579264"/>
                  </a:lnTo>
                  <a:lnTo>
                    <a:pt x="83645" y="512783"/>
                  </a:lnTo>
                  <a:cubicBezTo>
                    <a:pt x="203206" y="397610"/>
                    <a:pt x="282858" y="243991"/>
                    <a:pt x="300903" y="72828"/>
                  </a:cubicBezTo>
                  <a:lnTo>
                    <a:pt x="304720" y="0"/>
                  </a:lnTo>
                  <a:close/>
                </a:path>
              </a:pathLst>
            </a:custGeom>
            <a:solidFill>
              <a:srgbClr val="F26D3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22">
              <a:extLst>
                <a:ext uri="{FF2B5EF4-FFF2-40B4-BE49-F238E27FC236}">
                  <a16:creationId xmlns:a16="http://schemas.microsoft.com/office/drawing/2014/main" id="{DB6D0A61-3747-4057-B31E-8E8B2FCB9BAD}"/>
                </a:ext>
              </a:extLst>
            </p:cNvPr>
            <p:cNvSpPr/>
            <p:nvPr/>
          </p:nvSpPr>
          <p:spPr>
            <a:xfrm>
              <a:off x="9110039" y="1888012"/>
              <a:ext cx="476282" cy="472927"/>
            </a:xfrm>
            <a:custGeom>
              <a:avLst/>
              <a:gdLst>
                <a:gd name="connsiteX0" fmla="*/ 417211 w 720353"/>
                <a:gd name="connsiteY0" fmla="*/ 0 h 695758"/>
                <a:gd name="connsiteX1" fmla="*/ 419452 w 720353"/>
                <a:gd name="connsiteY1" fmla="*/ 42764 h 695758"/>
                <a:gd name="connsiteX2" fmla="*/ 636710 w 720353"/>
                <a:gd name="connsiteY2" fmla="*/ 482719 h 695758"/>
                <a:gd name="connsiteX3" fmla="*/ 720353 w 720353"/>
                <a:gd name="connsiteY3" fmla="*/ 549199 h 695758"/>
                <a:gd name="connsiteX4" fmla="*/ 692249 w 720353"/>
                <a:gd name="connsiteY4" fmla="*/ 571536 h 695758"/>
                <a:gd name="connsiteX5" fmla="*/ 270081 w 720353"/>
                <a:gd name="connsiteY5" fmla="*/ 695758 h 695758"/>
                <a:gd name="connsiteX6" fmla="*/ 117908 w 720353"/>
                <a:gd name="connsiteY6" fmla="*/ 680981 h 695758"/>
                <a:gd name="connsiteX7" fmla="*/ 0 w 720353"/>
                <a:gd name="connsiteY7" fmla="*/ 645723 h 695758"/>
                <a:gd name="connsiteX8" fmla="*/ 3817 w 720353"/>
                <a:gd name="connsiteY8" fmla="*/ 572895 h 695758"/>
                <a:gd name="connsiteX9" fmla="*/ 332824 w 720353"/>
                <a:gd name="connsiteY9" fmla="*/ 44122 h 695758"/>
                <a:gd name="connsiteX10" fmla="*/ 417211 w 720353"/>
                <a:gd name="connsiteY10" fmla="*/ 0 h 69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353" h="695758">
                  <a:moveTo>
                    <a:pt x="417211" y="0"/>
                  </a:moveTo>
                  <a:lnTo>
                    <a:pt x="419452" y="42764"/>
                  </a:lnTo>
                  <a:cubicBezTo>
                    <a:pt x="437497" y="213927"/>
                    <a:pt x="517149" y="367546"/>
                    <a:pt x="636710" y="482719"/>
                  </a:cubicBezTo>
                  <a:lnTo>
                    <a:pt x="720353" y="549199"/>
                  </a:lnTo>
                  <a:lnTo>
                    <a:pt x="692249" y="571536"/>
                  </a:lnTo>
                  <a:cubicBezTo>
                    <a:pt x="571739" y="649963"/>
                    <a:pt x="426462" y="695758"/>
                    <a:pt x="270081" y="695758"/>
                  </a:cubicBezTo>
                  <a:cubicBezTo>
                    <a:pt x="217954" y="695758"/>
                    <a:pt x="167061" y="690670"/>
                    <a:pt x="117908" y="680981"/>
                  </a:cubicBezTo>
                  <a:lnTo>
                    <a:pt x="0" y="645723"/>
                  </a:lnTo>
                  <a:lnTo>
                    <a:pt x="3817" y="572895"/>
                  </a:lnTo>
                  <a:cubicBezTo>
                    <a:pt x="27018" y="352829"/>
                    <a:pt x="152058" y="161764"/>
                    <a:pt x="332824" y="44122"/>
                  </a:cubicBezTo>
                  <a:lnTo>
                    <a:pt x="417211" y="0"/>
                  </a:lnTo>
                  <a:close/>
                </a:path>
              </a:pathLst>
            </a:custGeom>
            <a:solidFill>
              <a:srgbClr val="F26D3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23">
              <a:extLst>
                <a:ext uri="{FF2B5EF4-FFF2-40B4-BE49-F238E27FC236}">
                  <a16:creationId xmlns:a16="http://schemas.microsoft.com/office/drawing/2014/main" id="{31D93F4D-31F1-467B-BB51-BB00AD60AFDF}"/>
                </a:ext>
              </a:extLst>
            </p:cNvPr>
            <p:cNvSpPr/>
            <p:nvPr/>
          </p:nvSpPr>
          <p:spPr>
            <a:xfrm>
              <a:off x="8789373" y="1372118"/>
              <a:ext cx="796950" cy="954811"/>
            </a:xfrm>
            <a:custGeom>
              <a:avLst/>
              <a:gdLst>
                <a:gd name="connsiteX0" fmla="*/ 755073 w 1205347"/>
                <a:gd name="connsiteY0" fmla="*/ 0 h 1404693"/>
                <a:gd name="connsiteX1" fmla="*/ 1177241 w 1205347"/>
                <a:gd name="connsiteY1" fmla="*/ 124222 h 1404693"/>
                <a:gd name="connsiteX2" fmla="*/ 1205347 w 1205347"/>
                <a:gd name="connsiteY2" fmla="*/ 146560 h 1404693"/>
                <a:gd name="connsiteX3" fmla="*/ 1121702 w 1205347"/>
                <a:gd name="connsiteY3" fmla="*/ 213041 h 1404693"/>
                <a:gd name="connsiteX4" fmla="*/ 900546 w 1205347"/>
                <a:gd name="connsiteY4" fmla="*/ 727365 h 1404693"/>
                <a:gd name="connsiteX5" fmla="*/ 902203 w 1205347"/>
                <a:gd name="connsiteY5" fmla="*/ 758970 h 1404693"/>
                <a:gd name="connsiteX6" fmla="*/ 817816 w 1205347"/>
                <a:gd name="connsiteY6" fmla="*/ 803092 h 1404693"/>
                <a:gd name="connsiteX7" fmla="*/ 488809 w 1205347"/>
                <a:gd name="connsiteY7" fmla="*/ 1331865 h 1404693"/>
                <a:gd name="connsiteX8" fmla="*/ 484992 w 1205347"/>
                <a:gd name="connsiteY8" fmla="*/ 1404693 h 1404693"/>
                <a:gd name="connsiteX9" fmla="*/ 461165 w 1205347"/>
                <a:gd name="connsiteY9" fmla="*/ 1397568 h 1404693"/>
                <a:gd name="connsiteX10" fmla="*/ 0 w 1205347"/>
                <a:gd name="connsiteY10" fmla="*/ 727364 h 1404693"/>
                <a:gd name="connsiteX11" fmla="*/ 755073 w 1205347"/>
                <a:gd name="connsiteY11" fmla="*/ 0 h 140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7" h="1404693">
                  <a:moveTo>
                    <a:pt x="755073" y="0"/>
                  </a:moveTo>
                  <a:cubicBezTo>
                    <a:pt x="911454" y="0"/>
                    <a:pt x="1056731" y="45795"/>
                    <a:pt x="1177241" y="124222"/>
                  </a:cubicBezTo>
                  <a:lnTo>
                    <a:pt x="1205347" y="146560"/>
                  </a:lnTo>
                  <a:lnTo>
                    <a:pt x="1121702" y="213041"/>
                  </a:lnTo>
                  <a:cubicBezTo>
                    <a:pt x="985061" y="344668"/>
                    <a:pt x="900546" y="526509"/>
                    <a:pt x="900546" y="727365"/>
                  </a:cubicBezTo>
                  <a:lnTo>
                    <a:pt x="902203" y="758970"/>
                  </a:lnTo>
                  <a:lnTo>
                    <a:pt x="817816" y="803092"/>
                  </a:lnTo>
                  <a:cubicBezTo>
                    <a:pt x="637050" y="920734"/>
                    <a:pt x="512010" y="1111799"/>
                    <a:pt x="488809" y="1331865"/>
                  </a:cubicBezTo>
                  <a:lnTo>
                    <a:pt x="484992" y="1404693"/>
                  </a:lnTo>
                  <a:lnTo>
                    <a:pt x="461165" y="1397568"/>
                  </a:lnTo>
                  <a:cubicBezTo>
                    <a:pt x="190157" y="1287148"/>
                    <a:pt x="0" y="1028648"/>
                    <a:pt x="0" y="727364"/>
                  </a:cubicBezTo>
                  <a:cubicBezTo>
                    <a:pt x="0" y="325652"/>
                    <a:pt x="338058" y="0"/>
                    <a:pt x="75507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24">
              <a:extLst>
                <a:ext uri="{FF2B5EF4-FFF2-40B4-BE49-F238E27FC236}">
                  <a16:creationId xmlns:a16="http://schemas.microsoft.com/office/drawing/2014/main" id="{3F3832FD-D030-452A-97BA-8280F0812E5B}"/>
                </a:ext>
              </a:extLst>
            </p:cNvPr>
            <p:cNvSpPr/>
            <p:nvPr/>
          </p:nvSpPr>
          <p:spPr>
            <a:xfrm>
              <a:off x="9586323" y="1372118"/>
              <a:ext cx="796948" cy="934375"/>
            </a:xfrm>
            <a:custGeom>
              <a:avLst/>
              <a:gdLst>
                <a:gd name="connsiteX0" fmla="*/ 450272 w 1205345"/>
                <a:gd name="connsiteY0" fmla="*/ 0 h 1374628"/>
                <a:gd name="connsiteX1" fmla="*/ 1205345 w 1205345"/>
                <a:gd name="connsiteY1" fmla="*/ 727364 h 1374628"/>
                <a:gd name="connsiteX2" fmla="*/ 872440 w 1205345"/>
                <a:gd name="connsiteY2" fmla="*/ 1330506 h 1374628"/>
                <a:gd name="connsiteX3" fmla="*/ 788054 w 1205345"/>
                <a:gd name="connsiteY3" fmla="*/ 1374628 h 1374628"/>
                <a:gd name="connsiteX4" fmla="*/ 785812 w 1205345"/>
                <a:gd name="connsiteY4" fmla="*/ 1331864 h 1374628"/>
                <a:gd name="connsiteX5" fmla="*/ 328545 w 1205345"/>
                <a:gd name="connsiteY5" fmla="*/ 736029 h 1374628"/>
                <a:gd name="connsiteX6" fmla="*/ 304718 w 1205345"/>
                <a:gd name="connsiteY6" fmla="*/ 728904 h 1374628"/>
                <a:gd name="connsiteX7" fmla="*/ 304799 w 1205345"/>
                <a:gd name="connsiteY7" fmla="*/ 727363 h 1374628"/>
                <a:gd name="connsiteX8" fmla="*/ 83643 w 1205345"/>
                <a:gd name="connsiteY8" fmla="*/ 213039 h 1374628"/>
                <a:gd name="connsiteX9" fmla="*/ 0 w 1205345"/>
                <a:gd name="connsiteY9" fmla="*/ 146559 h 1374628"/>
                <a:gd name="connsiteX10" fmla="*/ 28104 w 1205345"/>
                <a:gd name="connsiteY10" fmla="*/ 124222 h 1374628"/>
                <a:gd name="connsiteX11" fmla="*/ 450272 w 1205345"/>
                <a:gd name="connsiteY11" fmla="*/ 0 h 137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5" h="1374628">
                  <a:moveTo>
                    <a:pt x="450272" y="0"/>
                  </a:moveTo>
                  <a:cubicBezTo>
                    <a:pt x="867287" y="0"/>
                    <a:pt x="1205345" y="325652"/>
                    <a:pt x="1205345" y="727364"/>
                  </a:cubicBezTo>
                  <a:cubicBezTo>
                    <a:pt x="1205345" y="978434"/>
                    <a:pt x="1073291" y="1199793"/>
                    <a:pt x="872440" y="1330506"/>
                  </a:cubicBezTo>
                  <a:lnTo>
                    <a:pt x="788054" y="1374628"/>
                  </a:lnTo>
                  <a:lnTo>
                    <a:pt x="785812" y="1331864"/>
                  </a:lnTo>
                  <a:cubicBezTo>
                    <a:pt x="757456" y="1062894"/>
                    <a:pt x="576969" y="837247"/>
                    <a:pt x="328545" y="736029"/>
                  </a:cubicBezTo>
                  <a:lnTo>
                    <a:pt x="304718" y="728904"/>
                  </a:lnTo>
                  <a:lnTo>
                    <a:pt x="304799" y="727363"/>
                  </a:lnTo>
                  <a:cubicBezTo>
                    <a:pt x="304799" y="526507"/>
                    <a:pt x="220285" y="344666"/>
                    <a:pt x="83643" y="213039"/>
                  </a:cubicBezTo>
                  <a:lnTo>
                    <a:pt x="0" y="146559"/>
                  </a:lnTo>
                  <a:lnTo>
                    <a:pt x="28104" y="124222"/>
                  </a:lnTo>
                  <a:cubicBezTo>
                    <a:pt x="148614" y="45795"/>
                    <a:pt x="293892" y="0"/>
                    <a:pt x="4502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25">
              <a:extLst>
                <a:ext uri="{FF2B5EF4-FFF2-40B4-BE49-F238E27FC236}">
                  <a16:creationId xmlns:a16="http://schemas.microsoft.com/office/drawing/2014/main" id="{320635DF-4DDF-47B6-8B72-074171FF1CBB}"/>
                </a:ext>
              </a:extLst>
            </p:cNvPr>
            <p:cNvSpPr/>
            <p:nvPr/>
          </p:nvSpPr>
          <p:spPr>
            <a:xfrm>
              <a:off x="9385890" y="1833565"/>
              <a:ext cx="401905" cy="427753"/>
            </a:xfrm>
            <a:custGeom>
              <a:avLst/>
              <a:gdLst>
                <a:gd name="connsiteX0" fmla="*/ 337781 w 607862"/>
                <a:gd name="connsiteY0" fmla="*/ 0 h 629299"/>
                <a:gd name="connsiteX1" fmla="*/ 489954 w 607862"/>
                <a:gd name="connsiteY1" fmla="*/ 14777 h 629299"/>
                <a:gd name="connsiteX2" fmla="*/ 607862 w 607862"/>
                <a:gd name="connsiteY2" fmla="*/ 50035 h 629299"/>
                <a:gd name="connsiteX3" fmla="*/ 604045 w 607862"/>
                <a:gd name="connsiteY3" fmla="*/ 122863 h 629299"/>
                <a:gd name="connsiteX4" fmla="*/ 386787 w 607862"/>
                <a:gd name="connsiteY4" fmla="*/ 562818 h 629299"/>
                <a:gd name="connsiteX5" fmla="*/ 303142 w 607862"/>
                <a:gd name="connsiteY5" fmla="*/ 629299 h 629299"/>
                <a:gd name="connsiteX6" fmla="*/ 219499 w 607862"/>
                <a:gd name="connsiteY6" fmla="*/ 562819 h 629299"/>
                <a:gd name="connsiteX7" fmla="*/ 2241 w 607862"/>
                <a:gd name="connsiteY7" fmla="*/ 122864 h 629299"/>
                <a:gd name="connsiteX8" fmla="*/ 0 w 607862"/>
                <a:gd name="connsiteY8" fmla="*/ 80100 h 629299"/>
                <a:gd name="connsiteX9" fmla="*/ 43873 w 607862"/>
                <a:gd name="connsiteY9" fmla="*/ 57160 h 629299"/>
                <a:gd name="connsiteX10" fmla="*/ 337781 w 607862"/>
                <a:gd name="connsiteY10" fmla="*/ 0 h 6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862" h="629299">
                  <a:moveTo>
                    <a:pt x="337781" y="0"/>
                  </a:moveTo>
                  <a:cubicBezTo>
                    <a:pt x="389908" y="0"/>
                    <a:pt x="440801" y="5088"/>
                    <a:pt x="489954" y="14777"/>
                  </a:cubicBezTo>
                  <a:lnTo>
                    <a:pt x="607862" y="50035"/>
                  </a:lnTo>
                  <a:lnTo>
                    <a:pt x="604045" y="122863"/>
                  </a:lnTo>
                  <a:cubicBezTo>
                    <a:pt x="586000" y="294026"/>
                    <a:pt x="506348" y="447645"/>
                    <a:pt x="386787" y="562818"/>
                  </a:cubicBezTo>
                  <a:lnTo>
                    <a:pt x="303142" y="629299"/>
                  </a:lnTo>
                  <a:lnTo>
                    <a:pt x="219499" y="562819"/>
                  </a:lnTo>
                  <a:cubicBezTo>
                    <a:pt x="99938" y="447646"/>
                    <a:pt x="20286" y="294027"/>
                    <a:pt x="2241" y="122864"/>
                  </a:cubicBezTo>
                  <a:lnTo>
                    <a:pt x="0" y="80100"/>
                  </a:lnTo>
                  <a:lnTo>
                    <a:pt x="43873" y="57160"/>
                  </a:lnTo>
                  <a:cubicBezTo>
                    <a:pt x="134208" y="20353"/>
                    <a:pt x="233527" y="0"/>
                    <a:pt x="337781" y="0"/>
                  </a:cubicBezTo>
                  <a:close/>
                </a:path>
              </a:pathLst>
            </a:custGeom>
            <a:solidFill>
              <a:srgbClr val="F26D3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26">
              <a:extLst>
                <a:ext uri="{FF2B5EF4-FFF2-40B4-BE49-F238E27FC236}">
                  <a16:creationId xmlns:a16="http://schemas.microsoft.com/office/drawing/2014/main" id="{F2FF7F8A-E4E4-4E68-86F8-146C1EA0EBF6}"/>
                </a:ext>
              </a:extLst>
            </p:cNvPr>
            <p:cNvSpPr/>
            <p:nvPr/>
          </p:nvSpPr>
          <p:spPr>
            <a:xfrm>
              <a:off x="9109985" y="2261318"/>
              <a:ext cx="998476" cy="561068"/>
            </a:xfrm>
            <a:custGeom>
              <a:avLst/>
              <a:gdLst>
                <a:gd name="connsiteX0" fmla="*/ 720434 w 1510146"/>
                <a:gd name="connsiteY0" fmla="*/ 0 h 825429"/>
                <a:gd name="connsiteX1" fmla="*/ 748540 w 1510146"/>
                <a:gd name="connsiteY1" fmla="*/ 22338 h 825429"/>
                <a:gd name="connsiteX2" fmla="*/ 1170708 w 1510146"/>
                <a:gd name="connsiteY2" fmla="*/ 146560 h 825429"/>
                <a:gd name="connsiteX3" fmla="*/ 1464616 w 1510146"/>
                <a:gd name="connsiteY3" fmla="*/ 89400 h 825429"/>
                <a:gd name="connsiteX4" fmla="*/ 1508490 w 1510146"/>
                <a:gd name="connsiteY4" fmla="*/ 66460 h 825429"/>
                <a:gd name="connsiteX5" fmla="*/ 1510146 w 1510146"/>
                <a:gd name="connsiteY5" fmla="*/ 98065 h 825429"/>
                <a:gd name="connsiteX6" fmla="*/ 755073 w 1510146"/>
                <a:gd name="connsiteY6" fmla="*/ 825429 h 825429"/>
                <a:gd name="connsiteX7" fmla="*/ 0 w 1510146"/>
                <a:gd name="connsiteY7" fmla="*/ 98065 h 825429"/>
                <a:gd name="connsiteX8" fmla="*/ 81 w 1510146"/>
                <a:gd name="connsiteY8" fmla="*/ 96524 h 825429"/>
                <a:gd name="connsiteX9" fmla="*/ 117989 w 1510146"/>
                <a:gd name="connsiteY9" fmla="*/ 131782 h 825429"/>
                <a:gd name="connsiteX10" fmla="*/ 270162 w 1510146"/>
                <a:gd name="connsiteY10" fmla="*/ 146559 h 825429"/>
                <a:gd name="connsiteX11" fmla="*/ 692330 w 1510146"/>
                <a:gd name="connsiteY11" fmla="*/ 22337 h 825429"/>
                <a:gd name="connsiteX12" fmla="*/ 720434 w 1510146"/>
                <a:gd name="connsiteY12" fmla="*/ 0 h 82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0146" h="825429">
                  <a:moveTo>
                    <a:pt x="720434" y="0"/>
                  </a:moveTo>
                  <a:lnTo>
                    <a:pt x="748540" y="22338"/>
                  </a:lnTo>
                  <a:cubicBezTo>
                    <a:pt x="869050" y="100765"/>
                    <a:pt x="1014328" y="146560"/>
                    <a:pt x="1170708" y="146560"/>
                  </a:cubicBezTo>
                  <a:cubicBezTo>
                    <a:pt x="1274962" y="146560"/>
                    <a:pt x="1374281" y="126207"/>
                    <a:pt x="1464616" y="89400"/>
                  </a:cubicBezTo>
                  <a:lnTo>
                    <a:pt x="1508490" y="66460"/>
                  </a:lnTo>
                  <a:lnTo>
                    <a:pt x="1510146" y="98065"/>
                  </a:lnTo>
                  <a:cubicBezTo>
                    <a:pt x="1510146" y="499777"/>
                    <a:pt x="1172088" y="825429"/>
                    <a:pt x="755073" y="825429"/>
                  </a:cubicBezTo>
                  <a:cubicBezTo>
                    <a:pt x="338058" y="825429"/>
                    <a:pt x="0" y="499777"/>
                    <a:pt x="0" y="98065"/>
                  </a:cubicBezTo>
                  <a:lnTo>
                    <a:pt x="81" y="96524"/>
                  </a:lnTo>
                  <a:lnTo>
                    <a:pt x="117989" y="131782"/>
                  </a:lnTo>
                  <a:cubicBezTo>
                    <a:pt x="167142" y="141471"/>
                    <a:pt x="218035" y="146559"/>
                    <a:pt x="270162" y="146559"/>
                  </a:cubicBezTo>
                  <a:cubicBezTo>
                    <a:pt x="426543" y="146559"/>
                    <a:pt x="571820" y="100764"/>
                    <a:pt x="692330" y="22337"/>
                  </a:cubicBezTo>
                  <a:lnTo>
                    <a:pt x="72043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E41C13C-C58E-40BB-8DD9-6C11C1E351BE}"/>
                </a:ext>
              </a:extLst>
            </p:cNvPr>
            <p:cNvSpPr txBox="1"/>
            <p:nvPr/>
          </p:nvSpPr>
          <p:spPr>
            <a:xfrm>
              <a:off x="8444071" y="1531975"/>
              <a:ext cx="238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35BEC6D-93D3-4B5E-A921-B385D6281B36}"/>
                </a:ext>
              </a:extLst>
            </p:cNvPr>
            <p:cNvSpPr txBox="1"/>
            <p:nvPr/>
          </p:nvSpPr>
          <p:spPr>
            <a:xfrm>
              <a:off x="10388032" y="1532364"/>
              <a:ext cx="238426" cy="355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B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34979F1E-1B33-4096-A4E8-485C298656E1}"/>
                </a:ext>
              </a:extLst>
            </p:cNvPr>
            <p:cNvSpPr txBox="1"/>
            <p:nvPr/>
          </p:nvSpPr>
          <p:spPr>
            <a:xfrm>
              <a:off x="8995535" y="2523244"/>
              <a:ext cx="238426" cy="355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</a:t>
              </a:r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70F01651-F089-4965-85A9-AA570484766A}"/>
              </a:ext>
            </a:extLst>
          </p:cNvPr>
          <p:cNvGrpSpPr/>
          <p:nvPr/>
        </p:nvGrpSpPr>
        <p:grpSpPr>
          <a:xfrm>
            <a:off x="4637117" y="1235548"/>
            <a:ext cx="2665656" cy="1704538"/>
            <a:chOff x="4637117" y="1235548"/>
            <a:chExt cx="2665656" cy="170453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F11FD98-1F9A-4663-921A-996FCBDCBC4E}"/>
                </a:ext>
              </a:extLst>
            </p:cNvPr>
            <p:cNvSpPr/>
            <p:nvPr/>
          </p:nvSpPr>
          <p:spPr>
            <a:xfrm>
              <a:off x="4637117" y="1235548"/>
              <a:ext cx="2665656" cy="1704538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D8D7EA55-54B7-4625-AC2F-F069E0D311B9}"/>
                </a:ext>
              </a:extLst>
            </p:cNvPr>
            <p:cNvSpPr/>
            <p:nvPr/>
          </p:nvSpPr>
          <p:spPr>
            <a:xfrm>
              <a:off x="5763838" y="1476428"/>
              <a:ext cx="403054" cy="416273"/>
            </a:xfrm>
            <a:custGeom>
              <a:avLst/>
              <a:gdLst>
                <a:gd name="connsiteX0" fmla="*/ 304801 w 609600"/>
                <a:gd name="connsiteY0" fmla="*/ 0 h 612410"/>
                <a:gd name="connsiteX1" fmla="*/ 388444 w 609600"/>
                <a:gd name="connsiteY1" fmla="*/ 66480 h 612410"/>
                <a:gd name="connsiteX2" fmla="*/ 609600 w 609600"/>
                <a:gd name="connsiteY2" fmla="*/ 580804 h 612410"/>
                <a:gd name="connsiteX3" fmla="*/ 609519 w 609600"/>
                <a:gd name="connsiteY3" fmla="*/ 582345 h 612410"/>
                <a:gd name="connsiteX4" fmla="*/ 491611 w 609600"/>
                <a:gd name="connsiteY4" fmla="*/ 547087 h 612410"/>
                <a:gd name="connsiteX5" fmla="*/ 339438 w 609600"/>
                <a:gd name="connsiteY5" fmla="*/ 532310 h 612410"/>
                <a:gd name="connsiteX6" fmla="*/ 45530 w 609600"/>
                <a:gd name="connsiteY6" fmla="*/ 589470 h 612410"/>
                <a:gd name="connsiteX7" fmla="*/ 1657 w 609600"/>
                <a:gd name="connsiteY7" fmla="*/ 612410 h 612410"/>
                <a:gd name="connsiteX8" fmla="*/ 0 w 609600"/>
                <a:gd name="connsiteY8" fmla="*/ 580805 h 612410"/>
                <a:gd name="connsiteX9" fmla="*/ 221156 w 609600"/>
                <a:gd name="connsiteY9" fmla="*/ 66481 h 612410"/>
                <a:gd name="connsiteX10" fmla="*/ 304801 w 609600"/>
                <a:gd name="connsiteY10" fmla="*/ 0 h 61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12410">
                  <a:moveTo>
                    <a:pt x="304801" y="0"/>
                  </a:moveTo>
                  <a:lnTo>
                    <a:pt x="388444" y="66480"/>
                  </a:lnTo>
                  <a:cubicBezTo>
                    <a:pt x="525086" y="198107"/>
                    <a:pt x="609600" y="379948"/>
                    <a:pt x="609600" y="580804"/>
                  </a:cubicBezTo>
                  <a:lnTo>
                    <a:pt x="609519" y="582345"/>
                  </a:lnTo>
                  <a:lnTo>
                    <a:pt x="491611" y="547087"/>
                  </a:lnTo>
                  <a:cubicBezTo>
                    <a:pt x="442458" y="537398"/>
                    <a:pt x="391565" y="532310"/>
                    <a:pt x="339438" y="532310"/>
                  </a:cubicBezTo>
                  <a:cubicBezTo>
                    <a:pt x="235184" y="532310"/>
                    <a:pt x="135865" y="552663"/>
                    <a:pt x="45530" y="589470"/>
                  </a:cubicBezTo>
                  <a:lnTo>
                    <a:pt x="1657" y="612410"/>
                  </a:lnTo>
                  <a:lnTo>
                    <a:pt x="0" y="580805"/>
                  </a:lnTo>
                  <a:cubicBezTo>
                    <a:pt x="0" y="379949"/>
                    <a:pt x="84515" y="198108"/>
                    <a:pt x="221156" y="66481"/>
                  </a:cubicBezTo>
                  <a:lnTo>
                    <a:pt x="304801" y="0"/>
                  </a:lnTo>
                  <a:close/>
                </a:path>
              </a:pathLst>
            </a:custGeom>
            <a:solidFill>
              <a:srgbClr val="F26D3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BBF623E2-21E5-477E-A36A-A4CED40C49FE}"/>
                </a:ext>
              </a:extLst>
            </p:cNvPr>
            <p:cNvSpPr/>
            <p:nvPr/>
          </p:nvSpPr>
          <p:spPr>
            <a:xfrm>
              <a:off x="5965365" y="1872265"/>
              <a:ext cx="521046" cy="493364"/>
            </a:xfrm>
            <a:custGeom>
              <a:avLst/>
              <a:gdLst>
                <a:gd name="connsiteX0" fmla="*/ 304720 w 788056"/>
                <a:gd name="connsiteY0" fmla="*/ 0 h 725824"/>
                <a:gd name="connsiteX1" fmla="*/ 328547 w 788056"/>
                <a:gd name="connsiteY1" fmla="*/ 7125 h 725824"/>
                <a:gd name="connsiteX2" fmla="*/ 785814 w 788056"/>
                <a:gd name="connsiteY2" fmla="*/ 602960 h 725824"/>
                <a:gd name="connsiteX3" fmla="*/ 788056 w 788056"/>
                <a:gd name="connsiteY3" fmla="*/ 645724 h 725824"/>
                <a:gd name="connsiteX4" fmla="*/ 744182 w 788056"/>
                <a:gd name="connsiteY4" fmla="*/ 668664 h 725824"/>
                <a:gd name="connsiteX5" fmla="*/ 450274 w 788056"/>
                <a:gd name="connsiteY5" fmla="*/ 725824 h 725824"/>
                <a:gd name="connsiteX6" fmla="*/ 28106 w 788056"/>
                <a:gd name="connsiteY6" fmla="*/ 601602 h 725824"/>
                <a:gd name="connsiteX7" fmla="*/ 0 w 788056"/>
                <a:gd name="connsiteY7" fmla="*/ 579264 h 725824"/>
                <a:gd name="connsiteX8" fmla="*/ 83645 w 788056"/>
                <a:gd name="connsiteY8" fmla="*/ 512783 h 725824"/>
                <a:gd name="connsiteX9" fmla="*/ 300903 w 788056"/>
                <a:gd name="connsiteY9" fmla="*/ 72828 h 725824"/>
                <a:gd name="connsiteX10" fmla="*/ 304720 w 788056"/>
                <a:gd name="connsiteY10" fmla="*/ 0 h 7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056" h="725824">
                  <a:moveTo>
                    <a:pt x="304720" y="0"/>
                  </a:moveTo>
                  <a:lnTo>
                    <a:pt x="328547" y="7125"/>
                  </a:lnTo>
                  <a:cubicBezTo>
                    <a:pt x="576971" y="108343"/>
                    <a:pt x="757458" y="333990"/>
                    <a:pt x="785814" y="602960"/>
                  </a:cubicBezTo>
                  <a:lnTo>
                    <a:pt x="788056" y="645724"/>
                  </a:lnTo>
                  <a:lnTo>
                    <a:pt x="744182" y="668664"/>
                  </a:lnTo>
                  <a:cubicBezTo>
                    <a:pt x="653847" y="705471"/>
                    <a:pt x="554528" y="725824"/>
                    <a:pt x="450274" y="725824"/>
                  </a:cubicBezTo>
                  <a:cubicBezTo>
                    <a:pt x="293894" y="725824"/>
                    <a:pt x="148616" y="680029"/>
                    <a:pt x="28106" y="601602"/>
                  </a:cubicBezTo>
                  <a:lnTo>
                    <a:pt x="0" y="579264"/>
                  </a:lnTo>
                  <a:lnTo>
                    <a:pt x="83645" y="512783"/>
                  </a:lnTo>
                  <a:cubicBezTo>
                    <a:pt x="203206" y="397610"/>
                    <a:pt x="282858" y="243991"/>
                    <a:pt x="300903" y="72828"/>
                  </a:cubicBezTo>
                  <a:lnTo>
                    <a:pt x="304720" y="0"/>
                  </a:lnTo>
                  <a:close/>
                </a:path>
              </a:pathLst>
            </a:custGeom>
            <a:solidFill>
              <a:srgbClr val="F26D3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7E9C5E4A-3109-4E89-9DB0-1F403D53F1C6}"/>
                </a:ext>
              </a:extLst>
            </p:cNvPr>
            <p:cNvSpPr/>
            <p:nvPr/>
          </p:nvSpPr>
          <p:spPr>
            <a:xfrm>
              <a:off x="5489083" y="1892701"/>
              <a:ext cx="476282" cy="472927"/>
            </a:xfrm>
            <a:custGeom>
              <a:avLst/>
              <a:gdLst>
                <a:gd name="connsiteX0" fmla="*/ 417211 w 720353"/>
                <a:gd name="connsiteY0" fmla="*/ 0 h 695758"/>
                <a:gd name="connsiteX1" fmla="*/ 419452 w 720353"/>
                <a:gd name="connsiteY1" fmla="*/ 42764 h 695758"/>
                <a:gd name="connsiteX2" fmla="*/ 636710 w 720353"/>
                <a:gd name="connsiteY2" fmla="*/ 482719 h 695758"/>
                <a:gd name="connsiteX3" fmla="*/ 720353 w 720353"/>
                <a:gd name="connsiteY3" fmla="*/ 549199 h 695758"/>
                <a:gd name="connsiteX4" fmla="*/ 692249 w 720353"/>
                <a:gd name="connsiteY4" fmla="*/ 571536 h 695758"/>
                <a:gd name="connsiteX5" fmla="*/ 270081 w 720353"/>
                <a:gd name="connsiteY5" fmla="*/ 695758 h 695758"/>
                <a:gd name="connsiteX6" fmla="*/ 117908 w 720353"/>
                <a:gd name="connsiteY6" fmla="*/ 680981 h 695758"/>
                <a:gd name="connsiteX7" fmla="*/ 0 w 720353"/>
                <a:gd name="connsiteY7" fmla="*/ 645723 h 695758"/>
                <a:gd name="connsiteX8" fmla="*/ 3817 w 720353"/>
                <a:gd name="connsiteY8" fmla="*/ 572895 h 695758"/>
                <a:gd name="connsiteX9" fmla="*/ 332824 w 720353"/>
                <a:gd name="connsiteY9" fmla="*/ 44122 h 695758"/>
                <a:gd name="connsiteX10" fmla="*/ 417211 w 720353"/>
                <a:gd name="connsiteY10" fmla="*/ 0 h 69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353" h="695758">
                  <a:moveTo>
                    <a:pt x="417211" y="0"/>
                  </a:moveTo>
                  <a:lnTo>
                    <a:pt x="419452" y="42764"/>
                  </a:lnTo>
                  <a:cubicBezTo>
                    <a:pt x="437497" y="213927"/>
                    <a:pt x="517149" y="367546"/>
                    <a:pt x="636710" y="482719"/>
                  </a:cubicBezTo>
                  <a:lnTo>
                    <a:pt x="720353" y="549199"/>
                  </a:lnTo>
                  <a:lnTo>
                    <a:pt x="692249" y="571536"/>
                  </a:lnTo>
                  <a:cubicBezTo>
                    <a:pt x="571739" y="649963"/>
                    <a:pt x="426462" y="695758"/>
                    <a:pt x="270081" y="695758"/>
                  </a:cubicBezTo>
                  <a:cubicBezTo>
                    <a:pt x="217954" y="695758"/>
                    <a:pt x="167061" y="690670"/>
                    <a:pt x="117908" y="680981"/>
                  </a:cubicBezTo>
                  <a:lnTo>
                    <a:pt x="0" y="645723"/>
                  </a:lnTo>
                  <a:lnTo>
                    <a:pt x="3817" y="572895"/>
                  </a:lnTo>
                  <a:cubicBezTo>
                    <a:pt x="27018" y="352829"/>
                    <a:pt x="152058" y="161764"/>
                    <a:pt x="332824" y="44122"/>
                  </a:cubicBezTo>
                  <a:lnTo>
                    <a:pt x="417211" y="0"/>
                  </a:lnTo>
                  <a:close/>
                </a:path>
              </a:pathLst>
            </a:custGeom>
            <a:solidFill>
              <a:srgbClr val="F26D3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48065A04-2286-4994-8DF5-DC9ACA4E1466}"/>
                </a:ext>
              </a:extLst>
            </p:cNvPr>
            <p:cNvSpPr/>
            <p:nvPr/>
          </p:nvSpPr>
          <p:spPr>
            <a:xfrm>
              <a:off x="5168417" y="1376807"/>
              <a:ext cx="796950" cy="954811"/>
            </a:xfrm>
            <a:custGeom>
              <a:avLst/>
              <a:gdLst>
                <a:gd name="connsiteX0" fmla="*/ 755073 w 1205347"/>
                <a:gd name="connsiteY0" fmla="*/ 0 h 1404693"/>
                <a:gd name="connsiteX1" fmla="*/ 1177241 w 1205347"/>
                <a:gd name="connsiteY1" fmla="*/ 124222 h 1404693"/>
                <a:gd name="connsiteX2" fmla="*/ 1205347 w 1205347"/>
                <a:gd name="connsiteY2" fmla="*/ 146560 h 1404693"/>
                <a:gd name="connsiteX3" fmla="*/ 1121702 w 1205347"/>
                <a:gd name="connsiteY3" fmla="*/ 213041 h 1404693"/>
                <a:gd name="connsiteX4" fmla="*/ 900546 w 1205347"/>
                <a:gd name="connsiteY4" fmla="*/ 727365 h 1404693"/>
                <a:gd name="connsiteX5" fmla="*/ 902203 w 1205347"/>
                <a:gd name="connsiteY5" fmla="*/ 758970 h 1404693"/>
                <a:gd name="connsiteX6" fmla="*/ 817816 w 1205347"/>
                <a:gd name="connsiteY6" fmla="*/ 803092 h 1404693"/>
                <a:gd name="connsiteX7" fmla="*/ 488809 w 1205347"/>
                <a:gd name="connsiteY7" fmla="*/ 1331865 h 1404693"/>
                <a:gd name="connsiteX8" fmla="*/ 484992 w 1205347"/>
                <a:gd name="connsiteY8" fmla="*/ 1404693 h 1404693"/>
                <a:gd name="connsiteX9" fmla="*/ 461165 w 1205347"/>
                <a:gd name="connsiteY9" fmla="*/ 1397568 h 1404693"/>
                <a:gd name="connsiteX10" fmla="*/ 0 w 1205347"/>
                <a:gd name="connsiteY10" fmla="*/ 727364 h 1404693"/>
                <a:gd name="connsiteX11" fmla="*/ 755073 w 1205347"/>
                <a:gd name="connsiteY11" fmla="*/ 0 h 140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7" h="1404693">
                  <a:moveTo>
                    <a:pt x="755073" y="0"/>
                  </a:moveTo>
                  <a:cubicBezTo>
                    <a:pt x="911454" y="0"/>
                    <a:pt x="1056731" y="45795"/>
                    <a:pt x="1177241" y="124222"/>
                  </a:cubicBezTo>
                  <a:lnTo>
                    <a:pt x="1205347" y="146560"/>
                  </a:lnTo>
                  <a:lnTo>
                    <a:pt x="1121702" y="213041"/>
                  </a:lnTo>
                  <a:cubicBezTo>
                    <a:pt x="985061" y="344668"/>
                    <a:pt x="900546" y="526509"/>
                    <a:pt x="900546" y="727365"/>
                  </a:cubicBezTo>
                  <a:lnTo>
                    <a:pt x="902203" y="758970"/>
                  </a:lnTo>
                  <a:lnTo>
                    <a:pt x="817816" y="803092"/>
                  </a:lnTo>
                  <a:cubicBezTo>
                    <a:pt x="637050" y="920734"/>
                    <a:pt x="512010" y="1111799"/>
                    <a:pt x="488809" y="1331865"/>
                  </a:cubicBezTo>
                  <a:lnTo>
                    <a:pt x="484992" y="1404693"/>
                  </a:lnTo>
                  <a:lnTo>
                    <a:pt x="461165" y="1397568"/>
                  </a:lnTo>
                  <a:cubicBezTo>
                    <a:pt x="190157" y="1287148"/>
                    <a:pt x="0" y="1028648"/>
                    <a:pt x="0" y="727364"/>
                  </a:cubicBezTo>
                  <a:cubicBezTo>
                    <a:pt x="0" y="325652"/>
                    <a:pt x="338058" y="0"/>
                    <a:pt x="75507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A2B61330-DD7D-44F4-A25B-0E9220D80E32}"/>
                </a:ext>
              </a:extLst>
            </p:cNvPr>
            <p:cNvSpPr/>
            <p:nvPr/>
          </p:nvSpPr>
          <p:spPr>
            <a:xfrm>
              <a:off x="5965367" y="1376807"/>
              <a:ext cx="796948" cy="934375"/>
            </a:xfrm>
            <a:custGeom>
              <a:avLst/>
              <a:gdLst>
                <a:gd name="connsiteX0" fmla="*/ 450272 w 1205345"/>
                <a:gd name="connsiteY0" fmla="*/ 0 h 1374628"/>
                <a:gd name="connsiteX1" fmla="*/ 1205345 w 1205345"/>
                <a:gd name="connsiteY1" fmla="*/ 727364 h 1374628"/>
                <a:gd name="connsiteX2" fmla="*/ 872440 w 1205345"/>
                <a:gd name="connsiteY2" fmla="*/ 1330506 h 1374628"/>
                <a:gd name="connsiteX3" fmla="*/ 788054 w 1205345"/>
                <a:gd name="connsiteY3" fmla="*/ 1374628 h 1374628"/>
                <a:gd name="connsiteX4" fmla="*/ 785812 w 1205345"/>
                <a:gd name="connsiteY4" fmla="*/ 1331864 h 1374628"/>
                <a:gd name="connsiteX5" fmla="*/ 328545 w 1205345"/>
                <a:gd name="connsiteY5" fmla="*/ 736029 h 1374628"/>
                <a:gd name="connsiteX6" fmla="*/ 304718 w 1205345"/>
                <a:gd name="connsiteY6" fmla="*/ 728904 h 1374628"/>
                <a:gd name="connsiteX7" fmla="*/ 304799 w 1205345"/>
                <a:gd name="connsiteY7" fmla="*/ 727363 h 1374628"/>
                <a:gd name="connsiteX8" fmla="*/ 83643 w 1205345"/>
                <a:gd name="connsiteY8" fmla="*/ 213039 h 1374628"/>
                <a:gd name="connsiteX9" fmla="*/ 0 w 1205345"/>
                <a:gd name="connsiteY9" fmla="*/ 146559 h 1374628"/>
                <a:gd name="connsiteX10" fmla="*/ 28104 w 1205345"/>
                <a:gd name="connsiteY10" fmla="*/ 124222 h 1374628"/>
                <a:gd name="connsiteX11" fmla="*/ 450272 w 1205345"/>
                <a:gd name="connsiteY11" fmla="*/ 0 h 137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5" h="1374628">
                  <a:moveTo>
                    <a:pt x="450272" y="0"/>
                  </a:moveTo>
                  <a:cubicBezTo>
                    <a:pt x="867287" y="0"/>
                    <a:pt x="1205345" y="325652"/>
                    <a:pt x="1205345" y="727364"/>
                  </a:cubicBezTo>
                  <a:cubicBezTo>
                    <a:pt x="1205345" y="978434"/>
                    <a:pt x="1073291" y="1199793"/>
                    <a:pt x="872440" y="1330506"/>
                  </a:cubicBezTo>
                  <a:lnTo>
                    <a:pt x="788054" y="1374628"/>
                  </a:lnTo>
                  <a:lnTo>
                    <a:pt x="785812" y="1331864"/>
                  </a:lnTo>
                  <a:cubicBezTo>
                    <a:pt x="757456" y="1062894"/>
                    <a:pt x="576969" y="837247"/>
                    <a:pt x="328545" y="736029"/>
                  </a:cubicBezTo>
                  <a:lnTo>
                    <a:pt x="304718" y="728904"/>
                  </a:lnTo>
                  <a:lnTo>
                    <a:pt x="304799" y="727363"/>
                  </a:lnTo>
                  <a:cubicBezTo>
                    <a:pt x="304799" y="526507"/>
                    <a:pt x="220285" y="344666"/>
                    <a:pt x="83643" y="213039"/>
                  </a:cubicBezTo>
                  <a:lnTo>
                    <a:pt x="0" y="146559"/>
                  </a:lnTo>
                  <a:lnTo>
                    <a:pt x="28104" y="124222"/>
                  </a:lnTo>
                  <a:cubicBezTo>
                    <a:pt x="148614" y="45795"/>
                    <a:pt x="293892" y="0"/>
                    <a:pt x="4502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6D25BE5D-BB99-49C9-8797-F96AEB26FBE6}"/>
                </a:ext>
              </a:extLst>
            </p:cNvPr>
            <p:cNvSpPr/>
            <p:nvPr/>
          </p:nvSpPr>
          <p:spPr>
            <a:xfrm>
              <a:off x="5764934" y="1838254"/>
              <a:ext cx="401905" cy="427753"/>
            </a:xfrm>
            <a:custGeom>
              <a:avLst/>
              <a:gdLst>
                <a:gd name="connsiteX0" fmla="*/ 337781 w 607862"/>
                <a:gd name="connsiteY0" fmla="*/ 0 h 629299"/>
                <a:gd name="connsiteX1" fmla="*/ 489954 w 607862"/>
                <a:gd name="connsiteY1" fmla="*/ 14777 h 629299"/>
                <a:gd name="connsiteX2" fmla="*/ 607862 w 607862"/>
                <a:gd name="connsiteY2" fmla="*/ 50035 h 629299"/>
                <a:gd name="connsiteX3" fmla="*/ 604045 w 607862"/>
                <a:gd name="connsiteY3" fmla="*/ 122863 h 629299"/>
                <a:gd name="connsiteX4" fmla="*/ 386787 w 607862"/>
                <a:gd name="connsiteY4" fmla="*/ 562818 h 629299"/>
                <a:gd name="connsiteX5" fmla="*/ 303142 w 607862"/>
                <a:gd name="connsiteY5" fmla="*/ 629299 h 629299"/>
                <a:gd name="connsiteX6" fmla="*/ 219499 w 607862"/>
                <a:gd name="connsiteY6" fmla="*/ 562819 h 629299"/>
                <a:gd name="connsiteX7" fmla="*/ 2241 w 607862"/>
                <a:gd name="connsiteY7" fmla="*/ 122864 h 629299"/>
                <a:gd name="connsiteX8" fmla="*/ 0 w 607862"/>
                <a:gd name="connsiteY8" fmla="*/ 80100 h 629299"/>
                <a:gd name="connsiteX9" fmla="*/ 43873 w 607862"/>
                <a:gd name="connsiteY9" fmla="*/ 57160 h 629299"/>
                <a:gd name="connsiteX10" fmla="*/ 337781 w 607862"/>
                <a:gd name="connsiteY10" fmla="*/ 0 h 6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862" h="629299">
                  <a:moveTo>
                    <a:pt x="337781" y="0"/>
                  </a:moveTo>
                  <a:cubicBezTo>
                    <a:pt x="389908" y="0"/>
                    <a:pt x="440801" y="5088"/>
                    <a:pt x="489954" y="14777"/>
                  </a:cubicBezTo>
                  <a:lnTo>
                    <a:pt x="607862" y="50035"/>
                  </a:lnTo>
                  <a:lnTo>
                    <a:pt x="604045" y="122863"/>
                  </a:lnTo>
                  <a:cubicBezTo>
                    <a:pt x="586000" y="294026"/>
                    <a:pt x="506348" y="447645"/>
                    <a:pt x="386787" y="562818"/>
                  </a:cubicBezTo>
                  <a:lnTo>
                    <a:pt x="303142" y="629299"/>
                  </a:lnTo>
                  <a:lnTo>
                    <a:pt x="219499" y="562819"/>
                  </a:lnTo>
                  <a:cubicBezTo>
                    <a:pt x="99938" y="447646"/>
                    <a:pt x="20286" y="294027"/>
                    <a:pt x="2241" y="122864"/>
                  </a:cubicBezTo>
                  <a:lnTo>
                    <a:pt x="0" y="80100"/>
                  </a:lnTo>
                  <a:lnTo>
                    <a:pt x="43873" y="57160"/>
                  </a:lnTo>
                  <a:cubicBezTo>
                    <a:pt x="134208" y="20353"/>
                    <a:pt x="233527" y="0"/>
                    <a:pt x="337781" y="0"/>
                  </a:cubicBezTo>
                  <a:close/>
                </a:path>
              </a:pathLst>
            </a:custGeom>
            <a:solidFill>
              <a:srgbClr val="7B380B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CF0E1F77-BF90-4D1E-A780-EE7482CAF0C9}"/>
                </a:ext>
              </a:extLst>
            </p:cNvPr>
            <p:cNvSpPr/>
            <p:nvPr/>
          </p:nvSpPr>
          <p:spPr>
            <a:xfrm>
              <a:off x="5489029" y="2266007"/>
              <a:ext cx="998476" cy="561068"/>
            </a:xfrm>
            <a:custGeom>
              <a:avLst/>
              <a:gdLst>
                <a:gd name="connsiteX0" fmla="*/ 720434 w 1510146"/>
                <a:gd name="connsiteY0" fmla="*/ 0 h 825429"/>
                <a:gd name="connsiteX1" fmla="*/ 748540 w 1510146"/>
                <a:gd name="connsiteY1" fmla="*/ 22338 h 825429"/>
                <a:gd name="connsiteX2" fmla="*/ 1170708 w 1510146"/>
                <a:gd name="connsiteY2" fmla="*/ 146560 h 825429"/>
                <a:gd name="connsiteX3" fmla="*/ 1464616 w 1510146"/>
                <a:gd name="connsiteY3" fmla="*/ 89400 h 825429"/>
                <a:gd name="connsiteX4" fmla="*/ 1508490 w 1510146"/>
                <a:gd name="connsiteY4" fmla="*/ 66460 h 825429"/>
                <a:gd name="connsiteX5" fmla="*/ 1510146 w 1510146"/>
                <a:gd name="connsiteY5" fmla="*/ 98065 h 825429"/>
                <a:gd name="connsiteX6" fmla="*/ 755073 w 1510146"/>
                <a:gd name="connsiteY6" fmla="*/ 825429 h 825429"/>
                <a:gd name="connsiteX7" fmla="*/ 0 w 1510146"/>
                <a:gd name="connsiteY7" fmla="*/ 98065 h 825429"/>
                <a:gd name="connsiteX8" fmla="*/ 81 w 1510146"/>
                <a:gd name="connsiteY8" fmla="*/ 96524 h 825429"/>
                <a:gd name="connsiteX9" fmla="*/ 117989 w 1510146"/>
                <a:gd name="connsiteY9" fmla="*/ 131782 h 825429"/>
                <a:gd name="connsiteX10" fmla="*/ 270162 w 1510146"/>
                <a:gd name="connsiteY10" fmla="*/ 146559 h 825429"/>
                <a:gd name="connsiteX11" fmla="*/ 692330 w 1510146"/>
                <a:gd name="connsiteY11" fmla="*/ 22337 h 825429"/>
                <a:gd name="connsiteX12" fmla="*/ 720434 w 1510146"/>
                <a:gd name="connsiteY12" fmla="*/ 0 h 82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0146" h="825429">
                  <a:moveTo>
                    <a:pt x="720434" y="0"/>
                  </a:moveTo>
                  <a:lnTo>
                    <a:pt x="748540" y="22338"/>
                  </a:lnTo>
                  <a:cubicBezTo>
                    <a:pt x="869050" y="100765"/>
                    <a:pt x="1014328" y="146560"/>
                    <a:pt x="1170708" y="146560"/>
                  </a:cubicBezTo>
                  <a:cubicBezTo>
                    <a:pt x="1274962" y="146560"/>
                    <a:pt x="1374281" y="126207"/>
                    <a:pt x="1464616" y="89400"/>
                  </a:cubicBezTo>
                  <a:lnTo>
                    <a:pt x="1508490" y="66460"/>
                  </a:lnTo>
                  <a:lnTo>
                    <a:pt x="1510146" y="98065"/>
                  </a:lnTo>
                  <a:cubicBezTo>
                    <a:pt x="1510146" y="499777"/>
                    <a:pt x="1172088" y="825429"/>
                    <a:pt x="755073" y="825429"/>
                  </a:cubicBezTo>
                  <a:cubicBezTo>
                    <a:pt x="338058" y="825429"/>
                    <a:pt x="0" y="499777"/>
                    <a:pt x="0" y="98065"/>
                  </a:cubicBezTo>
                  <a:lnTo>
                    <a:pt x="81" y="96524"/>
                  </a:lnTo>
                  <a:lnTo>
                    <a:pt x="117989" y="131782"/>
                  </a:lnTo>
                  <a:cubicBezTo>
                    <a:pt x="167142" y="141471"/>
                    <a:pt x="218035" y="146559"/>
                    <a:pt x="270162" y="146559"/>
                  </a:cubicBezTo>
                  <a:cubicBezTo>
                    <a:pt x="426543" y="146559"/>
                    <a:pt x="571820" y="100764"/>
                    <a:pt x="692330" y="22337"/>
                  </a:cubicBezTo>
                  <a:lnTo>
                    <a:pt x="72043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AB5C23-3A63-4020-A08E-BF91BB933FFD}"/>
                </a:ext>
              </a:extLst>
            </p:cNvPr>
            <p:cNvSpPr txBox="1"/>
            <p:nvPr/>
          </p:nvSpPr>
          <p:spPr>
            <a:xfrm>
              <a:off x="4818352" y="1536664"/>
              <a:ext cx="238426" cy="355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D572A74-D984-431B-807E-EFCFF5923B86}"/>
                </a:ext>
              </a:extLst>
            </p:cNvPr>
            <p:cNvSpPr txBox="1"/>
            <p:nvPr/>
          </p:nvSpPr>
          <p:spPr>
            <a:xfrm>
              <a:off x="6762313" y="1537053"/>
              <a:ext cx="238426" cy="355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05842D-4207-45FF-BCFD-7E7D659CF1ED}"/>
                </a:ext>
              </a:extLst>
            </p:cNvPr>
            <p:cNvSpPr txBox="1"/>
            <p:nvPr/>
          </p:nvSpPr>
          <p:spPr>
            <a:xfrm>
              <a:off x="5369816" y="2527933"/>
              <a:ext cx="238426" cy="355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</a:t>
              </a:r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AF4B140-4B02-49C0-A21E-9EB520C2AF2B}"/>
              </a:ext>
            </a:extLst>
          </p:cNvPr>
          <p:cNvGrpSpPr/>
          <p:nvPr/>
        </p:nvGrpSpPr>
        <p:grpSpPr>
          <a:xfrm>
            <a:off x="1008887" y="1235548"/>
            <a:ext cx="2701497" cy="1689671"/>
            <a:chOff x="1008887" y="1235548"/>
            <a:chExt cx="2701497" cy="168967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5385B0-50A8-4B23-B465-48B7CC131F61}"/>
                </a:ext>
              </a:extLst>
            </p:cNvPr>
            <p:cNvSpPr/>
            <p:nvPr/>
          </p:nvSpPr>
          <p:spPr>
            <a:xfrm>
              <a:off x="1008887" y="1235548"/>
              <a:ext cx="2701497" cy="1689671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92688926-D907-4FF3-918E-F114625858D9}"/>
                </a:ext>
              </a:extLst>
            </p:cNvPr>
            <p:cNvSpPr/>
            <p:nvPr/>
          </p:nvSpPr>
          <p:spPr>
            <a:xfrm>
              <a:off x="2150757" y="1474327"/>
              <a:ext cx="408474" cy="412642"/>
            </a:xfrm>
            <a:custGeom>
              <a:avLst/>
              <a:gdLst>
                <a:gd name="connsiteX0" fmla="*/ 304801 w 609600"/>
                <a:gd name="connsiteY0" fmla="*/ 0 h 612410"/>
                <a:gd name="connsiteX1" fmla="*/ 388444 w 609600"/>
                <a:gd name="connsiteY1" fmla="*/ 66480 h 612410"/>
                <a:gd name="connsiteX2" fmla="*/ 609600 w 609600"/>
                <a:gd name="connsiteY2" fmla="*/ 580804 h 612410"/>
                <a:gd name="connsiteX3" fmla="*/ 609519 w 609600"/>
                <a:gd name="connsiteY3" fmla="*/ 582345 h 612410"/>
                <a:gd name="connsiteX4" fmla="*/ 491611 w 609600"/>
                <a:gd name="connsiteY4" fmla="*/ 547087 h 612410"/>
                <a:gd name="connsiteX5" fmla="*/ 339438 w 609600"/>
                <a:gd name="connsiteY5" fmla="*/ 532310 h 612410"/>
                <a:gd name="connsiteX6" fmla="*/ 45530 w 609600"/>
                <a:gd name="connsiteY6" fmla="*/ 589470 h 612410"/>
                <a:gd name="connsiteX7" fmla="*/ 1657 w 609600"/>
                <a:gd name="connsiteY7" fmla="*/ 612410 h 612410"/>
                <a:gd name="connsiteX8" fmla="*/ 0 w 609600"/>
                <a:gd name="connsiteY8" fmla="*/ 580805 h 612410"/>
                <a:gd name="connsiteX9" fmla="*/ 221156 w 609600"/>
                <a:gd name="connsiteY9" fmla="*/ 66481 h 612410"/>
                <a:gd name="connsiteX10" fmla="*/ 304801 w 609600"/>
                <a:gd name="connsiteY10" fmla="*/ 0 h 61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12410">
                  <a:moveTo>
                    <a:pt x="304801" y="0"/>
                  </a:moveTo>
                  <a:lnTo>
                    <a:pt x="388444" y="66480"/>
                  </a:lnTo>
                  <a:cubicBezTo>
                    <a:pt x="525086" y="198107"/>
                    <a:pt x="609600" y="379948"/>
                    <a:pt x="609600" y="580804"/>
                  </a:cubicBezTo>
                  <a:lnTo>
                    <a:pt x="609519" y="582345"/>
                  </a:lnTo>
                  <a:lnTo>
                    <a:pt x="491611" y="547087"/>
                  </a:lnTo>
                  <a:cubicBezTo>
                    <a:pt x="442458" y="537398"/>
                    <a:pt x="391565" y="532310"/>
                    <a:pt x="339438" y="532310"/>
                  </a:cubicBezTo>
                  <a:cubicBezTo>
                    <a:pt x="235184" y="532310"/>
                    <a:pt x="135865" y="552663"/>
                    <a:pt x="45530" y="589470"/>
                  </a:cubicBezTo>
                  <a:lnTo>
                    <a:pt x="1657" y="612410"/>
                  </a:lnTo>
                  <a:lnTo>
                    <a:pt x="0" y="580805"/>
                  </a:lnTo>
                  <a:cubicBezTo>
                    <a:pt x="0" y="379949"/>
                    <a:pt x="84515" y="198108"/>
                    <a:pt x="221156" y="66481"/>
                  </a:cubicBezTo>
                  <a:lnTo>
                    <a:pt x="304801" y="0"/>
                  </a:lnTo>
                  <a:close/>
                </a:path>
              </a:pathLst>
            </a:custGeom>
            <a:solidFill>
              <a:srgbClr val="F26D3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074E5589-1327-4F29-B837-2ADBCB08D413}"/>
                </a:ext>
              </a:extLst>
            </p:cNvPr>
            <p:cNvSpPr/>
            <p:nvPr/>
          </p:nvSpPr>
          <p:spPr>
            <a:xfrm>
              <a:off x="2354994" y="1866711"/>
              <a:ext cx="528051" cy="489061"/>
            </a:xfrm>
            <a:custGeom>
              <a:avLst/>
              <a:gdLst>
                <a:gd name="connsiteX0" fmla="*/ 304720 w 788056"/>
                <a:gd name="connsiteY0" fmla="*/ 0 h 725824"/>
                <a:gd name="connsiteX1" fmla="*/ 328547 w 788056"/>
                <a:gd name="connsiteY1" fmla="*/ 7125 h 725824"/>
                <a:gd name="connsiteX2" fmla="*/ 785814 w 788056"/>
                <a:gd name="connsiteY2" fmla="*/ 602960 h 725824"/>
                <a:gd name="connsiteX3" fmla="*/ 788056 w 788056"/>
                <a:gd name="connsiteY3" fmla="*/ 645724 h 725824"/>
                <a:gd name="connsiteX4" fmla="*/ 744182 w 788056"/>
                <a:gd name="connsiteY4" fmla="*/ 668664 h 725824"/>
                <a:gd name="connsiteX5" fmla="*/ 450274 w 788056"/>
                <a:gd name="connsiteY5" fmla="*/ 725824 h 725824"/>
                <a:gd name="connsiteX6" fmla="*/ 28106 w 788056"/>
                <a:gd name="connsiteY6" fmla="*/ 601602 h 725824"/>
                <a:gd name="connsiteX7" fmla="*/ 0 w 788056"/>
                <a:gd name="connsiteY7" fmla="*/ 579264 h 725824"/>
                <a:gd name="connsiteX8" fmla="*/ 83645 w 788056"/>
                <a:gd name="connsiteY8" fmla="*/ 512783 h 725824"/>
                <a:gd name="connsiteX9" fmla="*/ 300903 w 788056"/>
                <a:gd name="connsiteY9" fmla="*/ 72828 h 725824"/>
                <a:gd name="connsiteX10" fmla="*/ 304720 w 788056"/>
                <a:gd name="connsiteY10" fmla="*/ 0 h 7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056" h="725824">
                  <a:moveTo>
                    <a:pt x="304720" y="0"/>
                  </a:moveTo>
                  <a:lnTo>
                    <a:pt x="328547" y="7125"/>
                  </a:lnTo>
                  <a:cubicBezTo>
                    <a:pt x="576971" y="108343"/>
                    <a:pt x="757458" y="333990"/>
                    <a:pt x="785814" y="602960"/>
                  </a:cubicBezTo>
                  <a:lnTo>
                    <a:pt x="788056" y="645724"/>
                  </a:lnTo>
                  <a:lnTo>
                    <a:pt x="744182" y="668664"/>
                  </a:lnTo>
                  <a:cubicBezTo>
                    <a:pt x="653847" y="705471"/>
                    <a:pt x="554528" y="725824"/>
                    <a:pt x="450274" y="725824"/>
                  </a:cubicBezTo>
                  <a:cubicBezTo>
                    <a:pt x="293894" y="725824"/>
                    <a:pt x="148616" y="680029"/>
                    <a:pt x="28106" y="601602"/>
                  </a:cubicBezTo>
                  <a:lnTo>
                    <a:pt x="0" y="579264"/>
                  </a:lnTo>
                  <a:lnTo>
                    <a:pt x="83645" y="512783"/>
                  </a:lnTo>
                  <a:cubicBezTo>
                    <a:pt x="203206" y="397610"/>
                    <a:pt x="282858" y="243991"/>
                    <a:pt x="300903" y="72828"/>
                  </a:cubicBezTo>
                  <a:lnTo>
                    <a:pt x="30472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8EEA198-4F37-4A2C-AC72-2EFF167A5DB9}"/>
                </a:ext>
              </a:extLst>
            </p:cNvPr>
            <p:cNvSpPr/>
            <p:nvPr/>
          </p:nvSpPr>
          <p:spPr>
            <a:xfrm>
              <a:off x="1872308" y="1886969"/>
              <a:ext cx="482686" cy="468802"/>
            </a:xfrm>
            <a:custGeom>
              <a:avLst/>
              <a:gdLst>
                <a:gd name="connsiteX0" fmla="*/ 417211 w 720353"/>
                <a:gd name="connsiteY0" fmla="*/ 0 h 695758"/>
                <a:gd name="connsiteX1" fmla="*/ 419452 w 720353"/>
                <a:gd name="connsiteY1" fmla="*/ 42764 h 695758"/>
                <a:gd name="connsiteX2" fmla="*/ 636710 w 720353"/>
                <a:gd name="connsiteY2" fmla="*/ 482719 h 695758"/>
                <a:gd name="connsiteX3" fmla="*/ 720353 w 720353"/>
                <a:gd name="connsiteY3" fmla="*/ 549199 h 695758"/>
                <a:gd name="connsiteX4" fmla="*/ 692249 w 720353"/>
                <a:gd name="connsiteY4" fmla="*/ 571536 h 695758"/>
                <a:gd name="connsiteX5" fmla="*/ 270081 w 720353"/>
                <a:gd name="connsiteY5" fmla="*/ 695758 h 695758"/>
                <a:gd name="connsiteX6" fmla="*/ 117908 w 720353"/>
                <a:gd name="connsiteY6" fmla="*/ 680981 h 695758"/>
                <a:gd name="connsiteX7" fmla="*/ 0 w 720353"/>
                <a:gd name="connsiteY7" fmla="*/ 645723 h 695758"/>
                <a:gd name="connsiteX8" fmla="*/ 3817 w 720353"/>
                <a:gd name="connsiteY8" fmla="*/ 572895 h 695758"/>
                <a:gd name="connsiteX9" fmla="*/ 332824 w 720353"/>
                <a:gd name="connsiteY9" fmla="*/ 44122 h 695758"/>
                <a:gd name="connsiteX10" fmla="*/ 417211 w 720353"/>
                <a:gd name="connsiteY10" fmla="*/ 0 h 69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353" h="695758">
                  <a:moveTo>
                    <a:pt x="417211" y="0"/>
                  </a:moveTo>
                  <a:lnTo>
                    <a:pt x="419452" y="42764"/>
                  </a:lnTo>
                  <a:cubicBezTo>
                    <a:pt x="437497" y="213927"/>
                    <a:pt x="517149" y="367546"/>
                    <a:pt x="636710" y="482719"/>
                  </a:cubicBezTo>
                  <a:lnTo>
                    <a:pt x="720353" y="549199"/>
                  </a:lnTo>
                  <a:lnTo>
                    <a:pt x="692249" y="571536"/>
                  </a:lnTo>
                  <a:cubicBezTo>
                    <a:pt x="571739" y="649963"/>
                    <a:pt x="426462" y="695758"/>
                    <a:pt x="270081" y="695758"/>
                  </a:cubicBezTo>
                  <a:cubicBezTo>
                    <a:pt x="217954" y="695758"/>
                    <a:pt x="167061" y="690670"/>
                    <a:pt x="117908" y="680981"/>
                  </a:cubicBezTo>
                  <a:lnTo>
                    <a:pt x="0" y="645723"/>
                  </a:lnTo>
                  <a:lnTo>
                    <a:pt x="3817" y="572895"/>
                  </a:lnTo>
                  <a:cubicBezTo>
                    <a:pt x="27018" y="352829"/>
                    <a:pt x="152058" y="161764"/>
                    <a:pt x="332824" y="44122"/>
                  </a:cubicBezTo>
                  <a:lnTo>
                    <a:pt x="41721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2AE57303-1A4A-4EFB-A641-9F94B52527CF}"/>
                </a:ext>
              </a:extLst>
            </p:cNvPr>
            <p:cNvSpPr/>
            <p:nvPr/>
          </p:nvSpPr>
          <p:spPr>
            <a:xfrm>
              <a:off x="1547331" y="1375575"/>
              <a:ext cx="807665" cy="946483"/>
            </a:xfrm>
            <a:custGeom>
              <a:avLst/>
              <a:gdLst>
                <a:gd name="connsiteX0" fmla="*/ 755073 w 1205347"/>
                <a:gd name="connsiteY0" fmla="*/ 0 h 1404693"/>
                <a:gd name="connsiteX1" fmla="*/ 1177241 w 1205347"/>
                <a:gd name="connsiteY1" fmla="*/ 124222 h 1404693"/>
                <a:gd name="connsiteX2" fmla="*/ 1205347 w 1205347"/>
                <a:gd name="connsiteY2" fmla="*/ 146560 h 1404693"/>
                <a:gd name="connsiteX3" fmla="*/ 1121702 w 1205347"/>
                <a:gd name="connsiteY3" fmla="*/ 213041 h 1404693"/>
                <a:gd name="connsiteX4" fmla="*/ 900546 w 1205347"/>
                <a:gd name="connsiteY4" fmla="*/ 727365 h 1404693"/>
                <a:gd name="connsiteX5" fmla="*/ 902203 w 1205347"/>
                <a:gd name="connsiteY5" fmla="*/ 758970 h 1404693"/>
                <a:gd name="connsiteX6" fmla="*/ 817816 w 1205347"/>
                <a:gd name="connsiteY6" fmla="*/ 803092 h 1404693"/>
                <a:gd name="connsiteX7" fmla="*/ 488809 w 1205347"/>
                <a:gd name="connsiteY7" fmla="*/ 1331865 h 1404693"/>
                <a:gd name="connsiteX8" fmla="*/ 484992 w 1205347"/>
                <a:gd name="connsiteY8" fmla="*/ 1404693 h 1404693"/>
                <a:gd name="connsiteX9" fmla="*/ 461165 w 1205347"/>
                <a:gd name="connsiteY9" fmla="*/ 1397568 h 1404693"/>
                <a:gd name="connsiteX10" fmla="*/ 0 w 1205347"/>
                <a:gd name="connsiteY10" fmla="*/ 727364 h 1404693"/>
                <a:gd name="connsiteX11" fmla="*/ 755073 w 1205347"/>
                <a:gd name="connsiteY11" fmla="*/ 0 h 140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7" h="1404693">
                  <a:moveTo>
                    <a:pt x="755073" y="0"/>
                  </a:moveTo>
                  <a:cubicBezTo>
                    <a:pt x="911454" y="0"/>
                    <a:pt x="1056731" y="45795"/>
                    <a:pt x="1177241" y="124222"/>
                  </a:cubicBezTo>
                  <a:lnTo>
                    <a:pt x="1205347" y="146560"/>
                  </a:lnTo>
                  <a:lnTo>
                    <a:pt x="1121702" y="213041"/>
                  </a:lnTo>
                  <a:cubicBezTo>
                    <a:pt x="985061" y="344668"/>
                    <a:pt x="900546" y="526509"/>
                    <a:pt x="900546" y="727365"/>
                  </a:cubicBezTo>
                  <a:lnTo>
                    <a:pt x="902203" y="758970"/>
                  </a:lnTo>
                  <a:lnTo>
                    <a:pt x="817816" y="803092"/>
                  </a:lnTo>
                  <a:cubicBezTo>
                    <a:pt x="637050" y="920734"/>
                    <a:pt x="512010" y="1111799"/>
                    <a:pt x="488809" y="1331865"/>
                  </a:cubicBezTo>
                  <a:lnTo>
                    <a:pt x="484992" y="1404693"/>
                  </a:lnTo>
                  <a:lnTo>
                    <a:pt x="461165" y="1397568"/>
                  </a:lnTo>
                  <a:cubicBezTo>
                    <a:pt x="190157" y="1287148"/>
                    <a:pt x="0" y="1028648"/>
                    <a:pt x="0" y="727364"/>
                  </a:cubicBezTo>
                  <a:cubicBezTo>
                    <a:pt x="0" y="325652"/>
                    <a:pt x="338058" y="0"/>
                    <a:pt x="75507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93EAE3A-67AF-4C11-B6D2-2637916A7D31}"/>
                </a:ext>
              </a:extLst>
            </p:cNvPr>
            <p:cNvSpPr/>
            <p:nvPr/>
          </p:nvSpPr>
          <p:spPr>
            <a:xfrm>
              <a:off x="2354996" y="1375575"/>
              <a:ext cx="807664" cy="926225"/>
            </a:xfrm>
            <a:custGeom>
              <a:avLst/>
              <a:gdLst>
                <a:gd name="connsiteX0" fmla="*/ 450272 w 1205345"/>
                <a:gd name="connsiteY0" fmla="*/ 0 h 1374628"/>
                <a:gd name="connsiteX1" fmla="*/ 1205345 w 1205345"/>
                <a:gd name="connsiteY1" fmla="*/ 727364 h 1374628"/>
                <a:gd name="connsiteX2" fmla="*/ 872440 w 1205345"/>
                <a:gd name="connsiteY2" fmla="*/ 1330506 h 1374628"/>
                <a:gd name="connsiteX3" fmla="*/ 788054 w 1205345"/>
                <a:gd name="connsiteY3" fmla="*/ 1374628 h 1374628"/>
                <a:gd name="connsiteX4" fmla="*/ 785812 w 1205345"/>
                <a:gd name="connsiteY4" fmla="*/ 1331864 h 1374628"/>
                <a:gd name="connsiteX5" fmla="*/ 328545 w 1205345"/>
                <a:gd name="connsiteY5" fmla="*/ 736029 h 1374628"/>
                <a:gd name="connsiteX6" fmla="*/ 304718 w 1205345"/>
                <a:gd name="connsiteY6" fmla="*/ 728904 h 1374628"/>
                <a:gd name="connsiteX7" fmla="*/ 304799 w 1205345"/>
                <a:gd name="connsiteY7" fmla="*/ 727363 h 1374628"/>
                <a:gd name="connsiteX8" fmla="*/ 83643 w 1205345"/>
                <a:gd name="connsiteY8" fmla="*/ 213039 h 1374628"/>
                <a:gd name="connsiteX9" fmla="*/ 0 w 1205345"/>
                <a:gd name="connsiteY9" fmla="*/ 146559 h 1374628"/>
                <a:gd name="connsiteX10" fmla="*/ 28104 w 1205345"/>
                <a:gd name="connsiteY10" fmla="*/ 124222 h 1374628"/>
                <a:gd name="connsiteX11" fmla="*/ 450272 w 1205345"/>
                <a:gd name="connsiteY11" fmla="*/ 0 h 137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345" h="1374628">
                  <a:moveTo>
                    <a:pt x="450272" y="0"/>
                  </a:moveTo>
                  <a:cubicBezTo>
                    <a:pt x="867287" y="0"/>
                    <a:pt x="1205345" y="325652"/>
                    <a:pt x="1205345" y="727364"/>
                  </a:cubicBezTo>
                  <a:cubicBezTo>
                    <a:pt x="1205345" y="978434"/>
                    <a:pt x="1073291" y="1199793"/>
                    <a:pt x="872440" y="1330506"/>
                  </a:cubicBezTo>
                  <a:lnTo>
                    <a:pt x="788054" y="1374628"/>
                  </a:lnTo>
                  <a:lnTo>
                    <a:pt x="785812" y="1331864"/>
                  </a:lnTo>
                  <a:cubicBezTo>
                    <a:pt x="757456" y="1062894"/>
                    <a:pt x="576969" y="837247"/>
                    <a:pt x="328545" y="736029"/>
                  </a:cubicBezTo>
                  <a:lnTo>
                    <a:pt x="304718" y="728904"/>
                  </a:lnTo>
                  <a:lnTo>
                    <a:pt x="304799" y="727363"/>
                  </a:lnTo>
                  <a:cubicBezTo>
                    <a:pt x="304799" y="526507"/>
                    <a:pt x="220285" y="344666"/>
                    <a:pt x="83643" y="213039"/>
                  </a:cubicBezTo>
                  <a:lnTo>
                    <a:pt x="0" y="146559"/>
                  </a:lnTo>
                  <a:lnTo>
                    <a:pt x="28104" y="124222"/>
                  </a:lnTo>
                  <a:cubicBezTo>
                    <a:pt x="148614" y="45795"/>
                    <a:pt x="293892" y="0"/>
                    <a:pt x="4502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9D26EAB6-EED2-43F1-B9CA-0146367DE92E}"/>
                </a:ext>
              </a:extLst>
            </p:cNvPr>
            <p:cNvSpPr/>
            <p:nvPr/>
          </p:nvSpPr>
          <p:spPr>
            <a:xfrm>
              <a:off x="2151868" y="1832998"/>
              <a:ext cx="407309" cy="424022"/>
            </a:xfrm>
            <a:custGeom>
              <a:avLst/>
              <a:gdLst>
                <a:gd name="connsiteX0" fmla="*/ 337781 w 607862"/>
                <a:gd name="connsiteY0" fmla="*/ 0 h 629299"/>
                <a:gd name="connsiteX1" fmla="*/ 489954 w 607862"/>
                <a:gd name="connsiteY1" fmla="*/ 14777 h 629299"/>
                <a:gd name="connsiteX2" fmla="*/ 607862 w 607862"/>
                <a:gd name="connsiteY2" fmla="*/ 50035 h 629299"/>
                <a:gd name="connsiteX3" fmla="*/ 604045 w 607862"/>
                <a:gd name="connsiteY3" fmla="*/ 122863 h 629299"/>
                <a:gd name="connsiteX4" fmla="*/ 386787 w 607862"/>
                <a:gd name="connsiteY4" fmla="*/ 562818 h 629299"/>
                <a:gd name="connsiteX5" fmla="*/ 303142 w 607862"/>
                <a:gd name="connsiteY5" fmla="*/ 629299 h 629299"/>
                <a:gd name="connsiteX6" fmla="*/ 219499 w 607862"/>
                <a:gd name="connsiteY6" fmla="*/ 562819 h 629299"/>
                <a:gd name="connsiteX7" fmla="*/ 2241 w 607862"/>
                <a:gd name="connsiteY7" fmla="*/ 122864 h 629299"/>
                <a:gd name="connsiteX8" fmla="*/ 0 w 607862"/>
                <a:gd name="connsiteY8" fmla="*/ 80100 h 629299"/>
                <a:gd name="connsiteX9" fmla="*/ 43873 w 607862"/>
                <a:gd name="connsiteY9" fmla="*/ 57160 h 629299"/>
                <a:gd name="connsiteX10" fmla="*/ 337781 w 607862"/>
                <a:gd name="connsiteY10" fmla="*/ 0 h 6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862" h="629299">
                  <a:moveTo>
                    <a:pt x="337781" y="0"/>
                  </a:moveTo>
                  <a:cubicBezTo>
                    <a:pt x="389908" y="0"/>
                    <a:pt x="440801" y="5088"/>
                    <a:pt x="489954" y="14777"/>
                  </a:cubicBezTo>
                  <a:lnTo>
                    <a:pt x="607862" y="50035"/>
                  </a:lnTo>
                  <a:lnTo>
                    <a:pt x="604045" y="122863"/>
                  </a:lnTo>
                  <a:cubicBezTo>
                    <a:pt x="586000" y="294026"/>
                    <a:pt x="506348" y="447645"/>
                    <a:pt x="386787" y="562818"/>
                  </a:cubicBezTo>
                  <a:lnTo>
                    <a:pt x="303142" y="629299"/>
                  </a:lnTo>
                  <a:lnTo>
                    <a:pt x="219499" y="562819"/>
                  </a:lnTo>
                  <a:cubicBezTo>
                    <a:pt x="99938" y="447646"/>
                    <a:pt x="20286" y="294027"/>
                    <a:pt x="2241" y="122864"/>
                  </a:cubicBezTo>
                  <a:lnTo>
                    <a:pt x="0" y="80100"/>
                  </a:lnTo>
                  <a:lnTo>
                    <a:pt x="43873" y="57160"/>
                  </a:lnTo>
                  <a:cubicBezTo>
                    <a:pt x="134208" y="20353"/>
                    <a:pt x="233527" y="0"/>
                    <a:pt x="337781" y="0"/>
                  </a:cubicBezTo>
                  <a:close/>
                </a:path>
              </a:pathLst>
            </a:custGeom>
            <a:solidFill>
              <a:srgbClr val="F26D3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E77E4C9D-4804-4D80-B4B5-31681B63512E}"/>
                </a:ext>
              </a:extLst>
            </p:cNvPr>
            <p:cNvSpPr/>
            <p:nvPr/>
          </p:nvSpPr>
          <p:spPr>
            <a:xfrm>
              <a:off x="1872253" y="2257020"/>
              <a:ext cx="1011901" cy="556175"/>
            </a:xfrm>
            <a:custGeom>
              <a:avLst/>
              <a:gdLst>
                <a:gd name="connsiteX0" fmla="*/ 720434 w 1510146"/>
                <a:gd name="connsiteY0" fmla="*/ 0 h 825429"/>
                <a:gd name="connsiteX1" fmla="*/ 748540 w 1510146"/>
                <a:gd name="connsiteY1" fmla="*/ 22338 h 825429"/>
                <a:gd name="connsiteX2" fmla="*/ 1170708 w 1510146"/>
                <a:gd name="connsiteY2" fmla="*/ 146560 h 825429"/>
                <a:gd name="connsiteX3" fmla="*/ 1464616 w 1510146"/>
                <a:gd name="connsiteY3" fmla="*/ 89400 h 825429"/>
                <a:gd name="connsiteX4" fmla="*/ 1508490 w 1510146"/>
                <a:gd name="connsiteY4" fmla="*/ 66460 h 825429"/>
                <a:gd name="connsiteX5" fmla="*/ 1510146 w 1510146"/>
                <a:gd name="connsiteY5" fmla="*/ 98065 h 825429"/>
                <a:gd name="connsiteX6" fmla="*/ 755073 w 1510146"/>
                <a:gd name="connsiteY6" fmla="*/ 825429 h 825429"/>
                <a:gd name="connsiteX7" fmla="*/ 0 w 1510146"/>
                <a:gd name="connsiteY7" fmla="*/ 98065 h 825429"/>
                <a:gd name="connsiteX8" fmla="*/ 81 w 1510146"/>
                <a:gd name="connsiteY8" fmla="*/ 96524 h 825429"/>
                <a:gd name="connsiteX9" fmla="*/ 117989 w 1510146"/>
                <a:gd name="connsiteY9" fmla="*/ 131782 h 825429"/>
                <a:gd name="connsiteX10" fmla="*/ 270162 w 1510146"/>
                <a:gd name="connsiteY10" fmla="*/ 146559 h 825429"/>
                <a:gd name="connsiteX11" fmla="*/ 692330 w 1510146"/>
                <a:gd name="connsiteY11" fmla="*/ 22337 h 825429"/>
                <a:gd name="connsiteX12" fmla="*/ 720434 w 1510146"/>
                <a:gd name="connsiteY12" fmla="*/ 0 h 82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0146" h="825429">
                  <a:moveTo>
                    <a:pt x="720434" y="0"/>
                  </a:moveTo>
                  <a:lnTo>
                    <a:pt x="748540" y="22338"/>
                  </a:lnTo>
                  <a:cubicBezTo>
                    <a:pt x="869050" y="100765"/>
                    <a:pt x="1014328" y="146560"/>
                    <a:pt x="1170708" y="146560"/>
                  </a:cubicBezTo>
                  <a:cubicBezTo>
                    <a:pt x="1274962" y="146560"/>
                    <a:pt x="1374281" y="126207"/>
                    <a:pt x="1464616" y="89400"/>
                  </a:cubicBezTo>
                  <a:lnTo>
                    <a:pt x="1508490" y="66460"/>
                  </a:lnTo>
                  <a:lnTo>
                    <a:pt x="1510146" y="98065"/>
                  </a:lnTo>
                  <a:cubicBezTo>
                    <a:pt x="1510146" y="499777"/>
                    <a:pt x="1172088" y="825429"/>
                    <a:pt x="755073" y="825429"/>
                  </a:cubicBezTo>
                  <a:cubicBezTo>
                    <a:pt x="338058" y="825429"/>
                    <a:pt x="0" y="499777"/>
                    <a:pt x="0" y="98065"/>
                  </a:cubicBezTo>
                  <a:lnTo>
                    <a:pt x="81" y="96524"/>
                  </a:lnTo>
                  <a:lnTo>
                    <a:pt x="117989" y="131782"/>
                  </a:lnTo>
                  <a:cubicBezTo>
                    <a:pt x="167142" y="141471"/>
                    <a:pt x="218035" y="146559"/>
                    <a:pt x="270162" y="146559"/>
                  </a:cubicBezTo>
                  <a:cubicBezTo>
                    <a:pt x="426543" y="146559"/>
                    <a:pt x="571820" y="100764"/>
                    <a:pt x="692330" y="22337"/>
                  </a:cubicBezTo>
                  <a:lnTo>
                    <a:pt x="720434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120A738-D193-4318-BCBE-8BBABEE02A51}"/>
                </a:ext>
              </a:extLst>
            </p:cNvPr>
            <p:cNvSpPr txBox="1"/>
            <p:nvPr/>
          </p:nvSpPr>
          <p:spPr>
            <a:xfrm>
              <a:off x="1210781" y="1525366"/>
              <a:ext cx="241632" cy="35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7E7E7E-1432-440D-9977-7DA0E91C18EB}"/>
                </a:ext>
              </a:extLst>
            </p:cNvPr>
            <p:cNvSpPr txBox="1"/>
            <p:nvPr/>
          </p:nvSpPr>
          <p:spPr>
            <a:xfrm>
              <a:off x="3183935" y="1547206"/>
              <a:ext cx="241632" cy="35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1899F0-EF36-4C93-9125-D9392DFB87EB}"/>
                </a:ext>
              </a:extLst>
            </p:cNvPr>
            <p:cNvSpPr txBox="1"/>
            <p:nvPr/>
          </p:nvSpPr>
          <p:spPr>
            <a:xfrm>
              <a:off x="1751437" y="2516661"/>
              <a:ext cx="241632" cy="35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</a:t>
              </a: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8A8B8291-2C87-44DE-9559-C952A07157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72429" y="1187293"/>
            <a:ext cx="426757" cy="57307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5184808-EB1C-48C1-8354-097654B85F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6540" y="1187293"/>
            <a:ext cx="426757" cy="57307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3AE8786-1541-412E-87FF-196B0E49CD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87417" y="1194586"/>
            <a:ext cx="426757" cy="57307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80DFEAEC-13D5-4A52-8207-5DCED81A0D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68175" y="3920540"/>
            <a:ext cx="426757" cy="57307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F7173615-E0B7-4247-8A34-7AAB574EAF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3852" y="3922677"/>
            <a:ext cx="426757" cy="573074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C566857-E705-4BE6-95DC-9ACCB7A2D7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90744" y="3920540"/>
            <a:ext cx="426757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8" grpId="0"/>
      <p:bldP spid="72" grpId="0"/>
      <p:bldP spid="86" grpId="0"/>
      <p:bldP spid="90" grpId="0"/>
      <p:bldP spid="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C4C469E-3DFD-48DB-9243-3E21865AEA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1DAD49D-BB66-4963-974A-0CA48A92A8AE}"/>
              </a:ext>
            </a:extLst>
          </p:cNvPr>
          <p:cNvGrpSpPr/>
          <p:nvPr/>
        </p:nvGrpSpPr>
        <p:grpSpPr>
          <a:xfrm>
            <a:off x="6943818" y="1630758"/>
            <a:ext cx="2252709" cy="707886"/>
            <a:chOff x="6943818" y="1630758"/>
            <a:chExt cx="2252709" cy="70788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849B613-2CC1-444A-8D63-92CCDBF297F9}"/>
                </a:ext>
              </a:extLst>
            </p:cNvPr>
            <p:cNvSpPr/>
            <p:nvPr/>
          </p:nvSpPr>
          <p:spPr>
            <a:xfrm>
              <a:off x="6943818" y="1649749"/>
              <a:ext cx="2252709" cy="64532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F702E1-06E5-4221-B248-1C15936B5277}"/>
                </a:ext>
              </a:extLst>
            </p:cNvPr>
            <p:cNvSpPr txBox="1"/>
            <p:nvPr/>
          </p:nvSpPr>
          <p:spPr>
            <a:xfrm>
              <a:off x="7054893" y="1630758"/>
              <a:ext cx="20510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</a:rPr>
                <a:t>1</a:t>
              </a:r>
              <a:r>
                <a:rPr lang="en-US" sz="4000" b="1" dirty="0">
                  <a:solidFill>
                    <a:srgbClr val="0070C0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</a:rPr>
                <a:t>, 2, 3, 4, </a:t>
              </a:r>
              <a:r>
                <a:rPr lang="th-TH" sz="4000" b="1" dirty="0">
                  <a:solidFill>
                    <a:srgbClr val="0070C0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</a:rPr>
                <a:t>5</a:t>
              </a:r>
              <a:endParaRPr lang="en-US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75CF690E-AA4A-4784-97BF-3F5DDD50A8EC}"/>
              </a:ext>
            </a:extLst>
          </p:cNvPr>
          <p:cNvGrpSpPr/>
          <p:nvPr/>
        </p:nvGrpSpPr>
        <p:grpSpPr>
          <a:xfrm>
            <a:off x="7718151" y="2628865"/>
            <a:ext cx="2040766" cy="707886"/>
            <a:chOff x="7718151" y="2628865"/>
            <a:chExt cx="2040766" cy="70788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0659A32-1AD7-49EC-9B7D-A157220D6741}"/>
                </a:ext>
              </a:extLst>
            </p:cNvPr>
            <p:cNvSpPr/>
            <p:nvPr/>
          </p:nvSpPr>
          <p:spPr>
            <a:xfrm>
              <a:off x="7718151" y="2670883"/>
              <a:ext cx="2040766" cy="64532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BD38D3-4F6A-4925-93E5-F72C4B75A591}"/>
                </a:ext>
              </a:extLst>
            </p:cNvPr>
            <p:cNvSpPr txBox="1"/>
            <p:nvPr/>
          </p:nvSpPr>
          <p:spPr>
            <a:xfrm>
              <a:off x="7781231" y="2628865"/>
              <a:ext cx="195158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0070C0"/>
                  </a:solidFill>
                  <a:effectLst/>
                  <a:latin typeface="TH Sarabun New" panose="020B0500040200020003" pitchFamily="34" charset="-34"/>
                </a:rPr>
                <a:t>a, e, </a:t>
              </a:r>
              <a:r>
                <a:rPr lang="en-US" sz="4000" b="1" dirty="0" err="1">
                  <a:solidFill>
                    <a:srgbClr val="0070C0"/>
                  </a:solidFill>
                  <a:effectLst/>
                  <a:latin typeface="TH Sarabun New" panose="020B0500040200020003" pitchFamily="34" charset="-34"/>
                </a:rPr>
                <a:t>i</a:t>
              </a:r>
              <a:r>
                <a:rPr lang="en-US" sz="4000" b="1" dirty="0">
                  <a:solidFill>
                    <a:srgbClr val="0070C0"/>
                  </a:solidFill>
                  <a:effectLst/>
                  <a:latin typeface="TH Sarabun New" panose="020B0500040200020003" pitchFamily="34" charset="-34"/>
                </a:rPr>
                <a:t>, o, u</a:t>
              </a:r>
              <a:endParaRPr lang="en-US" sz="4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7404FEE-858E-4148-A978-508703BA9523}"/>
              </a:ext>
            </a:extLst>
          </p:cNvPr>
          <p:cNvSpPr txBox="1"/>
          <p:nvPr/>
        </p:nvSpPr>
        <p:spPr>
          <a:xfrm>
            <a:off x="951674" y="1653627"/>
            <a:ext cx="6160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เซตของ</a:t>
            </a:r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จำนวนเต็มบวกที่น้อยกว่า 6 ได้แก่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266249-9FA7-4F22-B3FF-5E90677FEE56}"/>
              </a:ext>
            </a:extLst>
          </p:cNvPr>
          <p:cNvSpPr txBox="1"/>
          <p:nvPr/>
        </p:nvSpPr>
        <p:spPr>
          <a:xfrm>
            <a:off x="951674" y="2662367"/>
            <a:ext cx="6978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เซตของตัวอักษรที่เป็นสระในภาษาอังกฤษ ได้แก่ 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779C92C5-4EAC-4D56-8533-47ECBE9CB216}"/>
              </a:ext>
            </a:extLst>
          </p:cNvPr>
          <p:cNvGrpSpPr/>
          <p:nvPr/>
        </p:nvGrpSpPr>
        <p:grpSpPr>
          <a:xfrm>
            <a:off x="9253158" y="1984765"/>
            <a:ext cx="2785863" cy="1018787"/>
            <a:chOff x="9253158" y="1984765"/>
            <a:chExt cx="2785863" cy="101878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3076F7-D3F8-4F96-A82F-467A67DE1F2E}"/>
                </a:ext>
              </a:extLst>
            </p:cNvPr>
            <p:cNvSpPr txBox="1"/>
            <p:nvPr/>
          </p:nvSpPr>
          <p:spPr>
            <a:xfrm>
              <a:off x="10381636" y="2078659"/>
              <a:ext cx="165738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สมาชิก</a:t>
              </a:r>
              <a:endParaRPr lang="en-US" sz="4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15E7E45-AD63-4921-AD7F-CB58022B0C1D}"/>
                </a:ext>
              </a:extLst>
            </p:cNvPr>
            <p:cNvCxnSpPr>
              <a:cxnSpLocks/>
            </p:cNvCxnSpPr>
            <p:nvPr/>
          </p:nvCxnSpPr>
          <p:spPr>
            <a:xfrm>
              <a:off x="9253158" y="1986907"/>
              <a:ext cx="867265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44CD1B3-1A93-4A8A-A457-431858F022EC}"/>
                </a:ext>
              </a:extLst>
            </p:cNvPr>
            <p:cNvCxnSpPr>
              <a:cxnSpLocks/>
            </p:cNvCxnSpPr>
            <p:nvPr/>
          </p:nvCxnSpPr>
          <p:spPr>
            <a:xfrm>
              <a:off x="9816678" y="3003552"/>
              <a:ext cx="303745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F4BA91-4DF0-4BDD-8432-218A7F405C8F}"/>
                </a:ext>
              </a:extLst>
            </p:cNvPr>
            <p:cNvCxnSpPr>
              <a:cxnSpLocks/>
            </p:cNvCxnSpPr>
            <p:nvPr/>
          </p:nvCxnSpPr>
          <p:spPr>
            <a:xfrm>
              <a:off x="10120423" y="1984765"/>
              <a:ext cx="0" cy="1018787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2C8E05A-B49F-4A58-B7FA-5C787890B25B}"/>
                </a:ext>
              </a:extLst>
            </p:cNvPr>
            <p:cNvCxnSpPr>
              <a:cxnSpLocks/>
            </p:cNvCxnSpPr>
            <p:nvPr/>
          </p:nvCxnSpPr>
          <p:spPr>
            <a:xfrm>
              <a:off x="10120423" y="2494830"/>
              <a:ext cx="303745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077D2FDB-2436-4A7D-98F5-391F53C27100}"/>
              </a:ext>
            </a:extLst>
          </p:cNvPr>
          <p:cNvGrpSpPr/>
          <p:nvPr/>
        </p:nvGrpSpPr>
        <p:grpSpPr>
          <a:xfrm>
            <a:off x="646398" y="3852479"/>
            <a:ext cx="10899204" cy="2147345"/>
            <a:chOff x="646398" y="3852479"/>
            <a:chExt cx="10899204" cy="214734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4CC934C-F540-4A69-9D3D-2644D6A2BE02}"/>
                </a:ext>
              </a:extLst>
            </p:cNvPr>
            <p:cNvSpPr/>
            <p:nvPr/>
          </p:nvSpPr>
          <p:spPr>
            <a:xfrm>
              <a:off x="646398" y="3918230"/>
              <a:ext cx="10899204" cy="208159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C2F2C09-8805-4125-A0A5-40A0FFB9D640}"/>
                </a:ext>
              </a:extLst>
            </p:cNvPr>
            <p:cNvSpPr/>
            <p:nvPr/>
          </p:nvSpPr>
          <p:spPr>
            <a:xfrm>
              <a:off x="646398" y="3852479"/>
              <a:ext cx="10899204" cy="20815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207C19-E05B-48D1-BB3A-3450E84C5BFE}"/>
                </a:ext>
              </a:extLst>
            </p:cNvPr>
            <p:cNvSpPr txBox="1"/>
            <p:nvPr/>
          </p:nvSpPr>
          <p:spPr>
            <a:xfrm>
              <a:off x="1050982" y="4018193"/>
              <a:ext cx="999663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เซตเป็นการอธิบายการรวมกันเป็นกลุ่มของสิ่งต่าง ๆ ในวิชาคณิตศาสตร์ </a:t>
              </a:r>
              <a:br>
                <a:rPr lang="th-TH" sz="36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</a:br>
              <a:r>
                <a:rPr lang="th-TH" sz="36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ซึ่งสามารถระบุได้ว่าสิ่งใดอยู่หรือไม่อยู่ในเซตนั้นอย่างชัดเจน (</a:t>
              </a:r>
              <a:r>
                <a:rPr lang="en-US" sz="36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well-defined</a:t>
              </a:r>
              <a:r>
                <a:rPr lang="th-TH" sz="36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) </a:t>
              </a:r>
              <a:br>
                <a:rPr lang="th-TH" sz="36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</a:br>
              <a:r>
                <a:rPr lang="th-TH" sz="36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และเรียกสิ่งที่อยู่ในเซตว่า</a:t>
              </a:r>
              <a:endPara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0562AB-F38A-4123-97C6-A75DE461911C}"/>
                </a:ext>
              </a:extLst>
            </p:cNvPr>
            <p:cNvSpPr txBox="1"/>
            <p:nvPr/>
          </p:nvSpPr>
          <p:spPr>
            <a:xfrm>
              <a:off x="4165354" y="5077395"/>
              <a:ext cx="363059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สมาชิก</a:t>
              </a:r>
              <a:r>
                <a:rPr lang="en-US" sz="40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40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element</a:t>
              </a:r>
              <a:r>
                <a:rPr lang="th-TH" sz="40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en-US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1" name="สี่เหลี่ยมผืนผ้า: มุมมนด้านบน 20">
            <a:extLst>
              <a:ext uri="{FF2B5EF4-FFF2-40B4-BE49-F238E27FC236}">
                <a16:creationId xmlns:a16="http://schemas.microsoft.com/office/drawing/2014/main" id="{8022ECA2-8AAD-4D6D-BD50-AB4CDE097201}"/>
              </a:ext>
            </a:extLst>
          </p:cNvPr>
          <p:cNvSpPr/>
          <p:nvPr/>
        </p:nvSpPr>
        <p:spPr>
          <a:xfrm rot="5400000">
            <a:off x="2473143" y="-1846249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: มุมมนด้านบน 29">
            <a:extLst>
              <a:ext uri="{FF2B5EF4-FFF2-40B4-BE49-F238E27FC236}">
                <a16:creationId xmlns:a16="http://schemas.microsoft.com/office/drawing/2014/main" id="{1DD7BEA8-4779-4985-BBE7-8D6452DACEC7}"/>
              </a:ext>
            </a:extLst>
          </p:cNvPr>
          <p:cNvSpPr/>
          <p:nvPr/>
        </p:nvSpPr>
        <p:spPr>
          <a:xfrm rot="16200000" flipH="1">
            <a:off x="9524355" y="-1846248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80514DE-E85E-4CD8-B302-16D1D7D413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36" y="47591"/>
            <a:ext cx="1836811" cy="12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77541E-80F9-4BCE-AE07-3855704DD3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295FB64-86BB-4AB5-B90F-72851FC4635F}"/>
              </a:ext>
            </a:extLst>
          </p:cNvPr>
          <p:cNvSpPr/>
          <p:nvPr/>
        </p:nvSpPr>
        <p:spPr>
          <a:xfrm>
            <a:off x="8444071" y="360194"/>
            <a:ext cx="2585866" cy="692297"/>
          </a:xfrm>
          <a:prstGeom prst="roundRect">
            <a:avLst>
              <a:gd name="adj" fmla="val 50000"/>
            </a:avLst>
          </a:prstGeom>
          <a:solidFill>
            <a:srgbClr val="2D8BB5"/>
          </a:solidFill>
          <a:ln w="76200">
            <a:solidFill>
              <a:srgbClr val="E1F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C61FD70-1DC6-4125-842F-E94105C32FBC}"/>
                  </a:ext>
                </a:extLst>
              </p:cNvPr>
              <p:cNvSpPr/>
              <p:nvPr/>
            </p:nvSpPr>
            <p:spPr>
              <a:xfrm>
                <a:off x="8519083" y="438613"/>
                <a:ext cx="232954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C61FD70-1DC6-4125-842F-E94105C32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083" y="438613"/>
                <a:ext cx="232954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7DF314C7-06BB-4A0D-8DF6-BCCD89F0651C}"/>
              </a:ext>
            </a:extLst>
          </p:cNvPr>
          <p:cNvGrpSpPr/>
          <p:nvPr/>
        </p:nvGrpSpPr>
        <p:grpSpPr>
          <a:xfrm>
            <a:off x="830584" y="1315262"/>
            <a:ext cx="10530832" cy="1269958"/>
            <a:chOff x="830584" y="1315262"/>
            <a:chExt cx="10530832" cy="1269958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C56C65DD-4F2A-4AD0-9510-081C757C6F66}"/>
                </a:ext>
              </a:extLst>
            </p:cNvPr>
            <p:cNvSpPr/>
            <p:nvPr/>
          </p:nvSpPr>
          <p:spPr>
            <a:xfrm>
              <a:off x="830584" y="1315262"/>
              <a:ext cx="10530832" cy="126995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D2268A58-0A7D-4EA8-98EF-92DDE3E20AB6}"/>
                    </a:ext>
                  </a:extLst>
                </p:cNvPr>
                <p:cNvSpPr txBox="1"/>
                <p:nvPr/>
              </p:nvSpPr>
              <p:spPr>
                <a:xfrm>
                  <a:off x="1265173" y="1358476"/>
                  <a:ext cx="10052841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th-TH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th-TH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th-TH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h-TH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h-TH" sz="2400" dirty="0">
                    <a:latin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D2268A58-0A7D-4EA8-98EF-92DDE3E20A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173" y="1358476"/>
                  <a:ext cx="10052841" cy="12003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D50C179-9825-4B90-8E0D-B98E75A1FEB0}"/>
                  </a:ext>
                </a:extLst>
              </p:cNvPr>
              <p:cNvSpPr/>
              <p:nvPr/>
            </p:nvSpPr>
            <p:spPr>
              <a:xfrm>
                <a:off x="1345929" y="2591749"/>
                <a:ext cx="8921108" cy="8842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ในกรณีที่เซต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และเซต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ไม่มีสมาชิกร่วมกัน</a:t>
                </a:r>
                <a:r>
                  <a:rPr lang="en-US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solidFill>
                      <a:schemeClr val="tx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ซึ่งเขียนแผนภาพได้ ดังนี้</a:t>
                </a:r>
                <a:endParaRPr lang="en-US" sz="3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D50C179-9825-4B90-8E0D-B98E75A1F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29" y="2591749"/>
                <a:ext cx="8921108" cy="884248"/>
              </a:xfrm>
              <a:prstGeom prst="rect">
                <a:avLst/>
              </a:prstGeom>
              <a:blipFill>
                <a:blip r:embed="rId7"/>
                <a:stretch>
                  <a:fillRect l="-1777" b="-7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393B7B8-DA1C-4BE4-BC00-BB8364DC4421}"/>
                  </a:ext>
                </a:extLst>
              </p:cNvPr>
              <p:cNvSpPr txBox="1"/>
              <p:nvPr/>
            </p:nvSpPr>
            <p:spPr>
              <a:xfrm>
                <a:off x="5801221" y="4005636"/>
                <a:ext cx="589872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8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จากแผนภาพ จะได้ว่า </a:t>
                </a:r>
                <a:endParaRPr lang="th-TH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th-TH" sz="2400" dirty="0">
                  <a:latin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393B7B8-DA1C-4BE4-BC00-BB8364DC4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21" y="4005636"/>
                <a:ext cx="5898721" cy="1292662"/>
              </a:xfrm>
              <a:prstGeom prst="rect">
                <a:avLst/>
              </a:prstGeom>
              <a:blipFill>
                <a:blip r:embed="rId8"/>
                <a:stretch>
                  <a:fillRect l="-2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FA70941-A8FE-489C-86DA-0D62FB88B625}"/>
              </a:ext>
            </a:extLst>
          </p:cNvPr>
          <p:cNvGrpSpPr/>
          <p:nvPr/>
        </p:nvGrpSpPr>
        <p:grpSpPr>
          <a:xfrm>
            <a:off x="1504950" y="3510095"/>
            <a:ext cx="4008194" cy="2887529"/>
            <a:chOff x="1504950" y="3510095"/>
            <a:chExt cx="4008194" cy="288752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7B9B787-102C-4A03-BB2E-059A6AC1F986}"/>
                </a:ext>
              </a:extLst>
            </p:cNvPr>
            <p:cNvSpPr/>
            <p:nvPr/>
          </p:nvSpPr>
          <p:spPr>
            <a:xfrm>
              <a:off x="1504950" y="3510095"/>
              <a:ext cx="4008194" cy="28875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192FDF3-68CB-4082-8EB2-B2CFCA645096}"/>
                </a:ext>
              </a:extLst>
            </p:cNvPr>
            <p:cNvSpPr/>
            <p:nvPr/>
          </p:nvSpPr>
          <p:spPr>
            <a:xfrm>
              <a:off x="2162407" y="3829711"/>
              <a:ext cx="1189346" cy="1189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8618DA5-FAEE-46A8-9CDF-805A4CE22EB3}"/>
                </a:ext>
              </a:extLst>
            </p:cNvPr>
            <p:cNvSpPr/>
            <p:nvPr/>
          </p:nvSpPr>
          <p:spPr>
            <a:xfrm>
              <a:off x="3639830" y="3829711"/>
              <a:ext cx="1189346" cy="1189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C3B4F7A-9733-4BB8-B92E-1C2599139345}"/>
                </a:ext>
              </a:extLst>
            </p:cNvPr>
            <p:cNvSpPr/>
            <p:nvPr/>
          </p:nvSpPr>
          <p:spPr>
            <a:xfrm>
              <a:off x="2901119" y="5019057"/>
              <a:ext cx="1189346" cy="1189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8B72391-AA9A-400F-833E-C5841EC63535}"/>
                </a:ext>
              </a:extLst>
            </p:cNvPr>
            <p:cNvSpPr txBox="1"/>
            <p:nvPr/>
          </p:nvSpPr>
          <p:spPr>
            <a:xfrm>
              <a:off x="1692567" y="3897686"/>
              <a:ext cx="241632" cy="35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D7619C4-CB34-4737-A4E8-6A14F7DA5C16}"/>
                </a:ext>
              </a:extLst>
            </p:cNvPr>
            <p:cNvSpPr txBox="1"/>
            <p:nvPr/>
          </p:nvSpPr>
          <p:spPr>
            <a:xfrm>
              <a:off x="4913058" y="3897686"/>
              <a:ext cx="241632" cy="35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B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DCB02B7-39CC-48A7-A507-38241AF675FF}"/>
                </a:ext>
              </a:extLst>
            </p:cNvPr>
            <p:cNvSpPr txBox="1"/>
            <p:nvPr/>
          </p:nvSpPr>
          <p:spPr>
            <a:xfrm>
              <a:off x="4210511" y="5453596"/>
              <a:ext cx="241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</a:t>
              </a:r>
            </a:p>
          </p:txBody>
        </p:sp>
      </p:grp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8FE08BB-1846-430F-BD44-A5B3311BE3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23" y="218885"/>
            <a:ext cx="6872266" cy="1025347"/>
          </a:xfrm>
          <a:prstGeom prst="rect">
            <a:avLst/>
          </a:prstGeom>
        </p:spPr>
      </p:pic>
      <p:sp>
        <p:nvSpPr>
          <p:cNvPr id="22" name="สี่เหลี่ยมผืนผ้า: มุมมนด้านบน 21">
            <a:extLst>
              <a:ext uri="{FF2B5EF4-FFF2-40B4-BE49-F238E27FC236}">
                <a16:creationId xmlns:a16="http://schemas.microsoft.com/office/drawing/2014/main" id="{E49BE5A4-187A-4F91-8B41-72940A595FC8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4DC5B77-7D10-4C46-A090-4E530A43DD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5621" y="3465974"/>
            <a:ext cx="48162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4">
            <a:extLst>
              <a:ext uri="{FF2B5EF4-FFF2-40B4-BE49-F238E27FC236}">
                <a16:creationId xmlns:a16="http://schemas.microsoft.com/office/drawing/2014/main" id="{9FADC91A-F4E6-43C1-BC33-1A8F7B060E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A0F187-88A5-4809-9E31-88572B116833}"/>
              </a:ext>
            </a:extLst>
          </p:cNvPr>
          <p:cNvSpPr txBox="1"/>
          <p:nvPr/>
        </p:nvSpPr>
        <p:spPr>
          <a:xfrm>
            <a:off x="770143" y="1663939"/>
            <a:ext cx="11268911" cy="94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lang="en-US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นักเรียนชั้น ม.4 โรงเรียนแห่งหนึ่ง มีนักเรียนได้รับรางวัลเรียนดี 20 คน ได้รับรางวัลมารยาทดี 30 คน ในจำนวนนี้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ได้รับรางวัลทั้งสองประเภท 10 คน จงหาจำนวนนักเรียนทั้งหมดที่ได้รับรางวัลเรียนดีหรือมารยาทดี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1DF391B8-D526-438F-A9C3-D729F3B7AA5C}"/>
              </a:ext>
            </a:extLst>
          </p:cNvPr>
          <p:cNvGrpSpPr/>
          <p:nvPr/>
        </p:nvGrpSpPr>
        <p:grpSpPr>
          <a:xfrm>
            <a:off x="6761380" y="3249860"/>
            <a:ext cx="4278735" cy="2375197"/>
            <a:chOff x="6761380" y="3249860"/>
            <a:chExt cx="4278735" cy="23751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CB605BB-95F3-4889-824C-26850B5778F1}"/>
                </a:ext>
              </a:extLst>
            </p:cNvPr>
            <p:cNvSpPr/>
            <p:nvPr/>
          </p:nvSpPr>
          <p:spPr>
            <a:xfrm>
              <a:off x="6761380" y="3249860"/>
              <a:ext cx="4278735" cy="23751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6018A3F-DF0B-42EE-9148-A9297E6B93EA}"/>
                </a:ext>
              </a:extLst>
            </p:cNvPr>
            <p:cNvGrpSpPr/>
            <p:nvPr/>
          </p:nvGrpSpPr>
          <p:grpSpPr>
            <a:xfrm>
              <a:off x="7388703" y="3579329"/>
              <a:ext cx="2953550" cy="1760057"/>
              <a:chOff x="7126115" y="3678917"/>
              <a:chExt cx="2695292" cy="160615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167B385-E15D-466C-BA73-426626412DE8}"/>
                  </a:ext>
                </a:extLst>
              </p:cNvPr>
              <p:cNvSpPr/>
              <p:nvPr/>
            </p:nvSpPr>
            <p:spPr>
              <a:xfrm>
                <a:off x="7126115" y="3690192"/>
                <a:ext cx="1594883" cy="159488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7B5F74D-8B2D-4AF9-998B-7C11C43F83A0}"/>
                  </a:ext>
                </a:extLst>
              </p:cNvPr>
              <p:cNvSpPr/>
              <p:nvPr/>
            </p:nvSpPr>
            <p:spPr>
              <a:xfrm>
                <a:off x="8226524" y="3678917"/>
                <a:ext cx="1594883" cy="159488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7CB4555-D68B-4F34-9583-DAF693810302}"/>
                    </a:ext>
                  </a:extLst>
                </p:cNvPr>
                <p:cNvSpPr/>
                <p:nvPr/>
              </p:nvSpPr>
              <p:spPr>
                <a:xfrm>
                  <a:off x="6943075" y="3529706"/>
                  <a:ext cx="561642" cy="8842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7CB4555-D68B-4F34-9583-DAF693810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075" y="3529706"/>
                  <a:ext cx="561642" cy="8842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03B8C4B-9827-4D99-98F6-C811363BE24C}"/>
                    </a:ext>
                  </a:extLst>
                </p:cNvPr>
                <p:cNvSpPr/>
                <p:nvPr/>
              </p:nvSpPr>
              <p:spPr>
                <a:xfrm>
                  <a:off x="10228568" y="3573403"/>
                  <a:ext cx="561642" cy="8842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03B8C4B-9827-4D99-98F6-C811363BE2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8568" y="3573403"/>
                  <a:ext cx="561642" cy="8842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DD6280-0347-43C4-BD98-CA7B2CAC6F07}"/>
                </a:ext>
              </a:extLst>
            </p:cNvPr>
            <p:cNvSpPr txBox="1"/>
            <p:nvPr/>
          </p:nvSpPr>
          <p:spPr>
            <a:xfrm>
              <a:off x="7718848" y="4267066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th-TH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10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1CDDDDC-7B90-411E-B019-F42D1BEF791C}"/>
                </a:ext>
              </a:extLst>
            </p:cNvPr>
            <p:cNvSpPr txBox="1"/>
            <p:nvPr/>
          </p:nvSpPr>
          <p:spPr>
            <a:xfrm>
              <a:off x="8601813" y="4268053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kumimoji="0" lang="th-TH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10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6261467-AB05-4EE7-848B-096B31F06E58}"/>
                </a:ext>
              </a:extLst>
            </p:cNvPr>
            <p:cNvSpPr txBox="1"/>
            <p:nvPr/>
          </p:nvSpPr>
          <p:spPr>
            <a:xfrm>
              <a:off x="9437724" y="4257419"/>
              <a:ext cx="747938" cy="45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25" marR="0" lvl="0" indent="-809625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10260" algn="l"/>
                </a:tabLst>
                <a:defRPr/>
              </a:pPr>
              <a:r>
                <a:rPr lang="th-TH" sz="2400" dirty="0"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2</a:t>
              </a:r>
              <a:r>
                <a:rPr kumimoji="0" lang="th-TH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li" panose="00000500000000000000" pitchFamily="2" charset="-34"/>
                  <a:ea typeface="Calibri" panose="020F0502020204030204" pitchFamily="34" charset="0"/>
                  <a:cs typeface="Mali" panose="00000500000000000000" pitchFamily="2" charset="-34"/>
                </a:rPr>
                <a:t>0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DC17F8A7-3704-47DD-BFB8-31EE4DB3F0B5}"/>
              </a:ext>
            </a:extLst>
          </p:cNvPr>
          <p:cNvGrpSpPr/>
          <p:nvPr/>
        </p:nvGrpSpPr>
        <p:grpSpPr>
          <a:xfrm>
            <a:off x="965879" y="3444528"/>
            <a:ext cx="4840377" cy="1980839"/>
            <a:chOff x="1263665" y="3277817"/>
            <a:chExt cx="4840377" cy="19808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869FCE-C6FC-49F3-9FFA-3F9688FE825C}"/>
                </a:ext>
              </a:extLst>
            </p:cNvPr>
            <p:cNvSpPr/>
            <p:nvPr/>
          </p:nvSpPr>
          <p:spPr>
            <a:xfrm>
              <a:off x="1825308" y="3277817"/>
              <a:ext cx="28135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แทนเซตของนักเรียนชั้น ม.4</a:t>
              </a:r>
              <a:endParaRPr lang="en-US" sz="28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E8DEA6-314B-49E0-8969-2C1409BDBBDD}"/>
                </a:ext>
              </a:extLst>
            </p:cNvPr>
            <p:cNvSpPr/>
            <p:nvPr/>
          </p:nvSpPr>
          <p:spPr>
            <a:xfrm>
              <a:off x="1825307" y="3885616"/>
              <a:ext cx="39757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แทนเซตของนักเรียนที่ได้รับรางวัลเรียนดี</a:t>
              </a:r>
              <a:endParaRPr lang="en-US" sz="28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3710D7-44C4-462A-A475-E5E9A9EFD717}"/>
                </a:ext>
              </a:extLst>
            </p:cNvPr>
            <p:cNvSpPr/>
            <p:nvPr/>
          </p:nvSpPr>
          <p:spPr>
            <a:xfrm>
              <a:off x="1825307" y="4520493"/>
              <a:ext cx="42787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แทนเซตของนักเรียนที่ได้รับรางวัลมารยาทดี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A0144CB-1415-4B54-9D53-476BDAA968A2}"/>
                    </a:ext>
                  </a:extLst>
                </p:cNvPr>
                <p:cNvSpPr/>
                <p:nvPr/>
              </p:nvSpPr>
              <p:spPr>
                <a:xfrm>
                  <a:off x="1263665" y="3705102"/>
                  <a:ext cx="561642" cy="8842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A0144CB-1415-4B54-9D53-476BDAA968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65" y="3705102"/>
                  <a:ext cx="561642" cy="8842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8BF6E2F-A3E9-4122-88F3-353520B89429}"/>
                    </a:ext>
                  </a:extLst>
                </p:cNvPr>
                <p:cNvSpPr/>
                <p:nvPr/>
              </p:nvSpPr>
              <p:spPr>
                <a:xfrm>
                  <a:off x="1263665" y="4374408"/>
                  <a:ext cx="561642" cy="8842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8BF6E2F-A3E9-4122-88F3-353520B894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65" y="4374408"/>
                  <a:ext cx="561642" cy="8842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FA356B87-14B1-4F32-9291-326B5A96690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9" y="96103"/>
            <a:ext cx="6247515" cy="932134"/>
          </a:xfrm>
          <a:prstGeom prst="rect">
            <a:avLst/>
          </a:prstGeom>
        </p:spPr>
      </p:pic>
      <p:sp>
        <p:nvSpPr>
          <p:cNvPr id="41" name="สี่เหลี่ยมผืนผ้า: มุมมนด้านบน 40">
            <a:extLst>
              <a:ext uri="{FF2B5EF4-FFF2-40B4-BE49-F238E27FC236}">
                <a16:creationId xmlns:a16="http://schemas.microsoft.com/office/drawing/2014/main" id="{7387595C-B455-4DDA-AD81-0B06250B364B}"/>
              </a:ext>
            </a:extLst>
          </p:cNvPr>
          <p:cNvSpPr/>
          <p:nvPr/>
        </p:nvSpPr>
        <p:spPr>
          <a:xfrm rot="5400000">
            <a:off x="-8652" y="336311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84F961-18F7-4FA5-9BC9-DDACE446DD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0113" y="2513924"/>
            <a:ext cx="2664183" cy="963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7E178-50D0-491A-BDC4-A61ED65016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6700" y="5770802"/>
            <a:ext cx="9400847" cy="8047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7F3E86F-7E84-4D38-8D88-8E81903DF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313" y="838955"/>
            <a:ext cx="1719221" cy="7559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BF4AA1-BDCD-4BAF-914A-E60BC4434B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4815" y="3264139"/>
            <a:ext cx="566977" cy="88399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ECDEFF7-A710-43F2-8F49-24D26CB19F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75805" y="3064098"/>
            <a:ext cx="566977" cy="88399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A0946D-B341-4721-9360-A1F7E60FB3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6014" y="2881164"/>
            <a:ext cx="162777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>
            <a:extLst>
              <a:ext uri="{FF2B5EF4-FFF2-40B4-BE49-F238E27FC236}">
                <a16:creationId xmlns:a16="http://schemas.microsoft.com/office/drawing/2014/main" id="{65E7996D-198A-4D94-9232-02F2096E8C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A8AF1-68D5-4038-9FD6-98E855147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13" y="838955"/>
            <a:ext cx="1719221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4DA263-C035-45E5-8D05-DD13497C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10" y="2569755"/>
            <a:ext cx="2152075" cy="963251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D33E92E1-7F7E-4467-86DD-219461ECAE7E}"/>
              </a:ext>
            </a:extLst>
          </p:cNvPr>
          <p:cNvGrpSpPr/>
          <p:nvPr/>
        </p:nvGrpSpPr>
        <p:grpSpPr>
          <a:xfrm>
            <a:off x="2382168" y="5294098"/>
            <a:ext cx="7546561" cy="1214878"/>
            <a:chOff x="2382168" y="5294098"/>
            <a:chExt cx="7546561" cy="1214878"/>
          </a:xfrm>
        </p:grpSpPr>
        <p:sp>
          <p:nvSpPr>
            <p:cNvPr id="24" name="Rectangle: Rounded Corners 37">
              <a:extLst>
                <a:ext uri="{FF2B5EF4-FFF2-40B4-BE49-F238E27FC236}">
                  <a16:creationId xmlns:a16="http://schemas.microsoft.com/office/drawing/2014/main" id="{7B7704DA-7B51-498D-B372-005C8C69F7A8}"/>
                </a:ext>
              </a:extLst>
            </p:cNvPr>
            <p:cNvSpPr/>
            <p:nvPr/>
          </p:nvSpPr>
          <p:spPr>
            <a:xfrm>
              <a:off x="2382168" y="5294098"/>
              <a:ext cx="7546561" cy="1214878"/>
            </a:xfrm>
            <a:prstGeom prst="roundRect">
              <a:avLst>
                <a:gd name="adj" fmla="val 17743"/>
              </a:avLst>
            </a:prstGeom>
            <a:solidFill>
              <a:srgbClr val="C9EDF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6D16046-3FEF-40BE-ADCE-D93AC83DA943}"/>
                    </a:ext>
                  </a:extLst>
                </p:cNvPr>
                <p:cNvSpPr txBox="1"/>
                <p:nvPr/>
              </p:nvSpPr>
              <p:spPr>
                <a:xfrm>
                  <a:off x="2519027" y="5364538"/>
                  <a:ext cx="6856807" cy="5533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810260" algn="l"/>
                      <a:tab pos="1260475" algn="l"/>
                    </a:tabLst>
                  </a:pPr>
                  <a:r>
                    <a:rPr lang="th-TH" sz="2800" b="1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นั่นคือ </a:t>
                  </a:r>
                  <a:r>
                    <a:rPr lang="th-TH" sz="2800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</m:oMath>
                  </a14:m>
                  <a:r>
                    <a:rPr lang="th-TH" sz="2800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800" b="1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แทนเซตของนักเรียนที่ได้รับรางวัลทั้งสองประเภท</a:t>
                  </a:r>
                  <a:endParaRPr lang="en-US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6D16046-3FEF-40BE-ADCE-D93AC83DA9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9027" y="5364538"/>
                  <a:ext cx="6856807" cy="553357"/>
                </a:xfrm>
                <a:prstGeom prst="rect">
                  <a:avLst/>
                </a:prstGeom>
                <a:blipFill>
                  <a:blip r:embed="rId7"/>
                  <a:stretch>
                    <a:fillRect l="-1778" t="-2198" b="-329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F8B19F-59FC-42E1-9DE8-92BCE04075DF}"/>
                    </a:ext>
                  </a:extLst>
                </p:cNvPr>
                <p:cNvSpPr txBox="1"/>
                <p:nvPr/>
              </p:nvSpPr>
              <p:spPr>
                <a:xfrm>
                  <a:off x="3328454" y="5889104"/>
                  <a:ext cx="66002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</m:oMath>
                  </a14:m>
                  <a:r>
                    <a:rPr lang="th-TH" sz="2800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800" b="1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แทนเซตของนักเรียนที่ได้รับรางวัลเรียนดีหรือมารยาทดี</a:t>
                  </a:r>
                  <a:endParaRPr lang="en-US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F8B19F-59FC-42E1-9DE8-92BCE0407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8454" y="5889104"/>
                  <a:ext cx="6600275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462" t="-8140" b="-34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99A3795E-F244-4046-A379-F45D920A11F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9" y="96103"/>
            <a:ext cx="6247515" cy="932134"/>
          </a:xfrm>
          <a:prstGeom prst="rect">
            <a:avLst/>
          </a:prstGeom>
        </p:spPr>
      </p:pic>
      <p:sp>
        <p:nvSpPr>
          <p:cNvPr id="30" name="สี่เหลี่ยมผืนผ้า: มุมมนด้านบน 29">
            <a:extLst>
              <a:ext uri="{FF2B5EF4-FFF2-40B4-BE49-F238E27FC236}">
                <a16:creationId xmlns:a16="http://schemas.microsoft.com/office/drawing/2014/main" id="{1D84E268-2BFE-4841-9BCE-1CBD673C5B7B}"/>
              </a:ext>
            </a:extLst>
          </p:cNvPr>
          <p:cNvSpPr/>
          <p:nvPr/>
        </p:nvSpPr>
        <p:spPr>
          <a:xfrm rot="5400000">
            <a:off x="-8652" y="336311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D1933C-ACFF-4FE0-8248-E0B04B7BC59E}"/>
              </a:ext>
            </a:extLst>
          </p:cNvPr>
          <p:cNvSpPr txBox="1"/>
          <p:nvPr/>
        </p:nvSpPr>
        <p:spPr>
          <a:xfrm>
            <a:off x="770143" y="1663939"/>
            <a:ext cx="11268911" cy="94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lang="en-US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นักเรียนชั้น ม.4 โรงเรียนแห่งหนึ่ง มีนักเรียนได้รับรางวัลเรียนดี 20 คน ได้รับรางวัลมารยาทดี 30 คน ในจำนวนนี้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ได้รับรางวัลทั้งสองประเภท 10 คน จงหาจำนวนนักเรียนทั้งหมดที่ได้รับรางวัลเรียนดีหรือมารยาทดี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76C03-2267-4791-959B-0461F7123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2238" y="2757012"/>
            <a:ext cx="497476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4">
            <a:extLst>
              <a:ext uri="{FF2B5EF4-FFF2-40B4-BE49-F238E27FC236}">
                <a16:creationId xmlns:a16="http://schemas.microsoft.com/office/drawing/2014/main" id="{68CD522C-8C63-42A3-BEB8-6BF1BB4FCD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E207FE-6AA8-415F-907A-ABF69BCA78D9}"/>
                  </a:ext>
                </a:extLst>
              </p:cNvPr>
              <p:cNvSpPr txBox="1"/>
              <p:nvPr/>
            </p:nvSpPr>
            <p:spPr>
              <a:xfrm>
                <a:off x="4150662" y="3191569"/>
                <a:ext cx="27197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3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E207FE-6AA8-415F-907A-ABF69BCA7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662" y="3191569"/>
                <a:ext cx="271979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BF8A8B-3069-4BE1-A4F8-8E78E3E7651D}"/>
                  </a:ext>
                </a:extLst>
              </p:cNvPr>
              <p:cNvSpPr txBox="1"/>
              <p:nvPr/>
            </p:nvSpPr>
            <p:spPr>
              <a:xfrm>
                <a:off x="2048926" y="3644195"/>
                <a:ext cx="63874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BF8A8B-3069-4BE1-A4F8-8E78E3E76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26" y="3644195"/>
                <a:ext cx="638748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1F08190B-4DF5-40FD-942D-3D1661EAA5C4}"/>
              </a:ext>
            </a:extLst>
          </p:cNvPr>
          <p:cNvGrpSpPr/>
          <p:nvPr/>
        </p:nvGrpSpPr>
        <p:grpSpPr>
          <a:xfrm>
            <a:off x="2935180" y="4213014"/>
            <a:ext cx="6387482" cy="534258"/>
            <a:chOff x="3005628" y="4211252"/>
            <a:chExt cx="7022292" cy="53425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AD454F1-1CA9-47A5-8C50-AB11F3E7874D}"/>
                </a:ext>
              </a:extLst>
            </p:cNvPr>
            <p:cNvSpPr/>
            <p:nvPr/>
          </p:nvSpPr>
          <p:spPr>
            <a:xfrm>
              <a:off x="3005628" y="4211252"/>
              <a:ext cx="7022292" cy="485598"/>
            </a:xfrm>
            <a:prstGeom prst="roundRect">
              <a:avLst>
                <a:gd name="adj" fmla="val 50000"/>
              </a:avLst>
            </a:prstGeom>
            <a:solidFill>
              <a:srgbClr val="FEE6F3"/>
            </a:solidFill>
            <a:ln w="19050">
              <a:solidFill>
                <a:srgbClr val="FF66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D269D13-D632-4CE3-819A-1060418A8511}"/>
                    </a:ext>
                  </a:extLst>
                </p:cNvPr>
                <p:cNvSpPr txBox="1"/>
                <p:nvPr/>
              </p:nvSpPr>
              <p:spPr>
                <a:xfrm>
                  <a:off x="3081034" y="4222290"/>
                  <a:ext cx="682925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800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จาก</a:t>
                  </a:r>
                  <a:r>
                    <a:rPr lang="th-TH" sz="28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สูตร</a:t>
                  </a:r>
                  <a:r>
                    <a:rPr lang="th-TH" sz="2800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th-TH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</m:t>
                          </m:r>
                        </m:e>
                      </m:d>
                    </m:oMath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D269D13-D632-4CE3-819A-1060418A8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1034" y="4222290"/>
                  <a:ext cx="6829252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687" t="-11628" b="-325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749893-F09B-4FC9-B49A-5D53ABFBBF2A}"/>
                  </a:ext>
                </a:extLst>
              </p:cNvPr>
              <p:cNvSpPr txBox="1"/>
              <p:nvPr/>
            </p:nvSpPr>
            <p:spPr>
              <a:xfrm>
                <a:off x="5228487" y="5150944"/>
                <a:ext cx="13359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th-TH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40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749893-F09B-4FC9-B49A-5D53ABFBB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487" y="5150944"/>
                <a:ext cx="133591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C562C79A-1219-4BA3-AC86-BA71CEF7523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9" y="96103"/>
            <a:ext cx="6247515" cy="932134"/>
          </a:xfrm>
          <a:prstGeom prst="rect">
            <a:avLst/>
          </a:prstGeom>
        </p:spPr>
      </p:pic>
      <p:sp>
        <p:nvSpPr>
          <p:cNvPr id="37" name="สี่เหลี่ยมผืนผ้า: มุมมนด้านบน 36">
            <a:extLst>
              <a:ext uri="{FF2B5EF4-FFF2-40B4-BE49-F238E27FC236}">
                <a16:creationId xmlns:a16="http://schemas.microsoft.com/office/drawing/2014/main" id="{0E15FF9F-CD4F-4166-A4E5-1BD1CA121882}"/>
              </a:ext>
            </a:extLst>
          </p:cNvPr>
          <p:cNvSpPr/>
          <p:nvPr/>
        </p:nvSpPr>
        <p:spPr>
          <a:xfrm rot="5400000">
            <a:off x="-8652" y="336311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1">
                <a:extLst>
                  <a:ext uri="{FF2B5EF4-FFF2-40B4-BE49-F238E27FC236}">
                    <a16:creationId xmlns:a16="http://schemas.microsoft.com/office/drawing/2014/main" id="{3D98DA6C-E5BC-4340-AE47-3E983917D277}"/>
                  </a:ext>
                </a:extLst>
              </p:cNvPr>
              <p:cNvSpPr txBox="1"/>
              <p:nvPr/>
            </p:nvSpPr>
            <p:spPr>
              <a:xfrm>
                <a:off x="3139209" y="2769444"/>
                <a:ext cx="41298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2800" dirty="0">
                    <a:solidFill>
                      <a:srgbClr val="000000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จะได้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</m:t>
                    </m:r>
                  </m:oMath>
                </a14:m>
                <a:endPara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8" name="TextBox 11">
                <a:extLst>
                  <a:ext uri="{FF2B5EF4-FFF2-40B4-BE49-F238E27FC236}">
                    <a16:creationId xmlns:a16="http://schemas.microsoft.com/office/drawing/2014/main" id="{3D98DA6C-E5BC-4340-AE47-3E983917D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209" y="2769444"/>
                <a:ext cx="4129809" cy="523220"/>
              </a:xfrm>
              <a:prstGeom prst="rect">
                <a:avLst/>
              </a:prstGeom>
              <a:blipFill>
                <a:blip r:embed="rId11"/>
                <a:stretch>
                  <a:fillRect l="-3102" t="-10465" b="-325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3">
                <a:extLst>
                  <a:ext uri="{FF2B5EF4-FFF2-40B4-BE49-F238E27FC236}">
                    <a16:creationId xmlns:a16="http://schemas.microsoft.com/office/drawing/2014/main" id="{72C226F5-2913-465A-A509-32049FFC2F7C}"/>
                  </a:ext>
                </a:extLst>
              </p:cNvPr>
              <p:cNvSpPr txBox="1"/>
              <p:nvPr/>
            </p:nvSpPr>
            <p:spPr>
              <a:xfrm>
                <a:off x="3181324" y="4713828"/>
                <a:ext cx="8653878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1260475" algn="l"/>
                    <a:tab pos="1800225" algn="l"/>
                  </a:tabLst>
                </a:pPr>
                <a:r>
                  <a:rPr lang="th-TH" sz="2800" dirty="0">
                    <a:solidFill>
                      <a:srgbClr val="000000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จะได้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</m:oMath>
                </a14:m>
                <a:endParaRPr lang="en-US" sz="24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9" name="TextBox 13">
                <a:extLst>
                  <a:ext uri="{FF2B5EF4-FFF2-40B4-BE49-F238E27FC236}">
                    <a16:creationId xmlns:a16="http://schemas.microsoft.com/office/drawing/2014/main" id="{72C226F5-2913-465A-A509-32049FFC2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24" y="4713828"/>
                <a:ext cx="8653878" cy="553357"/>
              </a:xfrm>
              <a:prstGeom prst="rect">
                <a:avLst/>
              </a:prstGeom>
              <a:blipFill>
                <a:blip r:embed="rId12"/>
                <a:stretch>
                  <a:fillRect l="-1480" t="-4396" b="-3076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52C3699F-0DD3-4305-9707-C8F8271C83DA}"/>
              </a:ext>
            </a:extLst>
          </p:cNvPr>
          <p:cNvSpPr txBox="1"/>
          <p:nvPr/>
        </p:nvSpPr>
        <p:spPr>
          <a:xfrm>
            <a:off x="770143" y="1663939"/>
            <a:ext cx="11268911" cy="94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lang="en-US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นักเรียนชั้น ม.4 โรงเรียนแห่งหนึ่ง มีนักเรียนได้รับรางวัลเรียนดี 20 คน ได้รับรางวัลมารยาทดี 30 คน ในจำนวนนี้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809625" marR="0" lvl="0" indent="-80962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260" algn="l"/>
              </a:tabLst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ได้รับรางวัลทั้งสองประเภท 10 คน จงหาจำนวนนักเรียนทั้งหมดที่ได้รับรางวัลเรียนดีหรือมารยาทดี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75B943E-C02C-4988-8AAC-6E6E55C37E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310" y="2569755"/>
            <a:ext cx="2152075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74FAB-7755-44C9-8532-77A22ABE1E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5171" y="5649949"/>
            <a:ext cx="9400847" cy="8047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13F7B9-5C27-4B3D-BA68-5503DE7D1A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313" y="838955"/>
            <a:ext cx="171922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2" grpId="0"/>
      <p:bldP spid="38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4">
            <a:extLst>
              <a:ext uri="{FF2B5EF4-FFF2-40B4-BE49-F238E27FC236}">
                <a16:creationId xmlns:a16="http://schemas.microsoft.com/office/drawing/2014/main" id="{05385A03-4FFC-49C0-A9A1-421693FC8E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50AC27-D5F4-4578-B039-65EFB5D21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77" y="3795374"/>
            <a:ext cx="5078408" cy="1792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7E62F-6CA2-4F7D-B9BC-C6352AE58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43" y="847033"/>
            <a:ext cx="1719221" cy="75597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8AE9B03-74BF-4660-A6C5-3C7A3CED5C31}"/>
              </a:ext>
            </a:extLst>
          </p:cNvPr>
          <p:cNvGrpSpPr/>
          <p:nvPr/>
        </p:nvGrpSpPr>
        <p:grpSpPr>
          <a:xfrm>
            <a:off x="6761380" y="3881624"/>
            <a:ext cx="4278735" cy="2375197"/>
            <a:chOff x="6761380" y="3881624"/>
            <a:chExt cx="4278735" cy="23751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CB605BB-95F3-4889-824C-26850B5778F1}"/>
                </a:ext>
              </a:extLst>
            </p:cNvPr>
            <p:cNvSpPr/>
            <p:nvPr/>
          </p:nvSpPr>
          <p:spPr>
            <a:xfrm>
              <a:off x="6761380" y="3881624"/>
              <a:ext cx="4278735" cy="23751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6018A3F-DF0B-42EE-9148-A9297E6B93EA}"/>
                </a:ext>
              </a:extLst>
            </p:cNvPr>
            <p:cNvGrpSpPr/>
            <p:nvPr/>
          </p:nvGrpSpPr>
          <p:grpSpPr>
            <a:xfrm>
              <a:off x="7423972" y="4211093"/>
              <a:ext cx="2953550" cy="1760057"/>
              <a:chOff x="7126115" y="3678917"/>
              <a:chExt cx="2695292" cy="160615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167B385-E15D-466C-BA73-426626412DE8}"/>
                  </a:ext>
                </a:extLst>
              </p:cNvPr>
              <p:cNvSpPr/>
              <p:nvPr/>
            </p:nvSpPr>
            <p:spPr>
              <a:xfrm>
                <a:off x="7126115" y="3690192"/>
                <a:ext cx="1594883" cy="159488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7B5F74D-8B2D-4AF9-998B-7C11C43F83A0}"/>
                  </a:ext>
                </a:extLst>
              </p:cNvPr>
              <p:cNvSpPr/>
              <p:nvPr/>
            </p:nvSpPr>
            <p:spPr>
              <a:xfrm>
                <a:off x="8226524" y="3678917"/>
                <a:ext cx="1594883" cy="159488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3DD6280-0347-43C4-BD98-CA7B2CAC6F07}"/>
                    </a:ext>
                  </a:extLst>
                </p:cNvPr>
                <p:cNvSpPr txBox="1"/>
                <p:nvPr/>
              </p:nvSpPr>
              <p:spPr>
                <a:xfrm>
                  <a:off x="7533933" y="4870250"/>
                  <a:ext cx="1089193" cy="4598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809625" lvl="0" indent="-809625">
                    <a:lnSpc>
                      <a:spcPct val="107000"/>
                    </a:lnSpc>
                    <a:tabLst>
                      <a:tab pos="810260" algn="l"/>
                    </a:tabLst>
                    <a:defRPr/>
                  </a:pPr>
                  <a:r>
                    <a:rPr kumimoji="0" lang="th-TH" sz="240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ali" panose="00000500000000000000" pitchFamily="2" charset="-34"/>
                      <a:ea typeface="Calibri" panose="020F0502020204030204" pitchFamily="34" charset="0"/>
                      <a:cs typeface="Mali" panose="00000500000000000000" pitchFamily="2" charset="-34"/>
                    </a:rPr>
                    <a:t>72 -</a:t>
                  </a:r>
                  <a:r>
                    <a:rPr lang="en-US" sz="2400" dirty="0">
                      <a:latin typeface="Mali" panose="00000500000000000000" pitchFamily="2" charset="-34"/>
                      <a:ea typeface="Calibri" panose="020F0502020204030204" pitchFamily="34" charset="0"/>
                      <a:cs typeface="Mali" panose="00000500000000000000" pitchFamily="2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x</m:t>
                      </m:r>
                    </m:oMath>
                  </a14:m>
                  <a:endParaRPr kumimoji="0" lang="en-US" sz="24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ali" panose="00000500000000000000" pitchFamily="2" charset="-34"/>
                    <a:ea typeface="Calibri" panose="020F0502020204030204" pitchFamily="34" charset="0"/>
                    <a:cs typeface="Mali" panose="00000500000000000000" pitchFamily="2" charset="-34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3DD6280-0347-43C4-BD98-CA7B2CAC6F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933" y="4870250"/>
                  <a:ext cx="1089193" cy="459806"/>
                </a:xfrm>
                <a:prstGeom prst="rect">
                  <a:avLst/>
                </a:prstGeom>
                <a:blipFill>
                  <a:blip r:embed="rId7"/>
                  <a:stretch>
                    <a:fillRect l="-8939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1CDDDDC-7B90-411E-B019-F42D1BEF791C}"/>
                    </a:ext>
                  </a:extLst>
                </p:cNvPr>
                <p:cNvSpPr txBox="1"/>
                <p:nvPr/>
              </p:nvSpPr>
              <p:spPr>
                <a:xfrm>
                  <a:off x="8699582" y="4856400"/>
                  <a:ext cx="422192" cy="4875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809625" lvl="0" indent="-809625">
                    <a:lnSpc>
                      <a:spcPct val="107000"/>
                    </a:lnSpc>
                    <a:tabLst>
                      <a:tab pos="810260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m:oMathPara>
                  </a14:m>
                  <a:endParaRPr kumimoji="0" lang="en-US" sz="24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ali" panose="00000500000000000000" pitchFamily="2" charset="-34"/>
                    <a:ea typeface="Calibri" panose="020F0502020204030204" pitchFamily="34" charset="0"/>
                    <a:cs typeface="Mali" panose="00000500000000000000" pitchFamily="2" charset="-34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1CDDDDC-7B90-411E-B019-F42D1BEF79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9582" y="4856400"/>
                  <a:ext cx="422192" cy="48750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6">
              <a:extLst>
                <a:ext uri="{FF2B5EF4-FFF2-40B4-BE49-F238E27FC236}">
                  <a16:creationId xmlns:a16="http://schemas.microsoft.com/office/drawing/2014/main" id="{FD5DE729-93E2-4D15-881A-740BDDAACE59}"/>
                </a:ext>
              </a:extLst>
            </p:cNvPr>
            <p:cNvSpPr/>
            <p:nvPr/>
          </p:nvSpPr>
          <p:spPr>
            <a:xfrm>
              <a:off x="6779800" y="4255538"/>
              <a:ext cx="8338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ของใช้</a:t>
              </a:r>
            </a:p>
          </p:txBody>
        </p:sp>
        <p:sp>
          <p:nvSpPr>
            <p:cNvPr id="73" name="Rectangle 6">
              <a:extLst>
                <a:ext uri="{FF2B5EF4-FFF2-40B4-BE49-F238E27FC236}">
                  <a16:creationId xmlns:a16="http://schemas.microsoft.com/office/drawing/2014/main" id="{C529F153-ACB5-4DA9-BCB6-90B1F1C8A17E}"/>
                </a:ext>
              </a:extLst>
            </p:cNvPr>
            <p:cNvSpPr/>
            <p:nvPr/>
          </p:nvSpPr>
          <p:spPr>
            <a:xfrm>
              <a:off x="10194719" y="4255538"/>
              <a:ext cx="8418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อาหาร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56">
                  <a:extLst>
                    <a:ext uri="{FF2B5EF4-FFF2-40B4-BE49-F238E27FC236}">
                      <a16:creationId xmlns:a16="http://schemas.microsoft.com/office/drawing/2014/main" id="{445D2C54-2607-4A88-80A1-E3466C2CA58A}"/>
                    </a:ext>
                  </a:extLst>
                </p:cNvPr>
                <p:cNvSpPr txBox="1"/>
                <p:nvPr/>
              </p:nvSpPr>
              <p:spPr>
                <a:xfrm>
                  <a:off x="9222005" y="4870250"/>
                  <a:ext cx="1089193" cy="4598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809625" lvl="0" indent="-809625">
                    <a:lnSpc>
                      <a:spcPct val="107000"/>
                    </a:lnSpc>
                    <a:tabLst>
                      <a:tab pos="810260" algn="l"/>
                    </a:tabLst>
                    <a:defRPr/>
                  </a:pPr>
                  <a:r>
                    <a:rPr lang="th-TH" sz="2400" dirty="0">
                      <a:latin typeface="Mali" panose="00000500000000000000" pitchFamily="2" charset="-34"/>
                      <a:ea typeface="Calibri" panose="020F0502020204030204" pitchFamily="34" charset="0"/>
                      <a:cs typeface="Mali" panose="00000500000000000000" pitchFamily="2" charset="-34"/>
                    </a:rPr>
                    <a:t>46</a:t>
                  </a:r>
                  <a:r>
                    <a:rPr kumimoji="0" lang="th-TH" sz="24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ali" panose="00000500000000000000" pitchFamily="2" charset="-34"/>
                      <a:ea typeface="Calibri" panose="020F0502020204030204" pitchFamily="34" charset="0"/>
                      <a:cs typeface="Mali" panose="00000500000000000000" pitchFamily="2" charset="-34"/>
                    </a:rPr>
                    <a:t> -</a:t>
                  </a:r>
                  <a:r>
                    <a:rPr lang="en-US" sz="2400" dirty="0">
                      <a:latin typeface="Mali" panose="00000500000000000000" pitchFamily="2" charset="-34"/>
                      <a:ea typeface="Calibri" panose="020F0502020204030204" pitchFamily="34" charset="0"/>
                      <a:cs typeface="Mali" panose="00000500000000000000" pitchFamily="2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x</m:t>
                      </m:r>
                    </m:oMath>
                  </a14:m>
                  <a:endParaRPr kumimoji="0" lang="en-US" sz="24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ali" panose="00000500000000000000" pitchFamily="2" charset="-34"/>
                    <a:ea typeface="Calibri" panose="020F0502020204030204" pitchFamily="34" charset="0"/>
                    <a:cs typeface="Mali" panose="00000500000000000000" pitchFamily="2" charset="-34"/>
                  </a:endParaRPr>
                </a:p>
              </p:txBody>
            </p:sp>
          </mc:Choice>
          <mc:Fallback xmlns="">
            <p:sp>
              <p:nvSpPr>
                <p:cNvPr id="74" name="TextBox 56">
                  <a:extLst>
                    <a:ext uri="{FF2B5EF4-FFF2-40B4-BE49-F238E27FC236}">
                      <a16:creationId xmlns:a16="http://schemas.microsoft.com/office/drawing/2014/main" id="{445D2C54-2607-4A88-80A1-E3466C2CA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2005" y="4870250"/>
                  <a:ext cx="1089193" cy="459806"/>
                </a:xfrm>
                <a:prstGeom prst="rect">
                  <a:avLst/>
                </a:prstGeom>
                <a:blipFill>
                  <a:blip r:embed="rId9"/>
                  <a:stretch>
                    <a:fillRect l="-8989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E8E9215E-F5EB-4596-9C2F-C46DB065BB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9" y="96103"/>
            <a:ext cx="6247515" cy="932134"/>
          </a:xfrm>
          <a:prstGeom prst="rect">
            <a:avLst/>
          </a:prstGeom>
        </p:spPr>
      </p:pic>
      <p:sp>
        <p:nvSpPr>
          <p:cNvPr id="35" name="สี่เหลี่ยมผืนผ้า: มุมมนด้านบน 34">
            <a:extLst>
              <a:ext uri="{FF2B5EF4-FFF2-40B4-BE49-F238E27FC236}">
                <a16:creationId xmlns:a16="http://schemas.microsoft.com/office/drawing/2014/main" id="{CA4283DD-2114-4AB9-905D-5004B5FAE3FF}"/>
              </a:ext>
            </a:extLst>
          </p:cNvPr>
          <p:cNvSpPr/>
          <p:nvPr/>
        </p:nvSpPr>
        <p:spPr>
          <a:xfrm rot="5400000">
            <a:off x="-8652" y="336311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5AC49D-E989-418A-B77D-075B4D69AF20}"/>
              </a:ext>
            </a:extLst>
          </p:cNvPr>
          <p:cNvSpPr/>
          <p:nvPr/>
        </p:nvSpPr>
        <p:spPr>
          <a:xfrm>
            <a:off x="676890" y="1678892"/>
            <a:ext cx="110506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จากการสำรวจจำนวนลูกค้าในร้านค้าแห่งหนึ่งพบว่า ในวันที่ทำการสำรวจมีลูกค้าทั้งหมด 100 คน เป็นผู้ที่ซื้อสินค้าที่เป็นของใช้จำนวน 72 คน และเป็นผู้ที่ซื้อสินค้าที่เป็นอาหารจำนวน 46 คน ถ้าลูกค้าซื้อสินค้าอย่างน้อยหนึ่งประเภทจากสองประเภทนี้ อยากทราบว่ามีลูกค้าที่ซื้อสินค้าทั้งสองประเภทกี่คน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ED2224-22AA-4E2B-A6CA-CF20208DA0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4425" y="3100169"/>
            <a:ext cx="2664183" cy="9632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31FB16-08E2-438B-BD77-BC3F52B8F5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3580" y="3728103"/>
            <a:ext cx="56697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>
            <a:extLst>
              <a:ext uri="{FF2B5EF4-FFF2-40B4-BE49-F238E27FC236}">
                <a16:creationId xmlns:a16="http://schemas.microsoft.com/office/drawing/2014/main" id="{590D23A7-16D9-4679-BE1E-6060DF499D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39" name="Rectangle 6">
            <a:extLst>
              <a:ext uri="{FF2B5EF4-FFF2-40B4-BE49-F238E27FC236}">
                <a16:creationId xmlns:a16="http://schemas.microsoft.com/office/drawing/2014/main" id="{2E3D500D-2F75-46F6-8A96-C46F58C77A89}"/>
              </a:ext>
            </a:extLst>
          </p:cNvPr>
          <p:cNvSpPr/>
          <p:nvPr/>
        </p:nvSpPr>
        <p:spPr>
          <a:xfrm>
            <a:off x="4177541" y="3167546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จากแผนภาพ จะได้ว่า 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83E2EBD8-3F4A-4656-916E-1C4FBE5F974F}"/>
              </a:ext>
            </a:extLst>
          </p:cNvPr>
          <p:cNvSpPr txBox="1"/>
          <p:nvPr/>
        </p:nvSpPr>
        <p:spPr>
          <a:xfrm>
            <a:off x="4177541" y="3581194"/>
            <a:ext cx="5976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</a:t>
            </a:r>
            <a:r>
              <a:rPr lang="th-TH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th-TH" sz="32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72 – x</a:t>
            </a:r>
            <a:r>
              <a:rPr lang="th-TH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h-TH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46 – x</a:t>
            </a:r>
            <a:r>
              <a:rPr lang="th-TH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th-TH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8F1EA913-BE02-45C0-A962-8FCADBB49796}"/>
              </a:ext>
            </a:extLst>
          </p:cNvPr>
          <p:cNvSpPr txBox="1"/>
          <p:nvPr/>
        </p:nvSpPr>
        <p:spPr>
          <a:xfrm>
            <a:off x="4177541" y="4123294"/>
            <a:ext cx="5976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100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=</a:t>
            </a:r>
            <a:r>
              <a:rPr lang="th-TH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72 + 46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x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D6E7FFA4-8EFA-4727-B2BD-3BB93DD59120}"/>
              </a:ext>
            </a:extLst>
          </p:cNvPr>
          <p:cNvSpPr txBox="1"/>
          <p:nvPr/>
        </p:nvSpPr>
        <p:spPr>
          <a:xfrm>
            <a:off x="4500964" y="4598719"/>
            <a:ext cx="5573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th-T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th-T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72 +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46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100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0">
                <a:extLst>
                  <a:ext uri="{FF2B5EF4-FFF2-40B4-BE49-F238E27FC236}">
                    <a16:creationId xmlns:a16="http://schemas.microsoft.com/office/drawing/2014/main" id="{1F5DCE67-0A74-4E3A-A0ED-B841B6270D9E}"/>
                  </a:ext>
                </a:extLst>
              </p:cNvPr>
              <p:cNvSpPr txBox="1"/>
              <p:nvPr/>
            </p:nvSpPr>
            <p:spPr>
              <a:xfrm>
                <a:off x="4500964" y="5074144"/>
                <a:ext cx="55739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 </a:t>
                </a:r>
                <a:r>
                  <a:rPr lang="th-TH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:r>
                  <a:rPr lang="th-TH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h-TH" sz="24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3" name="TextBox 30">
                <a:extLst>
                  <a:ext uri="{FF2B5EF4-FFF2-40B4-BE49-F238E27FC236}">
                    <a16:creationId xmlns:a16="http://schemas.microsoft.com/office/drawing/2014/main" id="{1F5DCE67-0A74-4E3A-A0ED-B841B6270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64" y="5074144"/>
                <a:ext cx="5573946" cy="461665"/>
              </a:xfrm>
              <a:prstGeom prst="rect">
                <a:avLst/>
              </a:prstGeom>
              <a:blipFill>
                <a:blip r:embed="rId5"/>
                <a:stretch>
                  <a:fillRect l="-1639" t="-18421" b="-3289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0EA50179-C8F1-49DB-9051-A3A9636926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9" y="96103"/>
            <a:ext cx="6247515" cy="932134"/>
          </a:xfrm>
          <a:prstGeom prst="rect">
            <a:avLst/>
          </a:prstGeom>
        </p:spPr>
      </p:pic>
      <p:sp>
        <p:nvSpPr>
          <p:cNvPr id="23" name="สี่เหลี่ยมผืนผ้า: มุมมนด้านบน 22">
            <a:extLst>
              <a:ext uri="{FF2B5EF4-FFF2-40B4-BE49-F238E27FC236}">
                <a16:creationId xmlns:a16="http://schemas.microsoft.com/office/drawing/2014/main" id="{4CC04E2C-34BA-475B-9142-3085E3C2D3E6}"/>
              </a:ext>
            </a:extLst>
          </p:cNvPr>
          <p:cNvSpPr/>
          <p:nvPr/>
        </p:nvSpPr>
        <p:spPr>
          <a:xfrm rot="5400000">
            <a:off x="-8652" y="336311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DD8A9-96C7-4EAB-9B1F-FA5203BAC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390" y="5742973"/>
            <a:ext cx="6547671" cy="66452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0E6D269-F42D-45F7-B959-AFEA0789F832}"/>
              </a:ext>
            </a:extLst>
          </p:cNvPr>
          <p:cNvSpPr/>
          <p:nvPr/>
        </p:nvSpPr>
        <p:spPr>
          <a:xfrm>
            <a:off x="676890" y="1678892"/>
            <a:ext cx="110506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จากการสำรวจจำนวนลูกค้าในร้านค้าแห่งหนึ่งพบว่า ในวันที่ทำการสำรวจมีลูกค้าทั้งหมด 100 คน เป็นผู้ที่ซื้อสินค้าที่เป็นของใช้จำนวน 72 คน และเป็นผู้ที่ซื้อสินค้าที่เป็นอาหารจำนวน 46 คน ถ้าลูกค้าซื้อสินค้าอย่างน้อยหนึ่งประเภทจากสองประเภทนี้ อยากทราบว่ามีลูกค้าที่ซื้อสินค้าทั้งสองประเภทกี่คน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21AC41-B7CD-4756-87DE-4151A0225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143" y="847033"/>
            <a:ext cx="1719221" cy="755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4664CC-B700-422F-98F6-7B64899C60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4913" y="2959406"/>
            <a:ext cx="266418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4">
            <a:extLst>
              <a:ext uri="{FF2B5EF4-FFF2-40B4-BE49-F238E27FC236}">
                <a16:creationId xmlns:a16="http://schemas.microsoft.com/office/drawing/2014/main" id="{025696B2-EB68-461D-9817-250A1B20EF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9F2FBF-3FE1-4F68-B298-0E4C3EB8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97" y="2959522"/>
            <a:ext cx="2152075" cy="963251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7575EC6-DCB0-4E21-A5C8-DDCBF14F3966}"/>
              </a:ext>
            </a:extLst>
          </p:cNvPr>
          <p:cNvGrpSpPr/>
          <p:nvPr/>
        </p:nvGrpSpPr>
        <p:grpSpPr>
          <a:xfrm>
            <a:off x="2382168" y="5294098"/>
            <a:ext cx="7546561" cy="1214878"/>
            <a:chOff x="2382168" y="5294098"/>
            <a:chExt cx="7546561" cy="1214878"/>
          </a:xfrm>
        </p:grpSpPr>
        <p:sp>
          <p:nvSpPr>
            <p:cNvPr id="26" name="Rectangle: Rounded Corners 37">
              <a:extLst>
                <a:ext uri="{FF2B5EF4-FFF2-40B4-BE49-F238E27FC236}">
                  <a16:creationId xmlns:a16="http://schemas.microsoft.com/office/drawing/2014/main" id="{E2B46A2E-5492-4E26-A764-3C7D95A10EEF}"/>
                </a:ext>
              </a:extLst>
            </p:cNvPr>
            <p:cNvSpPr/>
            <p:nvPr/>
          </p:nvSpPr>
          <p:spPr>
            <a:xfrm>
              <a:off x="2382168" y="5294098"/>
              <a:ext cx="7546561" cy="1214878"/>
            </a:xfrm>
            <a:prstGeom prst="roundRect">
              <a:avLst>
                <a:gd name="adj" fmla="val 17743"/>
              </a:avLst>
            </a:prstGeom>
            <a:solidFill>
              <a:srgbClr val="C9EDF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49">
                  <a:extLst>
                    <a:ext uri="{FF2B5EF4-FFF2-40B4-BE49-F238E27FC236}">
                      <a16:creationId xmlns:a16="http://schemas.microsoft.com/office/drawing/2014/main" id="{3A115830-28EB-4684-B059-A58D52E87401}"/>
                    </a:ext>
                  </a:extLst>
                </p:cNvPr>
                <p:cNvSpPr txBox="1"/>
                <p:nvPr/>
              </p:nvSpPr>
              <p:spPr>
                <a:xfrm>
                  <a:off x="2519027" y="5364538"/>
                  <a:ext cx="6856807" cy="8497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tabLst>
                      <a:tab pos="810260" algn="l"/>
                      <a:tab pos="1260475" algn="l"/>
                    </a:tabLst>
                  </a:pPr>
                  <a:r>
                    <a:rPr lang="th-TH" sz="2800" b="1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นั่นคือ </a:t>
                  </a:r>
                  <a:r>
                    <a:rPr lang="th-TH" sz="2800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</m:oMath>
                  </a14:m>
                  <a:r>
                    <a:rPr lang="th-TH" sz="28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8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แทนเซตของลูกค้าที่ซื้อสินค้าทั้งสองประเภท</a:t>
                  </a: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810260" algn="l"/>
                      <a:tab pos="1260475" algn="l"/>
                    </a:tabLst>
                  </a:pPr>
                  <a:endParaRPr lang="en-US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5" name="TextBox 49">
                  <a:extLst>
                    <a:ext uri="{FF2B5EF4-FFF2-40B4-BE49-F238E27FC236}">
                      <a16:creationId xmlns:a16="http://schemas.microsoft.com/office/drawing/2014/main" id="{3A115830-28EB-4684-B059-A58D52E87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9027" y="5364538"/>
                  <a:ext cx="6856807" cy="849720"/>
                </a:xfrm>
                <a:prstGeom prst="rect">
                  <a:avLst/>
                </a:prstGeom>
                <a:blipFill>
                  <a:blip r:embed="rId6"/>
                  <a:stretch>
                    <a:fillRect l="-1778" t="-1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50">
                  <a:extLst>
                    <a:ext uri="{FF2B5EF4-FFF2-40B4-BE49-F238E27FC236}">
                      <a16:creationId xmlns:a16="http://schemas.microsoft.com/office/drawing/2014/main" id="{AF6D8A0D-714A-4824-9B6C-1C469476A2DD}"/>
                    </a:ext>
                  </a:extLst>
                </p:cNvPr>
                <p:cNvSpPr txBox="1"/>
                <p:nvPr/>
              </p:nvSpPr>
              <p:spPr>
                <a:xfrm>
                  <a:off x="3328454" y="5889104"/>
                  <a:ext cx="66002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</m:oMath>
                  </a14:m>
                  <a:r>
                    <a:rPr lang="th-TH" sz="2800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8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แทนเซตของลูกค้าที่ซื้อสินค้าที่เป็นของใช้หรืออาหาร</a:t>
                  </a:r>
                  <a:endParaRPr lang="en-US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6" name="TextBox 50">
                  <a:extLst>
                    <a:ext uri="{FF2B5EF4-FFF2-40B4-BE49-F238E27FC236}">
                      <a16:creationId xmlns:a16="http://schemas.microsoft.com/office/drawing/2014/main" id="{AF6D8A0D-714A-4824-9B6C-1C469476A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8454" y="5889104"/>
                  <a:ext cx="6600275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462" t="-8140" b="-34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9B1D05E-3C6C-49DF-BF8C-AF34DB52A495}"/>
              </a:ext>
            </a:extLst>
          </p:cNvPr>
          <p:cNvGrpSpPr/>
          <p:nvPr/>
        </p:nvGrpSpPr>
        <p:grpSpPr>
          <a:xfrm>
            <a:off x="3589327" y="3157925"/>
            <a:ext cx="4565930" cy="1980839"/>
            <a:chOff x="3589327" y="3185633"/>
            <a:chExt cx="4565930" cy="1980839"/>
          </a:xfrm>
        </p:grpSpPr>
        <p:sp>
          <p:nvSpPr>
            <p:cNvPr id="29" name="Rectangle 38">
              <a:extLst>
                <a:ext uri="{FF2B5EF4-FFF2-40B4-BE49-F238E27FC236}">
                  <a16:creationId xmlns:a16="http://schemas.microsoft.com/office/drawing/2014/main" id="{E272AF7A-40B9-4FEB-B0F3-5B62F73CFF75}"/>
                </a:ext>
              </a:extLst>
            </p:cNvPr>
            <p:cNvSpPr/>
            <p:nvPr/>
          </p:nvSpPr>
          <p:spPr>
            <a:xfrm>
              <a:off x="4522532" y="3185633"/>
              <a:ext cx="35573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แทนเซตของลูกค้าที่ซื้อสินค้าทั้งหมด</a:t>
              </a:r>
              <a:endParaRPr lang="en-US" sz="2800" dirty="0"/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id="{F110CB50-F586-493E-9905-00D758777983}"/>
                </a:ext>
              </a:extLst>
            </p:cNvPr>
            <p:cNvSpPr/>
            <p:nvPr/>
          </p:nvSpPr>
          <p:spPr>
            <a:xfrm>
              <a:off x="4522531" y="3793432"/>
              <a:ext cx="36006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แทนเซตของผู้ที่ซื้อสินค้าที่เป็นของใช้</a:t>
              </a:r>
              <a:endParaRPr lang="en-US" sz="2800" dirty="0"/>
            </a:p>
          </p:txBody>
        </p:sp>
        <p:sp>
          <p:nvSpPr>
            <p:cNvPr id="31" name="Rectangle 41">
              <a:extLst>
                <a:ext uri="{FF2B5EF4-FFF2-40B4-BE49-F238E27FC236}">
                  <a16:creationId xmlns:a16="http://schemas.microsoft.com/office/drawing/2014/main" id="{2B1D51E2-4FA7-44E5-B317-4FF98093D100}"/>
                </a:ext>
              </a:extLst>
            </p:cNvPr>
            <p:cNvSpPr/>
            <p:nvPr/>
          </p:nvSpPr>
          <p:spPr>
            <a:xfrm>
              <a:off x="4522531" y="4428309"/>
              <a:ext cx="36327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แทนเซตของผู้ที่ซื้อสินค้าที่เป็นอาหาร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42">
                  <a:extLst>
                    <a:ext uri="{FF2B5EF4-FFF2-40B4-BE49-F238E27FC236}">
                      <a16:creationId xmlns:a16="http://schemas.microsoft.com/office/drawing/2014/main" id="{7618AB03-351A-4436-AB99-7838336E8A59}"/>
                    </a:ext>
                  </a:extLst>
                </p:cNvPr>
                <p:cNvSpPr/>
                <p:nvPr/>
              </p:nvSpPr>
              <p:spPr>
                <a:xfrm>
                  <a:off x="3960889" y="3612918"/>
                  <a:ext cx="561642" cy="8842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2" name="Rectangle 42">
                  <a:extLst>
                    <a:ext uri="{FF2B5EF4-FFF2-40B4-BE49-F238E27FC236}">
                      <a16:creationId xmlns:a16="http://schemas.microsoft.com/office/drawing/2014/main" id="{7618AB03-351A-4436-AB99-7838336E8A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889" y="3612918"/>
                  <a:ext cx="561642" cy="8842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43">
                  <a:extLst>
                    <a:ext uri="{FF2B5EF4-FFF2-40B4-BE49-F238E27FC236}">
                      <a16:creationId xmlns:a16="http://schemas.microsoft.com/office/drawing/2014/main" id="{B35BDA7B-53FC-443A-B81F-613E9A232305}"/>
                    </a:ext>
                  </a:extLst>
                </p:cNvPr>
                <p:cNvSpPr/>
                <p:nvPr/>
              </p:nvSpPr>
              <p:spPr>
                <a:xfrm>
                  <a:off x="3960889" y="4282224"/>
                  <a:ext cx="561642" cy="8842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3" name="Rectangle 43">
                  <a:extLst>
                    <a:ext uri="{FF2B5EF4-FFF2-40B4-BE49-F238E27FC236}">
                      <a16:creationId xmlns:a16="http://schemas.microsoft.com/office/drawing/2014/main" id="{B35BDA7B-53FC-443A-B81F-613E9A2323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889" y="4282224"/>
                  <a:ext cx="561642" cy="8842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8">
              <a:extLst>
                <a:ext uri="{FF2B5EF4-FFF2-40B4-BE49-F238E27FC236}">
                  <a16:creationId xmlns:a16="http://schemas.microsoft.com/office/drawing/2014/main" id="{9EF83045-E13D-423C-80F8-16AACB02865E}"/>
                </a:ext>
              </a:extLst>
            </p:cNvPr>
            <p:cNvSpPr/>
            <p:nvPr/>
          </p:nvSpPr>
          <p:spPr>
            <a:xfrm>
              <a:off x="3589327" y="3185633"/>
              <a:ext cx="425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ให้</a:t>
              </a:r>
              <a:endParaRPr lang="en-US" sz="2800" dirty="0"/>
            </a:p>
          </p:txBody>
        </p:sp>
      </p:grpSp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18085BAB-858C-49AA-8D6C-194D71999BF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9" y="96103"/>
            <a:ext cx="6247515" cy="932134"/>
          </a:xfrm>
          <a:prstGeom prst="rect">
            <a:avLst/>
          </a:prstGeom>
        </p:spPr>
      </p:pic>
      <p:sp>
        <p:nvSpPr>
          <p:cNvPr id="40" name="สี่เหลี่ยมผืนผ้า: มุมมนด้านบน 39">
            <a:extLst>
              <a:ext uri="{FF2B5EF4-FFF2-40B4-BE49-F238E27FC236}">
                <a16:creationId xmlns:a16="http://schemas.microsoft.com/office/drawing/2014/main" id="{43221D6B-2585-4FFF-BC3C-6D4F5688C514}"/>
              </a:ext>
            </a:extLst>
          </p:cNvPr>
          <p:cNvSpPr/>
          <p:nvPr/>
        </p:nvSpPr>
        <p:spPr>
          <a:xfrm rot="5400000">
            <a:off x="-8652" y="336311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CD1F232C-1197-45B8-8CC6-B998F3E76792}"/>
              </a:ext>
            </a:extLst>
          </p:cNvPr>
          <p:cNvSpPr/>
          <p:nvPr/>
        </p:nvSpPr>
        <p:spPr>
          <a:xfrm>
            <a:off x="676890" y="1678892"/>
            <a:ext cx="110506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จากการสำรวจจำนวนลูกค้าในร้านค้าแห่งหนึ่งพบว่า ในวันที่ทำการสำรวจมีลูกค้าทั้งหมด 100 คน เป็นผู้ที่ซื้อสินค้าที่เป็นของใช้จำนวน 72 คน และเป็นผู้ที่ซื้อสินค้าที่เป็นอาหารจำนวน 46 คน ถ้าลูกค้าซื้อสินค้าอย่างน้อยหนึ่งประเภทจากสองประเภทนี้ อยากทราบว่ามีลูกค้าที่ซื้อสินค้าทั้งสองประเภทกี่คน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D3304CB-D728-40D6-B773-009130E0E0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143" y="847033"/>
            <a:ext cx="1719221" cy="7559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D3D599-EB9A-4189-81C3-4874E3EE30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4398" y="2995254"/>
            <a:ext cx="56697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>
            <a:extLst>
              <a:ext uri="{FF2B5EF4-FFF2-40B4-BE49-F238E27FC236}">
                <a16:creationId xmlns:a16="http://schemas.microsoft.com/office/drawing/2014/main" id="{A1755A0E-454D-45CE-B04C-3C20C1FBE0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17">
                <a:extLst>
                  <a:ext uri="{FF2B5EF4-FFF2-40B4-BE49-F238E27FC236}">
                    <a16:creationId xmlns:a16="http://schemas.microsoft.com/office/drawing/2014/main" id="{D6E69FD6-A156-4BCA-A4A4-E25F614AF9D2}"/>
                  </a:ext>
                </a:extLst>
              </p:cNvPr>
              <p:cNvSpPr txBox="1"/>
              <p:nvPr/>
            </p:nvSpPr>
            <p:spPr>
              <a:xfrm>
                <a:off x="5038754" y="3499642"/>
                <a:ext cx="47037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kumimoji="0" lang="th-TH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46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17">
                <a:extLst>
                  <a:ext uri="{FF2B5EF4-FFF2-40B4-BE49-F238E27FC236}">
                    <a16:creationId xmlns:a16="http://schemas.microsoft.com/office/drawing/2014/main" id="{D6E69FD6-A156-4BCA-A4A4-E25F614AF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754" y="3499642"/>
                <a:ext cx="47037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8">
                <a:extLst>
                  <a:ext uri="{FF2B5EF4-FFF2-40B4-BE49-F238E27FC236}">
                    <a16:creationId xmlns:a16="http://schemas.microsoft.com/office/drawing/2014/main" id="{29FAC2F8-78E6-4D9C-A81E-B7B91AF1296C}"/>
                  </a:ext>
                </a:extLst>
              </p:cNvPr>
              <p:cNvSpPr txBox="1"/>
              <p:nvPr/>
            </p:nvSpPr>
            <p:spPr>
              <a:xfrm>
                <a:off x="4505602" y="3944474"/>
                <a:ext cx="38395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kumimoji="0" lang="th-TH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18">
                <a:extLst>
                  <a:ext uri="{FF2B5EF4-FFF2-40B4-BE49-F238E27FC236}">
                    <a16:creationId xmlns:a16="http://schemas.microsoft.com/office/drawing/2014/main" id="{29FAC2F8-78E6-4D9C-A81E-B7B91AF12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02" y="3944474"/>
                <a:ext cx="38395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0">
                <a:extLst>
                  <a:ext uri="{FF2B5EF4-FFF2-40B4-BE49-F238E27FC236}">
                    <a16:creationId xmlns:a16="http://schemas.microsoft.com/office/drawing/2014/main" id="{8B901A63-5B7D-484B-93B8-E94C4931995A}"/>
                  </a:ext>
                </a:extLst>
              </p:cNvPr>
              <p:cNvSpPr txBox="1"/>
              <p:nvPr/>
            </p:nvSpPr>
            <p:spPr>
              <a:xfrm>
                <a:off x="4508277" y="5417381"/>
                <a:ext cx="5845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</m:t>
                    </m:r>
                  </m:oMath>
                </a14:m>
                <a:r>
                  <a:rPr lang="th-TH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4" name="TextBox 20">
                <a:extLst>
                  <a:ext uri="{FF2B5EF4-FFF2-40B4-BE49-F238E27FC236}">
                    <a16:creationId xmlns:a16="http://schemas.microsoft.com/office/drawing/2014/main" id="{8B901A63-5B7D-484B-93B8-E94C49319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77" y="5417381"/>
                <a:ext cx="5845315" cy="461665"/>
              </a:xfrm>
              <a:prstGeom prst="rect">
                <a:avLst/>
              </a:prstGeom>
              <a:blipFill>
                <a:blip r:embed="rId7"/>
                <a:stretch>
                  <a:fillRect t="-6667" b="-346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BE6F68D4-DA0B-428D-96FA-326C778B14C2}"/>
              </a:ext>
            </a:extLst>
          </p:cNvPr>
          <p:cNvGrpSpPr/>
          <p:nvPr/>
        </p:nvGrpSpPr>
        <p:grpSpPr>
          <a:xfrm>
            <a:off x="3492621" y="4420906"/>
            <a:ext cx="6156113" cy="559844"/>
            <a:chOff x="3408801" y="4439956"/>
            <a:chExt cx="6156113" cy="559844"/>
          </a:xfrm>
        </p:grpSpPr>
        <p:sp>
          <p:nvSpPr>
            <p:cNvPr id="48" name="Rectangle: Rounded Corners 1">
              <a:extLst>
                <a:ext uri="{FF2B5EF4-FFF2-40B4-BE49-F238E27FC236}">
                  <a16:creationId xmlns:a16="http://schemas.microsoft.com/office/drawing/2014/main" id="{7BAEDE4B-9412-4364-94FE-85CE6053F19F}"/>
                </a:ext>
              </a:extLst>
            </p:cNvPr>
            <p:cNvSpPr/>
            <p:nvPr/>
          </p:nvSpPr>
          <p:spPr>
            <a:xfrm>
              <a:off x="3408801" y="4439956"/>
              <a:ext cx="6156113" cy="534158"/>
            </a:xfrm>
            <a:prstGeom prst="roundRect">
              <a:avLst>
                <a:gd name="adj" fmla="val 50000"/>
              </a:avLst>
            </a:prstGeom>
            <a:solidFill>
              <a:srgbClr val="FEE6F3"/>
            </a:solidFill>
            <a:ln w="19050">
              <a:solidFill>
                <a:srgbClr val="FF66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21">
                  <a:extLst>
                    <a:ext uri="{FF2B5EF4-FFF2-40B4-BE49-F238E27FC236}">
                      <a16:creationId xmlns:a16="http://schemas.microsoft.com/office/drawing/2014/main" id="{03499D3E-3C15-435A-802D-26F18E54713F}"/>
                    </a:ext>
                  </a:extLst>
                </p:cNvPr>
                <p:cNvSpPr txBox="1"/>
                <p:nvPr/>
              </p:nvSpPr>
              <p:spPr>
                <a:xfrm>
                  <a:off x="3510101" y="4476580"/>
                  <a:ext cx="605481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th-TH" sz="2800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จาก</a:t>
                  </a:r>
                  <a:r>
                    <a:rPr lang="th-TH" sz="28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สูตร</a:t>
                  </a:r>
                  <a:r>
                    <a:rPr lang="th-TH" sz="2400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</m:t>
                          </m:r>
                        </m:e>
                      </m:d>
                      <m:r>
                        <a:rPr lang="en-US" sz="24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</m:t>
                          </m:r>
                        </m:e>
                      </m:d>
                      <m:r>
                        <a:rPr lang="en-US" sz="24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</m:t>
                          </m:r>
                        </m:e>
                      </m:d>
                    </m:oMath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47" name="TextBox 21">
                  <a:extLst>
                    <a:ext uri="{FF2B5EF4-FFF2-40B4-BE49-F238E27FC236}">
                      <a16:creationId xmlns:a16="http://schemas.microsoft.com/office/drawing/2014/main" id="{03499D3E-3C15-435A-802D-26F18E547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0101" y="4476580"/>
                  <a:ext cx="6054813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2115" t="-10465" b="-325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2FBF6F45-1B80-4875-92AA-4FC404BCEC55}"/>
              </a:ext>
            </a:extLst>
          </p:cNvPr>
          <p:cNvGrpSpPr/>
          <p:nvPr/>
        </p:nvGrpSpPr>
        <p:grpSpPr>
          <a:xfrm>
            <a:off x="3593178" y="3077256"/>
            <a:ext cx="6148164" cy="523220"/>
            <a:chOff x="3626519" y="3077256"/>
            <a:chExt cx="614816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4">
                  <a:extLst>
                    <a:ext uri="{FF2B5EF4-FFF2-40B4-BE49-F238E27FC236}">
                      <a16:creationId xmlns:a16="http://schemas.microsoft.com/office/drawing/2014/main" id="{43792C0A-B525-465A-8878-0A52B1D91C14}"/>
                    </a:ext>
                  </a:extLst>
                </p:cNvPr>
                <p:cNvSpPr txBox="1"/>
                <p:nvPr/>
              </p:nvSpPr>
              <p:spPr>
                <a:xfrm>
                  <a:off x="5070932" y="3097990"/>
                  <a:ext cx="470375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th-TH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72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40" name="TextBox 4">
                  <a:extLst>
                    <a:ext uri="{FF2B5EF4-FFF2-40B4-BE49-F238E27FC236}">
                      <a16:creationId xmlns:a16="http://schemas.microsoft.com/office/drawing/2014/main" id="{43792C0A-B525-465A-8878-0A52B1D91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932" y="3097990"/>
                  <a:ext cx="470375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C85D238B-7BE2-460B-AC7A-5D6AF03667E8}"/>
                </a:ext>
              </a:extLst>
            </p:cNvPr>
            <p:cNvSpPr/>
            <p:nvPr/>
          </p:nvSpPr>
          <p:spPr>
            <a:xfrm>
              <a:off x="3626519" y="3077256"/>
              <a:ext cx="11079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จะได้	</a:t>
              </a:r>
              <a:endParaRPr lang="th-TH" sz="2800" dirty="0"/>
            </a:p>
          </p:txBody>
        </p:sp>
      </p:grp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6CB1397D-1920-4BE5-8B51-FC300FE2D3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9" y="96103"/>
            <a:ext cx="6247515" cy="932134"/>
          </a:xfrm>
          <a:prstGeom prst="rect">
            <a:avLst/>
          </a:prstGeom>
        </p:spPr>
      </p:pic>
      <p:sp>
        <p:nvSpPr>
          <p:cNvPr id="30" name="สี่เหลี่ยมผืนผ้า: มุมมนด้านบน 29">
            <a:extLst>
              <a:ext uri="{FF2B5EF4-FFF2-40B4-BE49-F238E27FC236}">
                <a16:creationId xmlns:a16="http://schemas.microsoft.com/office/drawing/2014/main" id="{394FA927-1744-4C4E-BB7A-CA3D97CE0ECC}"/>
              </a:ext>
            </a:extLst>
          </p:cNvPr>
          <p:cNvSpPr/>
          <p:nvPr/>
        </p:nvSpPr>
        <p:spPr>
          <a:xfrm rot="5400000">
            <a:off x="-8652" y="336311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2A3AE-FEE4-446D-B90C-49AE34AACA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4182" y="5980337"/>
            <a:ext cx="6553768" cy="676715"/>
          </a:xfrm>
          <a:prstGeom prst="rect">
            <a:avLst/>
          </a:prstGeom>
        </p:spPr>
      </p:pic>
      <p:sp>
        <p:nvSpPr>
          <p:cNvPr id="28" name="Rectangle 35">
            <a:extLst>
              <a:ext uri="{FF2B5EF4-FFF2-40B4-BE49-F238E27FC236}">
                <a16:creationId xmlns:a16="http://schemas.microsoft.com/office/drawing/2014/main" id="{CDDC2E27-E1BB-480B-A466-B83F919CE2A5}"/>
              </a:ext>
            </a:extLst>
          </p:cNvPr>
          <p:cNvSpPr/>
          <p:nvPr/>
        </p:nvSpPr>
        <p:spPr>
          <a:xfrm>
            <a:off x="676890" y="1678892"/>
            <a:ext cx="110506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จากการสำรวจจำนวนลูกค้าในร้านค้าแห่งหนึ่งพบว่า ในวันที่ทำการสำรวจมีลูกค้าทั้งหมด 100 คน เป็นผู้ที่ซื้อสินค้าที่เป็นของใช้จำนวน 72 คน และเป็นผู้ที่ซื้อสินค้าที่เป็นอาหารจำนวน 46 คน ถ้าลูกค้าซื้อสินค้าอย่างน้อยหนึ่งประเภทจากสองประเภทนี้ อยากทราบว่ามีลูกค้าที่ซื้อสินค้าทั้งสองประเภทกี่คน</a:t>
            </a: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355B4F5-E886-4107-A93E-0810C807E04A}"/>
              </a:ext>
            </a:extLst>
          </p:cNvPr>
          <p:cNvGrpSpPr/>
          <p:nvPr/>
        </p:nvGrpSpPr>
        <p:grpSpPr>
          <a:xfrm>
            <a:off x="3505338" y="4951616"/>
            <a:ext cx="6815234" cy="533392"/>
            <a:chOff x="3505338" y="4951616"/>
            <a:chExt cx="6815234" cy="533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6">
                  <a:extLst>
                    <a:ext uri="{FF2B5EF4-FFF2-40B4-BE49-F238E27FC236}">
                      <a16:creationId xmlns:a16="http://schemas.microsoft.com/office/drawing/2014/main" id="{A7A8C00A-A5D8-426E-9A98-EFACADE3DE98}"/>
                    </a:ext>
                  </a:extLst>
                </p:cNvPr>
                <p:cNvSpPr txBox="1"/>
                <p:nvPr/>
              </p:nvSpPr>
              <p:spPr>
                <a:xfrm>
                  <a:off x="3505338" y="4951616"/>
                  <a:ext cx="6815234" cy="4875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tabLst>
                      <a:tab pos="810260" algn="l"/>
                      <a:tab pos="1260475" algn="l"/>
                      <a:tab pos="1800225" algn="l"/>
                    </a:tabLst>
                  </a:pPr>
                  <a:r>
                    <a:rPr lang="th-TH" sz="2400" dirty="0">
                      <a:solidFill>
                        <a:srgbClr val="000000"/>
                      </a:solidFill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	      </a:t>
                  </a:r>
                  <a14:m>
                    <m:oMath xmlns:m="http://schemas.openxmlformats.org/officeDocument/2006/math">
                      <m:r>
                        <a:rPr lang="th-TH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100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th-TH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72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th-TH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46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</m:t>
                          </m:r>
                        </m:e>
                      </m:d>
                    </m:oMath>
                  </a14:m>
                  <a:endParaRPr lang="en-US" sz="24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41" name="TextBox 16">
                  <a:extLst>
                    <a:ext uri="{FF2B5EF4-FFF2-40B4-BE49-F238E27FC236}">
                      <a16:creationId xmlns:a16="http://schemas.microsoft.com/office/drawing/2014/main" id="{A7A8C00A-A5D8-426E-9A98-EFACADE3D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338" y="4951616"/>
                  <a:ext cx="6815234" cy="487506"/>
                </a:xfrm>
                <a:prstGeom prst="rect">
                  <a:avLst/>
                </a:prstGeom>
                <a:blipFill>
                  <a:blip r:embed="rId13"/>
                  <a:stretch>
                    <a:fillRect t="-1250" b="-31250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F1EC25FA-433C-40E9-95EF-345B614ED07E}"/>
                </a:ext>
              </a:extLst>
            </p:cNvPr>
            <p:cNvSpPr/>
            <p:nvPr/>
          </p:nvSpPr>
          <p:spPr>
            <a:xfrm>
              <a:off x="3593921" y="4961788"/>
              <a:ext cx="7505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จะได้ </a:t>
              </a:r>
              <a:endParaRPr lang="th-TH" sz="2800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09D770B-35E5-421E-9956-D1BFDEB1A1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0143" y="847033"/>
            <a:ext cx="1719221" cy="7559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A6419A-D584-47C9-A81C-A528022C31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0797" y="2959522"/>
            <a:ext cx="215207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">
            <a:extLst>
              <a:ext uri="{FF2B5EF4-FFF2-40B4-BE49-F238E27FC236}">
                <a16:creationId xmlns:a16="http://schemas.microsoft.com/office/drawing/2014/main" id="{A31499C6-89ED-4BD2-BBF3-6BA3809F20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9D167-C3AA-490E-8094-5961C51A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315" y="1769440"/>
            <a:ext cx="4304149" cy="3432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A24BE4-183F-4455-BC59-C39257AFC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43" y="832192"/>
            <a:ext cx="1719221" cy="75597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A0F187-88A5-4809-9E31-88572B116833}"/>
              </a:ext>
            </a:extLst>
          </p:cNvPr>
          <p:cNvSpPr txBox="1"/>
          <p:nvPr/>
        </p:nvSpPr>
        <p:spPr>
          <a:xfrm>
            <a:off x="770143" y="1663939"/>
            <a:ext cx="6575456" cy="2661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lvl="0" indent="-809625" algn="thaiDist">
              <a:lnSpc>
                <a:spcPct val="107000"/>
              </a:lnSpc>
              <a:tabLst>
                <a:tab pos="810260" algn="l"/>
              </a:tabLst>
              <a:defRPr/>
            </a:pP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จากการสอบถามนักเรียนเกี่ยวกับแนวเพลงที่ชอบฟัง ปรากฏว่า</a:t>
            </a:r>
          </a:p>
          <a:p>
            <a:pPr marL="809625" lvl="0" indent="-809625" algn="thaiDist">
              <a:lnSpc>
                <a:spcPct val="107000"/>
              </a:lnSpc>
              <a:tabLst>
                <a:tab pos="810260" algn="l"/>
              </a:tabLst>
              <a:defRPr/>
            </a:pP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มีนักเรียนที่ชอบฟังเพลง</a:t>
            </a:r>
            <a:r>
              <a:rPr lang="th-TH" sz="2600" b="1" dirty="0" err="1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ป็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อป เพลงร็อก และเพลงลูกทุ่ง 60% , 40% </a:t>
            </a:r>
          </a:p>
          <a:p>
            <a:pPr marL="809625" lvl="0" indent="-809625" algn="thaiDist">
              <a:lnSpc>
                <a:spcPct val="107000"/>
              </a:lnSpc>
              <a:tabLst>
                <a:tab pos="810260" algn="l"/>
              </a:tabLst>
              <a:defRPr/>
            </a:pP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และ 20% ตามลำดับ โดยมีนักเรียนชอบฟังเพลง</a:t>
            </a:r>
            <a:r>
              <a:rPr lang="th-TH" sz="2600" b="1" dirty="0" err="1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ป็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อป และเพลงร็อก</a:t>
            </a:r>
          </a:p>
          <a:p>
            <a:pPr marL="809625" lvl="0" indent="-809625" algn="thaiDist">
              <a:lnSpc>
                <a:spcPct val="107000"/>
              </a:lnSpc>
              <a:tabLst>
                <a:tab pos="810260" algn="l"/>
              </a:tabLst>
              <a:defRPr/>
            </a:pP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15% ชอบฟังเพลง</a:t>
            </a:r>
            <a:r>
              <a:rPr lang="th-TH" sz="2600" b="1" dirty="0" err="1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ป็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อปและเพลงลูกทุ่ง 10% ชอบฟังเพลงร็อก</a:t>
            </a:r>
          </a:p>
          <a:p>
            <a:pPr marL="809625" lvl="0" indent="-809625" algn="thaiDist">
              <a:lnSpc>
                <a:spcPct val="107000"/>
              </a:lnSpc>
              <a:tabLst>
                <a:tab pos="810260" algn="l"/>
              </a:tabLst>
              <a:defRPr/>
            </a:pP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และเพลงลูกทุ่ง 5% และชอบฟังทั้งเพลง</a:t>
            </a:r>
            <a:r>
              <a:rPr lang="th-TH" sz="2600" b="1" dirty="0" err="1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ป็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อป เพลงร็อก</a:t>
            </a:r>
          </a:p>
          <a:p>
            <a:pPr marL="809625" lvl="0" indent="-809625" algn="thaiDist">
              <a:lnSpc>
                <a:spcPct val="107000"/>
              </a:lnSpc>
              <a:tabLst>
                <a:tab pos="810260" algn="l"/>
              </a:tabLst>
              <a:defRPr/>
            </a:pP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และเพลงลูกทุ่ง 2% จงหาว่า</a:t>
            </a:r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80D495DC-5C8E-44FF-9B4D-106BF277E8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9" y="96103"/>
            <a:ext cx="6247515" cy="932134"/>
          </a:xfrm>
          <a:prstGeom prst="rect">
            <a:avLst/>
          </a:prstGeom>
        </p:spPr>
      </p:pic>
      <p:sp>
        <p:nvSpPr>
          <p:cNvPr id="31" name="สี่เหลี่ยมผืนผ้า: มุมมนด้านบน 30">
            <a:extLst>
              <a:ext uri="{FF2B5EF4-FFF2-40B4-BE49-F238E27FC236}">
                <a16:creationId xmlns:a16="http://schemas.microsoft.com/office/drawing/2014/main" id="{E207F11D-7076-4BB8-A1D9-2CA0BD9071DC}"/>
              </a:ext>
            </a:extLst>
          </p:cNvPr>
          <p:cNvSpPr/>
          <p:nvPr/>
        </p:nvSpPr>
        <p:spPr>
          <a:xfrm rot="5400000">
            <a:off x="-8652" y="336311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9F373F2F-2564-454E-A016-0AF96254BE09}"/>
              </a:ext>
            </a:extLst>
          </p:cNvPr>
          <p:cNvSpPr txBox="1"/>
          <p:nvPr/>
        </p:nvSpPr>
        <p:spPr>
          <a:xfrm>
            <a:off x="770143" y="4483524"/>
            <a:ext cx="6575456" cy="1804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lvl="0" indent="-809625">
              <a:lnSpc>
                <a:spcPct val="107000"/>
              </a:lnSpc>
              <a:tabLst>
                <a:tab pos="810260" algn="l"/>
              </a:tabLst>
              <a:defRPr/>
            </a:pP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1) มีนักเรียนที่ชอบฟังเพลง</a:t>
            </a:r>
            <a:r>
              <a:rPr lang="th-TH" sz="2600" b="1" dirty="0" err="1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ป็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อป เพลงร็อก หรือเพลงลูกทุ่งอย่างน้อย</a:t>
            </a:r>
          </a:p>
          <a:p>
            <a:pPr marL="809625" lvl="0" indent="-809625">
              <a:lnSpc>
                <a:spcPct val="107000"/>
              </a:lnSpc>
              <a:tabLst>
                <a:tab pos="810260" algn="l"/>
              </a:tabLst>
              <a:defRPr/>
            </a:pP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หนึ่งแนวเพลงกี่เปอร์เซ็นต์</a:t>
            </a:r>
          </a:p>
          <a:p>
            <a:pPr marL="809625" lvl="0" indent="-809625">
              <a:lnSpc>
                <a:spcPct val="107000"/>
              </a:lnSpc>
              <a:tabLst>
                <a:tab pos="810260" algn="l"/>
              </a:tabLst>
              <a:defRPr/>
            </a:pP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2) มีนักเรียนที่ชอบฟังเพลงแนวอื่นที่ไม่ใช่ เพลง</a:t>
            </a:r>
            <a:r>
              <a:rPr lang="th-TH" sz="2600" b="1" dirty="0" err="1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ป็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อป เพลงร็อก </a:t>
            </a:r>
          </a:p>
          <a:p>
            <a:pPr marL="809625" lvl="0" indent="-809625">
              <a:lnSpc>
                <a:spcPct val="107000"/>
              </a:lnSpc>
              <a:tabLst>
                <a:tab pos="810260" algn="l"/>
              </a:tabLst>
              <a:defRPr/>
            </a:pP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หรือเพลงลูกทุ่งกี่เปอร์เซ็นต์</a:t>
            </a:r>
          </a:p>
        </p:txBody>
      </p:sp>
    </p:spTree>
    <p:extLst>
      <p:ext uri="{BB962C8B-B14F-4D97-AF65-F5344CB8AC3E}">
        <p14:creationId xmlns:p14="http://schemas.microsoft.com/office/powerpoint/2010/main" val="42080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4">
            <a:extLst>
              <a:ext uri="{FF2B5EF4-FFF2-40B4-BE49-F238E27FC236}">
                <a16:creationId xmlns:a16="http://schemas.microsoft.com/office/drawing/2014/main" id="{7655D772-9544-43EB-B06A-D0995DF6F1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D57C5D7-6482-4421-BA91-9259C5F0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5" y="2145027"/>
            <a:ext cx="4304149" cy="3432345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8" name="สี่เหลี่ยมผืนผ้า 47">
            <a:extLst>
              <a:ext uri="{FF2B5EF4-FFF2-40B4-BE49-F238E27FC236}">
                <a16:creationId xmlns:a16="http://schemas.microsoft.com/office/drawing/2014/main" id="{4EAACDD2-EF38-424B-9434-2525E8D0CF0F}"/>
              </a:ext>
            </a:extLst>
          </p:cNvPr>
          <p:cNvSpPr/>
          <p:nvPr/>
        </p:nvSpPr>
        <p:spPr>
          <a:xfrm>
            <a:off x="5644078" y="1994701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จากแผนภาพ จะได้ว่า </a:t>
            </a:r>
            <a:endParaRPr lang="th-TH" sz="3200" b="1" dirty="0"/>
          </a:p>
        </p:txBody>
      </p:sp>
      <p:sp>
        <p:nvSpPr>
          <p:cNvPr id="51" name="TextBox 47">
            <a:extLst>
              <a:ext uri="{FF2B5EF4-FFF2-40B4-BE49-F238E27FC236}">
                <a16:creationId xmlns:a16="http://schemas.microsoft.com/office/drawing/2014/main" id="{52D518BF-BE0A-49B5-B1D5-6A55706C96B1}"/>
              </a:ext>
            </a:extLst>
          </p:cNvPr>
          <p:cNvSpPr txBox="1"/>
          <p:nvPr/>
        </p:nvSpPr>
        <p:spPr>
          <a:xfrm>
            <a:off x="5480696" y="4630966"/>
            <a:ext cx="65856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indent="-449263">
              <a:tabLst>
                <a:tab pos="536575" algn="l"/>
              </a:tabLst>
            </a:pPr>
            <a:r>
              <a:rPr lang="en-US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2</a:t>
            </a: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)  มีนักเรียนที่ชอบฟังเพลงแนวอื่นที่ไม่ใช่เพลงป็อป </a:t>
            </a:r>
            <a:b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</a:b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เพลงร็อก หรือเพลงลูกทุ่งจำนวน </a:t>
            </a:r>
            <a:r>
              <a:rPr lang="th-TH" sz="36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8</a:t>
            </a:r>
            <a:r>
              <a:rPr lang="en-US" sz="36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%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3" name="TextBox 47">
            <a:extLst>
              <a:ext uri="{FF2B5EF4-FFF2-40B4-BE49-F238E27FC236}">
                <a16:creationId xmlns:a16="http://schemas.microsoft.com/office/drawing/2014/main" id="{D3F450EF-A612-4681-AA25-4FCD070772B8}"/>
              </a:ext>
            </a:extLst>
          </p:cNvPr>
          <p:cNvSpPr txBox="1"/>
          <p:nvPr/>
        </p:nvSpPr>
        <p:spPr>
          <a:xfrm>
            <a:off x="5480696" y="2588759"/>
            <a:ext cx="6585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1</a:t>
            </a:r>
            <a:r>
              <a:rPr lang="en-US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)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มีนักเรียนที่ชอบฟังเพลง</a:t>
            </a:r>
            <a:r>
              <a:rPr lang="th-TH" sz="3200" dirty="0" err="1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ป็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อป เพลงร็อก</a:t>
            </a:r>
          </a:p>
          <a:p>
            <a:pPr indent="449263"/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หรือเพลงลูกทุ่งอย่างน้อยหนึ่งแนวเพลงจำนวน</a:t>
            </a:r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FC7D025C-09D3-4625-841C-A149E06D8D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9" y="96103"/>
            <a:ext cx="6247515" cy="932134"/>
          </a:xfrm>
          <a:prstGeom prst="rect">
            <a:avLst/>
          </a:prstGeom>
        </p:spPr>
      </p:pic>
      <p:sp>
        <p:nvSpPr>
          <p:cNvPr id="52" name="สี่เหลี่ยมผืนผ้า: มุมมนด้านบน 51">
            <a:extLst>
              <a:ext uri="{FF2B5EF4-FFF2-40B4-BE49-F238E27FC236}">
                <a16:creationId xmlns:a16="http://schemas.microsoft.com/office/drawing/2014/main" id="{7E91547D-E914-44C7-94CA-34DFDAE9335A}"/>
              </a:ext>
            </a:extLst>
          </p:cNvPr>
          <p:cNvSpPr/>
          <p:nvPr/>
        </p:nvSpPr>
        <p:spPr>
          <a:xfrm rot="5400000">
            <a:off x="-8652" y="336311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858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TextBox 47">
            <a:extLst>
              <a:ext uri="{FF2B5EF4-FFF2-40B4-BE49-F238E27FC236}">
                <a16:creationId xmlns:a16="http://schemas.microsoft.com/office/drawing/2014/main" id="{E26CDFD9-DBDE-463D-8998-5DBC9D6F3B2D}"/>
              </a:ext>
            </a:extLst>
          </p:cNvPr>
          <p:cNvSpPr txBox="1"/>
          <p:nvPr/>
        </p:nvSpPr>
        <p:spPr>
          <a:xfrm>
            <a:off x="6076527" y="3738456"/>
            <a:ext cx="5989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37 + 13 + 2 + 8 + 7 + 3 + 22 = 92%</a:t>
            </a: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317EF06A-D65F-4FB7-A9FF-F439E1229614}"/>
              </a:ext>
            </a:extLst>
          </p:cNvPr>
          <p:cNvSpPr txBox="1"/>
          <p:nvPr/>
        </p:nvSpPr>
        <p:spPr>
          <a:xfrm>
            <a:off x="4589502" y="1595791"/>
            <a:ext cx="451798" cy="48075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E2FF003-F28D-460D-B39B-BEE437919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143" y="832192"/>
            <a:ext cx="171922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3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F469ABB-D488-4FB1-9464-C447166546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D7C75B5-730B-4FDF-BE8E-C6533472DD8E}"/>
              </a:ext>
            </a:extLst>
          </p:cNvPr>
          <p:cNvSpPr txBox="1"/>
          <p:nvPr/>
        </p:nvSpPr>
        <p:spPr>
          <a:xfrm>
            <a:off x="2565971" y="3653988"/>
            <a:ext cx="6837331" cy="11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thaiDist">
              <a:lnSpc>
                <a:spcPct val="107000"/>
              </a:lnSpc>
            </a:pPr>
            <a:r>
              <a:rPr lang="th-TH" sz="3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เช่น</a:t>
            </a: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	    </a:t>
            </a:r>
            <a:r>
              <a:rPr lang="th-TH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ให้ </a:t>
            </a:r>
            <a:r>
              <a:rPr lang="en-US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A</a:t>
            </a:r>
            <a:r>
              <a:rPr lang="en-US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</a:t>
            </a:r>
            <a:r>
              <a:rPr lang="th-TH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แทนเซต</a:t>
            </a:r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ของจำนวนเต็มบวกที่น้อยกว่า </a:t>
            </a: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6</a:t>
            </a:r>
            <a:r>
              <a:rPr lang="th-TH" sz="32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</a:p>
          <a:p>
            <a:pPr indent="457200" algn="thaiDist">
              <a:lnSpc>
                <a:spcPct val="107000"/>
              </a:lnSpc>
            </a:pPr>
            <a:r>
              <a:rPr lang="th-TH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	        </a:t>
            </a:r>
            <a:r>
              <a:rPr lang="en-US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 =  </a:t>
            </a:r>
            <a:r>
              <a:rPr lang="en-US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{1, 2, 3, 4, 5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FCA5AA-0830-48F7-A78D-973B138E46D7}"/>
                  </a:ext>
                </a:extLst>
              </p:cNvPr>
              <p:cNvSpPr txBox="1"/>
              <p:nvPr/>
            </p:nvSpPr>
            <p:spPr>
              <a:xfrm>
                <a:off x="2466545" y="4973138"/>
                <a:ext cx="7240291" cy="61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32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เนื่องจาก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  </a:t>
                </a:r>
                <a:r>
                  <a:rPr lang="th-TH" sz="32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1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 </a:t>
                </a:r>
                <a:r>
                  <a:rPr lang="th-TH" sz="3200" b="1" dirty="0">
                    <a:solidFill>
                      <a:srgbClr val="0070C0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เป็นสมาชิก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ของเซต </a:t>
                </a:r>
                <a:r>
                  <a:rPr lang="en-US" sz="32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A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เขียนแทนด้วย     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32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1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m:t>∈</m:t>
                    </m:r>
                  </m:oMath>
                </a14:m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endParaRPr lang="en-US" sz="32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FCA5AA-0830-48F7-A78D-973B138E4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545" y="4973138"/>
                <a:ext cx="7240291" cy="619272"/>
              </a:xfrm>
              <a:prstGeom prst="rect">
                <a:avLst/>
              </a:prstGeom>
              <a:blipFill>
                <a:blip r:embed="rId5"/>
                <a:stretch>
                  <a:fillRect l="-2190" t="-5941" b="-3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36FFE7-7958-468A-9FD3-4CC40AB91D01}"/>
                  </a:ext>
                </a:extLst>
              </p:cNvPr>
              <p:cNvSpPr txBox="1"/>
              <p:nvPr/>
            </p:nvSpPr>
            <p:spPr>
              <a:xfrm>
                <a:off x="3829052" y="5627152"/>
                <a:ext cx="5896404" cy="61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32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6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 </a:t>
                </a:r>
                <a:r>
                  <a:rPr lang="th-TH" sz="3200" b="1" dirty="0">
                    <a:solidFill>
                      <a:srgbClr val="993366"/>
                    </a:solidFill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ไม่เป็นสมาชิก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ของเซต </a:t>
                </a:r>
                <a:r>
                  <a:rPr lang="en-US" sz="3200" b="1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A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เขียนแทนด้วย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  </a:t>
                </a:r>
                <a:r>
                  <a:rPr lang="th-TH" sz="32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6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9933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∉</m:t>
                    </m:r>
                  </m:oMath>
                </a14:m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endParaRPr lang="en-US" sz="32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36FFE7-7958-468A-9FD3-4CC40AB91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2" y="5627152"/>
                <a:ext cx="5896404" cy="619272"/>
              </a:xfrm>
              <a:prstGeom prst="rect">
                <a:avLst/>
              </a:prstGeom>
              <a:blipFill>
                <a:blip r:embed="rId6"/>
                <a:stretch>
                  <a:fillRect l="-2585" t="-5882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34513EC3-2EF2-4CAE-9AD1-E3755341DB22}"/>
              </a:ext>
            </a:extLst>
          </p:cNvPr>
          <p:cNvGrpSpPr/>
          <p:nvPr/>
        </p:nvGrpSpPr>
        <p:grpSpPr>
          <a:xfrm>
            <a:off x="2384932" y="2508255"/>
            <a:ext cx="7359142" cy="972794"/>
            <a:chOff x="2384932" y="2508255"/>
            <a:chExt cx="7359142" cy="97279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533A39-86D4-4A4E-B339-A972C07C365E}"/>
                </a:ext>
              </a:extLst>
            </p:cNvPr>
            <p:cNvSpPr/>
            <p:nvPr/>
          </p:nvSpPr>
          <p:spPr>
            <a:xfrm>
              <a:off x="2485164" y="2573711"/>
              <a:ext cx="7258910" cy="907338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20000"/>
              </a:srgbClr>
            </a:solidFill>
            <a:ln>
              <a:noFill/>
              <a:prstDash val="dash"/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13BEC3-E315-4C52-922D-C2A3A474EE1E}"/>
                </a:ext>
              </a:extLst>
            </p:cNvPr>
            <p:cNvGrpSpPr/>
            <p:nvPr/>
          </p:nvGrpSpPr>
          <p:grpSpPr>
            <a:xfrm>
              <a:off x="2384932" y="2508255"/>
              <a:ext cx="7359142" cy="907338"/>
              <a:chOff x="2384932" y="2508255"/>
              <a:chExt cx="7359142" cy="90733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20B387AC-4793-4B07-BDA3-2625F25E5B25}"/>
                  </a:ext>
                </a:extLst>
              </p:cNvPr>
              <p:cNvSpPr/>
              <p:nvPr/>
            </p:nvSpPr>
            <p:spPr>
              <a:xfrm>
                <a:off x="2485164" y="2508255"/>
                <a:ext cx="7258910" cy="907338"/>
              </a:xfrm>
              <a:prstGeom prst="roundRect">
                <a:avLst>
                  <a:gd name="adj" fmla="val 50000"/>
                </a:avLst>
              </a:prstGeom>
              <a:solidFill>
                <a:srgbClr val="FDE7F4"/>
              </a:solidFill>
              <a:ln>
                <a:solidFill>
                  <a:schemeClr val="bg1">
                    <a:lumMod val="65000"/>
                  </a:schemeClr>
                </a:solidFill>
                <a:prstDash val="dash"/>
              </a:ln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17123870-25CE-41EE-90FB-E2D46092B15C}"/>
                      </a:ext>
                    </a:extLst>
                  </p:cNvPr>
                  <p:cNvSpPr/>
                  <p:nvPr/>
                </p:nvSpPr>
                <p:spPr>
                  <a:xfrm>
                    <a:off x="2384932" y="2590787"/>
                    <a:ext cx="7199407" cy="750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45720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th-TH" sz="3600" b="1" dirty="0"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สัญลักษณ์ </a:t>
                    </a:r>
                    <a:r>
                      <a:rPr lang="en-US" sz="4000" b="1" dirty="0">
                        <a:solidFill>
                          <a:srgbClr val="993366"/>
                        </a:solidFill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“</a:t>
                    </a:r>
                    <a14:m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∉</m:t>
                        </m:r>
                      </m:oMath>
                    </a14:m>
                    <a:r>
                      <a:rPr lang="en-US" sz="4000" b="1" dirty="0">
                        <a:solidFill>
                          <a:srgbClr val="993366"/>
                        </a:solidFill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”</a:t>
                    </a:r>
                    <a:r>
                      <a:rPr lang="th-TH" sz="3600" b="1" dirty="0"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 ใช้แสดงว่า </a:t>
                    </a:r>
                    <a:r>
                      <a:rPr lang="en-US" sz="4000" b="1" dirty="0">
                        <a:solidFill>
                          <a:srgbClr val="993366"/>
                        </a:solidFill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“</a:t>
                    </a:r>
                    <a:r>
                      <a:rPr lang="th-TH" sz="4000" b="1" dirty="0">
                        <a:solidFill>
                          <a:srgbClr val="993366"/>
                        </a:solidFill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ไม่เป็นสมาชิกของ</a:t>
                    </a:r>
                    <a:r>
                      <a:rPr lang="en-US" sz="4000" b="1" dirty="0">
                        <a:solidFill>
                          <a:srgbClr val="993366"/>
                        </a:solidFill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”</a:t>
                    </a:r>
                    <a:endParaRPr lang="en-US" sz="3600" b="1" dirty="0">
                      <a:solidFill>
                        <a:srgbClr val="993366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17123870-25CE-41EE-90FB-E2D46092B1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4932" y="2590787"/>
                    <a:ext cx="7199407" cy="7509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5691" r="-1778" b="-373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156E3819-DB98-4402-89C1-BAC2556B09A8}"/>
              </a:ext>
            </a:extLst>
          </p:cNvPr>
          <p:cNvGrpSpPr/>
          <p:nvPr/>
        </p:nvGrpSpPr>
        <p:grpSpPr>
          <a:xfrm>
            <a:off x="2466545" y="1391461"/>
            <a:ext cx="7258910" cy="968935"/>
            <a:chOff x="2466545" y="1391461"/>
            <a:chExt cx="7258910" cy="96893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018E0D8-A062-4D25-89F6-A180DF7F273F}"/>
                </a:ext>
              </a:extLst>
            </p:cNvPr>
            <p:cNvSpPr/>
            <p:nvPr/>
          </p:nvSpPr>
          <p:spPr>
            <a:xfrm>
              <a:off x="2466545" y="1453058"/>
              <a:ext cx="7258910" cy="907338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20000"/>
              </a:srgbClr>
            </a:solidFill>
            <a:ln>
              <a:noFill/>
              <a:prstDash val="dash"/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DEE9E5-3066-4020-B170-CB54095798E2}"/>
                </a:ext>
              </a:extLst>
            </p:cNvPr>
            <p:cNvGrpSpPr/>
            <p:nvPr/>
          </p:nvGrpSpPr>
          <p:grpSpPr>
            <a:xfrm>
              <a:off x="2466545" y="1391461"/>
              <a:ext cx="7258910" cy="907338"/>
              <a:chOff x="2466545" y="1391461"/>
              <a:chExt cx="7258910" cy="90733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F5AC76D-1155-4A5A-BAE0-80C6D19C9E21}"/>
                  </a:ext>
                </a:extLst>
              </p:cNvPr>
              <p:cNvSpPr/>
              <p:nvPr/>
            </p:nvSpPr>
            <p:spPr>
              <a:xfrm>
                <a:off x="2466545" y="1391461"/>
                <a:ext cx="7258910" cy="907338"/>
              </a:xfrm>
              <a:prstGeom prst="roundRect">
                <a:avLst>
                  <a:gd name="adj" fmla="val 50000"/>
                </a:avLst>
              </a:prstGeom>
              <a:solidFill>
                <a:srgbClr val="E0EDFC"/>
              </a:solidFill>
              <a:ln>
                <a:solidFill>
                  <a:schemeClr val="bg1">
                    <a:lumMod val="65000"/>
                  </a:schemeClr>
                </a:solidFill>
                <a:prstDash val="dash"/>
              </a:ln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CBDA4425-50FA-420F-BB87-64650CAA00FC}"/>
                      </a:ext>
                    </a:extLst>
                  </p:cNvPr>
                  <p:cNvSpPr/>
                  <p:nvPr/>
                </p:nvSpPr>
                <p:spPr>
                  <a:xfrm>
                    <a:off x="2504645" y="1472319"/>
                    <a:ext cx="6846746" cy="750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45720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th-TH" sz="3600" b="1" dirty="0"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สัญลักษณ์ </a:t>
                    </a:r>
                    <a:r>
                      <a:rPr lang="en-US" sz="4000" b="1" dirty="0">
                        <a:solidFill>
                          <a:srgbClr val="0070C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“</a:t>
                    </a:r>
                    <a14:m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∈</m:t>
                        </m:r>
                      </m:oMath>
                    </a14:m>
                    <a:r>
                      <a:rPr lang="en-US" sz="4000" b="1" dirty="0">
                        <a:solidFill>
                          <a:srgbClr val="0070C0"/>
                        </a:solidFill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”</a:t>
                    </a:r>
                    <a:r>
                      <a:rPr lang="th-TH" sz="3600" b="1" dirty="0"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 ใช้แสดงว่า </a:t>
                    </a:r>
                    <a:r>
                      <a:rPr lang="en-US" sz="4000" b="1" dirty="0">
                        <a:solidFill>
                          <a:srgbClr val="0070C0"/>
                        </a:solidFill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“</a:t>
                    </a:r>
                    <a:r>
                      <a:rPr lang="th-TH" sz="4000" b="1" dirty="0">
                        <a:solidFill>
                          <a:srgbClr val="0070C0"/>
                        </a:solidFill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เป็นสมาชิกของ</a:t>
                    </a:r>
                    <a:r>
                      <a:rPr lang="en-US" sz="4000" b="1" dirty="0">
                        <a:solidFill>
                          <a:srgbClr val="0070C0"/>
                        </a:solidFill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”</a:t>
                    </a:r>
                    <a:endParaRPr lang="en-US" sz="3600" b="1" dirty="0">
                      <a:solidFill>
                        <a:srgbClr val="0070C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CBDA4425-50FA-420F-BB87-64650CAA00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4645" y="1472319"/>
                    <a:ext cx="6846746" cy="7509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5691" r="-1870" b="-37398"/>
                    </a:stretch>
                  </a:blipFill>
                </p:spPr>
                <p:txBody>
                  <a:bodyPr/>
                  <a:lstStyle/>
                  <a:p>
                    <a:r>
                      <a:rPr lang="th-T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0" name="Picture 48">
            <a:extLst>
              <a:ext uri="{FF2B5EF4-FFF2-40B4-BE49-F238E27FC236}">
                <a16:creationId xmlns:a16="http://schemas.microsoft.com/office/drawing/2014/main" id="{55A60F32-9BD4-463D-BCFC-F03CCB55F3E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947" y="203689"/>
            <a:ext cx="3713860" cy="770487"/>
          </a:xfrm>
          <a:prstGeom prst="rect">
            <a:avLst/>
          </a:prstGeom>
        </p:spPr>
      </p:pic>
      <p:sp>
        <p:nvSpPr>
          <p:cNvPr id="21" name="สี่เหลี่ยมผืนผ้า: มุมมนด้านบน 20">
            <a:extLst>
              <a:ext uri="{FF2B5EF4-FFF2-40B4-BE49-F238E27FC236}">
                <a16:creationId xmlns:a16="http://schemas.microsoft.com/office/drawing/2014/main" id="{1B733977-8A8B-44DB-BA5E-ED2123731367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2C3E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39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>
            <a:extLst>
              <a:ext uri="{FF2B5EF4-FFF2-40B4-BE49-F238E27FC236}">
                <a16:creationId xmlns:a16="http://schemas.microsoft.com/office/drawing/2014/main" id="{913CC291-83E3-47F7-9011-CF8D5BEDB8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309F46-0F22-486A-B376-9B09847F7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088" y="3817952"/>
            <a:ext cx="5066215" cy="256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21CB3D-E2F9-43A7-AC52-183238552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31" y="1074239"/>
            <a:ext cx="5017443" cy="2999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967489-E181-42FC-B22E-AC8ACF43A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09" y="1091412"/>
            <a:ext cx="5017443" cy="2999492"/>
          </a:xfrm>
          <a:prstGeom prst="rect">
            <a:avLst/>
          </a:prstGeom>
        </p:spPr>
      </p:pic>
      <p:pic>
        <p:nvPicPr>
          <p:cNvPr id="69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BF03D37-1E18-4DCF-89BB-F5ADF81B8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70" name="Picture 16">
            <a:extLst>
              <a:ext uri="{FF2B5EF4-FFF2-40B4-BE49-F238E27FC236}">
                <a16:creationId xmlns:a16="http://schemas.microsoft.com/office/drawing/2014/main" id="{8847EC88-87D8-4799-BFB7-4162EE902B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22" name="สี่เหลี่ยมผืนผ้า: มุมมนด้านบน 21">
            <a:extLst>
              <a:ext uri="{FF2B5EF4-FFF2-40B4-BE49-F238E27FC236}">
                <a16:creationId xmlns:a16="http://schemas.microsoft.com/office/drawing/2014/main" id="{D731D977-4E55-41E2-A4E3-5CD93EE5C945}"/>
              </a:ext>
            </a:extLst>
          </p:cNvPr>
          <p:cNvSpPr/>
          <p:nvPr/>
        </p:nvSpPr>
        <p:spPr>
          <a:xfrm rot="5400000">
            <a:off x="2473143" y="-1846249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: มุมมนด้านบน 22">
            <a:extLst>
              <a:ext uri="{FF2B5EF4-FFF2-40B4-BE49-F238E27FC236}">
                <a16:creationId xmlns:a16="http://schemas.microsoft.com/office/drawing/2014/main" id="{25B2DECE-8400-4AF0-B979-699F63A08AC2}"/>
              </a:ext>
            </a:extLst>
          </p:cNvPr>
          <p:cNvSpPr/>
          <p:nvPr/>
        </p:nvSpPr>
        <p:spPr>
          <a:xfrm rot="16200000" flipH="1">
            <a:off x="9524355" y="-1846248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6CB39A2D-2CDB-49C5-B15D-9DF19EFF8D20}"/>
              </a:ext>
            </a:extLst>
          </p:cNvPr>
          <p:cNvGrpSpPr/>
          <p:nvPr/>
        </p:nvGrpSpPr>
        <p:grpSpPr>
          <a:xfrm>
            <a:off x="809085" y="2897554"/>
            <a:ext cx="5041221" cy="967127"/>
            <a:chOff x="809085" y="2869846"/>
            <a:chExt cx="5041221" cy="967127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F6141650-C2FD-4450-8992-E09A4E7A0C68}"/>
                </a:ext>
              </a:extLst>
            </p:cNvPr>
            <p:cNvSpPr txBox="1"/>
            <p:nvPr/>
          </p:nvSpPr>
          <p:spPr>
            <a:xfrm>
              <a:off x="809085" y="3283616"/>
              <a:ext cx="5041220" cy="553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0">
                <a:lnSpc>
                  <a:spcPct val="107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 = {x I x </a:t>
              </a:r>
              <a:r>
                <a:rPr lang="th-TH" sz="2800" b="1" dirty="0">
                  <a:solidFill>
                    <a:srgbClr val="FF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เป็นจำนวนเต็มบวกที่น้อยกว่า 6}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A8ADC36C-0284-48EA-8D08-439B228CD889}"/>
                </a:ext>
              </a:extLst>
            </p:cNvPr>
            <p:cNvSpPr txBox="1"/>
            <p:nvPr/>
          </p:nvSpPr>
          <p:spPr>
            <a:xfrm>
              <a:off x="1190826" y="2869846"/>
              <a:ext cx="4659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การเขียนเซตแบบบอกเงื่อนไขของสมาชิก</a:t>
              </a:r>
              <a:endPara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9EC52E5A-EA6B-4A54-9020-85655DC2FA64}"/>
              </a:ext>
            </a:extLst>
          </p:cNvPr>
          <p:cNvGrpSpPr/>
          <p:nvPr/>
        </p:nvGrpSpPr>
        <p:grpSpPr>
          <a:xfrm>
            <a:off x="809085" y="1849377"/>
            <a:ext cx="5041221" cy="967127"/>
            <a:chOff x="809085" y="1821669"/>
            <a:chExt cx="5041221" cy="967127"/>
          </a:xfrm>
        </p:grpSpPr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19C41E46-7F2F-484B-A234-4C0560DD7163}"/>
                </a:ext>
              </a:extLst>
            </p:cNvPr>
            <p:cNvSpPr txBox="1"/>
            <p:nvPr/>
          </p:nvSpPr>
          <p:spPr>
            <a:xfrm>
              <a:off x="1190826" y="1821669"/>
              <a:ext cx="4659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การเขียนเซตแบบแจกแจงสมาชิก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A55306BD-8492-453C-B42D-93F3B0C5597C}"/>
                </a:ext>
              </a:extLst>
            </p:cNvPr>
            <p:cNvSpPr txBox="1"/>
            <p:nvPr/>
          </p:nvSpPr>
          <p:spPr>
            <a:xfrm>
              <a:off x="809085" y="2235439"/>
              <a:ext cx="5041220" cy="553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4572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rgbClr val="FF0000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B = {1, 2, 3, 4}</a:t>
              </a:r>
            </a:p>
          </p:txBody>
        </p:sp>
      </p:grpSp>
      <p:sp>
        <p:nvSpPr>
          <p:cNvPr id="32" name="TextBox 14">
            <a:extLst>
              <a:ext uri="{FF2B5EF4-FFF2-40B4-BE49-F238E27FC236}">
                <a16:creationId xmlns:a16="http://schemas.microsoft.com/office/drawing/2014/main" id="{6D2793BB-C4C2-4147-9A92-A01F30035F16}"/>
              </a:ext>
            </a:extLst>
          </p:cNvPr>
          <p:cNvSpPr txBox="1"/>
          <p:nvPr/>
        </p:nvSpPr>
        <p:spPr>
          <a:xfrm>
            <a:off x="6532417" y="1780071"/>
            <a:ext cx="4659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เซตจำกัด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เซตที่มีจำนวนสมาชิกเท่ากับศูนย์ </a:t>
            </a:r>
            <a:b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หรือเท่ากับจำนวนเต็มบวกจำนวนหนึ่ง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58079CBE-D0BC-4B5D-B9D0-3C3419B78422}"/>
              </a:ext>
            </a:extLst>
          </p:cNvPr>
          <p:cNvSpPr txBox="1"/>
          <p:nvPr/>
        </p:nvSpPr>
        <p:spPr>
          <a:xfrm>
            <a:off x="3685797" y="4926301"/>
            <a:ext cx="485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สมาชิกทุกตัวของเซต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เป็นสมาชิกของเซต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</a:t>
            </a:r>
            <a:b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และสมาชิกทุกตัวของเซต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เป็นสมาชิกของเซต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เขียนแทนด้วย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= B 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83F5DC0F-B935-472D-8439-506524A384D5}"/>
              </a:ext>
            </a:extLst>
          </p:cNvPr>
          <p:cNvSpPr txBox="1"/>
          <p:nvPr/>
        </p:nvSpPr>
        <p:spPr>
          <a:xfrm>
            <a:off x="6532417" y="3468907"/>
            <a:ext cx="4659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เซตว่าง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เซตที่ไม่มีสมาชิกอยู่เลย</a:t>
            </a: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3C42252F-45B6-4EC9-99BA-4430C6609823}"/>
              </a:ext>
            </a:extLst>
          </p:cNvPr>
          <p:cNvSpPr txBox="1"/>
          <p:nvPr/>
        </p:nvSpPr>
        <p:spPr>
          <a:xfrm>
            <a:off x="6532417" y="2624489"/>
            <a:ext cx="4659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เซตอนันต์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เซตที่ไม่สามารถบอกจำนวนสมาชิก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ของเซตได้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EF1EA22-811F-4A85-8FAB-A040713824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36" y="47591"/>
            <a:ext cx="1836811" cy="12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>
            <a:extLst>
              <a:ext uri="{FF2B5EF4-FFF2-40B4-BE49-F238E27FC236}">
                <a16:creationId xmlns:a16="http://schemas.microsoft.com/office/drawing/2014/main" id="{027EECFE-FAAD-4BFB-85C5-B87FD47E29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90D95-F565-4705-9D41-E3AD3571B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69" y="3981707"/>
            <a:ext cx="7047587" cy="1938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046DA-9D86-485E-9DE4-D11A6190B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470" y="1208547"/>
            <a:ext cx="7047587" cy="2566638"/>
          </a:xfrm>
          <a:prstGeom prst="rect">
            <a:avLst/>
          </a:prstGeom>
        </p:spPr>
      </p:pic>
      <p:pic>
        <p:nvPicPr>
          <p:cNvPr id="69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BF03D37-1E18-4DCF-89BB-F5ADF81B8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70" name="Picture 16">
            <a:extLst>
              <a:ext uri="{FF2B5EF4-FFF2-40B4-BE49-F238E27FC236}">
                <a16:creationId xmlns:a16="http://schemas.microsoft.com/office/drawing/2014/main" id="{8847EC88-87D8-4799-BFB7-4162EE902B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23" name="สี่เหลี่ยมผืนผ้า: มุมมนด้านบน 22">
            <a:extLst>
              <a:ext uri="{FF2B5EF4-FFF2-40B4-BE49-F238E27FC236}">
                <a16:creationId xmlns:a16="http://schemas.microsoft.com/office/drawing/2014/main" id="{BF2DF9CF-4161-41B7-94E9-C4B31E4A9014}"/>
              </a:ext>
            </a:extLst>
          </p:cNvPr>
          <p:cNvSpPr/>
          <p:nvPr/>
        </p:nvSpPr>
        <p:spPr>
          <a:xfrm rot="5400000">
            <a:off x="2473143" y="-1846249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: มุมมนด้านบน 23">
            <a:extLst>
              <a:ext uri="{FF2B5EF4-FFF2-40B4-BE49-F238E27FC236}">
                <a16:creationId xmlns:a16="http://schemas.microsoft.com/office/drawing/2014/main" id="{59091D46-8DD8-4583-AE3E-0EA4CEA95684}"/>
              </a:ext>
            </a:extLst>
          </p:cNvPr>
          <p:cNvSpPr/>
          <p:nvPr/>
        </p:nvSpPr>
        <p:spPr>
          <a:xfrm rot="16200000" flipH="1">
            <a:off x="9524355" y="-1846248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174FB14B-8581-4AC5-B258-09939907192A}"/>
              </a:ext>
            </a:extLst>
          </p:cNvPr>
          <p:cNvSpPr txBox="1"/>
          <p:nvPr/>
        </p:nvSpPr>
        <p:spPr>
          <a:xfrm>
            <a:off x="2920392" y="4813306"/>
            <a:ext cx="5674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เซตที่ประกอบด้วยสมาชิกที่จะกล่าวถึงหรือพิจารณา ในสถานการณ์หรือปัญหาที่กำหนดให้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FE1935-0C38-44EE-AC7C-722D05B08D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36" y="47591"/>
            <a:ext cx="1836811" cy="1276611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F65BDA6-AF76-4A54-BADC-101A752CA128}"/>
              </a:ext>
            </a:extLst>
          </p:cNvPr>
          <p:cNvGrpSpPr/>
          <p:nvPr/>
        </p:nvGrpSpPr>
        <p:grpSpPr>
          <a:xfrm>
            <a:off x="2920392" y="2031897"/>
            <a:ext cx="6538467" cy="1673150"/>
            <a:chOff x="2920392" y="2031897"/>
            <a:chExt cx="6538467" cy="1673150"/>
          </a:xfrm>
        </p:grpSpPr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93E43089-E402-4003-B2CD-B2B150DEB4A9}"/>
                </a:ext>
              </a:extLst>
            </p:cNvPr>
            <p:cNvSpPr txBox="1"/>
            <p:nvPr/>
          </p:nvSpPr>
          <p:spPr>
            <a:xfrm>
              <a:off x="2920392" y="2031897"/>
              <a:ext cx="6538467" cy="1673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thaiDi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ts val="1200"/>
              </a:pP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การเขียนแผนภาพมักจะแทนเอกภพสัมพัทธ์ (   </a:t>
              </a:r>
              <a:r>
                <a:rPr lang="th-TH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) ด้วย</a:t>
              </a:r>
              <a:br>
                <a:rPr lang="th-TH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</a:br>
              <a:r>
                <a:rPr lang="th-TH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รูปสี่เหลี่ยมผืนผ้า ส่วนเซตอื่น ๆ ซึ่งเป็นสับเซตของ     นั้น อาจเขียนแทนด้วย วงกลม วงรี หรือรูปปิดใด ๆ</a:t>
              </a:r>
              <a:endParaRPr lang="en-US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DE5240CA-362F-4067-ABAE-07540A24867E}"/>
                </a:ext>
              </a:extLst>
            </p:cNvPr>
            <p:cNvSpPr txBox="1"/>
            <p:nvPr/>
          </p:nvSpPr>
          <p:spPr>
            <a:xfrm>
              <a:off x="8246270" y="2118391"/>
              <a:ext cx="451798" cy="4807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Edwardian Script ITC" panose="030303020407070D0804" pitchFamily="66" charset="0"/>
                  <a:ea typeface="Calibri" panose="020F0502020204030204" pitchFamily="34" charset="0"/>
                  <a:cs typeface="Browallia New" panose="020B0604020202020204" pitchFamily="34" charset="-34"/>
                </a:rPr>
                <a:t>U</a:t>
              </a:r>
              <a:endPara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56CF1ECF-BE6B-40FC-B1B2-3008E5E05A7D}"/>
                </a:ext>
              </a:extLst>
            </p:cNvPr>
            <p:cNvSpPr txBox="1"/>
            <p:nvPr/>
          </p:nvSpPr>
          <p:spPr>
            <a:xfrm>
              <a:off x="8513792" y="2642278"/>
              <a:ext cx="451798" cy="4807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Edwardian Script ITC" panose="030303020407070D0804" pitchFamily="66" charset="0"/>
                  <a:ea typeface="Calibri" panose="020F0502020204030204" pitchFamily="34" charset="0"/>
                  <a:cs typeface="Browallia New" panose="020B0604020202020204" pitchFamily="34" charset="-34"/>
                </a:rPr>
                <a:t>U</a:t>
              </a:r>
              <a:endPara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2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>
            <a:extLst>
              <a:ext uri="{FF2B5EF4-FFF2-40B4-BE49-F238E27FC236}">
                <a16:creationId xmlns:a16="http://schemas.microsoft.com/office/drawing/2014/main" id="{56E72845-00A7-47A9-A32C-0A95D1CBE4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961F95-6814-41A1-9582-ADFDCE47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587" y="1245637"/>
            <a:ext cx="7687722" cy="4487045"/>
          </a:xfrm>
          <a:prstGeom prst="rect">
            <a:avLst/>
          </a:prstGeom>
        </p:spPr>
      </p:pic>
      <p:pic>
        <p:nvPicPr>
          <p:cNvPr id="69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BF03D37-1E18-4DCF-89BB-F5ADF81B8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70" name="Picture 16">
            <a:extLst>
              <a:ext uri="{FF2B5EF4-FFF2-40B4-BE49-F238E27FC236}">
                <a16:creationId xmlns:a16="http://schemas.microsoft.com/office/drawing/2014/main" id="{8847EC88-87D8-4799-BFB7-4162EE902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12" name="สี่เหลี่ยมผืนผ้า: มุมมนด้านบน 11">
            <a:extLst>
              <a:ext uri="{FF2B5EF4-FFF2-40B4-BE49-F238E27FC236}">
                <a16:creationId xmlns:a16="http://schemas.microsoft.com/office/drawing/2014/main" id="{C89848B2-AB2B-496D-A3C7-CC84118A116C}"/>
              </a:ext>
            </a:extLst>
          </p:cNvPr>
          <p:cNvSpPr/>
          <p:nvPr/>
        </p:nvSpPr>
        <p:spPr>
          <a:xfrm rot="5400000">
            <a:off x="2473143" y="-1846249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: มุมมนด้านบน 12">
            <a:extLst>
              <a:ext uri="{FF2B5EF4-FFF2-40B4-BE49-F238E27FC236}">
                <a16:creationId xmlns:a16="http://schemas.microsoft.com/office/drawing/2014/main" id="{CE423747-58A0-42B0-9221-BA8CADA3B5C0}"/>
              </a:ext>
            </a:extLst>
          </p:cNvPr>
          <p:cNvSpPr/>
          <p:nvPr/>
        </p:nvSpPr>
        <p:spPr>
          <a:xfrm rot="16200000" flipH="1">
            <a:off x="9524355" y="-1846248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9EBD171B-31D9-4475-8F49-DB8333008B3B}"/>
                  </a:ext>
                </a:extLst>
              </p:cNvPr>
              <p:cNvSpPr txBox="1"/>
              <p:nvPr/>
            </p:nvSpPr>
            <p:spPr>
              <a:xfrm>
                <a:off x="2878434" y="2089434"/>
                <a:ext cx="7224799" cy="1146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32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เซต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r>
                  <a:rPr lang="en-US" sz="32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32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เป็นสับเซตของ</a:t>
                </a: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เซต</a:t>
                </a:r>
                <a:r>
                  <a:rPr lang="th-TH" sz="32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B</a:t>
                </a:r>
                <a:r>
                  <a:rPr lang="th-TH" sz="32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ก็ต่อเมื่อ สมาชิกทุก</a:t>
                </a:r>
                <a:r>
                  <a:rPr lang="th-TH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ตัวของเซต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:b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</a:b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เป็นสมาชิกของเซต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B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เขียนแทนด้วย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B</a:t>
                </a:r>
              </a:p>
            </p:txBody>
          </p:sp>
        </mc:Choice>
        <mc:Fallback xmlns="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9EBD171B-31D9-4475-8F49-DB8333008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434" y="2089434"/>
                <a:ext cx="7224799" cy="1146211"/>
              </a:xfrm>
              <a:prstGeom prst="rect">
                <a:avLst/>
              </a:prstGeom>
              <a:blipFill>
                <a:blip r:embed="rId6"/>
                <a:stretch>
                  <a:fillRect l="-2110" t="-3723" b="-186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30">
                <a:extLst>
                  <a:ext uri="{FF2B5EF4-FFF2-40B4-BE49-F238E27FC236}">
                    <a16:creationId xmlns:a16="http://schemas.microsoft.com/office/drawing/2014/main" id="{E4C752CB-081A-43F1-AD1C-996C610B6BD4}"/>
                  </a:ext>
                </a:extLst>
              </p:cNvPr>
              <p:cNvSpPr txBox="1"/>
              <p:nvPr/>
            </p:nvSpPr>
            <p:spPr>
              <a:xfrm>
                <a:off x="2878434" y="3664611"/>
                <a:ext cx="7224800" cy="1877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2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หมายเหตุ</a:t>
                </a:r>
              </a:p>
              <a:p>
                <a:r>
                  <a:rPr lang="th-TH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1. ถ้าเซต </a:t>
                </a:r>
                <a:r>
                  <a:rPr lang="en-US" sz="28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r>
                  <a:rPr lang="en-US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เป็นเซตใด ๆ แล้วเซต </a:t>
                </a:r>
                <a:r>
                  <a:rPr lang="en-US" sz="28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r>
                  <a:rPr lang="en-US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จะมี</a:t>
                </a:r>
                <a:r>
                  <a:rPr lang="th-TH" sz="28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จำนวน</a:t>
                </a:r>
                <a:r>
                  <a:rPr lang="th-TH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สับ</a:t>
                </a:r>
                <a:r>
                  <a:rPr lang="th-TH" sz="28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เซตเท่ากับ </a:t>
                </a:r>
                <a:r>
                  <a:rPr lang="th-TH" sz="28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2</a:t>
                </a:r>
                <a:r>
                  <a:rPr lang="en-US" sz="2800" b="1" baseline="30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n(A)</a:t>
                </a:r>
                <a:r>
                  <a:rPr lang="en-US" sz="28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เซต</a:t>
                </a:r>
                <a:br>
                  <a:rPr lang="th-TH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</a:br>
                <a:r>
                  <a:rPr lang="th-TH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2. ถ้าเซต </a:t>
                </a:r>
                <a:r>
                  <a:rPr lang="en-US" sz="28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r>
                  <a:rPr lang="en-US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เป็นเซตใด ๆ แล้ว </a:t>
                </a:r>
                <a:r>
                  <a:rPr lang="en-US" sz="28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r>
                  <a:rPr lang="en-US" sz="28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sz="2800" b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endParaRPr lang="th-TH" sz="28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  <a:p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3. ถ้าเซต </a:t>
                </a:r>
                <a:r>
                  <a:rPr lang="en-US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A</a:t>
                </a:r>
                <a:r>
                  <a: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เป็นเซตใด ๆ แล้ว ∅ ⊂ </a:t>
                </a:r>
                <a:r>
                  <a:rPr lang="en-US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A</a:t>
                </a:r>
              </a:p>
            </p:txBody>
          </p:sp>
        </mc:Choice>
        <mc:Fallback xmlns="">
          <p:sp>
            <p:nvSpPr>
              <p:cNvPr id="15" name="TextBox 30">
                <a:extLst>
                  <a:ext uri="{FF2B5EF4-FFF2-40B4-BE49-F238E27FC236}">
                    <a16:creationId xmlns:a16="http://schemas.microsoft.com/office/drawing/2014/main" id="{E4C752CB-081A-43F1-AD1C-996C610B6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434" y="3664611"/>
                <a:ext cx="7224800" cy="1877437"/>
              </a:xfrm>
              <a:prstGeom prst="rect">
                <a:avLst/>
              </a:prstGeom>
              <a:blipFill>
                <a:blip r:embed="rId7"/>
                <a:stretch>
                  <a:fillRect l="-2110" t="-4221" b="-941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4">
                <a:extLst>
                  <a:ext uri="{FF2B5EF4-FFF2-40B4-BE49-F238E27FC236}">
                    <a16:creationId xmlns:a16="http://schemas.microsoft.com/office/drawing/2014/main" id="{98F281CD-0BB2-4EAE-AF0A-FF18815D2716}"/>
                  </a:ext>
                </a:extLst>
              </p:cNvPr>
              <p:cNvSpPr txBox="1"/>
              <p:nvPr/>
            </p:nvSpPr>
            <p:spPr>
              <a:xfrm>
                <a:off x="2878434" y="3140492"/>
                <a:ext cx="7224799" cy="619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เซต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</a:t>
                </a: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เป็นสับเซตแท้ของเซต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B</a:t>
                </a: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ก็ต่อเมื่อ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B</a:t>
                </a: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และ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≠</m:t>
                    </m:r>
                  </m:oMath>
                </a14:m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B</a:t>
                </a: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6" name="TextBox 24">
                <a:extLst>
                  <a:ext uri="{FF2B5EF4-FFF2-40B4-BE49-F238E27FC236}">
                    <a16:creationId xmlns:a16="http://schemas.microsoft.com/office/drawing/2014/main" id="{98F281CD-0BB2-4EAE-AF0A-FF18815D2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434" y="3140492"/>
                <a:ext cx="7224799" cy="619272"/>
              </a:xfrm>
              <a:prstGeom prst="rect">
                <a:avLst/>
              </a:prstGeom>
              <a:blipFill>
                <a:blip r:embed="rId8"/>
                <a:stretch>
                  <a:fillRect l="-2110" t="-3922" r="-506" b="-343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8">
            <a:extLst>
              <a:ext uri="{FF2B5EF4-FFF2-40B4-BE49-F238E27FC236}">
                <a16:creationId xmlns:a16="http://schemas.microsoft.com/office/drawing/2014/main" id="{7017F529-21E8-4944-A6EC-3037C7A8B3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36" y="47591"/>
            <a:ext cx="1836811" cy="12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>
            <a:extLst>
              <a:ext uri="{FF2B5EF4-FFF2-40B4-BE49-F238E27FC236}">
                <a16:creationId xmlns:a16="http://schemas.microsoft.com/office/drawing/2014/main" id="{027EECFE-FAAD-4BFB-85C5-B87FD47E29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DE8D06-EF4D-438E-A749-3A3589B0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208" y="1692778"/>
            <a:ext cx="7931583" cy="3279932"/>
          </a:xfrm>
          <a:prstGeom prst="rect">
            <a:avLst/>
          </a:prstGeom>
        </p:spPr>
      </p:pic>
      <p:pic>
        <p:nvPicPr>
          <p:cNvPr id="69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BF03D37-1E18-4DCF-89BB-F5ADF81B8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70" name="Picture 16">
            <a:extLst>
              <a:ext uri="{FF2B5EF4-FFF2-40B4-BE49-F238E27FC236}">
                <a16:creationId xmlns:a16="http://schemas.microsoft.com/office/drawing/2014/main" id="{8847EC88-87D8-4799-BFB7-4162EE902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23" name="สี่เหลี่ยมผืนผ้า: มุมมนด้านบน 22">
            <a:extLst>
              <a:ext uri="{FF2B5EF4-FFF2-40B4-BE49-F238E27FC236}">
                <a16:creationId xmlns:a16="http://schemas.microsoft.com/office/drawing/2014/main" id="{BF2DF9CF-4161-41B7-94E9-C4B31E4A9014}"/>
              </a:ext>
            </a:extLst>
          </p:cNvPr>
          <p:cNvSpPr/>
          <p:nvPr/>
        </p:nvSpPr>
        <p:spPr>
          <a:xfrm rot="5400000">
            <a:off x="2473143" y="-1846249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: มุมมนด้านบน 23">
            <a:extLst>
              <a:ext uri="{FF2B5EF4-FFF2-40B4-BE49-F238E27FC236}">
                <a16:creationId xmlns:a16="http://schemas.microsoft.com/office/drawing/2014/main" id="{59091D46-8DD8-4583-AE3E-0EA4CEA95684}"/>
              </a:ext>
            </a:extLst>
          </p:cNvPr>
          <p:cNvSpPr/>
          <p:nvPr/>
        </p:nvSpPr>
        <p:spPr>
          <a:xfrm rot="16200000" flipH="1">
            <a:off x="9524355" y="-1846248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F39B54CE-5DCA-40DA-A495-50DEF5FDC835}"/>
              </a:ext>
            </a:extLst>
          </p:cNvPr>
          <p:cNvSpPr txBox="1"/>
          <p:nvPr/>
        </p:nvSpPr>
        <p:spPr>
          <a:xfrm>
            <a:off x="2363974" y="2704579"/>
            <a:ext cx="7933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เพาเวอร์เซตของเซต </a:t>
            </a:r>
            <a:r>
              <a:rPr lang="en-US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</a:t>
            </a:r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คือ </a:t>
            </a:r>
            <a:r>
              <a:rPr lang="th-TH" sz="40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เซตของสับเซตทั้งหมดของเซต </a:t>
            </a:r>
            <a:r>
              <a:rPr lang="en-US" sz="40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</a:t>
            </a:r>
            <a:r>
              <a:rPr lang="th-TH" sz="40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เขียนแทนด้วย </a:t>
            </a:r>
            <a:r>
              <a:rPr lang="en-US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P(A)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9BDCBFC1-900B-4CDA-A218-0CBE8262B4C1}"/>
              </a:ext>
            </a:extLst>
          </p:cNvPr>
          <p:cNvSpPr txBox="1"/>
          <p:nvPr/>
        </p:nvSpPr>
        <p:spPr>
          <a:xfrm>
            <a:off x="2363974" y="3968656"/>
            <a:ext cx="680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จำนวนสมาชิกของ </a:t>
            </a:r>
            <a:r>
              <a:rPr lang="en-US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P (A) = 2</a:t>
            </a:r>
            <a:r>
              <a:rPr lang="en-US" sz="4000" b="1" baseline="300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n(A) </a:t>
            </a:r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ตัว</a:t>
            </a:r>
            <a:endParaRPr lang="en-US" sz="40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15FB2F-7510-4FB1-A709-04933120A8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36" y="47591"/>
            <a:ext cx="1836811" cy="12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4">
            <a:extLst>
              <a:ext uri="{FF2B5EF4-FFF2-40B4-BE49-F238E27FC236}">
                <a16:creationId xmlns:a16="http://schemas.microsoft.com/office/drawing/2014/main" id="{F0A5C873-2A0C-4C09-8C8C-1DFC627074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32875F-1CF2-45DB-820F-576348321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6" y="4022839"/>
            <a:ext cx="11930906" cy="2066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144E4-0AC6-45F2-82A8-3AFF53FC1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7" y="1201686"/>
            <a:ext cx="5407621" cy="749873"/>
          </a:xfrm>
          <a:prstGeom prst="rect">
            <a:avLst/>
          </a:prstGeom>
        </p:spPr>
      </p:pic>
      <p:pic>
        <p:nvPicPr>
          <p:cNvPr id="57" name="Picture 12">
            <a:extLst>
              <a:ext uri="{FF2B5EF4-FFF2-40B4-BE49-F238E27FC236}">
                <a16:creationId xmlns:a16="http://schemas.microsoft.com/office/drawing/2014/main" id="{3E056416-781D-4EC3-A33D-AF45F8595C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36" y="47591"/>
            <a:ext cx="1836811" cy="1276611"/>
          </a:xfrm>
          <a:prstGeom prst="rect">
            <a:avLst/>
          </a:prstGeom>
        </p:spPr>
      </p:pic>
      <p:pic>
        <p:nvPicPr>
          <p:cNvPr id="69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BF03D37-1E18-4DCF-89BB-F5ADF81B8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70" name="Picture 16">
            <a:extLst>
              <a:ext uri="{FF2B5EF4-FFF2-40B4-BE49-F238E27FC236}">
                <a16:creationId xmlns:a16="http://schemas.microsoft.com/office/drawing/2014/main" id="{8847EC88-87D8-4799-BFB7-4162EE902B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50" name="สี่เหลี่ยมผืนผ้า: มุมมนด้านบน 49">
            <a:extLst>
              <a:ext uri="{FF2B5EF4-FFF2-40B4-BE49-F238E27FC236}">
                <a16:creationId xmlns:a16="http://schemas.microsoft.com/office/drawing/2014/main" id="{F76B0C66-4FC1-462C-9F75-889DABC04C8E}"/>
              </a:ext>
            </a:extLst>
          </p:cNvPr>
          <p:cNvSpPr/>
          <p:nvPr/>
        </p:nvSpPr>
        <p:spPr>
          <a:xfrm rot="5400000">
            <a:off x="2473143" y="-1846249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สี่เหลี่ยมผืนผ้า: มุมมนด้านบน 50">
            <a:extLst>
              <a:ext uri="{FF2B5EF4-FFF2-40B4-BE49-F238E27FC236}">
                <a16:creationId xmlns:a16="http://schemas.microsoft.com/office/drawing/2014/main" id="{3C54F8AC-D62E-422B-9E18-61465C6863A7}"/>
              </a:ext>
            </a:extLst>
          </p:cNvPr>
          <p:cNvSpPr/>
          <p:nvPr/>
        </p:nvSpPr>
        <p:spPr>
          <a:xfrm rot="16200000" flipH="1">
            <a:off x="9524355" y="-1846248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40">
                <a:extLst>
                  <a:ext uri="{FF2B5EF4-FFF2-40B4-BE49-F238E27FC236}">
                    <a16:creationId xmlns:a16="http://schemas.microsoft.com/office/drawing/2014/main" id="{123DCDCE-CB61-4A8E-A303-92596DD9C4AB}"/>
                  </a:ext>
                </a:extLst>
              </p:cNvPr>
              <p:cNvSpPr/>
              <p:nvPr/>
            </p:nvSpPr>
            <p:spPr>
              <a:xfrm>
                <a:off x="874418" y="4741143"/>
                <a:ext cx="6836014" cy="787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2" name="Rectangle 40">
                <a:extLst>
                  <a:ext uri="{FF2B5EF4-FFF2-40B4-BE49-F238E27FC236}">
                    <a16:creationId xmlns:a16="http://schemas.microsoft.com/office/drawing/2014/main" id="{123DCDCE-CB61-4A8E-A303-92596DD9C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18" y="4741143"/>
                <a:ext cx="6836014" cy="7877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41">
                <a:extLst>
                  <a:ext uri="{FF2B5EF4-FFF2-40B4-BE49-F238E27FC236}">
                    <a16:creationId xmlns:a16="http://schemas.microsoft.com/office/drawing/2014/main" id="{BBB66FF2-07A6-4A34-B412-D11252DD06CB}"/>
                  </a:ext>
                </a:extLst>
              </p:cNvPr>
              <p:cNvSpPr txBox="1"/>
              <p:nvPr/>
            </p:nvSpPr>
            <p:spPr>
              <a:xfrm>
                <a:off x="359509" y="5393130"/>
                <a:ext cx="11600571" cy="461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th-TH" sz="2400" dirty="0">
                  <a:latin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3" name="TextBox 41">
                <a:extLst>
                  <a:ext uri="{FF2B5EF4-FFF2-40B4-BE49-F238E27FC236}">
                    <a16:creationId xmlns:a16="http://schemas.microsoft.com/office/drawing/2014/main" id="{BBB66FF2-07A6-4A34-B412-D11252DD0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9" y="5393130"/>
                <a:ext cx="11600571" cy="461729"/>
              </a:xfrm>
              <a:prstGeom prst="rect">
                <a:avLst/>
              </a:prstGeom>
              <a:blipFill>
                <a:blip r:embed="rId2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450564D-7194-444B-B779-1459C4EF0DBF}"/>
              </a:ext>
            </a:extLst>
          </p:cNvPr>
          <p:cNvGrpSpPr/>
          <p:nvPr/>
        </p:nvGrpSpPr>
        <p:grpSpPr>
          <a:xfrm>
            <a:off x="706932" y="2006665"/>
            <a:ext cx="2530725" cy="1952194"/>
            <a:chOff x="706932" y="2006665"/>
            <a:chExt cx="2530725" cy="1952194"/>
          </a:xfrm>
        </p:grpSpPr>
        <p:grpSp>
          <p:nvGrpSpPr>
            <p:cNvPr id="80" name="Group 3">
              <a:extLst>
                <a:ext uri="{FF2B5EF4-FFF2-40B4-BE49-F238E27FC236}">
                  <a16:creationId xmlns:a16="http://schemas.microsoft.com/office/drawing/2014/main" id="{72A1A1E1-0504-4E5F-8F88-6B1A57313F3B}"/>
                </a:ext>
              </a:extLst>
            </p:cNvPr>
            <p:cNvGrpSpPr/>
            <p:nvPr/>
          </p:nvGrpSpPr>
          <p:grpSpPr>
            <a:xfrm>
              <a:off x="939440" y="2197043"/>
              <a:ext cx="2067082" cy="1219351"/>
              <a:chOff x="4757979" y="4250286"/>
              <a:chExt cx="2488513" cy="1467949"/>
            </a:xfrm>
          </p:grpSpPr>
          <p:sp>
            <p:nvSpPr>
              <p:cNvPr id="81" name="Freeform 14">
                <a:extLst>
                  <a:ext uri="{FF2B5EF4-FFF2-40B4-BE49-F238E27FC236}">
                    <a16:creationId xmlns:a16="http://schemas.microsoft.com/office/drawing/2014/main" id="{BF2BA192-12AF-4422-BB91-3812C53170CD}"/>
                  </a:ext>
                </a:extLst>
              </p:cNvPr>
              <p:cNvSpPr/>
              <p:nvPr/>
            </p:nvSpPr>
            <p:spPr>
              <a:xfrm>
                <a:off x="5742812" y="4433676"/>
                <a:ext cx="518850" cy="1101171"/>
              </a:xfrm>
              <a:custGeom>
                <a:avLst/>
                <a:gdLst>
                  <a:gd name="connsiteX0" fmla="*/ 284409 w 568818"/>
                  <a:gd name="connsiteY0" fmla="*/ 0 h 1188302"/>
                  <a:gd name="connsiteX1" fmla="*/ 327401 w 568818"/>
                  <a:gd name="connsiteY1" fmla="*/ 34086 h 1188302"/>
                  <a:gd name="connsiteX2" fmla="*/ 568818 w 568818"/>
                  <a:gd name="connsiteY2" fmla="*/ 594151 h 1188302"/>
                  <a:gd name="connsiteX3" fmla="*/ 327401 w 568818"/>
                  <a:gd name="connsiteY3" fmla="*/ 1154216 h 1188302"/>
                  <a:gd name="connsiteX4" fmla="*/ 284409 w 568818"/>
                  <a:gd name="connsiteY4" fmla="*/ 1188302 h 1188302"/>
                  <a:gd name="connsiteX5" fmla="*/ 241417 w 568818"/>
                  <a:gd name="connsiteY5" fmla="*/ 1154216 h 1188302"/>
                  <a:gd name="connsiteX6" fmla="*/ 0 w 568818"/>
                  <a:gd name="connsiteY6" fmla="*/ 594151 h 1188302"/>
                  <a:gd name="connsiteX7" fmla="*/ 241417 w 568818"/>
                  <a:gd name="connsiteY7" fmla="*/ 34086 h 1188302"/>
                  <a:gd name="connsiteX8" fmla="*/ 284409 w 568818"/>
                  <a:gd name="connsiteY8" fmla="*/ 0 h 118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8818" h="1188302">
                    <a:moveTo>
                      <a:pt x="284409" y="0"/>
                    </a:moveTo>
                    <a:lnTo>
                      <a:pt x="327401" y="34086"/>
                    </a:lnTo>
                    <a:cubicBezTo>
                      <a:pt x="476561" y="177419"/>
                      <a:pt x="568818" y="375432"/>
                      <a:pt x="568818" y="594151"/>
                    </a:cubicBezTo>
                    <a:cubicBezTo>
                      <a:pt x="568818" y="812870"/>
                      <a:pt x="476561" y="1010883"/>
                      <a:pt x="327401" y="1154216"/>
                    </a:cubicBezTo>
                    <a:lnTo>
                      <a:pt x="284409" y="1188302"/>
                    </a:lnTo>
                    <a:lnTo>
                      <a:pt x="241417" y="1154216"/>
                    </a:lnTo>
                    <a:cubicBezTo>
                      <a:pt x="92257" y="1010883"/>
                      <a:pt x="0" y="812870"/>
                      <a:pt x="0" y="594151"/>
                    </a:cubicBezTo>
                    <a:cubicBezTo>
                      <a:pt x="0" y="375432"/>
                      <a:pt x="92257" y="177419"/>
                      <a:pt x="241417" y="34086"/>
                    </a:cubicBezTo>
                    <a:lnTo>
                      <a:pt x="284409" y="0"/>
                    </a:lnTo>
                    <a:close/>
                  </a:path>
                </a:pathLst>
              </a:custGeom>
              <a:solidFill>
                <a:srgbClr val="FFE699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 13">
                <a:extLst>
                  <a:ext uri="{FF2B5EF4-FFF2-40B4-BE49-F238E27FC236}">
                    <a16:creationId xmlns:a16="http://schemas.microsoft.com/office/drawing/2014/main" id="{DFB06A29-215D-46B9-B492-1FEABB9F9168}"/>
                  </a:ext>
                </a:extLst>
              </p:cNvPr>
              <p:cNvSpPr/>
              <p:nvPr/>
            </p:nvSpPr>
            <p:spPr>
              <a:xfrm>
                <a:off x="4757979" y="4250286"/>
                <a:ext cx="1244257" cy="1467949"/>
              </a:xfrm>
              <a:custGeom>
                <a:avLst/>
                <a:gdLst>
                  <a:gd name="connsiteX0" fmla="*/ 824248 w 1364087"/>
                  <a:gd name="connsiteY0" fmla="*/ 0 h 1584102"/>
                  <a:gd name="connsiteX1" fmla="*/ 1285093 w 1364087"/>
                  <a:gd name="connsiteY1" fmla="*/ 135270 h 1584102"/>
                  <a:gd name="connsiteX2" fmla="*/ 1364087 w 1364087"/>
                  <a:gd name="connsiteY2" fmla="*/ 197900 h 1584102"/>
                  <a:gd name="connsiteX3" fmla="*/ 1321095 w 1364087"/>
                  <a:gd name="connsiteY3" fmla="*/ 231986 h 1584102"/>
                  <a:gd name="connsiteX4" fmla="*/ 1079678 w 1364087"/>
                  <a:gd name="connsiteY4" fmla="*/ 792051 h 1584102"/>
                  <a:gd name="connsiteX5" fmla="*/ 1321095 w 1364087"/>
                  <a:gd name="connsiteY5" fmla="*/ 1352116 h 1584102"/>
                  <a:gd name="connsiteX6" fmla="*/ 1364087 w 1364087"/>
                  <a:gd name="connsiteY6" fmla="*/ 1386202 h 1584102"/>
                  <a:gd name="connsiteX7" fmla="*/ 1285093 w 1364087"/>
                  <a:gd name="connsiteY7" fmla="*/ 1448832 h 1584102"/>
                  <a:gd name="connsiteX8" fmla="*/ 824248 w 1364087"/>
                  <a:gd name="connsiteY8" fmla="*/ 1584102 h 1584102"/>
                  <a:gd name="connsiteX9" fmla="*/ 0 w 1364087"/>
                  <a:gd name="connsiteY9" fmla="*/ 792051 h 1584102"/>
                  <a:gd name="connsiteX10" fmla="*/ 824248 w 1364087"/>
                  <a:gd name="connsiteY10" fmla="*/ 0 h 158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4087" h="1584102">
                    <a:moveTo>
                      <a:pt x="824248" y="0"/>
                    </a:moveTo>
                    <a:cubicBezTo>
                      <a:pt x="994955" y="0"/>
                      <a:pt x="1153542" y="49868"/>
                      <a:pt x="1285093" y="135270"/>
                    </a:cubicBezTo>
                    <a:lnTo>
                      <a:pt x="1364087" y="197900"/>
                    </a:lnTo>
                    <a:lnTo>
                      <a:pt x="1321095" y="231986"/>
                    </a:lnTo>
                    <a:cubicBezTo>
                      <a:pt x="1171935" y="375319"/>
                      <a:pt x="1079678" y="573332"/>
                      <a:pt x="1079678" y="792051"/>
                    </a:cubicBezTo>
                    <a:cubicBezTo>
                      <a:pt x="1079678" y="1010770"/>
                      <a:pt x="1171935" y="1208783"/>
                      <a:pt x="1321095" y="1352116"/>
                    </a:cubicBezTo>
                    <a:lnTo>
                      <a:pt x="1364087" y="1386202"/>
                    </a:lnTo>
                    <a:lnTo>
                      <a:pt x="1285093" y="1448832"/>
                    </a:lnTo>
                    <a:cubicBezTo>
                      <a:pt x="1153542" y="1534235"/>
                      <a:pt x="994955" y="1584102"/>
                      <a:pt x="824248" y="1584102"/>
                    </a:cubicBezTo>
                    <a:cubicBezTo>
                      <a:pt x="369028" y="1584102"/>
                      <a:pt x="0" y="1229489"/>
                      <a:pt x="0" y="792051"/>
                    </a:cubicBezTo>
                    <a:cubicBezTo>
                      <a:pt x="0" y="354613"/>
                      <a:pt x="369028" y="0"/>
                      <a:pt x="824248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613E77EF-B40F-40F3-A390-B4B36031FE3B}"/>
                  </a:ext>
                </a:extLst>
              </p:cNvPr>
              <p:cNvSpPr/>
              <p:nvPr/>
            </p:nvSpPr>
            <p:spPr>
              <a:xfrm>
                <a:off x="6002236" y="4250286"/>
                <a:ext cx="1244256" cy="1467949"/>
              </a:xfrm>
              <a:custGeom>
                <a:avLst/>
                <a:gdLst>
                  <a:gd name="connsiteX0" fmla="*/ 539839 w 1364087"/>
                  <a:gd name="connsiteY0" fmla="*/ 0 h 1584102"/>
                  <a:gd name="connsiteX1" fmla="*/ 1364087 w 1364087"/>
                  <a:gd name="connsiteY1" fmla="*/ 792051 h 1584102"/>
                  <a:gd name="connsiteX2" fmla="*/ 539839 w 1364087"/>
                  <a:gd name="connsiteY2" fmla="*/ 1584102 h 1584102"/>
                  <a:gd name="connsiteX3" fmla="*/ 78994 w 1364087"/>
                  <a:gd name="connsiteY3" fmla="*/ 1448832 h 1584102"/>
                  <a:gd name="connsiteX4" fmla="*/ 0 w 1364087"/>
                  <a:gd name="connsiteY4" fmla="*/ 1386202 h 1584102"/>
                  <a:gd name="connsiteX5" fmla="*/ 42992 w 1364087"/>
                  <a:gd name="connsiteY5" fmla="*/ 1352116 h 1584102"/>
                  <a:gd name="connsiteX6" fmla="*/ 284409 w 1364087"/>
                  <a:gd name="connsiteY6" fmla="*/ 792051 h 1584102"/>
                  <a:gd name="connsiteX7" fmla="*/ 42992 w 1364087"/>
                  <a:gd name="connsiteY7" fmla="*/ 231986 h 1584102"/>
                  <a:gd name="connsiteX8" fmla="*/ 0 w 1364087"/>
                  <a:gd name="connsiteY8" fmla="*/ 197900 h 1584102"/>
                  <a:gd name="connsiteX9" fmla="*/ 78994 w 1364087"/>
                  <a:gd name="connsiteY9" fmla="*/ 135270 h 1584102"/>
                  <a:gd name="connsiteX10" fmla="*/ 539839 w 1364087"/>
                  <a:gd name="connsiteY10" fmla="*/ 0 h 158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4087" h="1584102">
                    <a:moveTo>
                      <a:pt x="539839" y="0"/>
                    </a:moveTo>
                    <a:cubicBezTo>
                      <a:pt x="995059" y="0"/>
                      <a:pt x="1364087" y="354613"/>
                      <a:pt x="1364087" y="792051"/>
                    </a:cubicBezTo>
                    <a:cubicBezTo>
                      <a:pt x="1364087" y="1229489"/>
                      <a:pt x="995059" y="1584102"/>
                      <a:pt x="539839" y="1584102"/>
                    </a:cubicBezTo>
                    <a:cubicBezTo>
                      <a:pt x="369132" y="1584102"/>
                      <a:pt x="210545" y="1534235"/>
                      <a:pt x="78994" y="1448832"/>
                    </a:cubicBezTo>
                    <a:lnTo>
                      <a:pt x="0" y="1386202"/>
                    </a:lnTo>
                    <a:lnTo>
                      <a:pt x="42992" y="1352116"/>
                    </a:lnTo>
                    <a:cubicBezTo>
                      <a:pt x="192152" y="1208783"/>
                      <a:pt x="284409" y="1010770"/>
                      <a:pt x="284409" y="792051"/>
                    </a:cubicBezTo>
                    <a:cubicBezTo>
                      <a:pt x="284409" y="573332"/>
                      <a:pt x="192152" y="375319"/>
                      <a:pt x="42992" y="231986"/>
                    </a:cubicBezTo>
                    <a:lnTo>
                      <a:pt x="0" y="197900"/>
                    </a:lnTo>
                    <a:lnTo>
                      <a:pt x="78994" y="135270"/>
                    </a:lnTo>
                    <a:cubicBezTo>
                      <a:pt x="210545" y="49868"/>
                      <a:pt x="369132" y="0"/>
                      <a:pt x="539839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197">
                  <a:extLst>
                    <a:ext uri="{FF2B5EF4-FFF2-40B4-BE49-F238E27FC236}">
                      <a16:creationId xmlns:a16="http://schemas.microsoft.com/office/drawing/2014/main" id="{C3616120-8A52-4E30-A883-137BB3EDD004}"/>
                    </a:ext>
                  </a:extLst>
                </p:cNvPr>
                <p:cNvSpPr/>
                <p:nvPr/>
              </p:nvSpPr>
              <p:spPr>
                <a:xfrm>
                  <a:off x="1467669" y="3497194"/>
                  <a:ext cx="1009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Rectangle 197">
                  <a:extLst>
                    <a:ext uri="{FF2B5EF4-FFF2-40B4-BE49-F238E27FC236}">
                      <a16:creationId xmlns:a16="http://schemas.microsoft.com/office/drawing/2014/main" id="{C3616120-8A52-4E30-A883-137BB3EDD0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669" y="3497194"/>
                  <a:ext cx="1009251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 233">
              <a:extLst>
                <a:ext uri="{FF2B5EF4-FFF2-40B4-BE49-F238E27FC236}">
                  <a16:creationId xmlns:a16="http://schemas.microsoft.com/office/drawing/2014/main" id="{891DE5C0-BAF8-48F3-89DF-A8848AC86427}"/>
                </a:ext>
              </a:extLst>
            </p:cNvPr>
            <p:cNvSpPr/>
            <p:nvPr/>
          </p:nvSpPr>
          <p:spPr>
            <a:xfrm>
              <a:off x="706932" y="2006665"/>
              <a:ext cx="2530725" cy="15217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236">
                  <a:extLst>
                    <a:ext uri="{FF2B5EF4-FFF2-40B4-BE49-F238E27FC236}">
                      <a16:creationId xmlns:a16="http://schemas.microsoft.com/office/drawing/2014/main" id="{16778146-CA33-4D30-972A-1B9F29338101}"/>
                    </a:ext>
                  </a:extLst>
                </p:cNvPr>
                <p:cNvSpPr txBox="1"/>
                <p:nvPr/>
              </p:nvSpPr>
              <p:spPr>
                <a:xfrm>
                  <a:off x="757171" y="2230867"/>
                  <a:ext cx="3230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A</m:t>
                        </m:r>
                      </m:oMath>
                    </m:oMathPara>
                  </a14:m>
                  <a:endParaRPr lang="en-US" sz="20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mc:Choice>
          <mc:Fallback xmlns="">
            <p:sp>
              <p:nvSpPr>
                <p:cNvPr id="98" name="TextBox 236">
                  <a:extLst>
                    <a:ext uri="{FF2B5EF4-FFF2-40B4-BE49-F238E27FC236}">
                      <a16:creationId xmlns:a16="http://schemas.microsoft.com/office/drawing/2014/main" id="{16778146-CA33-4D30-972A-1B9F29338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171" y="2230867"/>
                  <a:ext cx="323099" cy="400110"/>
                </a:xfrm>
                <a:prstGeom prst="rect">
                  <a:avLst/>
                </a:prstGeom>
                <a:blipFill>
                  <a:blip r:embed="rId24"/>
                  <a:stretch>
                    <a:fillRect l="-754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237">
                  <a:extLst>
                    <a:ext uri="{FF2B5EF4-FFF2-40B4-BE49-F238E27FC236}">
                      <a16:creationId xmlns:a16="http://schemas.microsoft.com/office/drawing/2014/main" id="{A64B06F6-2434-436D-8C29-8BA608105BDD}"/>
                    </a:ext>
                  </a:extLst>
                </p:cNvPr>
                <p:cNvSpPr txBox="1"/>
                <p:nvPr/>
              </p:nvSpPr>
              <p:spPr>
                <a:xfrm>
                  <a:off x="2912708" y="2230867"/>
                  <a:ext cx="3230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B</m:t>
                        </m:r>
                      </m:oMath>
                    </m:oMathPara>
                  </a14:m>
                  <a:endParaRPr lang="en-US" sz="20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mc:Choice>
          <mc:Fallback xmlns="">
            <p:sp>
              <p:nvSpPr>
                <p:cNvPr id="99" name="TextBox 237">
                  <a:extLst>
                    <a:ext uri="{FF2B5EF4-FFF2-40B4-BE49-F238E27FC236}">
                      <a16:creationId xmlns:a16="http://schemas.microsoft.com/office/drawing/2014/main" id="{A64B06F6-2434-436D-8C29-8BA608105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708" y="2230867"/>
                  <a:ext cx="323099" cy="400110"/>
                </a:xfrm>
                <a:prstGeom prst="rect">
                  <a:avLst/>
                </a:prstGeom>
                <a:blipFill>
                  <a:blip r:embed="rId25"/>
                  <a:stretch>
                    <a:fillRect l="-754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D0B2EB6-AEBB-4316-8C73-E5B413A4FC94}"/>
              </a:ext>
            </a:extLst>
          </p:cNvPr>
          <p:cNvGrpSpPr/>
          <p:nvPr/>
        </p:nvGrpSpPr>
        <p:grpSpPr>
          <a:xfrm>
            <a:off x="3456373" y="2006665"/>
            <a:ext cx="2530725" cy="1952194"/>
            <a:chOff x="3456373" y="2006665"/>
            <a:chExt cx="2530725" cy="1952194"/>
          </a:xfrm>
        </p:grpSpPr>
        <p:grpSp>
          <p:nvGrpSpPr>
            <p:cNvPr id="122" name="Group 3">
              <a:extLst>
                <a:ext uri="{FF2B5EF4-FFF2-40B4-BE49-F238E27FC236}">
                  <a16:creationId xmlns:a16="http://schemas.microsoft.com/office/drawing/2014/main" id="{FDCF72D0-280A-4161-8AEE-701C14D02703}"/>
                </a:ext>
              </a:extLst>
            </p:cNvPr>
            <p:cNvGrpSpPr/>
            <p:nvPr/>
          </p:nvGrpSpPr>
          <p:grpSpPr>
            <a:xfrm>
              <a:off x="3688881" y="2197043"/>
              <a:ext cx="2067082" cy="1219351"/>
              <a:chOff x="4757979" y="4250286"/>
              <a:chExt cx="2488513" cy="1467949"/>
            </a:xfrm>
          </p:grpSpPr>
          <p:sp>
            <p:nvSpPr>
              <p:cNvPr id="128" name="Freeform 14">
                <a:extLst>
                  <a:ext uri="{FF2B5EF4-FFF2-40B4-BE49-F238E27FC236}">
                    <a16:creationId xmlns:a16="http://schemas.microsoft.com/office/drawing/2014/main" id="{62F81BBC-7D39-4C0C-962C-2ECD65D28305}"/>
                  </a:ext>
                </a:extLst>
              </p:cNvPr>
              <p:cNvSpPr/>
              <p:nvPr/>
            </p:nvSpPr>
            <p:spPr>
              <a:xfrm>
                <a:off x="5742812" y="4433676"/>
                <a:ext cx="518850" cy="1101171"/>
              </a:xfrm>
              <a:custGeom>
                <a:avLst/>
                <a:gdLst>
                  <a:gd name="connsiteX0" fmla="*/ 284409 w 568818"/>
                  <a:gd name="connsiteY0" fmla="*/ 0 h 1188302"/>
                  <a:gd name="connsiteX1" fmla="*/ 327401 w 568818"/>
                  <a:gd name="connsiteY1" fmla="*/ 34086 h 1188302"/>
                  <a:gd name="connsiteX2" fmla="*/ 568818 w 568818"/>
                  <a:gd name="connsiteY2" fmla="*/ 594151 h 1188302"/>
                  <a:gd name="connsiteX3" fmla="*/ 327401 w 568818"/>
                  <a:gd name="connsiteY3" fmla="*/ 1154216 h 1188302"/>
                  <a:gd name="connsiteX4" fmla="*/ 284409 w 568818"/>
                  <a:gd name="connsiteY4" fmla="*/ 1188302 h 1188302"/>
                  <a:gd name="connsiteX5" fmla="*/ 241417 w 568818"/>
                  <a:gd name="connsiteY5" fmla="*/ 1154216 h 1188302"/>
                  <a:gd name="connsiteX6" fmla="*/ 0 w 568818"/>
                  <a:gd name="connsiteY6" fmla="*/ 594151 h 1188302"/>
                  <a:gd name="connsiteX7" fmla="*/ 241417 w 568818"/>
                  <a:gd name="connsiteY7" fmla="*/ 34086 h 1188302"/>
                  <a:gd name="connsiteX8" fmla="*/ 284409 w 568818"/>
                  <a:gd name="connsiteY8" fmla="*/ 0 h 118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8818" h="1188302">
                    <a:moveTo>
                      <a:pt x="284409" y="0"/>
                    </a:moveTo>
                    <a:lnTo>
                      <a:pt x="327401" y="34086"/>
                    </a:lnTo>
                    <a:cubicBezTo>
                      <a:pt x="476561" y="177419"/>
                      <a:pt x="568818" y="375432"/>
                      <a:pt x="568818" y="594151"/>
                    </a:cubicBezTo>
                    <a:cubicBezTo>
                      <a:pt x="568818" y="812870"/>
                      <a:pt x="476561" y="1010883"/>
                      <a:pt x="327401" y="1154216"/>
                    </a:cubicBezTo>
                    <a:lnTo>
                      <a:pt x="284409" y="1188302"/>
                    </a:lnTo>
                    <a:lnTo>
                      <a:pt x="241417" y="1154216"/>
                    </a:lnTo>
                    <a:cubicBezTo>
                      <a:pt x="92257" y="1010883"/>
                      <a:pt x="0" y="812870"/>
                      <a:pt x="0" y="594151"/>
                    </a:cubicBezTo>
                    <a:cubicBezTo>
                      <a:pt x="0" y="375432"/>
                      <a:pt x="92257" y="177419"/>
                      <a:pt x="241417" y="34086"/>
                    </a:cubicBezTo>
                    <a:lnTo>
                      <a:pt x="284409" y="0"/>
                    </a:lnTo>
                    <a:close/>
                  </a:path>
                </a:pathLst>
              </a:custGeom>
              <a:solidFill>
                <a:srgbClr val="FFE699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Freeform 13">
                <a:extLst>
                  <a:ext uri="{FF2B5EF4-FFF2-40B4-BE49-F238E27FC236}">
                    <a16:creationId xmlns:a16="http://schemas.microsoft.com/office/drawing/2014/main" id="{7F9C11A1-838F-4FF3-9913-DFBF625F19B4}"/>
                  </a:ext>
                </a:extLst>
              </p:cNvPr>
              <p:cNvSpPr/>
              <p:nvPr/>
            </p:nvSpPr>
            <p:spPr>
              <a:xfrm>
                <a:off x="4757979" y="4250286"/>
                <a:ext cx="1244257" cy="1467949"/>
              </a:xfrm>
              <a:custGeom>
                <a:avLst/>
                <a:gdLst>
                  <a:gd name="connsiteX0" fmla="*/ 824248 w 1364087"/>
                  <a:gd name="connsiteY0" fmla="*/ 0 h 1584102"/>
                  <a:gd name="connsiteX1" fmla="*/ 1285093 w 1364087"/>
                  <a:gd name="connsiteY1" fmla="*/ 135270 h 1584102"/>
                  <a:gd name="connsiteX2" fmla="*/ 1364087 w 1364087"/>
                  <a:gd name="connsiteY2" fmla="*/ 197900 h 1584102"/>
                  <a:gd name="connsiteX3" fmla="*/ 1321095 w 1364087"/>
                  <a:gd name="connsiteY3" fmla="*/ 231986 h 1584102"/>
                  <a:gd name="connsiteX4" fmla="*/ 1079678 w 1364087"/>
                  <a:gd name="connsiteY4" fmla="*/ 792051 h 1584102"/>
                  <a:gd name="connsiteX5" fmla="*/ 1321095 w 1364087"/>
                  <a:gd name="connsiteY5" fmla="*/ 1352116 h 1584102"/>
                  <a:gd name="connsiteX6" fmla="*/ 1364087 w 1364087"/>
                  <a:gd name="connsiteY6" fmla="*/ 1386202 h 1584102"/>
                  <a:gd name="connsiteX7" fmla="*/ 1285093 w 1364087"/>
                  <a:gd name="connsiteY7" fmla="*/ 1448832 h 1584102"/>
                  <a:gd name="connsiteX8" fmla="*/ 824248 w 1364087"/>
                  <a:gd name="connsiteY8" fmla="*/ 1584102 h 1584102"/>
                  <a:gd name="connsiteX9" fmla="*/ 0 w 1364087"/>
                  <a:gd name="connsiteY9" fmla="*/ 792051 h 1584102"/>
                  <a:gd name="connsiteX10" fmla="*/ 824248 w 1364087"/>
                  <a:gd name="connsiteY10" fmla="*/ 0 h 158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4087" h="1584102">
                    <a:moveTo>
                      <a:pt x="824248" y="0"/>
                    </a:moveTo>
                    <a:cubicBezTo>
                      <a:pt x="994955" y="0"/>
                      <a:pt x="1153542" y="49868"/>
                      <a:pt x="1285093" y="135270"/>
                    </a:cubicBezTo>
                    <a:lnTo>
                      <a:pt x="1364087" y="197900"/>
                    </a:lnTo>
                    <a:lnTo>
                      <a:pt x="1321095" y="231986"/>
                    </a:lnTo>
                    <a:cubicBezTo>
                      <a:pt x="1171935" y="375319"/>
                      <a:pt x="1079678" y="573332"/>
                      <a:pt x="1079678" y="792051"/>
                    </a:cubicBezTo>
                    <a:cubicBezTo>
                      <a:pt x="1079678" y="1010770"/>
                      <a:pt x="1171935" y="1208783"/>
                      <a:pt x="1321095" y="1352116"/>
                    </a:cubicBezTo>
                    <a:lnTo>
                      <a:pt x="1364087" y="1386202"/>
                    </a:lnTo>
                    <a:lnTo>
                      <a:pt x="1285093" y="1448832"/>
                    </a:lnTo>
                    <a:cubicBezTo>
                      <a:pt x="1153542" y="1534235"/>
                      <a:pt x="994955" y="1584102"/>
                      <a:pt x="824248" y="1584102"/>
                    </a:cubicBezTo>
                    <a:cubicBezTo>
                      <a:pt x="369028" y="1584102"/>
                      <a:pt x="0" y="1229489"/>
                      <a:pt x="0" y="792051"/>
                    </a:cubicBezTo>
                    <a:cubicBezTo>
                      <a:pt x="0" y="354613"/>
                      <a:pt x="369028" y="0"/>
                      <a:pt x="824248" y="0"/>
                    </a:cubicBezTo>
                    <a:close/>
                  </a:path>
                </a:pathLst>
              </a:custGeom>
              <a:solidFill>
                <a:srgbClr val="FFE699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Freeform 12">
                <a:extLst>
                  <a:ext uri="{FF2B5EF4-FFF2-40B4-BE49-F238E27FC236}">
                    <a16:creationId xmlns:a16="http://schemas.microsoft.com/office/drawing/2014/main" id="{8CC5E99C-9674-4498-A26D-61493E2C81D2}"/>
                  </a:ext>
                </a:extLst>
              </p:cNvPr>
              <p:cNvSpPr/>
              <p:nvPr/>
            </p:nvSpPr>
            <p:spPr>
              <a:xfrm>
                <a:off x="6002236" y="4250286"/>
                <a:ext cx="1244256" cy="1467949"/>
              </a:xfrm>
              <a:custGeom>
                <a:avLst/>
                <a:gdLst>
                  <a:gd name="connsiteX0" fmla="*/ 539839 w 1364087"/>
                  <a:gd name="connsiteY0" fmla="*/ 0 h 1584102"/>
                  <a:gd name="connsiteX1" fmla="*/ 1364087 w 1364087"/>
                  <a:gd name="connsiteY1" fmla="*/ 792051 h 1584102"/>
                  <a:gd name="connsiteX2" fmla="*/ 539839 w 1364087"/>
                  <a:gd name="connsiteY2" fmla="*/ 1584102 h 1584102"/>
                  <a:gd name="connsiteX3" fmla="*/ 78994 w 1364087"/>
                  <a:gd name="connsiteY3" fmla="*/ 1448832 h 1584102"/>
                  <a:gd name="connsiteX4" fmla="*/ 0 w 1364087"/>
                  <a:gd name="connsiteY4" fmla="*/ 1386202 h 1584102"/>
                  <a:gd name="connsiteX5" fmla="*/ 42992 w 1364087"/>
                  <a:gd name="connsiteY5" fmla="*/ 1352116 h 1584102"/>
                  <a:gd name="connsiteX6" fmla="*/ 284409 w 1364087"/>
                  <a:gd name="connsiteY6" fmla="*/ 792051 h 1584102"/>
                  <a:gd name="connsiteX7" fmla="*/ 42992 w 1364087"/>
                  <a:gd name="connsiteY7" fmla="*/ 231986 h 1584102"/>
                  <a:gd name="connsiteX8" fmla="*/ 0 w 1364087"/>
                  <a:gd name="connsiteY8" fmla="*/ 197900 h 1584102"/>
                  <a:gd name="connsiteX9" fmla="*/ 78994 w 1364087"/>
                  <a:gd name="connsiteY9" fmla="*/ 135270 h 1584102"/>
                  <a:gd name="connsiteX10" fmla="*/ 539839 w 1364087"/>
                  <a:gd name="connsiteY10" fmla="*/ 0 h 158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4087" h="1584102">
                    <a:moveTo>
                      <a:pt x="539839" y="0"/>
                    </a:moveTo>
                    <a:cubicBezTo>
                      <a:pt x="995059" y="0"/>
                      <a:pt x="1364087" y="354613"/>
                      <a:pt x="1364087" y="792051"/>
                    </a:cubicBezTo>
                    <a:cubicBezTo>
                      <a:pt x="1364087" y="1229489"/>
                      <a:pt x="995059" y="1584102"/>
                      <a:pt x="539839" y="1584102"/>
                    </a:cubicBezTo>
                    <a:cubicBezTo>
                      <a:pt x="369132" y="1584102"/>
                      <a:pt x="210545" y="1534235"/>
                      <a:pt x="78994" y="1448832"/>
                    </a:cubicBezTo>
                    <a:lnTo>
                      <a:pt x="0" y="1386202"/>
                    </a:lnTo>
                    <a:lnTo>
                      <a:pt x="42992" y="1352116"/>
                    </a:lnTo>
                    <a:cubicBezTo>
                      <a:pt x="192152" y="1208783"/>
                      <a:pt x="284409" y="1010770"/>
                      <a:pt x="284409" y="792051"/>
                    </a:cubicBezTo>
                    <a:cubicBezTo>
                      <a:pt x="284409" y="573332"/>
                      <a:pt x="192152" y="375319"/>
                      <a:pt x="42992" y="231986"/>
                    </a:cubicBezTo>
                    <a:lnTo>
                      <a:pt x="0" y="197900"/>
                    </a:lnTo>
                    <a:lnTo>
                      <a:pt x="78994" y="135270"/>
                    </a:lnTo>
                    <a:cubicBezTo>
                      <a:pt x="210545" y="49868"/>
                      <a:pt x="369132" y="0"/>
                      <a:pt x="539839" y="0"/>
                    </a:cubicBezTo>
                    <a:close/>
                  </a:path>
                </a:pathLst>
              </a:custGeom>
              <a:solidFill>
                <a:srgbClr val="FFE699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97">
                  <a:extLst>
                    <a:ext uri="{FF2B5EF4-FFF2-40B4-BE49-F238E27FC236}">
                      <a16:creationId xmlns:a16="http://schemas.microsoft.com/office/drawing/2014/main" id="{4603508A-B438-4826-982F-269FCF417845}"/>
                    </a:ext>
                  </a:extLst>
                </p:cNvPr>
                <p:cNvSpPr/>
                <p:nvPr/>
              </p:nvSpPr>
              <p:spPr>
                <a:xfrm>
                  <a:off x="4217110" y="3497194"/>
                  <a:ext cx="1009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3" name="Rectangle 197">
                  <a:extLst>
                    <a:ext uri="{FF2B5EF4-FFF2-40B4-BE49-F238E27FC236}">
                      <a16:creationId xmlns:a16="http://schemas.microsoft.com/office/drawing/2014/main" id="{4603508A-B438-4826-982F-269FCF4178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110" y="3497194"/>
                  <a:ext cx="1009251" cy="4616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Rectangle 233">
              <a:extLst>
                <a:ext uri="{FF2B5EF4-FFF2-40B4-BE49-F238E27FC236}">
                  <a16:creationId xmlns:a16="http://schemas.microsoft.com/office/drawing/2014/main" id="{368212FE-C774-4B32-9CE8-B40446F309E3}"/>
                </a:ext>
              </a:extLst>
            </p:cNvPr>
            <p:cNvSpPr/>
            <p:nvPr/>
          </p:nvSpPr>
          <p:spPr>
            <a:xfrm>
              <a:off x="3456373" y="2006665"/>
              <a:ext cx="2530725" cy="15217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236">
                  <a:extLst>
                    <a:ext uri="{FF2B5EF4-FFF2-40B4-BE49-F238E27FC236}">
                      <a16:creationId xmlns:a16="http://schemas.microsoft.com/office/drawing/2014/main" id="{CC0564CC-CF0A-4305-A2AE-13D490B3F629}"/>
                    </a:ext>
                  </a:extLst>
                </p:cNvPr>
                <p:cNvSpPr txBox="1"/>
                <p:nvPr/>
              </p:nvSpPr>
              <p:spPr>
                <a:xfrm>
                  <a:off x="3499151" y="2230867"/>
                  <a:ext cx="3230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A</m:t>
                        </m:r>
                      </m:oMath>
                    </m:oMathPara>
                  </a14:m>
                  <a:endParaRPr lang="en-US" sz="20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mc:Choice>
          <mc:Fallback xmlns="">
            <p:sp>
              <p:nvSpPr>
                <p:cNvPr id="154" name="TextBox 236">
                  <a:extLst>
                    <a:ext uri="{FF2B5EF4-FFF2-40B4-BE49-F238E27FC236}">
                      <a16:creationId xmlns:a16="http://schemas.microsoft.com/office/drawing/2014/main" id="{CC0564CC-CF0A-4305-A2AE-13D490B3F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151" y="2230867"/>
                  <a:ext cx="323099" cy="400110"/>
                </a:xfrm>
                <a:prstGeom prst="rect">
                  <a:avLst/>
                </a:prstGeom>
                <a:blipFill>
                  <a:blip r:embed="rId27"/>
                  <a:stretch>
                    <a:fillRect l="-754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237">
                  <a:extLst>
                    <a:ext uri="{FF2B5EF4-FFF2-40B4-BE49-F238E27FC236}">
                      <a16:creationId xmlns:a16="http://schemas.microsoft.com/office/drawing/2014/main" id="{26E829B6-FD6A-455B-AC5C-06800E049D45}"/>
                    </a:ext>
                  </a:extLst>
                </p:cNvPr>
                <p:cNvSpPr txBox="1"/>
                <p:nvPr/>
              </p:nvSpPr>
              <p:spPr>
                <a:xfrm>
                  <a:off x="5654688" y="2230867"/>
                  <a:ext cx="3230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B</m:t>
                        </m:r>
                      </m:oMath>
                    </m:oMathPara>
                  </a14:m>
                  <a:endParaRPr lang="en-US" sz="20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mc:Choice>
          <mc:Fallback xmlns="">
            <p:sp>
              <p:nvSpPr>
                <p:cNvPr id="155" name="TextBox 237">
                  <a:extLst>
                    <a:ext uri="{FF2B5EF4-FFF2-40B4-BE49-F238E27FC236}">
                      <a16:creationId xmlns:a16="http://schemas.microsoft.com/office/drawing/2014/main" id="{26E829B6-FD6A-455B-AC5C-06800E049D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4688" y="2230867"/>
                  <a:ext cx="323099" cy="400110"/>
                </a:xfrm>
                <a:prstGeom prst="rect">
                  <a:avLst/>
                </a:prstGeom>
                <a:blipFill>
                  <a:blip r:embed="rId28"/>
                  <a:stretch>
                    <a:fillRect l="-9434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D213CE1-38BA-4C1F-86CA-50E82F197A2A}"/>
              </a:ext>
            </a:extLst>
          </p:cNvPr>
          <p:cNvGrpSpPr/>
          <p:nvPr/>
        </p:nvGrpSpPr>
        <p:grpSpPr>
          <a:xfrm>
            <a:off x="6205814" y="2006665"/>
            <a:ext cx="2530725" cy="1952194"/>
            <a:chOff x="6205814" y="2006665"/>
            <a:chExt cx="2530725" cy="19521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97">
                  <a:extLst>
                    <a:ext uri="{FF2B5EF4-FFF2-40B4-BE49-F238E27FC236}">
                      <a16:creationId xmlns:a16="http://schemas.microsoft.com/office/drawing/2014/main" id="{1F36ECA5-2499-400A-928F-7574656028F6}"/>
                    </a:ext>
                  </a:extLst>
                </p:cNvPr>
                <p:cNvSpPr/>
                <p:nvPr/>
              </p:nvSpPr>
              <p:spPr>
                <a:xfrm>
                  <a:off x="7206520" y="3497194"/>
                  <a:ext cx="5293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3" name="Rectangle 197">
                  <a:extLst>
                    <a:ext uri="{FF2B5EF4-FFF2-40B4-BE49-F238E27FC236}">
                      <a16:creationId xmlns:a16="http://schemas.microsoft.com/office/drawing/2014/main" id="{1F36ECA5-2499-400A-928F-7574656028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6520" y="3497194"/>
                  <a:ext cx="529312" cy="461665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233">
              <a:extLst>
                <a:ext uri="{FF2B5EF4-FFF2-40B4-BE49-F238E27FC236}">
                  <a16:creationId xmlns:a16="http://schemas.microsoft.com/office/drawing/2014/main" id="{D5059BBC-30A9-488A-98E0-169E2AB9CEE4}"/>
                </a:ext>
              </a:extLst>
            </p:cNvPr>
            <p:cNvSpPr/>
            <p:nvPr/>
          </p:nvSpPr>
          <p:spPr>
            <a:xfrm>
              <a:off x="6205814" y="2006665"/>
              <a:ext cx="2530725" cy="1521754"/>
            </a:xfrm>
            <a:prstGeom prst="rect">
              <a:avLst/>
            </a:prstGeom>
            <a:solidFill>
              <a:srgbClr val="FFE6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34B78882-0BB3-49C6-A8BB-EAB484CA75A6}"/>
                </a:ext>
              </a:extLst>
            </p:cNvPr>
            <p:cNvSpPr/>
            <p:nvPr/>
          </p:nvSpPr>
          <p:spPr>
            <a:xfrm>
              <a:off x="6859254" y="2193094"/>
              <a:ext cx="1219351" cy="12193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236">
                  <a:extLst>
                    <a:ext uri="{FF2B5EF4-FFF2-40B4-BE49-F238E27FC236}">
                      <a16:creationId xmlns:a16="http://schemas.microsoft.com/office/drawing/2014/main" id="{AB599261-E3D3-4A2E-831B-95ADB84DB5E1}"/>
                    </a:ext>
                  </a:extLst>
                </p:cNvPr>
                <p:cNvSpPr txBox="1"/>
                <p:nvPr/>
              </p:nvSpPr>
              <p:spPr>
                <a:xfrm>
                  <a:off x="6657388" y="2230867"/>
                  <a:ext cx="3230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A</m:t>
                        </m:r>
                      </m:oMath>
                    </m:oMathPara>
                  </a14:m>
                  <a:endParaRPr lang="en-US" sz="20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mc:Choice>
          <mc:Fallback xmlns="">
            <p:sp>
              <p:nvSpPr>
                <p:cNvPr id="157" name="TextBox 236">
                  <a:extLst>
                    <a:ext uri="{FF2B5EF4-FFF2-40B4-BE49-F238E27FC236}">
                      <a16:creationId xmlns:a16="http://schemas.microsoft.com/office/drawing/2014/main" id="{AB599261-E3D3-4A2E-831B-95ADB84DB5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388" y="2230867"/>
                  <a:ext cx="323099" cy="400110"/>
                </a:xfrm>
                <a:prstGeom prst="rect">
                  <a:avLst/>
                </a:prstGeom>
                <a:blipFill>
                  <a:blip r:embed="rId30"/>
                  <a:stretch>
                    <a:fillRect l="-754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B5816872-1E6D-41F0-9B3B-5D97D9F6048A}"/>
              </a:ext>
            </a:extLst>
          </p:cNvPr>
          <p:cNvGrpSpPr/>
          <p:nvPr/>
        </p:nvGrpSpPr>
        <p:grpSpPr>
          <a:xfrm>
            <a:off x="8955256" y="2006665"/>
            <a:ext cx="2530725" cy="1952194"/>
            <a:chOff x="8955256" y="2006665"/>
            <a:chExt cx="2530725" cy="1952194"/>
          </a:xfrm>
        </p:grpSpPr>
        <p:grpSp>
          <p:nvGrpSpPr>
            <p:cNvPr id="142" name="Group 3">
              <a:extLst>
                <a:ext uri="{FF2B5EF4-FFF2-40B4-BE49-F238E27FC236}">
                  <a16:creationId xmlns:a16="http://schemas.microsoft.com/office/drawing/2014/main" id="{063F9ADD-9D92-4A38-BA6B-BF910B0257AD}"/>
                </a:ext>
              </a:extLst>
            </p:cNvPr>
            <p:cNvGrpSpPr/>
            <p:nvPr/>
          </p:nvGrpSpPr>
          <p:grpSpPr>
            <a:xfrm>
              <a:off x="9187764" y="2197043"/>
              <a:ext cx="2067082" cy="1219351"/>
              <a:chOff x="4757979" y="4250286"/>
              <a:chExt cx="2488513" cy="1467949"/>
            </a:xfrm>
          </p:grpSpPr>
          <p:sp>
            <p:nvSpPr>
              <p:cNvPr id="149" name="Freeform 13">
                <a:extLst>
                  <a:ext uri="{FF2B5EF4-FFF2-40B4-BE49-F238E27FC236}">
                    <a16:creationId xmlns:a16="http://schemas.microsoft.com/office/drawing/2014/main" id="{87363EB7-F401-4A2F-8C0D-BBB1EB3DAC55}"/>
                  </a:ext>
                </a:extLst>
              </p:cNvPr>
              <p:cNvSpPr/>
              <p:nvPr/>
            </p:nvSpPr>
            <p:spPr>
              <a:xfrm>
                <a:off x="4757979" y="4250286"/>
                <a:ext cx="1244257" cy="1467949"/>
              </a:xfrm>
              <a:custGeom>
                <a:avLst/>
                <a:gdLst>
                  <a:gd name="connsiteX0" fmla="*/ 824248 w 1364087"/>
                  <a:gd name="connsiteY0" fmla="*/ 0 h 1584102"/>
                  <a:gd name="connsiteX1" fmla="*/ 1285093 w 1364087"/>
                  <a:gd name="connsiteY1" fmla="*/ 135270 h 1584102"/>
                  <a:gd name="connsiteX2" fmla="*/ 1364087 w 1364087"/>
                  <a:gd name="connsiteY2" fmla="*/ 197900 h 1584102"/>
                  <a:gd name="connsiteX3" fmla="*/ 1321095 w 1364087"/>
                  <a:gd name="connsiteY3" fmla="*/ 231986 h 1584102"/>
                  <a:gd name="connsiteX4" fmla="*/ 1079678 w 1364087"/>
                  <a:gd name="connsiteY4" fmla="*/ 792051 h 1584102"/>
                  <a:gd name="connsiteX5" fmla="*/ 1321095 w 1364087"/>
                  <a:gd name="connsiteY5" fmla="*/ 1352116 h 1584102"/>
                  <a:gd name="connsiteX6" fmla="*/ 1364087 w 1364087"/>
                  <a:gd name="connsiteY6" fmla="*/ 1386202 h 1584102"/>
                  <a:gd name="connsiteX7" fmla="*/ 1285093 w 1364087"/>
                  <a:gd name="connsiteY7" fmla="*/ 1448832 h 1584102"/>
                  <a:gd name="connsiteX8" fmla="*/ 824248 w 1364087"/>
                  <a:gd name="connsiteY8" fmla="*/ 1584102 h 1584102"/>
                  <a:gd name="connsiteX9" fmla="*/ 0 w 1364087"/>
                  <a:gd name="connsiteY9" fmla="*/ 792051 h 1584102"/>
                  <a:gd name="connsiteX10" fmla="*/ 824248 w 1364087"/>
                  <a:gd name="connsiteY10" fmla="*/ 0 h 158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4087" h="1584102">
                    <a:moveTo>
                      <a:pt x="824248" y="0"/>
                    </a:moveTo>
                    <a:cubicBezTo>
                      <a:pt x="994955" y="0"/>
                      <a:pt x="1153542" y="49868"/>
                      <a:pt x="1285093" y="135270"/>
                    </a:cubicBezTo>
                    <a:lnTo>
                      <a:pt x="1364087" y="197900"/>
                    </a:lnTo>
                    <a:lnTo>
                      <a:pt x="1321095" y="231986"/>
                    </a:lnTo>
                    <a:cubicBezTo>
                      <a:pt x="1171935" y="375319"/>
                      <a:pt x="1079678" y="573332"/>
                      <a:pt x="1079678" y="792051"/>
                    </a:cubicBezTo>
                    <a:cubicBezTo>
                      <a:pt x="1079678" y="1010770"/>
                      <a:pt x="1171935" y="1208783"/>
                      <a:pt x="1321095" y="1352116"/>
                    </a:cubicBezTo>
                    <a:lnTo>
                      <a:pt x="1364087" y="1386202"/>
                    </a:lnTo>
                    <a:lnTo>
                      <a:pt x="1285093" y="1448832"/>
                    </a:lnTo>
                    <a:cubicBezTo>
                      <a:pt x="1153542" y="1534235"/>
                      <a:pt x="994955" y="1584102"/>
                      <a:pt x="824248" y="1584102"/>
                    </a:cubicBezTo>
                    <a:cubicBezTo>
                      <a:pt x="369028" y="1584102"/>
                      <a:pt x="0" y="1229489"/>
                      <a:pt x="0" y="792051"/>
                    </a:cubicBezTo>
                    <a:cubicBezTo>
                      <a:pt x="0" y="354613"/>
                      <a:pt x="369028" y="0"/>
                      <a:pt x="824248" y="0"/>
                    </a:cubicBezTo>
                    <a:close/>
                  </a:path>
                </a:pathLst>
              </a:custGeom>
              <a:solidFill>
                <a:srgbClr val="FFE699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8826E494-6571-40F3-B120-F31C584D3285}"/>
                  </a:ext>
                </a:extLst>
              </p:cNvPr>
              <p:cNvSpPr/>
              <p:nvPr/>
            </p:nvSpPr>
            <p:spPr>
              <a:xfrm>
                <a:off x="6002236" y="4250286"/>
                <a:ext cx="1244256" cy="1467949"/>
              </a:xfrm>
              <a:custGeom>
                <a:avLst/>
                <a:gdLst>
                  <a:gd name="connsiteX0" fmla="*/ 539839 w 1364087"/>
                  <a:gd name="connsiteY0" fmla="*/ 0 h 1584102"/>
                  <a:gd name="connsiteX1" fmla="*/ 1364087 w 1364087"/>
                  <a:gd name="connsiteY1" fmla="*/ 792051 h 1584102"/>
                  <a:gd name="connsiteX2" fmla="*/ 539839 w 1364087"/>
                  <a:gd name="connsiteY2" fmla="*/ 1584102 h 1584102"/>
                  <a:gd name="connsiteX3" fmla="*/ 78994 w 1364087"/>
                  <a:gd name="connsiteY3" fmla="*/ 1448832 h 1584102"/>
                  <a:gd name="connsiteX4" fmla="*/ 0 w 1364087"/>
                  <a:gd name="connsiteY4" fmla="*/ 1386202 h 1584102"/>
                  <a:gd name="connsiteX5" fmla="*/ 42992 w 1364087"/>
                  <a:gd name="connsiteY5" fmla="*/ 1352116 h 1584102"/>
                  <a:gd name="connsiteX6" fmla="*/ 284409 w 1364087"/>
                  <a:gd name="connsiteY6" fmla="*/ 792051 h 1584102"/>
                  <a:gd name="connsiteX7" fmla="*/ 42992 w 1364087"/>
                  <a:gd name="connsiteY7" fmla="*/ 231986 h 1584102"/>
                  <a:gd name="connsiteX8" fmla="*/ 0 w 1364087"/>
                  <a:gd name="connsiteY8" fmla="*/ 197900 h 1584102"/>
                  <a:gd name="connsiteX9" fmla="*/ 78994 w 1364087"/>
                  <a:gd name="connsiteY9" fmla="*/ 135270 h 1584102"/>
                  <a:gd name="connsiteX10" fmla="*/ 539839 w 1364087"/>
                  <a:gd name="connsiteY10" fmla="*/ 0 h 158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4087" h="1584102">
                    <a:moveTo>
                      <a:pt x="539839" y="0"/>
                    </a:moveTo>
                    <a:cubicBezTo>
                      <a:pt x="995059" y="0"/>
                      <a:pt x="1364087" y="354613"/>
                      <a:pt x="1364087" y="792051"/>
                    </a:cubicBezTo>
                    <a:cubicBezTo>
                      <a:pt x="1364087" y="1229489"/>
                      <a:pt x="995059" y="1584102"/>
                      <a:pt x="539839" y="1584102"/>
                    </a:cubicBezTo>
                    <a:cubicBezTo>
                      <a:pt x="369132" y="1584102"/>
                      <a:pt x="210545" y="1534235"/>
                      <a:pt x="78994" y="1448832"/>
                    </a:cubicBezTo>
                    <a:lnTo>
                      <a:pt x="0" y="1386202"/>
                    </a:lnTo>
                    <a:lnTo>
                      <a:pt x="42992" y="1352116"/>
                    </a:lnTo>
                    <a:cubicBezTo>
                      <a:pt x="192152" y="1208783"/>
                      <a:pt x="284409" y="1010770"/>
                      <a:pt x="284409" y="792051"/>
                    </a:cubicBezTo>
                    <a:cubicBezTo>
                      <a:pt x="284409" y="573332"/>
                      <a:pt x="192152" y="375319"/>
                      <a:pt x="42992" y="231986"/>
                    </a:cubicBezTo>
                    <a:lnTo>
                      <a:pt x="0" y="197900"/>
                    </a:lnTo>
                    <a:lnTo>
                      <a:pt x="78994" y="135270"/>
                    </a:lnTo>
                    <a:cubicBezTo>
                      <a:pt x="210545" y="49868"/>
                      <a:pt x="369132" y="0"/>
                      <a:pt x="539839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97">
                  <a:extLst>
                    <a:ext uri="{FF2B5EF4-FFF2-40B4-BE49-F238E27FC236}">
                      <a16:creationId xmlns:a16="http://schemas.microsoft.com/office/drawing/2014/main" id="{79AB1AB4-F0C2-40C4-93C2-7FCC1AEB9D16}"/>
                    </a:ext>
                  </a:extLst>
                </p:cNvPr>
                <p:cNvSpPr/>
                <p:nvPr/>
              </p:nvSpPr>
              <p:spPr>
                <a:xfrm>
                  <a:off x="9715993" y="3497194"/>
                  <a:ext cx="10284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3" name="Rectangle 197">
                  <a:extLst>
                    <a:ext uri="{FF2B5EF4-FFF2-40B4-BE49-F238E27FC236}">
                      <a16:creationId xmlns:a16="http://schemas.microsoft.com/office/drawing/2014/main" id="{79AB1AB4-F0C2-40C4-93C2-7FCC1AEB9D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993" y="3497194"/>
                  <a:ext cx="1028487" cy="46166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ectangle 233">
              <a:extLst>
                <a:ext uri="{FF2B5EF4-FFF2-40B4-BE49-F238E27FC236}">
                  <a16:creationId xmlns:a16="http://schemas.microsoft.com/office/drawing/2014/main" id="{B7FC5C29-8828-4433-9C82-CF70D9D3EADB}"/>
                </a:ext>
              </a:extLst>
            </p:cNvPr>
            <p:cNvSpPr/>
            <p:nvPr/>
          </p:nvSpPr>
          <p:spPr>
            <a:xfrm>
              <a:off x="8955256" y="2006665"/>
              <a:ext cx="2530725" cy="15217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236">
                  <a:extLst>
                    <a:ext uri="{FF2B5EF4-FFF2-40B4-BE49-F238E27FC236}">
                      <a16:creationId xmlns:a16="http://schemas.microsoft.com/office/drawing/2014/main" id="{3EBC4AE3-5ABC-4475-92B1-DE6C9F647FD5}"/>
                    </a:ext>
                  </a:extLst>
                </p:cNvPr>
                <p:cNvSpPr txBox="1"/>
                <p:nvPr/>
              </p:nvSpPr>
              <p:spPr>
                <a:xfrm>
                  <a:off x="9005284" y="2230867"/>
                  <a:ext cx="3230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A</m:t>
                        </m:r>
                      </m:oMath>
                    </m:oMathPara>
                  </a14:m>
                  <a:endParaRPr lang="en-US" sz="20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mc:Choice>
          <mc:Fallback xmlns="">
            <p:sp>
              <p:nvSpPr>
                <p:cNvPr id="158" name="TextBox 236">
                  <a:extLst>
                    <a:ext uri="{FF2B5EF4-FFF2-40B4-BE49-F238E27FC236}">
                      <a16:creationId xmlns:a16="http://schemas.microsoft.com/office/drawing/2014/main" id="{3EBC4AE3-5ABC-4475-92B1-DE6C9F647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5284" y="2230867"/>
                  <a:ext cx="323099" cy="400110"/>
                </a:xfrm>
                <a:prstGeom prst="rect">
                  <a:avLst/>
                </a:prstGeom>
                <a:blipFill>
                  <a:blip r:embed="rId32"/>
                  <a:stretch>
                    <a:fillRect l="-754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237">
                  <a:extLst>
                    <a:ext uri="{FF2B5EF4-FFF2-40B4-BE49-F238E27FC236}">
                      <a16:creationId xmlns:a16="http://schemas.microsoft.com/office/drawing/2014/main" id="{D9A12132-ED28-47F3-B4E7-F74468CEEA01}"/>
                    </a:ext>
                  </a:extLst>
                </p:cNvPr>
                <p:cNvSpPr txBox="1"/>
                <p:nvPr/>
              </p:nvSpPr>
              <p:spPr>
                <a:xfrm>
                  <a:off x="11160821" y="2230867"/>
                  <a:ext cx="3230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B</m:t>
                        </m:r>
                      </m:oMath>
                    </m:oMathPara>
                  </a14:m>
                  <a:endParaRPr lang="en-US" sz="20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mc:Choice>
          <mc:Fallback xmlns="">
            <p:sp>
              <p:nvSpPr>
                <p:cNvPr id="159" name="TextBox 237">
                  <a:extLst>
                    <a:ext uri="{FF2B5EF4-FFF2-40B4-BE49-F238E27FC236}">
                      <a16:creationId xmlns:a16="http://schemas.microsoft.com/office/drawing/2014/main" id="{D9A12132-ED28-47F3-B4E7-F74468CEEA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0821" y="2230867"/>
                  <a:ext cx="323099" cy="400110"/>
                </a:xfrm>
                <a:prstGeom prst="rect">
                  <a:avLst/>
                </a:prstGeom>
                <a:blipFill>
                  <a:blip r:embed="rId33"/>
                  <a:stretch>
                    <a:fillRect l="-754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418FE594-B5C1-4AED-8DC6-39D1432561C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45049" y="1944310"/>
            <a:ext cx="499915" cy="4999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E978D26-220A-4B76-9EE8-23F9557C067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506855" y="1944309"/>
            <a:ext cx="499915" cy="4999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18385B1-5ABB-459C-B06D-6A5BFDE8657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8424" y="1944308"/>
            <a:ext cx="499915" cy="4999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74BBB1-370A-47A3-A482-C6D0AE4596F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84005" y="1944307"/>
            <a:ext cx="49991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4">
            <a:extLst>
              <a:ext uri="{FF2B5EF4-FFF2-40B4-BE49-F238E27FC236}">
                <a16:creationId xmlns:a16="http://schemas.microsoft.com/office/drawing/2014/main" id="{F0A5C873-2A0C-4C09-8C8C-1DFC627074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8BDEA4-946C-4A75-8281-1F01A49F9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403" y="1314788"/>
            <a:ext cx="8791194" cy="4895512"/>
          </a:xfrm>
          <a:prstGeom prst="rect">
            <a:avLst/>
          </a:prstGeom>
        </p:spPr>
      </p:pic>
      <p:pic>
        <p:nvPicPr>
          <p:cNvPr id="57" name="Picture 12">
            <a:extLst>
              <a:ext uri="{FF2B5EF4-FFF2-40B4-BE49-F238E27FC236}">
                <a16:creationId xmlns:a16="http://schemas.microsoft.com/office/drawing/2014/main" id="{3E056416-781D-4EC3-A33D-AF45F8595C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36" y="47591"/>
            <a:ext cx="1836811" cy="1276611"/>
          </a:xfrm>
          <a:prstGeom prst="rect">
            <a:avLst/>
          </a:prstGeom>
        </p:spPr>
      </p:pic>
      <p:pic>
        <p:nvPicPr>
          <p:cNvPr id="69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BF03D37-1E18-4DCF-89BB-F5ADF81B8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70" name="Picture 16">
            <a:extLst>
              <a:ext uri="{FF2B5EF4-FFF2-40B4-BE49-F238E27FC236}">
                <a16:creationId xmlns:a16="http://schemas.microsoft.com/office/drawing/2014/main" id="{8847EC88-87D8-4799-BFB7-4162EE902B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50" name="สี่เหลี่ยมผืนผ้า: มุมมนด้านบน 49">
            <a:extLst>
              <a:ext uri="{FF2B5EF4-FFF2-40B4-BE49-F238E27FC236}">
                <a16:creationId xmlns:a16="http://schemas.microsoft.com/office/drawing/2014/main" id="{F76B0C66-4FC1-462C-9F75-889DABC04C8E}"/>
              </a:ext>
            </a:extLst>
          </p:cNvPr>
          <p:cNvSpPr/>
          <p:nvPr/>
        </p:nvSpPr>
        <p:spPr>
          <a:xfrm rot="5400000">
            <a:off x="2473143" y="-1846249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สี่เหลี่ยมผืนผ้า: มุมมนด้านบน 50">
            <a:extLst>
              <a:ext uri="{FF2B5EF4-FFF2-40B4-BE49-F238E27FC236}">
                <a16:creationId xmlns:a16="http://schemas.microsoft.com/office/drawing/2014/main" id="{3C54F8AC-D62E-422B-9E18-61465C6863A7}"/>
              </a:ext>
            </a:extLst>
          </p:cNvPr>
          <p:cNvSpPr/>
          <p:nvPr/>
        </p:nvSpPr>
        <p:spPr>
          <a:xfrm rot="16200000" flipH="1">
            <a:off x="9524355" y="-1846248"/>
            <a:ext cx="191241" cy="5137527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4">
                <a:extLst>
                  <a:ext uri="{FF2B5EF4-FFF2-40B4-BE49-F238E27FC236}">
                    <a16:creationId xmlns:a16="http://schemas.microsoft.com/office/drawing/2014/main" id="{82A989DB-C7A0-41FB-BA3E-BC8986809681}"/>
                  </a:ext>
                </a:extLst>
              </p:cNvPr>
              <p:cNvSpPr txBox="1"/>
              <p:nvPr/>
            </p:nvSpPr>
            <p:spPr>
              <a:xfrm>
                <a:off x="1850184" y="2153492"/>
                <a:ext cx="8371566" cy="619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กำหนด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A, B </a:t>
                </a: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และ </a:t>
                </a:r>
                <a:r>
                  <a:rPr lang="en-US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C </a:t>
                </a: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เป็นเซตที่เป็นสับเซตของเอกภพสัมพัทธ์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       </m:t>
                    </m:r>
                  </m:oMath>
                </a14:m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จะได้</a:t>
                </a:r>
              </a:p>
            </p:txBody>
          </p:sp>
        </mc:Choice>
        <mc:Fallback xmlns="">
          <p:sp>
            <p:nvSpPr>
              <p:cNvPr id="59" name="TextBox 24">
                <a:extLst>
                  <a:ext uri="{FF2B5EF4-FFF2-40B4-BE49-F238E27FC236}">
                    <a16:creationId xmlns:a16="http://schemas.microsoft.com/office/drawing/2014/main" id="{82A989DB-C7A0-41FB-BA3E-BC898680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184" y="2153492"/>
                <a:ext cx="8371566" cy="619272"/>
              </a:xfrm>
              <a:prstGeom prst="rect">
                <a:avLst/>
              </a:prstGeom>
              <a:blipFill>
                <a:blip r:embed="rId8"/>
                <a:stretch>
                  <a:fillRect l="-1894" t="-5882" b="-32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07EFBF2E-E87C-405E-A4C1-698362E5D9B6}"/>
              </a:ext>
            </a:extLst>
          </p:cNvPr>
          <p:cNvGrpSpPr/>
          <p:nvPr/>
        </p:nvGrpSpPr>
        <p:grpSpPr>
          <a:xfrm>
            <a:off x="1871550" y="2806792"/>
            <a:ext cx="4616681" cy="3232139"/>
            <a:chOff x="730380" y="7199098"/>
            <a:chExt cx="4616681" cy="3232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24">
                  <a:extLst>
                    <a:ext uri="{FF2B5EF4-FFF2-40B4-BE49-F238E27FC236}">
                      <a16:creationId xmlns:a16="http://schemas.microsoft.com/office/drawing/2014/main" id="{C3E7E2C5-3862-46AA-A6B5-115891DDE00E}"/>
                    </a:ext>
                  </a:extLst>
                </p:cNvPr>
                <p:cNvSpPr txBox="1"/>
                <p:nvPr/>
              </p:nvSpPr>
              <p:spPr>
                <a:xfrm>
                  <a:off x="1106421" y="7199583"/>
                  <a:ext cx="4240640" cy="32316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2400" dirty="0"/>
                    <a:t>A ∪ B = B ∪ A</a:t>
                  </a:r>
                  <a:endParaRPr lang="th-TH" sz="2400" dirty="0"/>
                </a:p>
                <a:p>
                  <a:r>
                    <a:rPr lang="pt-BR" sz="2400" dirty="0"/>
                    <a:t>A 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th-TH" sz="2400" dirty="0"/>
                    <a:t> </a:t>
                  </a:r>
                  <a:r>
                    <a:rPr lang="pt-BR" sz="2400" dirty="0"/>
                    <a:t>B = B 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A</a:t>
                  </a:r>
                  <a:endParaRPr lang="th-TH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pt-BR" sz="2400" dirty="0"/>
                    <a:t>A ∪ (B</a:t>
                  </a:r>
                  <a:r>
                    <a:rPr lang="th-TH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th-TH" sz="2400" dirty="0"/>
                    <a:t> </a:t>
                  </a:r>
                  <a:r>
                    <a:rPr lang="pt-BR" sz="2400" dirty="0"/>
                    <a:t>C) = (A ∪ B)</a:t>
                  </a:r>
                  <a:r>
                    <a:rPr lang="th-TH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(A ∪ C)</a:t>
                  </a:r>
                  <a:endParaRPr lang="th-TH" sz="2400" dirty="0"/>
                </a:p>
                <a:p>
                  <a:r>
                    <a:rPr lang="pt-BR" sz="2400" dirty="0"/>
                    <a:t>A 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(B</a:t>
                  </a:r>
                  <a:r>
                    <a:rPr lang="th-TH" sz="2400" dirty="0"/>
                    <a:t> </a:t>
                  </a:r>
                  <a:r>
                    <a:rPr lang="pt-BR" sz="2400" dirty="0"/>
                    <a:t>∪</a:t>
                  </a:r>
                  <a:r>
                    <a:rPr lang="th-TH" sz="2400" dirty="0"/>
                    <a:t> </a:t>
                  </a:r>
                  <a:r>
                    <a:rPr lang="pt-BR" sz="2400" dirty="0"/>
                    <a:t>C) = (A</a:t>
                  </a:r>
                  <a:r>
                    <a:rPr lang="th-TH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B) ∪ (A</a:t>
                  </a:r>
                  <a:r>
                    <a:rPr lang="th-TH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C)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2400" dirty="0"/>
                    <a:t>A - B = A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B′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2400" dirty="0"/>
                    <a:t>A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A′ =</a:t>
                  </a:r>
                  <a:r>
                    <a:rPr lang="th-TH" sz="2400" dirty="0"/>
                    <a:t> </a:t>
                  </a: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∅ </a:t>
                  </a:r>
                </a:p>
                <a:p>
                  <a:r>
                    <a:rPr lang="pt-BR" sz="2400" dirty="0"/>
                    <a:t>A ∪ A′ =</a:t>
                  </a:r>
                  <a:endParaRPr lang="th-TH" sz="2400" dirty="0"/>
                </a:p>
              </p:txBody>
            </p:sp>
          </mc:Choice>
          <mc:Fallback xmlns="">
            <p:sp>
              <p:nvSpPr>
                <p:cNvPr id="62" name="TextBox 24">
                  <a:extLst>
                    <a:ext uri="{FF2B5EF4-FFF2-40B4-BE49-F238E27FC236}">
                      <a16:creationId xmlns:a16="http://schemas.microsoft.com/office/drawing/2014/main" id="{C3E7E2C5-3862-46AA-A6B5-115891DDE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421" y="7199583"/>
                  <a:ext cx="4240640" cy="3231654"/>
                </a:xfrm>
                <a:prstGeom prst="rect">
                  <a:avLst/>
                </a:prstGeom>
                <a:blipFill>
                  <a:blip r:embed="rId9"/>
                  <a:stretch>
                    <a:fillRect l="-2302" t="-2830" b="-24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24">
              <a:extLst>
                <a:ext uri="{FF2B5EF4-FFF2-40B4-BE49-F238E27FC236}">
                  <a16:creationId xmlns:a16="http://schemas.microsoft.com/office/drawing/2014/main" id="{C693FDE6-4220-4997-8653-59D720427666}"/>
                </a:ext>
              </a:extLst>
            </p:cNvPr>
            <p:cNvSpPr txBox="1"/>
            <p:nvPr/>
          </p:nvSpPr>
          <p:spPr>
            <a:xfrm>
              <a:off x="730380" y="7199098"/>
              <a:ext cx="4373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1.</a:t>
              </a:r>
              <a:endParaRPr lang="th-TH" sz="2400" dirty="0"/>
            </a:p>
          </p:txBody>
        </p:sp>
        <p:sp>
          <p:nvSpPr>
            <p:cNvPr id="78" name="TextBox 24">
              <a:extLst>
                <a:ext uri="{FF2B5EF4-FFF2-40B4-BE49-F238E27FC236}">
                  <a16:creationId xmlns:a16="http://schemas.microsoft.com/office/drawing/2014/main" id="{968BD80B-398B-4D0F-8973-4B77FE21E730}"/>
                </a:ext>
              </a:extLst>
            </p:cNvPr>
            <p:cNvSpPr txBox="1"/>
            <p:nvPr/>
          </p:nvSpPr>
          <p:spPr>
            <a:xfrm>
              <a:off x="730380" y="8020203"/>
              <a:ext cx="4373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3.</a:t>
              </a:r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id="{4DB6E061-EF78-435E-A0A9-ED3C06F845B7}"/>
                </a:ext>
              </a:extLst>
            </p:cNvPr>
            <p:cNvSpPr txBox="1"/>
            <p:nvPr/>
          </p:nvSpPr>
          <p:spPr>
            <a:xfrm>
              <a:off x="730380" y="8965816"/>
              <a:ext cx="4373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5.</a:t>
              </a:r>
            </a:p>
          </p:txBody>
        </p:sp>
        <p:sp>
          <p:nvSpPr>
            <p:cNvPr id="86" name="TextBox 24">
              <a:extLst>
                <a:ext uri="{FF2B5EF4-FFF2-40B4-BE49-F238E27FC236}">
                  <a16:creationId xmlns:a16="http://schemas.microsoft.com/office/drawing/2014/main" id="{B48B801C-E690-4E28-90C3-9078FBE388DB}"/>
                </a:ext>
              </a:extLst>
            </p:cNvPr>
            <p:cNvSpPr txBox="1"/>
            <p:nvPr/>
          </p:nvSpPr>
          <p:spPr>
            <a:xfrm>
              <a:off x="730380" y="9533199"/>
              <a:ext cx="4373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7.</a:t>
              </a:r>
              <a:endParaRPr lang="th-TH" sz="2400" dirty="0"/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FBD2D30F-2A96-495B-9BED-F80F099015F2}"/>
              </a:ext>
            </a:extLst>
          </p:cNvPr>
          <p:cNvGrpSpPr/>
          <p:nvPr/>
        </p:nvGrpSpPr>
        <p:grpSpPr>
          <a:xfrm>
            <a:off x="6668932" y="2774019"/>
            <a:ext cx="3893830" cy="3231654"/>
            <a:chOff x="6616659" y="7156800"/>
            <a:chExt cx="3893830" cy="3231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24">
                  <a:extLst>
                    <a:ext uri="{FF2B5EF4-FFF2-40B4-BE49-F238E27FC236}">
                      <a16:creationId xmlns:a16="http://schemas.microsoft.com/office/drawing/2014/main" id="{C9629E12-447E-43BC-8066-FF30AF8DEB5F}"/>
                    </a:ext>
                  </a:extLst>
                </p:cNvPr>
                <p:cNvSpPr txBox="1"/>
                <p:nvPr/>
              </p:nvSpPr>
              <p:spPr>
                <a:xfrm>
                  <a:off x="6981698" y="7156800"/>
                  <a:ext cx="3528791" cy="32316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2400" dirty="0"/>
                    <a:t>(A ∪ B) ∪ C = A ∪ (B ∪ C)</a:t>
                  </a:r>
                </a:p>
                <a:p>
                  <a:r>
                    <a:rPr lang="pt-BR" sz="2400" dirty="0"/>
                    <a:t>(A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B) 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 C = A 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(B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2400" dirty="0"/>
                    <a:t>C)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2400" dirty="0"/>
                    <a:t>(A ∪ B)′ = A′ 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B′</a:t>
                  </a:r>
                </a:p>
                <a:p>
                  <a:r>
                    <a:rPr lang="pt-BR" sz="2400" dirty="0"/>
                    <a:t>(A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pt-BR" sz="2400" dirty="0"/>
                    <a:t> B)′ = A′ ∪ B′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2400" dirty="0"/>
                    <a:t>A′ =       -</a:t>
                  </a:r>
                  <a:r>
                    <a:rPr lang="th-TH" sz="2400" dirty="0"/>
                    <a:t> </a:t>
                  </a:r>
                  <a:r>
                    <a:rPr lang="pt-BR" sz="2400" dirty="0"/>
                    <a:t>A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∅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</m:oMath>
                  </a14:m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pt-BR" sz="2400" dirty="0"/>
                    <a:t>A =</a:t>
                  </a:r>
                  <a:r>
                    <a:rPr lang="th-TH" sz="2400" dirty="0"/>
                    <a:t> </a:t>
                  </a: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∅</a:t>
                  </a:r>
                  <a:r>
                    <a:rPr lang="pt-BR" sz="2400" dirty="0"/>
                    <a:t> </a:t>
                  </a:r>
                  <a:endParaRPr lang="th-TH" sz="2400" dirty="0"/>
                </a:p>
                <a:p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∅ </a:t>
                  </a:r>
                  <a:r>
                    <a:rPr lang="pt-BR" sz="2400" dirty="0"/>
                    <a:t>∪ A = A</a:t>
                  </a:r>
                  <a:endParaRPr lang="th-TH" sz="2400" dirty="0"/>
                </a:p>
              </p:txBody>
            </p:sp>
          </mc:Choice>
          <mc:Fallback xmlns="">
            <p:sp>
              <p:nvSpPr>
                <p:cNvPr id="64" name="TextBox 24">
                  <a:extLst>
                    <a:ext uri="{FF2B5EF4-FFF2-40B4-BE49-F238E27FC236}">
                      <a16:creationId xmlns:a16="http://schemas.microsoft.com/office/drawing/2014/main" id="{C9629E12-447E-43BC-8066-FF30AF8DE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1698" y="7156800"/>
                  <a:ext cx="3528791" cy="3231654"/>
                </a:xfrm>
                <a:prstGeom prst="rect">
                  <a:avLst/>
                </a:prstGeom>
                <a:blipFill>
                  <a:blip r:embed="rId10"/>
                  <a:stretch>
                    <a:fillRect l="-2763" t="-1887" b="-39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24">
              <a:extLst>
                <a:ext uri="{FF2B5EF4-FFF2-40B4-BE49-F238E27FC236}">
                  <a16:creationId xmlns:a16="http://schemas.microsoft.com/office/drawing/2014/main" id="{DF9D1DB3-B40C-4771-96C3-5DEF0E5914CE}"/>
                </a:ext>
              </a:extLst>
            </p:cNvPr>
            <p:cNvSpPr txBox="1"/>
            <p:nvPr/>
          </p:nvSpPr>
          <p:spPr>
            <a:xfrm>
              <a:off x="6616659" y="7187503"/>
              <a:ext cx="4194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2.</a:t>
              </a:r>
              <a:endParaRPr lang="th-TH" sz="2400" dirty="0"/>
            </a:p>
          </p:txBody>
        </p: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122286EE-98C8-4461-A311-168033CD6FB4}"/>
                </a:ext>
              </a:extLst>
            </p:cNvPr>
            <p:cNvSpPr txBox="1"/>
            <p:nvPr/>
          </p:nvSpPr>
          <p:spPr>
            <a:xfrm>
              <a:off x="6616659" y="8016428"/>
              <a:ext cx="4194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4.</a:t>
              </a:r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id="{8549E2A3-5341-470A-B347-5A53E9DE2C54}"/>
                </a:ext>
              </a:extLst>
            </p:cNvPr>
            <p:cNvSpPr txBox="1"/>
            <p:nvPr/>
          </p:nvSpPr>
          <p:spPr>
            <a:xfrm>
              <a:off x="6616659" y="8907272"/>
              <a:ext cx="4194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6.</a:t>
              </a:r>
            </a:p>
          </p:txBody>
        </p: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06D61ED0-4FA8-43E8-A6AF-3DFB6AAB3E76}"/>
                </a:ext>
              </a:extLst>
            </p:cNvPr>
            <p:cNvSpPr txBox="1"/>
            <p:nvPr/>
          </p:nvSpPr>
          <p:spPr>
            <a:xfrm>
              <a:off x="6616659" y="9448601"/>
              <a:ext cx="4194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2400" dirty="0"/>
                <a:t>8.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4BDE19-FB8E-4169-BEF2-0828197B736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640" r="12902"/>
          <a:stretch/>
        </p:blipFill>
        <p:spPr>
          <a:xfrm>
            <a:off x="8656082" y="2109652"/>
            <a:ext cx="465531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17EB88-3BE4-4771-A7ED-9DE128619DA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640" r="12902"/>
          <a:stretch/>
        </p:blipFill>
        <p:spPr>
          <a:xfrm>
            <a:off x="7624286" y="4462719"/>
            <a:ext cx="411240" cy="7593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35A14C1-075D-4D19-A3B2-3222CE3CF92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640" r="12902"/>
          <a:stretch/>
        </p:blipFill>
        <p:spPr>
          <a:xfrm>
            <a:off x="3343834" y="5459774"/>
            <a:ext cx="411240" cy="7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BF03D37-1E18-4DCF-89BB-F5ADF81B8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70" name="Picture 16">
            <a:extLst>
              <a:ext uri="{FF2B5EF4-FFF2-40B4-BE49-F238E27FC236}">
                <a16:creationId xmlns:a16="http://schemas.microsoft.com/office/drawing/2014/main" id="{8847EC88-87D8-4799-BFB7-4162EE902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7CBD56FF-F03E-447E-92E3-7D4F15AB5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9232" y="1682182"/>
            <a:ext cx="7173535" cy="1722474"/>
          </a:xfrm>
          <a:prstGeom prst="rect">
            <a:avLst/>
          </a:prstGeom>
        </p:spPr>
      </p:pic>
      <p:cxnSp>
        <p:nvCxnSpPr>
          <p:cNvPr id="55" name="Straight Connector 3">
            <a:extLst>
              <a:ext uri="{FF2B5EF4-FFF2-40B4-BE49-F238E27FC236}">
                <a16:creationId xmlns:a16="http://schemas.microsoft.com/office/drawing/2014/main" id="{669EE5AF-0DA7-40C7-8806-172738305B77}"/>
              </a:ext>
            </a:extLst>
          </p:cNvPr>
          <p:cNvCxnSpPr>
            <a:cxnSpLocks/>
          </p:cNvCxnSpPr>
          <p:nvPr/>
        </p:nvCxnSpPr>
        <p:spPr>
          <a:xfrm flipH="1">
            <a:off x="3008589" y="3108620"/>
            <a:ext cx="2330117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4">
            <a:extLst>
              <a:ext uri="{FF2B5EF4-FFF2-40B4-BE49-F238E27FC236}">
                <a16:creationId xmlns:a16="http://schemas.microsoft.com/office/drawing/2014/main" id="{F6FEA76E-CDAC-42E0-AA3C-45CC561440EE}"/>
              </a:ext>
            </a:extLst>
          </p:cNvPr>
          <p:cNvCxnSpPr>
            <a:cxnSpLocks/>
          </p:cNvCxnSpPr>
          <p:nvPr/>
        </p:nvCxnSpPr>
        <p:spPr>
          <a:xfrm flipH="1">
            <a:off x="6686242" y="3108620"/>
            <a:ext cx="2330117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6FE1410-1D18-4F6F-AEE9-469B6CC3CC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04" y="3581842"/>
            <a:ext cx="2078740" cy="14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45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explaination">
            <a:extLst>
              <a:ext uri="{FF2B5EF4-FFF2-40B4-BE49-F238E27FC236}">
                <a16:creationId xmlns:a16="http://schemas.microsoft.com/office/drawing/2014/main" id="{9F4A0A54-C7AB-4B0B-BF19-1CEB48901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" y="6130298"/>
            <a:ext cx="1105468" cy="484632"/>
          </a:xfrm>
          <a:prstGeom prst="rect">
            <a:avLst/>
          </a:prstGeom>
        </p:spPr>
      </p:pic>
      <p:grpSp>
        <p:nvGrpSpPr>
          <p:cNvPr id="52" name="กลุ่ม 79">
            <a:extLst>
              <a:ext uri="{FF2B5EF4-FFF2-40B4-BE49-F238E27FC236}">
                <a16:creationId xmlns:a16="http://schemas.microsoft.com/office/drawing/2014/main" id="{8125E427-3F3F-42A5-AB2C-1931154C0E3F}"/>
              </a:ext>
            </a:extLst>
          </p:cNvPr>
          <p:cNvGrpSpPr/>
          <p:nvPr/>
        </p:nvGrpSpPr>
        <p:grpSpPr>
          <a:xfrm>
            <a:off x="2033920" y="2535681"/>
            <a:ext cx="6983992" cy="726936"/>
            <a:chOff x="2110200" y="3104340"/>
            <a:chExt cx="6983992" cy="726936"/>
          </a:xfrm>
        </p:grpSpPr>
        <p:sp>
          <p:nvSpPr>
            <p:cNvPr id="54" name="Rectangle: Rounded Corners 23">
              <a:extLst>
                <a:ext uri="{FF2B5EF4-FFF2-40B4-BE49-F238E27FC236}">
                  <a16:creationId xmlns:a16="http://schemas.microsoft.com/office/drawing/2014/main" id="{C6376A1B-84CE-4E74-B883-A7A7DCA14E3A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83">
              <a:extLst>
                <a:ext uri="{FF2B5EF4-FFF2-40B4-BE49-F238E27FC236}">
                  <a16:creationId xmlns:a16="http://schemas.microsoft.com/office/drawing/2014/main" id="{A91AD617-AF78-4809-A0F3-39E95CBBA8D0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88">
              <a:extLst>
                <a:ext uri="{FF2B5EF4-FFF2-40B4-BE49-F238E27FC236}">
                  <a16:creationId xmlns:a16="http://schemas.microsoft.com/office/drawing/2014/main" id="{C0D053A8-135D-4972-A856-E59709BCD390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BA94BB84-DD4D-4C4C-9C30-7D29AEA64654}"/>
                </a:ext>
              </a:extLst>
            </p:cNvPr>
            <p:cNvSpPr/>
            <p:nvPr/>
          </p:nvSpPr>
          <p:spPr>
            <a:xfrm>
              <a:off x="2765656" y="3123390"/>
              <a:ext cx="63285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= {x | x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เป็นจำนวนเต็มบวกที่น้อยกว่า 10}</a:t>
              </a:r>
            </a:p>
          </p:txBody>
        </p:sp>
      </p:grpSp>
      <p:grpSp>
        <p:nvGrpSpPr>
          <p:cNvPr id="58" name="กลุ่ม 85">
            <a:extLst>
              <a:ext uri="{FF2B5EF4-FFF2-40B4-BE49-F238E27FC236}">
                <a16:creationId xmlns:a16="http://schemas.microsoft.com/office/drawing/2014/main" id="{93243746-EC28-475F-BB95-A8634723768D}"/>
              </a:ext>
            </a:extLst>
          </p:cNvPr>
          <p:cNvGrpSpPr/>
          <p:nvPr/>
        </p:nvGrpSpPr>
        <p:grpSpPr>
          <a:xfrm>
            <a:off x="2033920" y="3305441"/>
            <a:ext cx="6983990" cy="731899"/>
            <a:chOff x="2110201" y="3860611"/>
            <a:chExt cx="6983990" cy="731899"/>
          </a:xfrm>
        </p:grpSpPr>
        <p:sp>
          <p:nvSpPr>
            <p:cNvPr id="59" name="Rectangle: Rounded Corners 24">
              <a:extLst>
                <a:ext uri="{FF2B5EF4-FFF2-40B4-BE49-F238E27FC236}">
                  <a16:creationId xmlns:a16="http://schemas.microsoft.com/office/drawing/2014/main" id="{E5B4D4EB-5123-4880-8325-C726B214F7E6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93">
              <a:extLst>
                <a:ext uri="{FF2B5EF4-FFF2-40B4-BE49-F238E27FC236}">
                  <a16:creationId xmlns:a16="http://schemas.microsoft.com/office/drawing/2014/main" id="{D383C83E-1E45-47D7-BB54-82537443E0ED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94">
              <a:extLst>
                <a:ext uri="{FF2B5EF4-FFF2-40B4-BE49-F238E27FC236}">
                  <a16:creationId xmlns:a16="http://schemas.microsoft.com/office/drawing/2014/main" id="{27B74673-7E9F-40D6-AB70-B0EA1064BEC7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2" name="Rectangle 30">
              <a:extLst>
                <a:ext uri="{FF2B5EF4-FFF2-40B4-BE49-F238E27FC236}">
                  <a16:creationId xmlns:a16="http://schemas.microsoft.com/office/drawing/2014/main" id="{3E6D9681-DBC4-4052-BECC-C2AC5739E7FD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B = {x | x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เป็นจำนวนเต็มที่น้อยกว่า 3}</a:t>
              </a:r>
            </a:p>
          </p:txBody>
        </p:sp>
      </p:grpSp>
      <p:grpSp>
        <p:nvGrpSpPr>
          <p:cNvPr id="63" name="กลุ่ม 104">
            <a:extLst>
              <a:ext uri="{FF2B5EF4-FFF2-40B4-BE49-F238E27FC236}">
                <a16:creationId xmlns:a16="http://schemas.microsoft.com/office/drawing/2014/main" id="{EF94FD06-6238-4302-A317-C1D3F03153BF}"/>
              </a:ext>
            </a:extLst>
          </p:cNvPr>
          <p:cNvGrpSpPr/>
          <p:nvPr/>
        </p:nvGrpSpPr>
        <p:grpSpPr>
          <a:xfrm>
            <a:off x="2033920" y="4099214"/>
            <a:ext cx="6983990" cy="742710"/>
            <a:chOff x="2110201" y="4663949"/>
            <a:chExt cx="6983990" cy="742710"/>
          </a:xfrm>
        </p:grpSpPr>
        <p:sp>
          <p:nvSpPr>
            <p:cNvPr id="64" name="Rectangle: Rounded Corners 25">
              <a:extLst>
                <a:ext uri="{FF2B5EF4-FFF2-40B4-BE49-F238E27FC236}">
                  <a16:creationId xmlns:a16="http://schemas.microsoft.com/office/drawing/2014/main" id="{02032C7F-9A09-45FE-8B88-E7A3FF83B282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104">
              <a:extLst>
                <a:ext uri="{FF2B5EF4-FFF2-40B4-BE49-F238E27FC236}">
                  <a16:creationId xmlns:a16="http://schemas.microsoft.com/office/drawing/2014/main" id="{42E9F9B2-98EC-4996-AE49-4B8DC374F17A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37C3574-EAA6-43E8-944E-36BCF0EE04C7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8" name="Rectangle 31">
              <a:extLst>
                <a:ext uri="{FF2B5EF4-FFF2-40B4-BE49-F238E27FC236}">
                  <a16:creationId xmlns:a16="http://schemas.microsoft.com/office/drawing/2014/main" id="{44F7D451-F62A-434B-BDFD-29D8F4AE7D75}"/>
                </a:ext>
              </a:extLst>
            </p:cNvPr>
            <p:cNvSpPr/>
            <p:nvPr/>
          </p:nvSpPr>
          <p:spPr>
            <a:xfrm>
              <a:off x="2765655" y="4698773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C = {x | x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เป็นจำนวนคู่บวกที่น้อยกว่า 22}</a:t>
              </a:r>
            </a:p>
          </p:txBody>
        </p:sp>
      </p:grpSp>
      <p:grpSp>
        <p:nvGrpSpPr>
          <p:cNvPr id="69" name="กลุ่ม 109">
            <a:extLst>
              <a:ext uri="{FF2B5EF4-FFF2-40B4-BE49-F238E27FC236}">
                <a16:creationId xmlns:a16="http://schemas.microsoft.com/office/drawing/2014/main" id="{27E686CF-D7D1-4ED2-A824-36B9785F6AB0}"/>
              </a:ext>
            </a:extLst>
          </p:cNvPr>
          <p:cNvGrpSpPr/>
          <p:nvPr/>
        </p:nvGrpSpPr>
        <p:grpSpPr>
          <a:xfrm>
            <a:off x="2033920" y="4878399"/>
            <a:ext cx="6983989" cy="742710"/>
            <a:chOff x="2110200" y="4663949"/>
            <a:chExt cx="6983989" cy="742710"/>
          </a:xfrm>
        </p:grpSpPr>
        <p:sp>
          <p:nvSpPr>
            <p:cNvPr id="70" name="Rectangle: Rounded Corners 25">
              <a:extLst>
                <a:ext uri="{FF2B5EF4-FFF2-40B4-BE49-F238E27FC236}">
                  <a16:creationId xmlns:a16="http://schemas.microsoft.com/office/drawing/2014/main" id="{CF4E83A0-B354-4173-8F48-01A1A927D48D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104">
              <a:extLst>
                <a:ext uri="{FF2B5EF4-FFF2-40B4-BE49-F238E27FC236}">
                  <a16:creationId xmlns:a16="http://schemas.microsoft.com/office/drawing/2014/main" id="{8CC3910C-E05D-4347-8B05-EFBA86AFABD9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107">
              <a:extLst>
                <a:ext uri="{FF2B5EF4-FFF2-40B4-BE49-F238E27FC236}">
                  <a16:creationId xmlns:a16="http://schemas.microsoft.com/office/drawing/2014/main" id="{455486FB-D9E0-44D4-B80C-CEF2438B9EFD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82F4EE36-9340-435F-9012-C5D8DE328D04}"/>
                </a:ext>
              </a:extLst>
            </p:cNvPr>
            <p:cNvSpPr/>
            <p:nvPr/>
          </p:nvSpPr>
          <p:spPr>
            <a:xfrm>
              <a:off x="2765655" y="469877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D = {x | x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เป็นจำนวนจริงที่น้อยกว่า 1} </a:t>
              </a:r>
            </a:p>
          </p:txBody>
        </p:sp>
      </p:grp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EA94B1BC-DF73-44B1-BC4A-A1F64F423230}"/>
              </a:ext>
            </a:extLst>
          </p:cNvPr>
          <p:cNvGrpSpPr/>
          <p:nvPr/>
        </p:nvGrpSpPr>
        <p:grpSpPr>
          <a:xfrm>
            <a:off x="2033920" y="2535681"/>
            <a:ext cx="6983992" cy="726936"/>
            <a:chOff x="2110200" y="3104340"/>
            <a:chExt cx="6983992" cy="726936"/>
          </a:xfrm>
        </p:grpSpPr>
        <p:sp>
          <p:nvSpPr>
            <p:cNvPr id="81" name="Rectangle: Rounded Corners 23">
              <a:extLst>
                <a:ext uri="{FF2B5EF4-FFF2-40B4-BE49-F238E27FC236}">
                  <a16:creationId xmlns:a16="http://schemas.microsoft.com/office/drawing/2014/main" id="{93E2BBB2-E122-45DD-A7EE-E8246B5A32C7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3">
              <a:extLst>
                <a:ext uri="{FF2B5EF4-FFF2-40B4-BE49-F238E27FC236}">
                  <a16:creationId xmlns:a16="http://schemas.microsoft.com/office/drawing/2014/main" id="{A8648C38-D553-4572-BB06-2FB54C051AB8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8">
              <a:extLst>
                <a:ext uri="{FF2B5EF4-FFF2-40B4-BE49-F238E27FC236}">
                  <a16:creationId xmlns:a16="http://schemas.microsoft.com/office/drawing/2014/main" id="{F441A939-1B08-44B2-9B28-4C323092B61C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89F529A5-2943-407F-B77D-EF56DCFDE650}"/>
                </a:ext>
              </a:extLst>
            </p:cNvPr>
            <p:cNvSpPr/>
            <p:nvPr/>
          </p:nvSpPr>
          <p:spPr>
            <a:xfrm>
              <a:off x="2765656" y="3123390"/>
              <a:ext cx="63285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= {x | x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เป็นจำนวนเต็มบวกที่น้อยกว่า 10}</a:t>
              </a:r>
            </a:p>
          </p:txBody>
        </p:sp>
      </p:grpSp>
      <p:grpSp>
        <p:nvGrpSpPr>
          <p:cNvPr id="86" name="กลุ่ม 85">
            <a:extLst>
              <a:ext uri="{FF2B5EF4-FFF2-40B4-BE49-F238E27FC236}">
                <a16:creationId xmlns:a16="http://schemas.microsoft.com/office/drawing/2014/main" id="{213C70CF-7679-4B8F-ABE2-27264E00F499}"/>
              </a:ext>
            </a:extLst>
          </p:cNvPr>
          <p:cNvGrpSpPr/>
          <p:nvPr/>
        </p:nvGrpSpPr>
        <p:grpSpPr>
          <a:xfrm>
            <a:off x="2033920" y="3305441"/>
            <a:ext cx="6983990" cy="731899"/>
            <a:chOff x="2110201" y="3860611"/>
            <a:chExt cx="6983990" cy="731899"/>
          </a:xfrm>
        </p:grpSpPr>
        <p:sp>
          <p:nvSpPr>
            <p:cNvPr id="88" name="Rectangle: Rounded Corners 24">
              <a:extLst>
                <a:ext uri="{FF2B5EF4-FFF2-40B4-BE49-F238E27FC236}">
                  <a16:creationId xmlns:a16="http://schemas.microsoft.com/office/drawing/2014/main" id="{8D13B359-5191-42BC-ABF3-3BDD8A2CAB25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93">
              <a:extLst>
                <a:ext uri="{FF2B5EF4-FFF2-40B4-BE49-F238E27FC236}">
                  <a16:creationId xmlns:a16="http://schemas.microsoft.com/office/drawing/2014/main" id="{A7441C2B-1EF9-4809-B791-DF89A1D19DE6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4">
              <a:extLst>
                <a:ext uri="{FF2B5EF4-FFF2-40B4-BE49-F238E27FC236}">
                  <a16:creationId xmlns:a16="http://schemas.microsoft.com/office/drawing/2014/main" id="{506C3E8A-EB73-487C-8F48-B9C82A1D9858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97" name="Rectangle 30">
              <a:extLst>
                <a:ext uri="{FF2B5EF4-FFF2-40B4-BE49-F238E27FC236}">
                  <a16:creationId xmlns:a16="http://schemas.microsoft.com/office/drawing/2014/main" id="{767BEC13-BB85-4810-AB1D-DEBD72199AE3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B = {x | x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เป็นจำนวนเต็มที่น้อยกว่า 3}</a:t>
              </a:r>
            </a:p>
          </p:txBody>
        </p:sp>
      </p:grpSp>
      <p:grpSp>
        <p:nvGrpSpPr>
          <p:cNvPr id="105" name="กลุ่ม 104">
            <a:extLst>
              <a:ext uri="{FF2B5EF4-FFF2-40B4-BE49-F238E27FC236}">
                <a16:creationId xmlns:a16="http://schemas.microsoft.com/office/drawing/2014/main" id="{995F5C00-853A-430F-8F25-DF3C94302B94}"/>
              </a:ext>
            </a:extLst>
          </p:cNvPr>
          <p:cNvGrpSpPr/>
          <p:nvPr/>
        </p:nvGrpSpPr>
        <p:grpSpPr>
          <a:xfrm>
            <a:off x="2033920" y="4099214"/>
            <a:ext cx="6983990" cy="742710"/>
            <a:chOff x="2110201" y="4663949"/>
            <a:chExt cx="6983990" cy="742710"/>
          </a:xfrm>
        </p:grpSpPr>
        <p:sp>
          <p:nvSpPr>
            <p:cNvPr id="106" name="Rectangle: Rounded Corners 25">
              <a:extLst>
                <a:ext uri="{FF2B5EF4-FFF2-40B4-BE49-F238E27FC236}">
                  <a16:creationId xmlns:a16="http://schemas.microsoft.com/office/drawing/2014/main" id="{6002B050-65CC-4DCB-A66E-09C4C46EAEF3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: Rounded Corners 104">
              <a:extLst>
                <a:ext uri="{FF2B5EF4-FFF2-40B4-BE49-F238E27FC236}">
                  <a16:creationId xmlns:a16="http://schemas.microsoft.com/office/drawing/2014/main" id="{3B3458E8-715C-4A5A-A930-20650812D1EA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20B805A-C1C2-4BFF-982D-487DE4BFEFBC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9" name="Rectangle 31">
              <a:extLst>
                <a:ext uri="{FF2B5EF4-FFF2-40B4-BE49-F238E27FC236}">
                  <a16:creationId xmlns:a16="http://schemas.microsoft.com/office/drawing/2014/main" id="{142D4EEA-3152-4404-B39F-9A87E39B4F89}"/>
                </a:ext>
              </a:extLst>
            </p:cNvPr>
            <p:cNvSpPr/>
            <p:nvPr/>
          </p:nvSpPr>
          <p:spPr>
            <a:xfrm>
              <a:off x="2765655" y="4698773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C = {x | x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เป็นจำนวนคู่บวกที่น้อยกว่า 22}</a:t>
              </a:r>
            </a:p>
          </p:txBody>
        </p:sp>
      </p:grpSp>
      <p:grpSp>
        <p:nvGrpSpPr>
          <p:cNvPr id="110" name="กลุ่ม 109">
            <a:extLst>
              <a:ext uri="{FF2B5EF4-FFF2-40B4-BE49-F238E27FC236}">
                <a16:creationId xmlns:a16="http://schemas.microsoft.com/office/drawing/2014/main" id="{71003FD9-64AE-49B6-A3C6-B5B88D6718AA}"/>
              </a:ext>
            </a:extLst>
          </p:cNvPr>
          <p:cNvGrpSpPr/>
          <p:nvPr/>
        </p:nvGrpSpPr>
        <p:grpSpPr>
          <a:xfrm>
            <a:off x="2033920" y="4878399"/>
            <a:ext cx="6983989" cy="742710"/>
            <a:chOff x="2110200" y="4663949"/>
            <a:chExt cx="6983989" cy="742710"/>
          </a:xfrm>
        </p:grpSpPr>
        <p:sp>
          <p:nvSpPr>
            <p:cNvPr id="111" name="Rectangle: Rounded Corners 25">
              <a:extLst>
                <a:ext uri="{FF2B5EF4-FFF2-40B4-BE49-F238E27FC236}">
                  <a16:creationId xmlns:a16="http://schemas.microsoft.com/office/drawing/2014/main" id="{273A77E5-893E-405D-AF1C-9D6E42DC3019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: Rounded Corners 104">
              <a:extLst>
                <a:ext uri="{FF2B5EF4-FFF2-40B4-BE49-F238E27FC236}">
                  <a16:creationId xmlns:a16="http://schemas.microsoft.com/office/drawing/2014/main" id="{630C623C-DD9F-4642-94EF-66366D396BE6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07">
              <a:extLst>
                <a:ext uri="{FF2B5EF4-FFF2-40B4-BE49-F238E27FC236}">
                  <a16:creationId xmlns:a16="http://schemas.microsoft.com/office/drawing/2014/main" id="{412B5B0B-FD67-4D9E-A50C-81E4A070E2B6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4" name="Rectangle 31">
              <a:extLst>
                <a:ext uri="{FF2B5EF4-FFF2-40B4-BE49-F238E27FC236}">
                  <a16:creationId xmlns:a16="http://schemas.microsoft.com/office/drawing/2014/main" id="{81385D43-5C29-401C-B169-8579A4AB6CBA}"/>
                </a:ext>
              </a:extLst>
            </p:cNvPr>
            <p:cNvSpPr/>
            <p:nvPr/>
          </p:nvSpPr>
          <p:spPr>
            <a:xfrm>
              <a:off x="2765655" y="469877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D = {x | x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เป็นจำนวนจริงที่น้อยกว่า 1} </a:t>
              </a:r>
            </a:p>
          </p:txBody>
        </p:sp>
      </p:grp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A9C88238-0886-4BCD-862F-635546E08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D1D22B9-007A-4A6B-A809-2EB77919ACA8}"/>
              </a:ext>
            </a:extLst>
          </p:cNvPr>
          <p:cNvSpPr/>
          <p:nvPr/>
        </p:nvSpPr>
        <p:spPr>
          <a:xfrm>
            <a:off x="1514623" y="969161"/>
            <a:ext cx="776540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36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ให้นักเรียนเลือกคำตอบที่ถูกต้องที่สุดเพียงข้อเดียว</a:t>
            </a:r>
            <a:endParaRPr lang="en-US" sz="36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5904A4-C866-4BD5-9797-53025CC76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F90CB7-79CC-4092-AA4B-4900D45EF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5" name="Rectangle 81">
            <a:extLst>
              <a:ext uri="{FF2B5EF4-FFF2-40B4-BE49-F238E27FC236}">
                <a16:creationId xmlns:a16="http://schemas.microsoft.com/office/drawing/2014/main" id="{F4A5FACA-B1C9-4281-B2BF-F8B387AACC63}"/>
              </a:ext>
            </a:extLst>
          </p:cNvPr>
          <p:cNvSpPr/>
          <p:nvPr/>
        </p:nvSpPr>
        <p:spPr>
          <a:xfrm>
            <a:off x="1532290" y="1797458"/>
            <a:ext cx="7970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1. ข้อใดมีจำนวนสมาชิกของเซตน้อยที่สุด</a:t>
            </a:r>
            <a:endParaRPr lang="en-US" sz="32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B8BAA-7595-4FA3-A17A-453E592D5153}"/>
              </a:ext>
            </a:extLst>
          </p:cNvPr>
          <p:cNvGrpSpPr/>
          <p:nvPr/>
        </p:nvGrpSpPr>
        <p:grpSpPr>
          <a:xfrm>
            <a:off x="1587771" y="7033352"/>
            <a:ext cx="9016457" cy="5545108"/>
            <a:chOff x="1542902" y="4187299"/>
            <a:chExt cx="9016457" cy="5545108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CA880F-5E7E-4994-A945-9522F8B9FFD9}"/>
                </a:ext>
              </a:extLst>
            </p:cNvPr>
            <p:cNvSpPr/>
            <p:nvPr/>
          </p:nvSpPr>
          <p:spPr>
            <a:xfrm>
              <a:off x="1542902" y="4187299"/>
              <a:ext cx="9016457" cy="5545108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CD5CD1D-AFD0-4AAD-B98A-A04B3CA43924}"/>
                </a:ext>
              </a:extLst>
            </p:cNvPr>
            <p:cNvSpPr/>
            <p:nvPr/>
          </p:nvSpPr>
          <p:spPr>
            <a:xfrm>
              <a:off x="1879484" y="4600189"/>
              <a:ext cx="5942390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1.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 = {x | x 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เป็นจำนวนเต็มบวกที่น้อยกว่า 10}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ข้อ 1.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A = {x | x 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เป็นจำนวนเต็มบวกที่น้อยกว่า 10}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 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            = {1, 2, 3, 4, 5, 6, 7, 8, 9}	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จะได้ว่า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n(A) = 9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ข้อ 2.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B = {x | x 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เป็นจำนวนเต็มที่น้อยกว่า 3} 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            = {…, -2, -1, 0, 1, 2}	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จะได้ว่า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n(B) 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มีสมาชิกเป็นอนันต์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ข้อ 3.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C = {x | x 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เป็นจำนวนคู่บวกที่น้อยกว่า 22} 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                 = {2, 4, 6, 8, 10, 12, 14, 16, 18, 20}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จะได้ว่า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n(C) = 10 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ข้อ 4.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D = {x | x 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เป็นจำนวนจริงที่น้อยกว่า 1}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			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จะได้ว่า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n(D) 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มีสมาชิกเป็นอนันต์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ดังนั้น คำตอบ คือ ข้อ 1.	</a:t>
              </a:r>
            </a:p>
          </p:txBody>
        </p:sp>
      </p:grpSp>
      <p:pic>
        <p:nvPicPr>
          <p:cNvPr id="39" name="close">
            <a:extLst>
              <a:ext uri="{FF2B5EF4-FFF2-40B4-BE49-F238E27FC236}">
                <a16:creationId xmlns:a16="http://schemas.microsoft.com/office/drawing/2014/main" id="{430F8C17-34F9-4E5E-B3D6-64DA44CFEA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3240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93263 L -6.25E-7 -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92963 L 0 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-0.93263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6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92963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explaination">
            <a:extLst>
              <a:ext uri="{FF2B5EF4-FFF2-40B4-BE49-F238E27FC236}">
                <a16:creationId xmlns:a16="http://schemas.microsoft.com/office/drawing/2014/main" id="{AD072A22-0A9A-4952-8D99-9B22B8DC6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" y="6130298"/>
            <a:ext cx="1105468" cy="484632"/>
          </a:xfrm>
          <a:prstGeom prst="rect">
            <a:avLst/>
          </a:prstGeom>
        </p:spPr>
      </p:pic>
      <p:grpSp>
        <p:nvGrpSpPr>
          <p:cNvPr id="72" name="กลุ่ม 79">
            <a:extLst>
              <a:ext uri="{FF2B5EF4-FFF2-40B4-BE49-F238E27FC236}">
                <a16:creationId xmlns:a16="http://schemas.microsoft.com/office/drawing/2014/main" id="{D575DB30-F891-42B0-A355-439777656D7B}"/>
              </a:ext>
            </a:extLst>
          </p:cNvPr>
          <p:cNvGrpSpPr/>
          <p:nvPr/>
        </p:nvGrpSpPr>
        <p:grpSpPr>
          <a:xfrm>
            <a:off x="1714606" y="2249931"/>
            <a:ext cx="8888080" cy="726936"/>
            <a:chOff x="2110200" y="3104340"/>
            <a:chExt cx="8888080" cy="726936"/>
          </a:xfrm>
        </p:grpSpPr>
        <p:sp>
          <p:nvSpPr>
            <p:cNvPr id="73" name="Rectangle: Rounded Corners 23">
              <a:extLst>
                <a:ext uri="{FF2B5EF4-FFF2-40B4-BE49-F238E27FC236}">
                  <a16:creationId xmlns:a16="http://schemas.microsoft.com/office/drawing/2014/main" id="{9EA67E56-3302-4BDA-8292-30030F24E35D}"/>
                </a:ext>
              </a:extLst>
            </p:cNvPr>
            <p:cNvSpPr/>
            <p:nvPr/>
          </p:nvSpPr>
          <p:spPr>
            <a:xfrm>
              <a:off x="2110200" y="3146656"/>
              <a:ext cx="888808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83">
              <a:extLst>
                <a:ext uri="{FF2B5EF4-FFF2-40B4-BE49-F238E27FC236}">
                  <a16:creationId xmlns:a16="http://schemas.microsoft.com/office/drawing/2014/main" id="{C5C48144-E828-4041-B793-A5C0AF305213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88">
              <a:extLst>
                <a:ext uri="{FF2B5EF4-FFF2-40B4-BE49-F238E27FC236}">
                  <a16:creationId xmlns:a16="http://schemas.microsoft.com/office/drawing/2014/main" id="{75120CF7-8F6C-4794-AADC-C8CD7ACB6F95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55EFFE37-DDE7-4E67-B3B5-092602C4CCA5}"/>
                </a:ext>
              </a:extLst>
            </p:cNvPr>
            <p:cNvSpPr/>
            <p:nvPr/>
          </p:nvSpPr>
          <p:spPr>
            <a:xfrm>
              <a:off x="2765654" y="3123390"/>
              <a:ext cx="82326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{x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∈ ℝ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| x = 4n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และ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n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∈ ℤ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และ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n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&lt;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50}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เป็นเซตจำกัด</a:t>
              </a:r>
            </a:p>
          </p:txBody>
        </p:sp>
      </p:grp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EA94B1BC-DF73-44B1-BC4A-A1F64F423230}"/>
              </a:ext>
            </a:extLst>
          </p:cNvPr>
          <p:cNvGrpSpPr/>
          <p:nvPr/>
        </p:nvGrpSpPr>
        <p:grpSpPr>
          <a:xfrm>
            <a:off x="1714606" y="2249931"/>
            <a:ext cx="8888080" cy="726936"/>
            <a:chOff x="2110200" y="3104340"/>
            <a:chExt cx="8888080" cy="726936"/>
          </a:xfrm>
        </p:grpSpPr>
        <p:sp>
          <p:nvSpPr>
            <p:cNvPr id="81" name="Rectangle: Rounded Corners 23">
              <a:extLst>
                <a:ext uri="{FF2B5EF4-FFF2-40B4-BE49-F238E27FC236}">
                  <a16:creationId xmlns:a16="http://schemas.microsoft.com/office/drawing/2014/main" id="{93E2BBB2-E122-45DD-A7EE-E8246B5A32C7}"/>
                </a:ext>
              </a:extLst>
            </p:cNvPr>
            <p:cNvSpPr/>
            <p:nvPr/>
          </p:nvSpPr>
          <p:spPr>
            <a:xfrm>
              <a:off x="2110200" y="3146656"/>
              <a:ext cx="888808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3">
              <a:extLst>
                <a:ext uri="{FF2B5EF4-FFF2-40B4-BE49-F238E27FC236}">
                  <a16:creationId xmlns:a16="http://schemas.microsoft.com/office/drawing/2014/main" id="{A8648C38-D553-4572-BB06-2FB54C051AB8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8">
              <a:extLst>
                <a:ext uri="{FF2B5EF4-FFF2-40B4-BE49-F238E27FC236}">
                  <a16:creationId xmlns:a16="http://schemas.microsoft.com/office/drawing/2014/main" id="{F441A939-1B08-44B2-9B28-4C323092B61C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89F529A5-2943-407F-B77D-EF56DCFDE650}"/>
                </a:ext>
              </a:extLst>
            </p:cNvPr>
            <p:cNvSpPr/>
            <p:nvPr/>
          </p:nvSpPr>
          <p:spPr>
            <a:xfrm>
              <a:off x="2765654" y="3123390"/>
              <a:ext cx="82326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{x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∈ ℝ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| x = 4n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และ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n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∈ ℤ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และ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n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&lt;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50}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เป็นเซตจำกัด</a:t>
              </a:r>
            </a:p>
          </p:txBody>
        </p:sp>
      </p:grpSp>
      <p:grpSp>
        <p:nvGrpSpPr>
          <p:cNvPr id="62" name="กลุ่ม 104">
            <a:extLst>
              <a:ext uri="{FF2B5EF4-FFF2-40B4-BE49-F238E27FC236}">
                <a16:creationId xmlns:a16="http://schemas.microsoft.com/office/drawing/2014/main" id="{9E78D9AF-9D14-4BB3-83A9-4B62C176C6CF}"/>
              </a:ext>
            </a:extLst>
          </p:cNvPr>
          <p:cNvGrpSpPr/>
          <p:nvPr/>
        </p:nvGrpSpPr>
        <p:grpSpPr>
          <a:xfrm>
            <a:off x="1714606" y="3813464"/>
            <a:ext cx="8888078" cy="717310"/>
            <a:chOff x="2110201" y="4663949"/>
            <a:chExt cx="8888078" cy="717310"/>
          </a:xfrm>
        </p:grpSpPr>
        <p:sp>
          <p:nvSpPr>
            <p:cNvPr id="63" name="Rectangle: Rounded Corners 25">
              <a:extLst>
                <a:ext uri="{FF2B5EF4-FFF2-40B4-BE49-F238E27FC236}">
                  <a16:creationId xmlns:a16="http://schemas.microsoft.com/office/drawing/2014/main" id="{F056CD33-BB9D-4BA2-9927-4DF2E9B9FE55}"/>
                </a:ext>
              </a:extLst>
            </p:cNvPr>
            <p:cNvSpPr/>
            <p:nvPr/>
          </p:nvSpPr>
          <p:spPr>
            <a:xfrm>
              <a:off x="2110201" y="4716550"/>
              <a:ext cx="8888078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104">
              <a:extLst>
                <a:ext uri="{FF2B5EF4-FFF2-40B4-BE49-F238E27FC236}">
                  <a16:creationId xmlns:a16="http://schemas.microsoft.com/office/drawing/2014/main" id="{750CFC76-46C7-42B6-805E-259DD22D44F8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6A678A7-A63D-4AE5-AA4A-88B68B9C7884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6" name="Rectangle 31">
              <a:extLst>
                <a:ext uri="{FF2B5EF4-FFF2-40B4-BE49-F238E27FC236}">
                  <a16:creationId xmlns:a16="http://schemas.microsoft.com/office/drawing/2014/main" id="{35966DF7-CECF-4E9F-ADBB-4C21CBA31AD5}"/>
                </a:ext>
              </a:extLst>
            </p:cNvPr>
            <p:cNvSpPr/>
            <p:nvPr/>
          </p:nvSpPr>
          <p:spPr>
            <a:xfrm>
              <a:off x="2765655" y="4673373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{x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∈ ℤ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| x + 4 = 0}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เป็นเซตจำกัด</a:t>
              </a:r>
            </a:p>
          </p:txBody>
        </p:sp>
      </p:grpSp>
      <p:grpSp>
        <p:nvGrpSpPr>
          <p:cNvPr id="67" name="กลุ่ม 109">
            <a:extLst>
              <a:ext uri="{FF2B5EF4-FFF2-40B4-BE49-F238E27FC236}">
                <a16:creationId xmlns:a16="http://schemas.microsoft.com/office/drawing/2014/main" id="{5CA9ACA0-1CDC-440B-AEEA-3D2CD3DB235B}"/>
              </a:ext>
            </a:extLst>
          </p:cNvPr>
          <p:cNvGrpSpPr/>
          <p:nvPr/>
        </p:nvGrpSpPr>
        <p:grpSpPr>
          <a:xfrm>
            <a:off x="1714606" y="4592649"/>
            <a:ext cx="8888078" cy="717310"/>
            <a:chOff x="2110200" y="4663949"/>
            <a:chExt cx="8888078" cy="717310"/>
          </a:xfrm>
        </p:grpSpPr>
        <p:sp>
          <p:nvSpPr>
            <p:cNvPr id="68" name="Rectangle: Rounded Corners 25">
              <a:extLst>
                <a:ext uri="{FF2B5EF4-FFF2-40B4-BE49-F238E27FC236}">
                  <a16:creationId xmlns:a16="http://schemas.microsoft.com/office/drawing/2014/main" id="{E2D16BE9-9D36-4BE0-BA62-7B193A1B579B}"/>
                </a:ext>
              </a:extLst>
            </p:cNvPr>
            <p:cNvSpPr/>
            <p:nvPr/>
          </p:nvSpPr>
          <p:spPr>
            <a:xfrm>
              <a:off x="2110200" y="4716550"/>
              <a:ext cx="888807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104">
              <a:extLst>
                <a:ext uri="{FF2B5EF4-FFF2-40B4-BE49-F238E27FC236}">
                  <a16:creationId xmlns:a16="http://schemas.microsoft.com/office/drawing/2014/main" id="{8C362BB2-B3BF-438D-B68B-BFCE1E531C95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107">
              <a:extLst>
                <a:ext uri="{FF2B5EF4-FFF2-40B4-BE49-F238E27FC236}">
                  <a16:creationId xmlns:a16="http://schemas.microsoft.com/office/drawing/2014/main" id="{97A78897-D555-42CB-AE99-63D947293622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1" name="Rectangle 31">
              <a:extLst>
                <a:ext uri="{FF2B5EF4-FFF2-40B4-BE49-F238E27FC236}">
                  <a16:creationId xmlns:a16="http://schemas.microsoft.com/office/drawing/2014/main" id="{CEE454AB-F323-47DA-BCC9-38BB25872694}"/>
                </a:ext>
              </a:extLst>
            </p:cNvPr>
            <p:cNvSpPr/>
            <p:nvPr/>
          </p:nvSpPr>
          <p:spPr>
            <a:xfrm>
              <a:off x="2765655" y="467337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{x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∈ ℝ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| </a:t>
              </a:r>
              <a:r>
                <a:rPr lang="en-US" alt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x</a:t>
              </a:r>
              <a:r>
                <a:rPr lang="en-US" altLang="en-US" sz="4000" baseline="30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= 1}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เป็นเซตอนันต์</a:t>
              </a:r>
            </a:p>
          </p:txBody>
        </p:sp>
      </p:grpSp>
      <p:grpSp>
        <p:nvGrpSpPr>
          <p:cNvPr id="105" name="กลุ่ม 104">
            <a:extLst>
              <a:ext uri="{FF2B5EF4-FFF2-40B4-BE49-F238E27FC236}">
                <a16:creationId xmlns:a16="http://schemas.microsoft.com/office/drawing/2014/main" id="{995F5C00-853A-430F-8F25-DF3C94302B94}"/>
              </a:ext>
            </a:extLst>
          </p:cNvPr>
          <p:cNvGrpSpPr/>
          <p:nvPr/>
        </p:nvGrpSpPr>
        <p:grpSpPr>
          <a:xfrm>
            <a:off x="1714606" y="3813464"/>
            <a:ext cx="8888078" cy="717310"/>
            <a:chOff x="2110201" y="4663949"/>
            <a:chExt cx="8888078" cy="717310"/>
          </a:xfrm>
        </p:grpSpPr>
        <p:sp>
          <p:nvSpPr>
            <p:cNvPr id="106" name="Rectangle: Rounded Corners 25">
              <a:extLst>
                <a:ext uri="{FF2B5EF4-FFF2-40B4-BE49-F238E27FC236}">
                  <a16:creationId xmlns:a16="http://schemas.microsoft.com/office/drawing/2014/main" id="{6002B050-65CC-4DCB-A66E-09C4C46EAEF3}"/>
                </a:ext>
              </a:extLst>
            </p:cNvPr>
            <p:cNvSpPr/>
            <p:nvPr/>
          </p:nvSpPr>
          <p:spPr>
            <a:xfrm>
              <a:off x="2110201" y="4716550"/>
              <a:ext cx="888807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: Rounded Corners 104">
              <a:extLst>
                <a:ext uri="{FF2B5EF4-FFF2-40B4-BE49-F238E27FC236}">
                  <a16:creationId xmlns:a16="http://schemas.microsoft.com/office/drawing/2014/main" id="{3B3458E8-715C-4A5A-A930-20650812D1EA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20B805A-C1C2-4BFF-982D-487DE4BFEFBC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9" name="Rectangle 31">
              <a:extLst>
                <a:ext uri="{FF2B5EF4-FFF2-40B4-BE49-F238E27FC236}">
                  <a16:creationId xmlns:a16="http://schemas.microsoft.com/office/drawing/2014/main" id="{142D4EEA-3152-4404-B39F-9A87E39B4F89}"/>
                </a:ext>
              </a:extLst>
            </p:cNvPr>
            <p:cNvSpPr/>
            <p:nvPr/>
          </p:nvSpPr>
          <p:spPr>
            <a:xfrm>
              <a:off x="2765655" y="4673373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{x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∈ ℤ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| x + 4 = 0}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เป็นเซตจำกัด</a:t>
              </a:r>
            </a:p>
          </p:txBody>
        </p:sp>
      </p:grpSp>
      <p:grpSp>
        <p:nvGrpSpPr>
          <p:cNvPr id="110" name="กลุ่ม 109">
            <a:extLst>
              <a:ext uri="{FF2B5EF4-FFF2-40B4-BE49-F238E27FC236}">
                <a16:creationId xmlns:a16="http://schemas.microsoft.com/office/drawing/2014/main" id="{71003FD9-64AE-49B6-A3C6-B5B88D6718AA}"/>
              </a:ext>
            </a:extLst>
          </p:cNvPr>
          <p:cNvGrpSpPr/>
          <p:nvPr/>
        </p:nvGrpSpPr>
        <p:grpSpPr>
          <a:xfrm>
            <a:off x="1714606" y="4592649"/>
            <a:ext cx="8888078" cy="717310"/>
            <a:chOff x="2110200" y="4663949"/>
            <a:chExt cx="8888078" cy="717310"/>
          </a:xfrm>
        </p:grpSpPr>
        <p:sp>
          <p:nvSpPr>
            <p:cNvPr id="111" name="Rectangle: Rounded Corners 25">
              <a:extLst>
                <a:ext uri="{FF2B5EF4-FFF2-40B4-BE49-F238E27FC236}">
                  <a16:creationId xmlns:a16="http://schemas.microsoft.com/office/drawing/2014/main" id="{273A77E5-893E-405D-AF1C-9D6E42DC3019}"/>
                </a:ext>
              </a:extLst>
            </p:cNvPr>
            <p:cNvSpPr/>
            <p:nvPr/>
          </p:nvSpPr>
          <p:spPr>
            <a:xfrm>
              <a:off x="2110200" y="4716550"/>
              <a:ext cx="888807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: Rounded Corners 104">
              <a:extLst>
                <a:ext uri="{FF2B5EF4-FFF2-40B4-BE49-F238E27FC236}">
                  <a16:creationId xmlns:a16="http://schemas.microsoft.com/office/drawing/2014/main" id="{630C623C-DD9F-4642-94EF-66366D396BE6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07">
              <a:extLst>
                <a:ext uri="{FF2B5EF4-FFF2-40B4-BE49-F238E27FC236}">
                  <a16:creationId xmlns:a16="http://schemas.microsoft.com/office/drawing/2014/main" id="{412B5B0B-FD67-4D9E-A50C-81E4A070E2B6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4" name="Rectangle 31">
              <a:extLst>
                <a:ext uri="{FF2B5EF4-FFF2-40B4-BE49-F238E27FC236}">
                  <a16:creationId xmlns:a16="http://schemas.microsoft.com/office/drawing/2014/main" id="{81385D43-5C29-401C-B169-8579A4AB6CBA}"/>
                </a:ext>
              </a:extLst>
            </p:cNvPr>
            <p:cNvSpPr/>
            <p:nvPr/>
          </p:nvSpPr>
          <p:spPr>
            <a:xfrm>
              <a:off x="2765655" y="467337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{x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∈ ℝ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| </a:t>
              </a:r>
              <a:r>
                <a:rPr lang="en-US" alt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x</a:t>
              </a:r>
              <a:r>
                <a:rPr lang="en-US" altLang="en-US" sz="4000" baseline="30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= 1}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เป็นเซตอนันต์</a:t>
              </a:r>
            </a:p>
          </p:txBody>
        </p:sp>
      </p:grpSp>
      <p:grpSp>
        <p:nvGrpSpPr>
          <p:cNvPr id="44" name="กลุ่ม 43">
            <a:extLst>
              <a:ext uri="{FF2B5EF4-FFF2-40B4-BE49-F238E27FC236}">
                <a16:creationId xmlns:a16="http://schemas.microsoft.com/office/drawing/2014/main" id="{9E4A6B67-244A-4546-9EE9-AA54B3097513}"/>
              </a:ext>
            </a:extLst>
          </p:cNvPr>
          <p:cNvGrpSpPr/>
          <p:nvPr/>
        </p:nvGrpSpPr>
        <p:grpSpPr>
          <a:xfrm>
            <a:off x="1714603" y="3019691"/>
            <a:ext cx="8888077" cy="731899"/>
            <a:chOff x="2110200" y="3860611"/>
            <a:chExt cx="8888077" cy="731899"/>
          </a:xfrm>
        </p:grpSpPr>
        <p:sp>
          <p:nvSpPr>
            <p:cNvPr id="46" name="Rectangle: Rounded Corners 24">
              <a:extLst>
                <a:ext uri="{FF2B5EF4-FFF2-40B4-BE49-F238E27FC236}">
                  <a16:creationId xmlns:a16="http://schemas.microsoft.com/office/drawing/2014/main" id="{24C575F4-A383-4DFA-A31E-5EC47C7EDBE4}"/>
                </a:ext>
              </a:extLst>
            </p:cNvPr>
            <p:cNvSpPr/>
            <p:nvPr/>
          </p:nvSpPr>
          <p:spPr>
            <a:xfrm>
              <a:off x="2110200" y="3908028"/>
              <a:ext cx="8888077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93">
              <a:extLst>
                <a:ext uri="{FF2B5EF4-FFF2-40B4-BE49-F238E27FC236}">
                  <a16:creationId xmlns:a16="http://schemas.microsoft.com/office/drawing/2014/main" id="{F1CC4534-F6FC-4F38-8314-5CA37D5541CE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94">
              <a:extLst>
                <a:ext uri="{FF2B5EF4-FFF2-40B4-BE49-F238E27FC236}">
                  <a16:creationId xmlns:a16="http://schemas.microsoft.com/office/drawing/2014/main" id="{3972B688-B1DA-4BAD-92EE-5E24F2C567E1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0DCD36C1-10CB-4083-9607-0922FA8B5E66}"/>
                </a:ext>
              </a:extLst>
            </p:cNvPr>
            <p:cNvSpPr/>
            <p:nvPr/>
          </p:nvSpPr>
          <p:spPr>
            <a:xfrm>
              <a:off x="2765655" y="3884624"/>
              <a:ext cx="82326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{x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∈ ℤ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| </a:t>
              </a:r>
              <a:r>
                <a:rPr lang="en-US" alt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3x</a:t>
              </a:r>
              <a:r>
                <a:rPr lang="en-US" altLang="en-US" sz="4000" baseline="30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- 27 = 0}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เป็นเซตว่าง</a:t>
              </a:r>
            </a:p>
          </p:txBody>
        </p:sp>
      </p:grp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A9C88238-0886-4BCD-862F-635546E08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5904A4-C866-4BD5-9797-53025CC76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F90CB7-79CC-4092-AA4B-4900D45EF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5" name="Rectangle 81">
            <a:extLst>
              <a:ext uri="{FF2B5EF4-FFF2-40B4-BE49-F238E27FC236}">
                <a16:creationId xmlns:a16="http://schemas.microsoft.com/office/drawing/2014/main" id="{F4A5FACA-B1C9-4281-B2BF-F8B387AACC63}"/>
              </a:ext>
            </a:extLst>
          </p:cNvPr>
          <p:cNvSpPr/>
          <p:nvPr/>
        </p:nvSpPr>
        <p:spPr>
          <a:xfrm>
            <a:off x="1532290" y="1602770"/>
            <a:ext cx="4839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2. ข้อใดต่อไปนี้ถูกต้อง</a:t>
            </a:r>
            <a:endParaRPr lang="en-US" sz="32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grpSp>
        <p:nvGrpSpPr>
          <p:cNvPr id="86" name="กลุ่ม 85">
            <a:extLst>
              <a:ext uri="{FF2B5EF4-FFF2-40B4-BE49-F238E27FC236}">
                <a16:creationId xmlns:a16="http://schemas.microsoft.com/office/drawing/2014/main" id="{213C70CF-7679-4B8F-ABE2-27264E00F499}"/>
              </a:ext>
            </a:extLst>
          </p:cNvPr>
          <p:cNvGrpSpPr/>
          <p:nvPr/>
        </p:nvGrpSpPr>
        <p:grpSpPr>
          <a:xfrm>
            <a:off x="1714606" y="3019691"/>
            <a:ext cx="8888079" cy="731899"/>
            <a:chOff x="2110200" y="3860611"/>
            <a:chExt cx="8888079" cy="731899"/>
          </a:xfrm>
        </p:grpSpPr>
        <p:sp>
          <p:nvSpPr>
            <p:cNvPr id="88" name="Rectangle: Rounded Corners 24">
              <a:extLst>
                <a:ext uri="{FF2B5EF4-FFF2-40B4-BE49-F238E27FC236}">
                  <a16:creationId xmlns:a16="http://schemas.microsoft.com/office/drawing/2014/main" id="{8D13B359-5191-42BC-ABF3-3BDD8A2CAB25}"/>
                </a:ext>
              </a:extLst>
            </p:cNvPr>
            <p:cNvSpPr/>
            <p:nvPr/>
          </p:nvSpPr>
          <p:spPr>
            <a:xfrm>
              <a:off x="2110200" y="3908028"/>
              <a:ext cx="8888079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93">
              <a:extLst>
                <a:ext uri="{FF2B5EF4-FFF2-40B4-BE49-F238E27FC236}">
                  <a16:creationId xmlns:a16="http://schemas.microsoft.com/office/drawing/2014/main" id="{A7441C2B-1EF9-4809-B791-DF89A1D19DE6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4">
              <a:extLst>
                <a:ext uri="{FF2B5EF4-FFF2-40B4-BE49-F238E27FC236}">
                  <a16:creationId xmlns:a16="http://schemas.microsoft.com/office/drawing/2014/main" id="{506C3E8A-EB73-487C-8F48-B9C82A1D9858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97" name="Rectangle 30">
              <a:extLst>
                <a:ext uri="{FF2B5EF4-FFF2-40B4-BE49-F238E27FC236}">
                  <a16:creationId xmlns:a16="http://schemas.microsoft.com/office/drawing/2014/main" id="{767BEC13-BB85-4810-AB1D-DEBD72199AE3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{x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∈ ℤ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| </a:t>
              </a:r>
              <a:r>
                <a:rPr lang="en-US" alt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3x</a:t>
              </a:r>
              <a:r>
                <a:rPr lang="en-US" altLang="en-US" sz="4000" baseline="30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- 27 = 0}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เป็นเซตว่าง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B8BAA-7595-4FA3-A17A-453E592D5153}"/>
              </a:ext>
            </a:extLst>
          </p:cNvPr>
          <p:cNvGrpSpPr/>
          <p:nvPr/>
        </p:nvGrpSpPr>
        <p:grpSpPr>
          <a:xfrm>
            <a:off x="1587771" y="7033351"/>
            <a:ext cx="9016457" cy="6092989"/>
            <a:chOff x="1542902" y="4187298"/>
            <a:chExt cx="9016457" cy="6092989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CA880F-5E7E-4994-A945-9522F8B9FFD9}"/>
                </a:ext>
              </a:extLst>
            </p:cNvPr>
            <p:cNvSpPr/>
            <p:nvPr/>
          </p:nvSpPr>
          <p:spPr>
            <a:xfrm>
              <a:off x="1542902" y="4187298"/>
              <a:ext cx="9016457" cy="6092989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/>
                <p:nvPr/>
              </p:nvSpPr>
              <p:spPr>
                <a:xfrm>
                  <a:off x="1879484" y="4428739"/>
                  <a:ext cx="8600286" cy="56477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th-TH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เฉลย ข้อ 3</a:t>
                  </a: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.</a:t>
                  </a: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{x </a:t>
                  </a:r>
                  <a:r>
                    <a:rPr lang="en-US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∈ ℤ</a:t>
                  </a:r>
                  <a:r>
                    <a:rPr lang="en-US" sz="24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| x + 4 = 0} 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เป็นเซตจำกัด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ข้อ 1. ไม่ถูกต้อง เนื่องจาก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b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</a:br>
                  <a:r>
                    <a:rPr lang="en-US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{x ∈ </a:t>
                  </a:r>
                  <a14:m>
                    <m:oMath xmlns:m="http://schemas.openxmlformats.org/officeDocument/2006/math">
                      <m:r>
                        <a:rPr lang="en-US" altLang="en-US" sz="2400" b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ℝ</m:t>
                      </m:r>
                    </m:oMath>
                  </a14:m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| x = 4n </a:t>
                  </a:r>
                  <a: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และ 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n ∈ </a:t>
                  </a:r>
                  <a14:m>
                    <m:oMath xmlns:m="http://schemas.openxmlformats.org/officeDocument/2006/math">
                      <m:r>
                        <a:rPr lang="en-US" altLang="en-US" sz="2400" b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ℤ</m:t>
                      </m:r>
                    </m:oMath>
                  </a14:m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และ 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n &lt; 50}</a:t>
                  </a:r>
                  <a: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= {…, 184,  188, 192, 196}</a:t>
                  </a:r>
                  <a:b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</a:br>
                  <a: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alt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จะได้ว่า เป็นเซตอนันต์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ข้อ 2. ไม่ถูกต้อง เนื่องจาก</a:t>
                  </a:r>
                  <a:b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</a:br>
                  <a:r>
                    <a:rPr lang="en-US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{x </a:t>
                  </a:r>
                  <a:r>
                    <a:rPr lang="en-US" altLang="en-US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∈ </a:t>
                  </a:r>
                  <a14:m>
                    <m:oMath xmlns:m="http://schemas.openxmlformats.org/officeDocument/2006/math">
                      <m:r>
                        <a:rPr lang="en-US" altLang="en-US" sz="2400" b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ℤ</m:t>
                      </m:r>
                    </m:oMath>
                  </a14:m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| 3x</a:t>
                  </a:r>
                  <a:r>
                    <a:rPr lang="en-US" altLang="en-US" sz="2400" baseline="30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2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- 27 = 0}</a:t>
                  </a:r>
                  <a: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= {-3, 3}</a:t>
                  </a:r>
                  <a:b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</a:br>
                  <a: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alt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จะได้ว่า เป็นเซตจำกัด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ข้อ 3. ถูกต้อง เนื่องจาก</a:t>
                  </a:r>
                  <a:b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</a:br>
                  <a:r>
                    <a:rPr lang="en-US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en-US" altLang="en-US" sz="24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{x</a:t>
                  </a:r>
                  <a:r>
                    <a:rPr lang="en-US" altLang="en-US" sz="2400" i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altLang="en-US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∈ </a:t>
                  </a:r>
                  <a14:m>
                    <m:oMath xmlns:m="http://schemas.openxmlformats.org/officeDocument/2006/math">
                      <m:r>
                        <a:rPr lang="en-US" altLang="en-US" sz="24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ℤ</m:t>
                      </m:r>
                    </m:oMath>
                  </a14:m>
                  <a:r>
                    <a:rPr lang="en-US" altLang="en-US" sz="24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| x + 4 = 0} 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= {-</a:t>
                  </a:r>
                  <a: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4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}</a:t>
                  </a:r>
                  <a:b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</a:b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alt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จะได้ว่า เป็นเซตจำกัด</a:t>
                  </a:r>
                  <a:r>
                    <a:rPr lang="th-TH" altLang="en-US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endParaRPr lang="en-US" altLang="en-US" sz="2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  <a:p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ข้อ 4. ไม่ถูกต้อง เนื่องจาก </a:t>
                  </a:r>
                  <a:b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</a:br>
                  <a:r>
                    <a:rPr lang="en-US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{</a:t>
                  </a:r>
                  <a:r>
                    <a:rPr lang="en-US" altLang="en-US" sz="2400" i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x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altLang="en-US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∈ </a:t>
                  </a:r>
                  <a14:m>
                    <m:oMath xmlns:m="http://schemas.openxmlformats.org/officeDocument/2006/math">
                      <m:r>
                        <a:rPr lang="en-US" altLang="en-US" sz="2400" b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ℝ</m:t>
                      </m:r>
                    </m:oMath>
                  </a14:m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| x</a:t>
                  </a:r>
                  <a:r>
                    <a:rPr lang="en-US" altLang="en-US" sz="2400" baseline="30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3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= 1}</a:t>
                  </a:r>
                  <a: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= {</a:t>
                  </a:r>
                  <a: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1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}</a:t>
                  </a:r>
                  <a:endParaRPr lang="th-TH" altLang="en-US" sz="240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  <a:p>
                  <a:r>
                    <a:rPr lang="th-TH" alt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alt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จะได้ว่า เป็นเซตจำกัด</a:t>
                  </a:r>
                </a:p>
                <a:p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ดังนั้น คำตอบ คือ ข้อ 3.</a:t>
                  </a:r>
                  <a:endParaRPr lang="th-TH" altLang="en-US" sz="2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84" y="4428739"/>
                  <a:ext cx="8600286" cy="5647700"/>
                </a:xfrm>
                <a:prstGeom prst="rect">
                  <a:avLst/>
                </a:prstGeom>
                <a:blipFill>
                  <a:blip r:embed="rId8"/>
                  <a:stretch>
                    <a:fillRect l="-1135" t="-863" b="-14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close">
            <a:extLst>
              <a:ext uri="{FF2B5EF4-FFF2-40B4-BE49-F238E27FC236}">
                <a16:creationId xmlns:a16="http://schemas.microsoft.com/office/drawing/2014/main" id="{430F8C17-34F9-4E5E-B3D6-64DA44CFEA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3240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97801 L -6.25E-7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96968 L 0 4.07407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-0.9780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81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96968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DEF448-6AE9-44B0-A0FF-FE138DBA3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912" y="1255615"/>
            <a:ext cx="542591" cy="536494"/>
          </a:xfrm>
          <a:prstGeom prst="rect">
            <a:avLst/>
          </a:prstGeom>
        </p:spPr>
      </p:pic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A9C88238-0886-4BCD-862F-635546E08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2" name="explaination">
            <a:extLst>
              <a:ext uri="{FF2B5EF4-FFF2-40B4-BE49-F238E27FC236}">
                <a16:creationId xmlns:a16="http://schemas.microsoft.com/office/drawing/2014/main" id="{2674E8C7-2B4C-4F9F-A3A5-DEB11F511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" y="6130298"/>
            <a:ext cx="1105468" cy="484632"/>
          </a:xfrm>
          <a:prstGeom prst="rect">
            <a:avLst/>
          </a:prstGeom>
        </p:spPr>
      </p:pic>
      <p:grpSp>
        <p:nvGrpSpPr>
          <p:cNvPr id="58" name="กลุ่ม 89">
            <a:extLst>
              <a:ext uri="{FF2B5EF4-FFF2-40B4-BE49-F238E27FC236}">
                <a16:creationId xmlns:a16="http://schemas.microsoft.com/office/drawing/2014/main" id="{015C428E-9226-4B1D-822F-F5FCE01DD523}"/>
              </a:ext>
            </a:extLst>
          </p:cNvPr>
          <p:cNvGrpSpPr/>
          <p:nvPr/>
        </p:nvGrpSpPr>
        <p:grpSpPr>
          <a:xfrm>
            <a:off x="2720119" y="2510333"/>
            <a:ext cx="6983992" cy="726936"/>
            <a:chOff x="2110200" y="3104340"/>
            <a:chExt cx="6983992" cy="726936"/>
          </a:xfrm>
        </p:grpSpPr>
        <p:sp>
          <p:nvSpPr>
            <p:cNvPr id="59" name="Rectangle: Rounded Corners 23">
              <a:extLst>
                <a:ext uri="{FF2B5EF4-FFF2-40B4-BE49-F238E27FC236}">
                  <a16:creationId xmlns:a16="http://schemas.microsoft.com/office/drawing/2014/main" id="{3CC76642-5818-43FE-B845-DAC456440FE4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83">
              <a:extLst>
                <a:ext uri="{FF2B5EF4-FFF2-40B4-BE49-F238E27FC236}">
                  <a16:creationId xmlns:a16="http://schemas.microsoft.com/office/drawing/2014/main" id="{36ECA981-8DD1-44D9-BB7D-F580F398D05A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88">
              <a:extLst>
                <a:ext uri="{FF2B5EF4-FFF2-40B4-BE49-F238E27FC236}">
                  <a16:creationId xmlns:a16="http://schemas.microsoft.com/office/drawing/2014/main" id="{BFAA3883-27B9-4F02-BA10-A44DD7ABBFE6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20E05B86-D928-44AC-ACFA-5F0EDE056043}"/>
                </a:ext>
              </a:extLst>
            </p:cNvPr>
            <p:cNvSpPr/>
            <p:nvPr/>
          </p:nvSpPr>
          <p:spPr>
            <a:xfrm>
              <a:off x="2765656" y="3123390"/>
              <a:ext cx="63285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– B = B – A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3" name="กลุ่ม 95">
            <a:extLst>
              <a:ext uri="{FF2B5EF4-FFF2-40B4-BE49-F238E27FC236}">
                <a16:creationId xmlns:a16="http://schemas.microsoft.com/office/drawing/2014/main" id="{8B865B7E-62B1-4E5D-9F7E-8F07FA65310B}"/>
              </a:ext>
            </a:extLst>
          </p:cNvPr>
          <p:cNvGrpSpPr/>
          <p:nvPr/>
        </p:nvGrpSpPr>
        <p:grpSpPr>
          <a:xfrm>
            <a:off x="2720119" y="3280093"/>
            <a:ext cx="6983990" cy="731899"/>
            <a:chOff x="2110201" y="3860611"/>
            <a:chExt cx="6983990" cy="731899"/>
          </a:xfrm>
        </p:grpSpPr>
        <p:sp>
          <p:nvSpPr>
            <p:cNvPr id="64" name="Rectangle: Rounded Corners 24">
              <a:extLst>
                <a:ext uri="{FF2B5EF4-FFF2-40B4-BE49-F238E27FC236}">
                  <a16:creationId xmlns:a16="http://schemas.microsoft.com/office/drawing/2014/main" id="{C1132215-6FE4-4397-B8AE-24C26608E9BC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93">
              <a:extLst>
                <a:ext uri="{FF2B5EF4-FFF2-40B4-BE49-F238E27FC236}">
                  <a16:creationId xmlns:a16="http://schemas.microsoft.com/office/drawing/2014/main" id="{6ADF077C-C1AD-4463-8F0D-EF93EC8C13CC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94">
              <a:extLst>
                <a:ext uri="{FF2B5EF4-FFF2-40B4-BE49-F238E27FC236}">
                  <a16:creationId xmlns:a16="http://schemas.microsoft.com/office/drawing/2014/main" id="{B266EA74-EC30-492C-98EB-12BE3E2B5EDE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7" name="Rectangle 30">
              <a:extLst>
                <a:ext uri="{FF2B5EF4-FFF2-40B4-BE49-F238E27FC236}">
                  <a16:creationId xmlns:a16="http://schemas.microsoft.com/office/drawing/2014/main" id="{BB397542-2BEF-470A-BA03-669DEDC029ED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– B = A </a:t>
              </a:r>
              <a:r>
                <a:rPr lang="en-US" sz="28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∩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B'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8" name="กลุ่ม 101">
            <a:extLst>
              <a:ext uri="{FF2B5EF4-FFF2-40B4-BE49-F238E27FC236}">
                <a16:creationId xmlns:a16="http://schemas.microsoft.com/office/drawing/2014/main" id="{4FF03E55-7984-4822-9BA5-AF3EDBC37102}"/>
              </a:ext>
            </a:extLst>
          </p:cNvPr>
          <p:cNvGrpSpPr/>
          <p:nvPr/>
        </p:nvGrpSpPr>
        <p:grpSpPr>
          <a:xfrm>
            <a:off x="2720119" y="4073866"/>
            <a:ext cx="6983990" cy="745885"/>
            <a:chOff x="2110201" y="4663949"/>
            <a:chExt cx="6983990" cy="745885"/>
          </a:xfrm>
        </p:grpSpPr>
        <p:sp>
          <p:nvSpPr>
            <p:cNvPr id="69" name="Rectangle: Rounded Corners 25">
              <a:extLst>
                <a:ext uri="{FF2B5EF4-FFF2-40B4-BE49-F238E27FC236}">
                  <a16:creationId xmlns:a16="http://schemas.microsoft.com/office/drawing/2014/main" id="{3D5C2BB0-9FC9-444F-91E3-D1EC1DB2E292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104">
              <a:extLst>
                <a:ext uri="{FF2B5EF4-FFF2-40B4-BE49-F238E27FC236}">
                  <a16:creationId xmlns:a16="http://schemas.microsoft.com/office/drawing/2014/main" id="{2F82E820-B16A-4234-9483-BD3F2981C388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107">
              <a:extLst>
                <a:ext uri="{FF2B5EF4-FFF2-40B4-BE49-F238E27FC236}">
                  <a16:creationId xmlns:a16="http://schemas.microsoft.com/office/drawing/2014/main" id="{F866E6CB-25CD-4A03-AAC7-1E027D7F9614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2" name="Rectangle 31">
              <a:extLst>
                <a:ext uri="{FF2B5EF4-FFF2-40B4-BE49-F238E27FC236}">
                  <a16:creationId xmlns:a16="http://schemas.microsoft.com/office/drawing/2014/main" id="{59A96936-8DEB-4EF3-9246-A62CFF4BD5CD}"/>
                </a:ext>
              </a:extLst>
            </p:cNvPr>
            <p:cNvSpPr/>
            <p:nvPr/>
          </p:nvSpPr>
          <p:spPr>
            <a:xfrm>
              <a:off x="2765655" y="4701948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pt-BR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C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–</a:t>
              </a:r>
              <a:r>
                <a:rPr lang="pt-BR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(A </a:t>
              </a:r>
              <a:r>
                <a:rPr lang="en-US" sz="28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∩</a:t>
              </a:r>
              <a:r>
                <a:rPr lang="pt-BR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B) = C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– </a:t>
              </a:r>
              <a:r>
                <a:rPr lang="pt-BR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3" name="กลุ่ม 116">
            <a:extLst>
              <a:ext uri="{FF2B5EF4-FFF2-40B4-BE49-F238E27FC236}">
                <a16:creationId xmlns:a16="http://schemas.microsoft.com/office/drawing/2014/main" id="{7FDD9209-B38A-4BC1-9826-3D3DD54A2F08}"/>
              </a:ext>
            </a:extLst>
          </p:cNvPr>
          <p:cNvGrpSpPr/>
          <p:nvPr/>
        </p:nvGrpSpPr>
        <p:grpSpPr>
          <a:xfrm>
            <a:off x="2720119" y="4853051"/>
            <a:ext cx="6983989" cy="736360"/>
            <a:chOff x="2110200" y="4663949"/>
            <a:chExt cx="6983989" cy="736360"/>
          </a:xfrm>
        </p:grpSpPr>
        <p:sp>
          <p:nvSpPr>
            <p:cNvPr id="74" name="Rectangle: Rounded Corners 25">
              <a:extLst>
                <a:ext uri="{FF2B5EF4-FFF2-40B4-BE49-F238E27FC236}">
                  <a16:creationId xmlns:a16="http://schemas.microsoft.com/office/drawing/2014/main" id="{7377D461-A256-428B-BDC1-206B57120083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104">
              <a:extLst>
                <a:ext uri="{FF2B5EF4-FFF2-40B4-BE49-F238E27FC236}">
                  <a16:creationId xmlns:a16="http://schemas.microsoft.com/office/drawing/2014/main" id="{0ACF3500-30A9-46E1-81BB-4D0539152253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107">
              <a:extLst>
                <a:ext uri="{FF2B5EF4-FFF2-40B4-BE49-F238E27FC236}">
                  <a16:creationId xmlns:a16="http://schemas.microsoft.com/office/drawing/2014/main" id="{7FF8948C-C9DE-43E7-9779-3A850769BFD6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7" name="Rectangle 31">
              <a:extLst>
                <a:ext uri="{FF2B5EF4-FFF2-40B4-BE49-F238E27FC236}">
                  <a16:creationId xmlns:a16="http://schemas.microsoft.com/office/drawing/2014/main" id="{DB2721AC-03C9-4D17-AA72-DF940267F590}"/>
                </a:ext>
              </a:extLst>
            </p:cNvPr>
            <p:cNvSpPr/>
            <p:nvPr/>
          </p:nvSpPr>
          <p:spPr>
            <a:xfrm>
              <a:off x="2765655" y="469242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C – B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⊄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B'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0" name="กลุ่ม 89">
            <a:extLst>
              <a:ext uri="{FF2B5EF4-FFF2-40B4-BE49-F238E27FC236}">
                <a16:creationId xmlns:a16="http://schemas.microsoft.com/office/drawing/2014/main" id="{09071D22-479A-485C-A35D-3A57EFD9D543}"/>
              </a:ext>
            </a:extLst>
          </p:cNvPr>
          <p:cNvGrpSpPr/>
          <p:nvPr/>
        </p:nvGrpSpPr>
        <p:grpSpPr>
          <a:xfrm>
            <a:off x="2720119" y="2510333"/>
            <a:ext cx="6983992" cy="726936"/>
            <a:chOff x="2110200" y="3104340"/>
            <a:chExt cx="6983992" cy="726936"/>
          </a:xfrm>
        </p:grpSpPr>
        <p:sp>
          <p:nvSpPr>
            <p:cNvPr id="92" name="Rectangle: Rounded Corners 23">
              <a:extLst>
                <a:ext uri="{FF2B5EF4-FFF2-40B4-BE49-F238E27FC236}">
                  <a16:creationId xmlns:a16="http://schemas.microsoft.com/office/drawing/2014/main" id="{C6F0E8C5-D66C-4C99-B6E7-AC8BABB9A552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83">
              <a:extLst>
                <a:ext uri="{FF2B5EF4-FFF2-40B4-BE49-F238E27FC236}">
                  <a16:creationId xmlns:a16="http://schemas.microsoft.com/office/drawing/2014/main" id="{427E7357-CBA7-496D-8765-5461E4C6D841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id="{2A4D616B-3205-49FD-9C85-7B5F3BE6B8A6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F72D454E-0FDF-47C5-B34D-41535521C447}"/>
                </a:ext>
              </a:extLst>
            </p:cNvPr>
            <p:cNvSpPr/>
            <p:nvPr/>
          </p:nvSpPr>
          <p:spPr>
            <a:xfrm>
              <a:off x="2765656" y="3123390"/>
              <a:ext cx="63285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– B = B – A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308FE60A-5354-4F2E-9575-F79680BA3AA4}"/>
              </a:ext>
            </a:extLst>
          </p:cNvPr>
          <p:cNvGrpSpPr/>
          <p:nvPr/>
        </p:nvGrpSpPr>
        <p:grpSpPr>
          <a:xfrm>
            <a:off x="2720119" y="3280093"/>
            <a:ext cx="6983990" cy="731899"/>
            <a:chOff x="2110201" y="3860611"/>
            <a:chExt cx="6983990" cy="731899"/>
          </a:xfrm>
        </p:grpSpPr>
        <p:sp>
          <p:nvSpPr>
            <p:cNvPr id="98" name="Rectangle: Rounded Corners 24">
              <a:extLst>
                <a:ext uri="{FF2B5EF4-FFF2-40B4-BE49-F238E27FC236}">
                  <a16:creationId xmlns:a16="http://schemas.microsoft.com/office/drawing/2014/main" id="{497A4242-635E-4244-956B-FC771FD887C1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3">
              <a:extLst>
                <a:ext uri="{FF2B5EF4-FFF2-40B4-BE49-F238E27FC236}">
                  <a16:creationId xmlns:a16="http://schemas.microsoft.com/office/drawing/2014/main" id="{012FA3E2-E25B-4A6C-AB51-1AD6FF9EBFEE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7C709BEA-EADD-4830-9BA9-9D5A3625EA34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1" name="Rectangle 30">
              <a:extLst>
                <a:ext uri="{FF2B5EF4-FFF2-40B4-BE49-F238E27FC236}">
                  <a16:creationId xmlns:a16="http://schemas.microsoft.com/office/drawing/2014/main" id="{DDB84400-7BC0-4A3E-9C82-C99D1E9AD027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– B = A </a:t>
              </a:r>
              <a:r>
                <a:rPr lang="en-US" sz="28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∩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B'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2" name="กลุ่ม 101">
            <a:extLst>
              <a:ext uri="{FF2B5EF4-FFF2-40B4-BE49-F238E27FC236}">
                <a16:creationId xmlns:a16="http://schemas.microsoft.com/office/drawing/2014/main" id="{CA2BF52A-D623-438B-9302-B69E6FFDC7C8}"/>
              </a:ext>
            </a:extLst>
          </p:cNvPr>
          <p:cNvGrpSpPr/>
          <p:nvPr/>
        </p:nvGrpSpPr>
        <p:grpSpPr>
          <a:xfrm>
            <a:off x="2720119" y="4073866"/>
            <a:ext cx="6983990" cy="745885"/>
            <a:chOff x="2110201" y="4663949"/>
            <a:chExt cx="6983990" cy="745885"/>
          </a:xfrm>
        </p:grpSpPr>
        <p:sp>
          <p:nvSpPr>
            <p:cNvPr id="103" name="Rectangle: Rounded Corners 25">
              <a:extLst>
                <a:ext uri="{FF2B5EF4-FFF2-40B4-BE49-F238E27FC236}">
                  <a16:creationId xmlns:a16="http://schemas.microsoft.com/office/drawing/2014/main" id="{A7D8312C-AEDD-4251-B30B-6EFD93B0DDD0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4">
              <a:extLst>
                <a:ext uri="{FF2B5EF4-FFF2-40B4-BE49-F238E27FC236}">
                  <a16:creationId xmlns:a16="http://schemas.microsoft.com/office/drawing/2014/main" id="{15DEDC17-255D-4AD3-98F8-A9473C7DD135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07">
              <a:extLst>
                <a:ext uri="{FF2B5EF4-FFF2-40B4-BE49-F238E27FC236}">
                  <a16:creationId xmlns:a16="http://schemas.microsoft.com/office/drawing/2014/main" id="{68FE14C1-E6D2-4AC2-996B-B4A6B5271B66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6" name="Rectangle 31">
              <a:extLst>
                <a:ext uri="{FF2B5EF4-FFF2-40B4-BE49-F238E27FC236}">
                  <a16:creationId xmlns:a16="http://schemas.microsoft.com/office/drawing/2014/main" id="{65BFE51B-8428-44C2-AFB1-D2EBF041D3F8}"/>
                </a:ext>
              </a:extLst>
            </p:cNvPr>
            <p:cNvSpPr/>
            <p:nvPr/>
          </p:nvSpPr>
          <p:spPr>
            <a:xfrm>
              <a:off x="2765655" y="4701948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pt-BR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C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–</a:t>
              </a:r>
              <a:r>
                <a:rPr lang="pt-BR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(A </a:t>
              </a:r>
              <a:r>
                <a:rPr lang="en-US" sz="28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∩</a:t>
              </a:r>
              <a:r>
                <a:rPr lang="pt-BR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B) = C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– </a:t>
              </a:r>
              <a:r>
                <a:rPr lang="pt-BR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D6010FA8-BE95-4ED1-B81D-E73981FD2D2A}"/>
              </a:ext>
            </a:extLst>
          </p:cNvPr>
          <p:cNvGrpSpPr/>
          <p:nvPr/>
        </p:nvGrpSpPr>
        <p:grpSpPr>
          <a:xfrm>
            <a:off x="2720119" y="4853051"/>
            <a:ext cx="6983989" cy="736360"/>
            <a:chOff x="2110200" y="4663949"/>
            <a:chExt cx="6983989" cy="736360"/>
          </a:xfrm>
        </p:grpSpPr>
        <p:sp>
          <p:nvSpPr>
            <p:cNvPr id="118" name="Rectangle: Rounded Corners 25">
              <a:extLst>
                <a:ext uri="{FF2B5EF4-FFF2-40B4-BE49-F238E27FC236}">
                  <a16:creationId xmlns:a16="http://schemas.microsoft.com/office/drawing/2014/main" id="{1C657C88-8169-4E78-800D-EF0C53D58A8F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04">
              <a:extLst>
                <a:ext uri="{FF2B5EF4-FFF2-40B4-BE49-F238E27FC236}">
                  <a16:creationId xmlns:a16="http://schemas.microsoft.com/office/drawing/2014/main" id="{3476FD4E-AB05-4F86-B2DD-E36ECDAD44AB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07">
              <a:extLst>
                <a:ext uri="{FF2B5EF4-FFF2-40B4-BE49-F238E27FC236}">
                  <a16:creationId xmlns:a16="http://schemas.microsoft.com/office/drawing/2014/main" id="{8D1F75F3-276F-4AFC-B99E-F3989290DB13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21" name="Rectangle 31">
              <a:extLst>
                <a:ext uri="{FF2B5EF4-FFF2-40B4-BE49-F238E27FC236}">
                  <a16:creationId xmlns:a16="http://schemas.microsoft.com/office/drawing/2014/main" id="{E718C740-C61A-4623-B7C9-650ECA929FEC}"/>
                </a:ext>
              </a:extLst>
            </p:cNvPr>
            <p:cNvSpPr/>
            <p:nvPr/>
          </p:nvSpPr>
          <p:spPr>
            <a:xfrm>
              <a:off x="2765655" y="469242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C – B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⊄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B'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5904A4-C866-4BD5-9797-53025CC76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F90CB7-79CC-4092-AA4B-4900D45EFF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5" name="Rectangle 81">
            <a:extLst>
              <a:ext uri="{FF2B5EF4-FFF2-40B4-BE49-F238E27FC236}">
                <a16:creationId xmlns:a16="http://schemas.microsoft.com/office/drawing/2014/main" id="{F4A5FACA-B1C9-4281-B2BF-F8B387AACC63}"/>
              </a:ext>
            </a:extLst>
          </p:cNvPr>
          <p:cNvSpPr/>
          <p:nvPr/>
        </p:nvSpPr>
        <p:spPr>
          <a:xfrm>
            <a:off x="2481686" y="1195662"/>
            <a:ext cx="7485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 </a:t>
            </a: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กำหนด </a:t>
            </a:r>
            <a:r>
              <a:rPr lang="en-US" sz="2000" b="1" dirty="0">
                <a:solidFill>
                  <a:srgbClr val="00000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Cordia New" panose="020B0304020202020204" pitchFamily="34" charset="-34"/>
              </a:rPr>
              <a:t>         </a:t>
            </a:r>
            <a:r>
              <a:rPr lang="en-US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= {1, 2, 3, 4, 5, 6}, A = {1, 3, 5}, B = {2, 3, 4} </a:t>
            </a: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8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</a:t>
            </a: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และ </a:t>
            </a:r>
            <a:r>
              <a:rPr lang="en-US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C = {1, 3, 6}</a:t>
            </a:r>
            <a:r>
              <a:rPr lang="th-TH" alt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ข้อใดต่อไปนี้ถูกต้อง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B8BAA-7595-4FA3-A17A-453E592D5153}"/>
              </a:ext>
            </a:extLst>
          </p:cNvPr>
          <p:cNvGrpSpPr/>
          <p:nvPr/>
        </p:nvGrpSpPr>
        <p:grpSpPr>
          <a:xfrm>
            <a:off x="1587771" y="7033351"/>
            <a:ext cx="9016457" cy="6092989"/>
            <a:chOff x="1542902" y="4187298"/>
            <a:chExt cx="9016457" cy="6092989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CA880F-5E7E-4994-A945-9522F8B9FFD9}"/>
                </a:ext>
              </a:extLst>
            </p:cNvPr>
            <p:cNvSpPr/>
            <p:nvPr/>
          </p:nvSpPr>
          <p:spPr>
            <a:xfrm>
              <a:off x="1542902" y="4187298"/>
              <a:ext cx="9016457" cy="6092989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/>
                <p:nvPr/>
              </p:nvSpPr>
              <p:spPr>
                <a:xfrm>
                  <a:off x="1879484" y="4600189"/>
                  <a:ext cx="8600286" cy="5468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th-TH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เฉลย ข้อ 2.</a:t>
                  </a:r>
                  <a:r>
                    <a:rPr lang="en-US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 – B = A </a:t>
                  </a:r>
                  <a:r>
                    <a:rPr lang="en-US" sz="16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∩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B'</a:t>
                  </a:r>
                  <a:endParaRPr lang="th-TH" sz="24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  <a:p>
                  <a:pPr>
                    <a:spcBef>
                      <a:spcPts val="50"/>
                    </a:spcBef>
                    <a:spcAft>
                      <a:spcPts val="50"/>
                    </a:spcAft>
                  </a:pP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ข้อ 1. ไม่ถูกต้อง เนื่องจาก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en-US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	</a:t>
                  </a:r>
                  <a:b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</a:b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={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1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, 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5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}</m:t>
                      </m:r>
                    </m:oMath>
                  </a14:m>
                  <a:r>
                    <a:rPr lang="th-TH" sz="20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และ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B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={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2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, 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4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}</m:t>
                      </m:r>
                    </m:oMath>
                  </a14:m>
                  <a:endParaRPr lang="en-US" sz="20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Bef>
                      <a:spcPts val="50"/>
                    </a:spcBef>
                    <a:spcAft>
                      <a:spcPts val="50"/>
                    </a:spcAft>
                  </a:pP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จะได้ว่า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</m:oMath>
                  </a14:m>
                  <a:endParaRPr lang="en-US" sz="20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Bef>
                      <a:spcPts val="50"/>
                    </a:spcBef>
                    <a:spcAft>
                      <a:spcPts val="5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ข้อ 2.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ถูกต้อง เนื่องจาก</a:t>
                  </a: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b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</a:b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={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1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, 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5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}</m:t>
                      </m:r>
                    </m:oMath>
                  </a14:m>
                  <a:r>
                    <a:rPr lang="th-TH" sz="20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และ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m:t>∩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  <m:t>B</m:t>
                          </m:r>
                        </m:e>
                        <m:sup>
                          <m: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m:t>′</m:t>
                          </m:r>
                        </m:sup>
                      </m:sSup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={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1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, 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5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}</m:t>
                      </m:r>
                    </m:oMath>
                  </a14:m>
                  <a:r>
                    <a:rPr lang="en-US" sz="20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en-US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				</a:t>
                  </a: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จะได้ว่า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m:t>∩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  <m:t>B</m:t>
                          </m:r>
                        </m:e>
                        <m:sup>
                          <m: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m:t>′</m:t>
                          </m:r>
                        </m:sup>
                      </m:sSup>
                    </m:oMath>
                  </a14:m>
                  <a:endPara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Bef>
                      <a:spcPts val="50"/>
                    </a:spcBef>
                    <a:spcAft>
                      <a:spcPts val="50"/>
                    </a:spcAft>
                  </a:pP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ข้อ 3.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ไม่ถูกต้อง เนื่องจาก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Bef>
                      <a:spcPts val="50"/>
                    </a:spcBef>
                    <a:spcAft>
                      <a:spcPts val="5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C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∩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  <m:t>B</m:t>
                          </m:r>
                        </m:fName>
                        <m:e>
                          <m: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  <m:t>)</m:t>
                          </m:r>
                        </m:e>
                      </m:func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={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1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, 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6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}</m:t>
                      </m:r>
                    </m:oMath>
                  </a14:m>
                  <a:r>
                    <a:rPr lang="th-TH" sz="20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และ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C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={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6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}</m:t>
                      </m:r>
                    </m:oMath>
                  </a14:m>
                  <a:endParaRPr lang="en-US" sz="20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Bef>
                      <a:spcPts val="50"/>
                    </a:spcBef>
                    <a:spcAft>
                      <a:spcPts val="50"/>
                    </a:spcAft>
                  </a:pP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จะได้ว่า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C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m:t>−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m:t>∩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  <m:t>B</m:t>
                          </m:r>
                        </m:fName>
                        <m:e>
                          <m: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  <m:t>)</m:t>
                          </m:r>
                        </m:e>
                      </m:func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m:t>C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</m:oMath>
                  </a14:m>
                  <a:endParaRPr lang="en-US" sz="20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Bef>
                      <a:spcPts val="50"/>
                    </a:spcBef>
                    <a:spcAft>
                      <a:spcPts val="50"/>
                    </a:spcAft>
                  </a:pPr>
                  <a:r>
                    <a:rPr lang="en-US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ข้อ 4.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ไม่ถูกต้อง เนื่องจาก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Bef>
                      <a:spcPts val="50"/>
                    </a:spcBef>
                    <a:spcAft>
                      <a:spcPts val="5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C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={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1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, 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6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}</m:t>
                      </m:r>
                    </m:oMath>
                  </a14:m>
                  <a:r>
                    <a:rPr lang="th-TH" sz="2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และ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rowallia New" panose="020B0604020202020204" pitchFamily="34" charset="-34"/>
                            </a:rPr>
                            <m:t>B</m:t>
                          </m:r>
                        </m:e>
                        <m:sup>
                          <m: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={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1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, 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5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, 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6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}</m:t>
                      </m:r>
                    </m:oMath>
                  </a14:m>
                  <a:r>
                    <a:rPr lang="en-US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					</a:t>
                  </a:r>
                  <a:r>
                    <a:rPr lang="th-TH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จะได้ว่า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C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</a:p>
                <a:p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ดังนั้น คำตอบ คือ ข้อ 2.</a:t>
                  </a:r>
                  <a:endParaRPr lang="th-TH" altLang="en-US" sz="2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84" y="4600189"/>
                  <a:ext cx="8600286" cy="5468164"/>
                </a:xfrm>
                <a:prstGeom prst="rect">
                  <a:avLst/>
                </a:prstGeom>
                <a:blipFill>
                  <a:blip r:embed="rId9"/>
                  <a:stretch>
                    <a:fillRect l="-1135" t="-891" b="-1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close">
            <a:extLst>
              <a:ext uri="{FF2B5EF4-FFF2-40B4-BE49-F238E27FC236}">
                <a16:creationId xmlns:a16="http://schemas.microsoft.com/office/drawing/2014/main" id="{430F8C17-34F9-4E5E-B3D6-64DA44CFEA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3240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97291 L -6.25E-7 -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96968 L 0 4.07407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-0.9729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65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96968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89C10E93-8C7E-4C87-81AB-44708E6467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F096F-78F9-48F0-91AE-17F8B8A94523}"/>
              </a:ext>
            </a:extLst>
          </p:cNvPr>
          <p:cNvSpPr txBox="1"/>
          <p:nvPr/>
        </p:nvSpPr>
        <p:spPr>
          <a:xfrm>
            <a:off x="865782" y="1104212"/>
            <a:ext cx="605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เลือกข้อความที่กำหนดให้เติมลงในช่องว่างให้ถูกต้อง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B7BBFFE-89D0-4F05-A5DF-5AFD0709C490}"/>
              </a:ext>
            </a:extLst>
          </p:cNvPr>
          <p:cNvGrpSpPr/>
          <p:nvPr/>
        </p:nvGrpSpPr>
        <p:grpSpPr>
          <a:xfrm>
            <a:off x="1501247" y="3545756"/>
            <a:ext cx="4199479" cy="3260019"/>
            <a:chOff x="1501247" y="3545756"/>
            <a:chExt cx="4199479" cy="3260019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3C8CA267-BE26-4838-A209-04C397DD2B38}"/>
                </a:ext>
              </a:extLst>
            </p:cNvPr>
            <p:cNvGrpSpPr/>
            <p:nvPr/>
          </p:nvGrpSpPr>
          <p:grpSpPr>
            <a:xfrm>
              <a:off x="1501247" y="3545756"/>
              <a:ext cx="4199479" cy="2722272"/>
              <a:chOff x="1501247" y="3748144"/>
              <a:chExt cx="4199479" cy="272227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A27206C-F325-47D5-AE5F-8684CFDC7B97}"/>
                  </a:ext>
                </a:extLst>
              </p:cNvPr>
              <p:cNvSpPr/>
              <p:nvPr/>
            </p:nvSpPr>
            <p:spPr>
              <a:xfrm>
                <a:off x="1557351" y="3793677"/>
                <a:ext cx="4143375" cy="2676739"/>
              </a:xfrm>
              <a:prstGeom prst="roundRect">
                <a:avLst>
                  <a:gd name="adj" fmla="val 1283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E26FEE7-510E-4D33-B6C4-BB86476ACA1D}"/>
                  </a:ext>
                </a:extLst>
              </p:cNvPr>
              <p:cNvSpPr/>
              <p:nvPr/>
            </p:nvSpPr>
            <p:spPr>
              <a:xfrm>
                <a:off x="1501247" y="3748144"/>
                <a:ext cx="4143375" cy="2676739"/>
              </a:xfrm>
              <a:prstGeom prst="roundRect">
                <a:avLst>
                  <a:gd name="adj" fmla="val 11329"/>
                </a:avLst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 dirty="0">
                  <a:solidFill>
                    <a:schemeClr val="bg1">
                      <a:lumMod val="7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ADD38F04-EBEA-4F49-AAC4-03E4E5382623}"/>
                </a:ext>
              </a:extLst>
            </p:cNvPr>
            <p:cNvSpPr/>
            <p:nvPr/>
          </p:nvSpPr>
          <p:spPr>
            <a:xfrm>
              <a:off x="3184989" y="6159444"/>
              <a:ext cx="8520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True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5A79DB9A-94B9-4122-A47D-A6311C2A0947}"/>
              </a:ext>
            </a:extLst>
          </p:cNvPr>
          <p:cNvGrpSpPr/>
          <p:nvPr/>
        </p:nvGrpSpPr>
        <p:grpSpPr>
          <a:xfrm>
            <a:off x="6267450" y="3545755"/>
            <a:ext cx="4189431" cy="3260020"/>
            <a:chOff x="6267450" y="3545755"/>
            <a:chExt cx="4189431" cy="3260020"/>
          </a:xfrm>
        </p:grpSpPr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641E0AB1-E2B8-48DC-93EB-1AFD7470707E}"/>
                </a:ext>
              </a:extLst>
            </p:cNvPr>
            <p:cNvGrpSpPr/>
            <p:nvPr/>
          </p:nvGrpSpPr>
          <p:grpSpPr>
            <a:xfrm>
              <a:off x="6267450" y="3545755"/>
              <a:ext cx="4189431" cy="2722272"/>
              <a:chOff x="6267450" y="3748143"/>
              <a:chExt cx="4189431" cy="272227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34E4843-CC16-4DEF-B4E5-CB326F93D8D8}"/>
                  </a:ext>
                </a:extLst>
              </p:cNvPr>
              <p:cNvSpPr/>
              <p:nvPr/>
            </p:nvSpPr>
            <p:spPr>
              <a:xfrm>
                <a:off x="6313506" y="3793676"/>
                <a:ext cx="4143375" cy="2676739"/>
              </a:xfrm>
              <a:prstGeom prst="roundRect">
                <a:avLst>
                  <a:gd name="adj" fmla="val 12831"/>
                </a:avLst>
              </a:prstGeom>
              <a:solidFill>
                <a:srgbClr val="FCD8DA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4039D028-BBA7-4C8A-9159-7AE52081AD51}"/>
                  </a:ext>
                </a:extLst>
              </p:cNvPr>
              <p:cNvSpPr/>
              <p:nvPr/>
            </p:nvSpPr>
            <p:spPr>
              <a:xfrm>
                <a:off x="6267450" y="3748143"/>
                <a:ext cx="4143375" cy="2676739"/>
              </a:xfrm>
              <a:prstGeom prst="roundRect">
                <a:avLst>
                  <a:gd name="adj" fmla="val 11329"/>
                </a:avLst>
              </a:prstGeom>
              <a:solidFill>
                <a:schemeClr val="bg1"/>
              </a:solidFill>
              <a:ln w="28575">
                <a:solidFill>
                  <a:srgbClr val="ED1B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 dirty="0">
                  <a:solidFill>
                    <a:schemeClr val="bg1">
                      <a:lumMod val="7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48" name="สี่เหลี่ยมผืนผ้า 47">
              <a:extLst>
                <a:ext uri="{FF2B5EF4-FFF2-40B4-BE49-F238E27FC236}">
                  <a16:creationId xmlns:a16="http://schemas.microsoft.com/office/drawing/2014/main" id="{EC49F679-1460-4AD7-BE20-A94EF6A24B44}"/>
                </a:ext>
              </a:extLst>
            </p:cNvPr>
            <p:cNvSpPr/>
            <p:nvPr/>
          </p:nvSpPr>
          <p:spPr>
            <a:xfrm>
              <a:off x="7909802" y="6159444"/>
              <a:ext cx="9348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D1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False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382AEF7-B71A-4204-845A-B06B720DC2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947" y="203689"/>
            <a:ext cx="3713860" cy="770487"/>
          </a:xfrm>
          <a:prstGeom prst="rect">
            <a:avLst/>
          </a:prstGeom>
        </p:spPr>
      </p:pic>
      <p:sp>
        <p:nvSpPr>
          <p:cNvPr id="54" name="สี่เหลี่ยมผืนผ้า: มุมมนด้านบน 53">
            <a:extLst>
              <a:ext uri="{FF2B5EF4-FFF2-40B4-BE49-F238E27FC236}">
                <a16:creationId xmlns:a16="http://schemas.microsoft.com/office/drawing/2014/main" id="{494CE4AB-5BAF-44BD-91D9-E1EF0E217B99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2C3E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8D99D39F-1E33-465F-B158-C4D23893B2CD}"/>
              </a:ext>
            </a:extLst>
          </p:cNvPr>
          <p:cNvGrpSpPr/>
          <p:nvPr/>
        </p:nvGrpSpPr>
        <p:grpSpPr>
          <a:xfrm>
            <a:off x="902439" y="1764813"/>
            <a:ext cx="1994567" cy="665834"/>
            <a:chOff x="1010671" y="1786189"/>
            <a:chExt cx="1994567" cy="66583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FA46943-8B1F-478D-A2F5-32A32641E8FC}"/>
                </a:ext>
              </a:extLst>
            </p:cNvPr>
            <p:cNvSpPr/>
            <p:nvPr/>
          </p:nvSpPr>
          <p:spPr>
            <a:xfrm>
              <a:off x="1010671" y="1877087"/>
              <a:ext cx="1994567" cy="574936"/>
            </a:xfrm>
            <a:prstGeom prst="roundRect">
              <a:avLst>
                <a:gd name="adj" fmla="val 2783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A996752-8C59-493C-BEBD-15CF258F234E}"/>
                </a:ext>
              </a:extLst>
            </p:cNvPr>
            <p:cNvSpPr/>
            <p:nvPr/>
          </p:nvSpPr>
          <p:spPr>
            <a:xfrm>
              <a:off x="1056750" y="1868902"/>
              <a:ext cx="1896798" cy="530103"/>
            </a:xfrm>
            <a:prstGeom prst="roundRect">
              <a:avLst>
                <a:gd name="adj" fmla="val 2582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23F8D0D-699A-47BC-9A14-58C8FD2C224D}"/>
                </a:ext>
              </a:extLst>
            </p:cNvPr>
            <p:cNvSpPr/>
            <p:nvPr/>
          </p:nvSpPr>
          <p:spPr>
            <a:xfrm>
              <a:off x="1056750" y="1819940"/>
              <a:ext cx="1896798" cy="530103"/>
            </a:xfrm>
            <a:prstGeom prst="roundRect">
              <a:avLst>
                <a:gd name="adj" fmla="val 23324"/>
              </a:avLst>
            </a:prstGeom>
            <a:solidFill>
              <a:srgbClr val="4B9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3855751-02A4-4A80-9EF0-2ABE21433B39}"/>
                    </a:ext>
                  </a:extLst>
                </p:cNvPr>
                <p:cNvSpPr txBox="1"/>
                <p:nvPr/>
              </p:nvSpPr>
              <p:spPr>
                <a:xfrm>
                  <a:off x="1038547" y="1786189"/>
                  <a:ext cx="1910932" cy="6192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1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∈</m:t>
                      </m: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 {1, 2, 3}</a:t>
                  </a:r>
                  <a:endParaRPr lang="en-US" sz="32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3855751-02A4-4A80-9EF0-2ABE21433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547" y="1786189"/>
                  <a:ext cx="1910932" cy="619272"/>
                </a:xfrm>
                <a:prstGeom prst="rect">
                  <a:avLst/>
                </a:prstGeom>
                <a:blipFill>
                  <a:blip r:embed="rId6"/>
                  <a:stretch>
                    <a:fillRect l="-1278" t="-3960" r="-958" b="-35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84103C26-79A0-4A6E-A8A3-B5FDBCB734CC}"/>
              </a:ext>
            </a:extLst>
          </p:cNvPr>
          <p:cNvGrpSpPr/>
          <p:nvPr/>
        </p:nvGrpSpPr>
        <p:grpSpPr>
          <a:xfrm>
            <a:off x="3051856" y="1754424"/>
            <a:ext cx="2909018" cy="676223"/>
            <a:chOff x="3160088" y="1775800"/>
            <a:chExt cx="2909018" cy="67622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6A52AF7-1105-4563-8E92-F3C40716633F}"/>
                </a:ext>
              </a:extLst>
            </p:cNvPr>
            <p:cNvSpPr/>
            <p:nvPr/>
          </p:nvSpPr>
          <p:spPr>
            <a:xfrm>
              <a:off x="3224652" y="1877087"/>
              <a:ext cx="2830621" cy="574936"/>
            </a:xfrm>
            <a:prstGeom prst="roundRect">
              <a:avLst>
                <a:gd name="adj" fmla="val 2783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D1E31C9-4B99-44E6-8E06-0C3F16D9EA8F}"/>
                </a:ext>
              </a:extLst>
            </p:cNvPr>
            <p:cNvSpPr/>
            <p:nvPr/>
          </p:nvSpPr>
          <p:spPr>
            <a:xfrm>
              <a:off x="3271942" y="1868902"/>
              <a:ext cx="2732933" cy="530103"/>
            </a:xfrm>
            <a:prstGeom prst="roundRect">
              <a:avLst>
                <a:gd name="adj" fmla="val 2582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A609A1-F10E-49FB-8197-2F86273F0073}"/>
                </a:ext>
              </a:extLst>
            </p:cNvPr>
            <p:cNvSpPr/>
            <p:nvPr/>
          </p:nvSpPr>
          <p:spPr>
            <a:xfrm>
              <a:off x="3271942" y="1819940"/>
              <a:ext cx="2732933" cy="530103"/>
            </a:xfrm>
            <a:prstGeom prst="roundRect">
              <a:avLst>
                <a:gd name="adj" fmla="val 23324"/>
              </a:avLst>
            </a:prstGeom>
            <a:solidFill>
              <a:srgbClr val="4B9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F765483-DEF2-48EE-AA26-E91CB49821CE}"/>
                    </a:ext>
                  </a:extLst>
                </p:cNvPr>
                <p:cNvSpPr txBox="1"/>
                <p:nvPr/>
              </p:nvSpPr>
              <p:spPr>
                <a:xfrm>
                  <a:off x="3160088" y="1775800"/>
                  <a:ext cx="2909018" cy="6192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17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∉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 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{1, 2, 3, …, 10}</a:t>
                  </a:r>
                  <a:endParaRPr lang="en-US" sz="32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F765483-DEF2-48EE-AA26-E91CB4982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088" y="1775800"/>
                  <a:ext cx="2909018" cy="619272"/>
                </a:xfrm>
                <a:prstGeom prst="rect">
                  <a:avLst/>
                </a:prstGeom>
                <a:blipFill>
                  <a:blip r:embed="rId7"/>
                  <a:stretch>
                    <a:fillRect t="-3960" b="-35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C31D1F53-6B0F-49CB-9F34-A9CC18C62057}"/>
              </a:ext>
            </a:extLst>
          </p:cNvPr>
          <p:cNvGrpSpPr/>
          <p:nvPr/>
        </p:nvGrpSpPr>
        <p:grpSpPr>
          <a:xfrm>
            <a:off x="6126454" y="1754424"/>
            <a:ext cx="2863394" cy="676223"/>
            <a:chOff x="6237184" y="1775800"/>
            <a:chExt cx="2000355" cy="676223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FAD7D96-6B9D-4D38-834B-7FB6022D5D0C}"/>
                </a:ext>
              </a:extLst>
            </p:cNvPr>
            <p:cNvSpPr/>
            <p:nvPr/>
          </p:nvSpPr>
          <p:spPr>
            <a:xfrm>
              <a:off x="6242972" y="1877087"/>
              <a:ext cx="1994567" cy="574936"/>
            </a:xfrm>
            <a:prstGeom prst="roundRect">
              <a:avLst>
                <a:gd name="adj" fmla="val 2783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F33DA3C-33B5-4B80-9124-F6ACC3755003}"/>
                </a:ext>
              </a:extLst>
            </p:cNvPr>
            <p:cNvSpPr/>
            <p:nvPr/>
          </p:nvSpPr>
          <p:spPr>
            <a:xfrm>
              <a:off x="6289051" y="1868902"/>
              <a:ext cx="1896798" cy="530103"/>
            </a:xfrm>
            <a:prstGeom prst="roundRect">
              <a:avLst>
                <a:gd name="adj" fmla="val 2582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CA50B054-FD42-4222-8700-E7C3F73B4083}"/>
                </a:ext>
              </a:extLst>
            </p:cNvPr>
            <p:cNvSpPr/>
            <p:nvPr/>
          </p:nvSpPr>
          <p:spPr>
            <a:xfrm>
              <a:off x="6289051" y="1819940"/>
              <a:ext cx="1896798" cy="530103"/>
            </a:xfrm>
            <a:prstGeom prst="roundRect">
              <a:avLst>
                <a:gd name="adj" fmla="val 23324"/>
              </a:avLst>
            </a:prstGeom>
            <a:solidFill>
              <a:srgbClr val="4B9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8734CD8-D120-4D4E-A389-B2D2DA6AB742}"/>
                    </a:ext>
                  </a:extLst>
                </p:cNvPr>
                <p:cNvSpPr txBox="1"/>
                <p:nvPr/>
              </p:nvSpPr>
              <p:spPr>
                <a:xfrm>
                  <a:off x="6237184" y="1775800"/>
                  <a:ext cx="1919070" cy="6192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1.2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∈</m:t>
                      </m:r>
                    </m:oMath>
                  </a14:m>
                  <a:r>
                    <a:rPr lang="th-TH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 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{1, 2, 3, 4, …}</a:t>
                  </a: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8734CD8-D120-4D4E-A389-B2D2DA6AB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184" y="1775800"/>
                  <a:ext cx="1919070" cy="619272"/>
                </a:xfrm>
                <a:prstGeom prst="rect">
                  <a:avLst/>
                </a:prstGeom>
                <a:blipFill>
                  <a:blip r:embed="rId8"/>
                  <a:stretch>
                    <a:fillRect l="-887" t="-5941" r="-887" b="-336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C5484FAE-F0C6-45DC-A15C-F9E2DD314662}"/>
              </a:ext>
            </a:extLst>
          </p:cNvPr>
          <p:cNvGrpSpPr/>
          <p:nvPr/>
        </p:nvGrpSpPr>
        <p:grpSpPr>
          <a:xfrm>
            <a:off x="9070938" y="1762366"/>
            <a:ext cx="2715359" cy="672290"/>
            <a:chOff x="8448148" y="1794374"/>
            <a:chExt cx="3098312" cy="67229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98DD3B26-996F-4021-A734-960D71A3A983}"/>
                </a:ext>
              </a:extLst>
            </p:cNvPr>
            <p:cNvSpPr/>
            <p:nvPr/>
          </p:nvSpPr>
          <p:spPr>
            <a:xfrm>
              <a:off x="8448148" y="1891728"/>
              <a:ext cx="3013000" cy="574936"/>
            </a:xfrm>
            <a:prstGeom prst="roundRect">
              <a:avLst>
                <a:gd name="adj" fmla="val 2783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AEC6F09-B4CD-4A8A-B6FB-1690A9F8D894}"/>
                </a:ext>
              </a:extLst>
            </p:cNvPr>
            <p:cNvSpPr/>
            <p:nvPr/>
          </p:nvSpPr>
          <p:spPr>
            <a:xfrm>
              <a:off x="8504316" y="1883543"/>
              <a:ext cx="2909018" cy="530103"/>
            </a:xfrm>
            <a:prstGeom prst="roundRect">
              <a:avLst>
                <a:gd name="adj" fmla="val 2582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813473F-D6AD-4CCA-9D10-DAF81474E6C2}"/>
                </a:ext>
              </a:extLst>
            </p:cNvPr>
            <p:cNvSpPr/>
            <p:nvPr/>
          </p:nvSpPr>
          <p:spPr>
            <a:xfrm>
              <a:off x="8504316" y="1834581"/>
              <a:ext cx="2909018" cy="530103"/>
            </a:xfrm>
            <a:prstGeom prst="roundRect">
              <a:avLst>
                <a:gd name="adj" fmla="val 23324"/>
              </a:avLst>
            </a:prstGeom>
            <a:solidFill>
              <a:srgbClr val="4B9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B768527-E775-4BE1-9D13-F07DD24B2C4A}"/>
                    </a:ext>
                  </a:extLst>
                </p:cNvPr>
                <p:cNvSpPr txBox="1"/>
                <p:nvPr/>
              </p:nvSpPr>
              <p:spPr>
                <a:xfrm>
                  <a:off x="8637441" y="1794374"/>
                  <a:ext cx="2909019" cy="6192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thaiDist">
                    <a:lnSpc>
                      <a:spcPct val="107000"/>
                    </a:lnSpc>
                    <a:defRPr/>
                  </a:pPr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∈</m:t>
                      </m: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{1, 3, 5, 7, …}</a:t>
                  </a: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B768527-E775-4BE1-9D13-F07DD24B2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441" y="1794374"/>
                  <a:ext cx="2909019" cy="619272"/>
                </a:xfrm>
                <a:prstGeom prst="rect">
                  <a:avLst/>
                </a:prstGeom>
                <a:blipFill>
                  <a:blip r:embed="rId9"/>
                  <a:stretch>
                    <a:fillRect l="-5981" t="-5882" b="-32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54306E21-2F69-40BC-9605-0A5E7C61B54D}"/>
              </a:ext>
            </a:extLst>
          </p:cNvPr>
          <p:cNvGrpSpPr/>
          <p:nvPr/>
        </p:nvGrpSpPr>
        <p:grpSpPr>
          <a:xfrm>
            <a:off x="1758832" y="2554392"/>
            <a:ext cx="2531964" cy="667345"/>
            <a:chOff x="1867064" y="2575768"/>
            <a:chExt cx="2531964" cy="667345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89FFE651-C5A4-470C-932A-3BDCF9606165}"/>
                </a:ext>
              </a:extLst>
            </p:cNvPr>
            <p:cNvSpPr/>
            <p:nvPr/>
          </p:nvSpPr>
          <p:spPr>
            <a:xfrm>
              <a:off x="1867064" y="2668177"/>
              <a:ext cx="2531964" cy="574936"/>
            </a:xfrm>
            <a:prstGeom prst="roundRect">
              <a:avLst>
                <a:gd name="adj" fmla="val 2783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64FA96B-9CC1-4825-BD2C-849CF1B2FB2A}"/>
                </a:ext>
              </a:extLst>
            </p:cNvPr>
            <p:cNvSpPr/>
            <p:nvPr/>
          </p:nvSpPr>
          <p:spPr>
            <a:xfrm>
              <a:off x="1905475" y="2659992"/>
              <a:ext cx="2444583" cy="530103"/>
            </a:xfrm>
            <a:prstGeom prst="roundRect">
              <a:avLst>
                <a:gd name="adj" fmla="val 2582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95AD3C30-926D-4320-BD3C-89020198E13A}"/>
                </a:ext>
              </a:extLst>
            </p:cNvPr>
            <p:cNvSpPr/>
            <p:nvPr/>
          </p:nvSpPr>
          <p:spPr>
            <a:xfrm>
              <a:off x="1905475" y="2611030"/>
              <a:ext cx="2444583" cy="530103"/>
            </a:xfrm>
            <a:prstGeom prst="roundRect">
              <a:avLst>
                <a:gd name="adj" fmla="val 23324"/>
              </a:avLst>
            </a:prstGeom>
            <a:solidFill>
              <a:srgbClr val="4B9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2A708D7-A46A-440C-8B17-B2C2D4A695F0}"/>
                    </a:ext>
                  </a:extLst>
                </p:cNvPr>
                <p:cNvSpPr txBox="1"/>
                <p:nvPr/>
              </p:nvSpPr>
              <p:spPr>
                <a:xfrm>
                  <a:off x="1933130" y="2575768"/>
                  <a:ext cx="2416928" cy="6192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07000"/>
                    </a:lnSpc>
                    <a:defRPr/>
                  </a:pPr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1, 2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m:t>∉</m:t>
                      </m:r>
                    </m:oMath>
                  </a14:m>
                  <a:r>
                    <a:rPr lang="th-TH" sz="32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{1, 2, 3, 5}</a:t>
                  </a:r>
                  <a:endParaRPr lang="en-US" sz="32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2A708D7-A46A-440C-8B17-B2C2D4A69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130" y="2575768"/>
                  <a:ext cx="2416928" cy="619272"/>
                </a:xfrm>
                <a:prstGeom prst="rect">
                  <a:avLst/>
                </a:prstGeom>
                <a:blipFill>
                  <a:blip r:embed="rId10"/>
                  <a:stretch>
                    <a:fillRect l="-3023" t="-3922" r="-2771" b="-343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B115A285-CCA6-4880-AC46-373E134A50CE}"/>
              </a:ext>
            </a:extLst>
          </p:cNvPr>
          <p:cNvGrpSpPr/>
          <p:nvPr/>
        </p:nvGrpSpPr>
        <p:grpSpPr>
          <a:xfrm>
            <a:off x="4524043" y="2539309"/>
            <a:ext cx="2531964" cy="685101"/>
            <a:chOff x="4632275" y="2560685"/>
            <a:chExt cx="2531964" cy="685101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4D1BEC9F-4136-44AD-9CF9-82778B325AA4}"/>
                </a:ext>
              </a:extLst>
            </p:cNvPr>
            <p:cNvSpPr/>
            <p:nvPr/>
          </p:nvSpPr>
          <p:spPr>
            <a:xfrm>
              <a:off x="4632275" y="2670850"/>
              <a:ext cx="2531964" cy="574936"/>
            </a:xfrm>
            <a:prstGeom prst="roundRect">
              <a:avLst>
                <a:gd name="adj" fmla="val 2783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74B232BF-723C-44D4-AC80-C899B4F6660F}"/>
                </a:ext>
              </a:extLst>
            </p:cNvPr>
            <p:cNvSpPr/>
            <p:nvPr/>
          </p:nvSpPr>
          <p:spPr>
            <a:xfrm>
              <a:off x="4670686" y="2662665"/>
              <a:ext cx="2444583" cy="530103"/>
            </a:xfrm>
            <a:prstGeom prst="roundRect">
              <a:avLst>
                <a:gd name="adj" fmla="val 2582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1B907B2C-9B5C-4DDF-8C3A-66D91DCCB356}"/>
                </a:ext>
              </a:extLst>
            </p:cNvPr>
            <p:cNvSpPr/>
            <p:nvPr/>
          </p:nvSpPr>
          <p:spPr>
            <a:xfrm>
              <a:off x="4670686" y="2613703"/>
              <a:ext cx="2444583" cy="530103"/>
            </a:xfrm>
            <a:prstGeom prst="roundRect">
              <a:avLst>
                <a:gd name="adj" fmla="val 23324"/>
              </a:avLst>
            </a:prstGeom>
            <a:solidFill>
              <a:srgbClr val="4B9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85C176F-EE7B-4A99-B7A0-2BCF3365F1F1}"/>
                    </a:ext>
                  </a:extLst>
                </p:cNvPr>
                <p:cNvSpPr txBox="1"/>
                <p:nvPr/>
              </p:nvSpPr>
              <p:spPr>
                <a:xfrm>
                  <a:off x="4793942" y="2560685"/>
                  <a:ext cx="2261238" cy="6192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{1}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∈</m:t>
                      </m: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 {0, {1}, 2}</a:t>
                  </a:r>
                  <a:endParaRPr lang="en-US" sz="32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85C176F-EE7B-4A99-B7A0-2BCF3365F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942" y="2560685"/>
                  <a:ext cx="2261238" cy="619272"/>
                </a:xfrm>
                <a:prstGeom prst="rect">
                  <a:avLst/>
                </a:prstGeom>
                <a:blipFill>
                  <a:blip r:embed="rId11"/>
                  <a:stretch>
                    <a:fillRect l="-809" t="-3960" r="-270" b="-35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C83F0458-056B-48F4-A437-4412BF98B1D2}"/>
              </a:ext>
            </a:extLst>
          </p:cNvPr>
          <p:cNvGrpSpPr/>
          <p:nvPr/>
        </p:nvGrpSpPr>
        <p:grpSpPr>
          <a:xfrm>
            <a:off x="7279355" y="2581026"/>
            <a:ext cx="2531964" cy="640711"/>
            <a:chOff x="7387587" y="2602402"/>
            <a:chExt cx="2531964" cy="640711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735A3B29-5B2B-408C-81B4-3F4D17D0165F}"/>
                </a:ext>
              </a:extLst>
            </p:cNvPr>
            <p:cNvSpPr/>
            <p:nvPr/>
          </p:nvSpPr>
          <p:spPr>
            <a:xfrm>
              <a:off x="7387587" y="2668177"/>
              <a:ext cx="2531964" cy="574936"/>
            </a:xfrm>
            <a:prstGeom prst="roundRect">
              <a:avLst>
                <a:gd name="adj" fmla="val 2783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12690A5-BC24-4C8C-A77A-13712BD3DB88}"/>
                </a:ext>
              </a:extLst>
            </p:cNvPr>
            <p:cNvSpPr/>
            <p:nvPr/>
          </p:nvSpPr>
          <p:spPr>
            <a:xfrm>
              <a:off x="7425998" y="2659992"/>
              <a:ext cx="2444583" cy="530103"/>
            </a:xfrm>
            <a:prstGeom prst="roundRect">
              <a:avLst>
                <a:gd name="adj" fmla="val 2582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C7FCCDA-8437-43F3-8375-37528F90501C}"/>
                </a:ext>
              </a:extLst>
            </p:cNvPr>
            <p:cNvSpPr/>
            <p:nvPr/>
          </p:nvSpPr>
          <p:spPr>
            <a:xfrm>
              <a:off x="7425998" y="2611030"/>
              <a:ext cx="2444583" cy="530103"/>
            </a:xfrm>
            <a:prstGeom prst="roundRect">
              <a:avLst>
                <a:gd name="adj" fmla="val 23324"/>
              </a:avLst>
            </a:prstGeom>
            <a:solidFill>
              <a:srgbClr val="4B9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9407ACF-8F8A-4E17-87B6-AE44C73B0D83}"/>
                    </a:ext>
                  </a:extLst>
                </p:cNvPr>
                <p:cNvSpPr txBox="1"/>
                <p:nvPr/>
              </p:nvSpPr>
              <p:spPr>
                <a:xfrm>
                  <a:off x="7435897" y="2602402"/>
                  <a:ext cx="243468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</a:rPr>
                    <a:t>{2}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m:t>∈</m:t>
                      </m: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</a:rPr>
                    <a:t> {0, 2, 3, {4}}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9407ACF-8F8A-4E17-87B6-AE44C73B0D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5897" y="2602402"/>
                  <a:ext cx="2434684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3258" t="-10417" r="-3258" b="-36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04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13932 0.262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7448 0.360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6693 0.281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5625 0.454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43567 0.2763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4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17917 0.4340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01237 0.3826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A9C88238-0886-4BCD-862F-635546E08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73" name="explaination">
            <a:extLst>
              <a:ext uri="{FF2B5EF4-FFF2-40B4-BE49-F238E27FC236}">
                <a16:creationId xmlns:a16="http://schemas.microsoft.com/office/drawing/2014/main" id="{5244FEC4-EECD-4AD4-A703-68CD1175D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" y="6130298"/>
            <a:ext cx="1105468" cy="484632"/>
          </a:xfrm>
          <a:prstGeom prst="rect">
            <a:avLst/>
          </a:prstGeom>
        </p:spPr>
      </p:pic>
      <p:grpSp>
        <p:nvGrpSpPr>
          <p:cNvPr id="52" name="กลุ่ม 89">
            <a:extLst>
              <a:ext uri="{FF2B5EF4-FFF2-40B4-BE49-F238E27FC236}">
                <a16:creationId xmlns:a16="http://schemas.microsoft.com/office/drawing/2014/main" id="{5DEEAB02-0EE0-4BE2-94A9-C86B6CC0A3C7}"/>
              </a:ext>
            </a:extLst>
          </p:cNvPr>
          <p:cNvGrpSpPr/>
          <p:nvPr/>
        </p:nvGrpSpPr>
        <p:grpSpPr>
          <a:xfrm>
            <a:off x="2604004" y="2921026"/>
            <a:ext cx="6983992" cy="726936"/>
            <a:chOff x="2110200" y="3104340"/>
            <a:chExt cx="6983992" cy="726936"/>
          </a:xfrm>
        </p:grpSpPr>
        <p:sp>
          <p:nvSpPr>
            <p:cNvPr id="54" name="Rectangle: Rounded Corners 23">
              <a:extLst>
                <a:ext uri="{FF2B5EF4-FFF2-40B4-BE49-F238E27FC236}">
                  <a16:creationId xmlns:a16="http://schemas.microsoft.com/office/drawing/2014/main" id="{A3BFD555-981A-464F-8B17-75DA45E0E51A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83">
              <a:extLst>
                <a:ext uri="{FF2B5EF4-FFF2-40B4-BE49-F238E27FC236}">
                  <a16:creationId xmlns:a16="http://schemas.microsoft.com/office/drawing/2014/main" id="{E90AC233-4DF9-455C-8A90-908206A28FBF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88">
              <a:extLst>
                <a:ext uri="{FF2B5EF4-FFF2-40B4-BE49-F238E27FC236}">
                  <a16:creationId xmlns:a16="http://schemas.microsoft.com/office/drawing/2014/main" id="{B365EC36-4671-4834-8BB3-ED27167EBE76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29">
                  <a:extLst>
                    <a:ext uri="{FF2B5EF4-FFF2-40B4-BE49-F238E27FC236}">
                      <a16:creationId xmlns:a16="http://schemas.microsoft.com/office/drawing/2014/main" id="{44B2DC9D-93A1-4C88-BAAC-6EFA7B9652D3}"/>
                    </a:ext>
                  </a:extLst>
                </p:cNvPr>
                <p:cNvSpPr/>
                <p:nvPr/>
              </p:nvSpPr>
              <p:spPr>
                <a:xfrm>
                  <a:off x="2765656" y="3123390"/>
                  <a:ext cx="632853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en-US" sz="4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</a:t>
                  </a:r>
                  <a:r>
                    <a:rPr lang="en-US" sz="28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∩</a:t>
                  </a:r>
                  <a:r>
                    <a:rPr lang="en-US" sz="40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C </a:t>
                  </a:r>
                  <a:r>
                    <a:rPr lang="en-US" sz="40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=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th-TH" sz="4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95" name="Rectangle 29">
                  <a:extLst>
                    <a:ext uri="{FF2B5EF4-FFF2-40B4-BE49-F238E27FC236}">
                      <a16:creationId xmlns:a16="http://schemas.microsoft.com/office/drawing/2014/main" id="{F72D454E-0FDF-47C5-B34D-41535521C4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656" y="3123390"/>
                  <a:ext cx="6328536" cy="707886"/>
                </a:xfrm>
                <a:prstGeom prst="rect">
                  <a:avLst/>
                </a:prstGeom>
                <a:blipFill>
                  <a:blip r:embed="rId9"/>
                  <a:stretch>
                    <a:fillRect l="-3468" t="-15517" b="-3620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กลุ่ม 95">
            <a:extLst>
              <a:ext uri="{FF2B5EF4-FFF2-40B4-BE49-F238E27FC236}">
                <a16:creationId xmlns:a16="http://schemas.microsoft.com/office/drawing/2014/main" id="{F6D15249-363D-4E77-811B-40A6001C598F}"/>
              </a:ext>
            </a:extLst>
          </p:cNvPr>
          <p:cNvGrpSpPr/>
          <p:nvPr/>
        </p:nvGrpSpPr>
        <p:grpSpPr>
          <a:xfrm>
            <a:off x="2604004" y="3694965"/>
            <a:ext cx="6983990" cy="731899"/>
            <a:chOff x="2110201" y="3860611"/>
            <a:chExt cx="6983990" cy="731899"/>
          </a:xfrm>
        </p:grpSpPr>
        <p:sp>
          <p:nvSpPr>
            <p:cNvPr id="59" name="Rectangle: Rounded Corners 24">
              <a:extLst>
                <a:ext uri="{FF2B5EF4-FFF2-40B4-BE49-F238E27FC236}">
                  <a16:creationId xmlns:a16="http://schemas.microsoft.com/office/drawing/2014/main" id="{7DCB5186-BBD7-48FA-B594-7E32E287C4FA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93">
              <a:extLst>
                <a:ext uri="{FF2B5EF4-FFF2-40B4-BE49-F238E27FC236}">
                  <a16:creationId xmlns:a16="http://schemas.microsoft.com/office/drawing/2014/main" id="{13054A3D-E647-4D3D-B822-414475731E7C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94">
              <a:extLst>
                <a:ext uri="{FF2B5EF4-FFF2-40B4-BE49-F238E27FC236}">
                  <a16:creationId xmlns:a16="http://schemas.microsoft.com/office/drawing/2014/main" id="{8FF4223C-3EF8-44D1-83A6-99AB22D7FAA9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2" name="Rectangle 30">
              <a:extLst>
                <a:ext uri="{FF2B5EF4-FFF2-40B4-BE49-F238E27FC236}">
                  <a16:creationId xmlns:a16="http://schemas.microsoft.com/office/drawing/2014/main" id="{EE2321B3-9255-404F-B4AF-3B3A7452F2AB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B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⊂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C   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3" name="กลุ่ม 101">
            <a:extLst>
              <a:ext uri="{FF2B5EF4-FFF2-40B4-BE49-F238E27FC236}">
                <a16:creationId xmlns:a16="http://schemas.microsoft.com/office/drawing/2014/main" id="{86EED0C7-DA03-42CD-9275-6B1AECEA78B8}"/>
              </a:ext>
            </a:extLst>
          </p:cNvPr>
          <p:cNvGrpSpPr/>
          <p:nvPr/>
        </p:nvGrpSpPr>
        <p:grpSpPr>
          <a:xfrm>
            <a:off x="2604004" y="4490499"/>
            <a:ext cx="6983990" cy="745885"/>
            <a:chOff x="2110201" y="4663949"/>
            <a:chExt cx="6983990" cy="745885"/>
          </a:xfrm>
        </p:grpSpPr>
        <p:sp>
          <p:nvSpPr>
            <p:cNvPr id="64" name="Rectangle: Rounded Corners 25">
              <a:extLst>
                <a:ext uri="{FF2B5EF4-FFF2-40B4-BE49-F238E27FC236}">
                  <a16:creationId xmlns:a16="http://schemas.microsoft.com/office/drawing/2014/main" id="{F17B0EDA-3762-449A-BAE8-C3AEAFC083FF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104">
              <a:extLst>
                <a:ext uri="{FF2B5EF4-FFF2-40B4-BE49-F238E27FC236}">
                  <a16:creationId xmlns:a16="http://schemas.microsoft.com/office/drawing/2014/main" id="{1C535DD4-16AE-42C5-9F16-1070D7BEBA9B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107">
              <a:extLst>
                <a:ext uri="{FF2B5EF4-FFF2-40B4-BE49-F238E27FC236}">
                  <a16:creationId xmlns:a16="http://schemas.microsoft.com/office/drawing/2014/main" id="{D6BDF5F4-E499-43EB-BA17-73977C49FC11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31">
                  <a:extLst>
                    <a:ext uri="{FF2B5EF4-FFF2-40B4-BE49-F238E27FC236}">
                      <a16:creationId xmlns:a16="http://schemas.microsoft.com/office/drawing/2014/main" id="{3E07B5BD-80F2-42DC-807F-55107AC03EFB}"/>
                    </a:ext>
                  </a:extLst>
                </p:cNvPr>
                <p:cNvSpPr/>
                <p:nvPr/>
              </p:nvSpPr>
              <p:spPr>
                <a:xfrm>
                  <a:off x="2765655" y="4701948"/>
                  <a:ext cx="6109543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en-US" sz="40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 – C =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th-TH" sz="4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16" name="Rectangle 31">
                  <a:extLst>
                    <a:ext uri="{FF2B5EF4-FFF2-40B4-BE49-F238E27FC236}">
                      <a16:creationId xmlns:a16="http://schemas.microsoft.com/office/drawing/2014/main" id="{65BFE51B-8428-44C2-AFB1-D2EBF041D3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655" y="4701948"/>
                  <a:ext cx="6109543" cy="707886"/>
                </a:xfrm>
                <a:prstGeom prst="rect">
                  <a:avLst/>
                </a:prstGeom>
                <a:blipFill>
                  <a:blip r:embed="rId10"/>
                  <a:stretch>
                    <a:fillRect l="-3593" t="-15517" b="-3620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กลุ่ม 116">
            <a:extLst>
              <a:ext uri="{FF2B5EF4-FFF2-40B4-BE49-F238E27FC236}">
                <a16:creationId xmlns:a16="http://schemas.microsoft.com/office/drawing/2014/main" id="{667D5EF9-83D5-43AA-AE84-941F1D7FC605}"/>
              </a:ext>
            </a:extLst>
          </p:cNvPr>
          <p:cNvGrpSpPr/>
          <p:nvPr/>
        </p:nvGrpSpPr>
        <p:grpSpPr>
          <a:xfrm>
            <a:off x="2604004" y="5269515"/>
            <a:ext cx="6983989" cy="736360"/>
            <a:chOff x="2110200" y="4663949"/>
            <a:chExt cx="6983989" cy="736360"/>
          </a:xfrm>
        </p:grpSpPr>
        <p:sp>
          <p:nvSpPr>
            <p:cNvPr id="69" name="Rectangle: Rounded Corners 25">
              <a:extLst>
                <a:ext uri="{FF2B5EF4-FFF2-40B4-BE49-F238E27FC236}">
                  <a16:creationId xmlns:a16="http://schemas.microsoft.com/office/drawing/2014/main" id="{16570D30-450E-41E2-838D-833153898EB9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104">
              <a:extLst>
                <a:ext uri="{FF2B5EF4-FFF2-40B4-BE49-F238E27FC236}">
                  <a16:creationId xmlns:a16="http://schemas.microsoft.com/office/drawing/2014/main" id="{14412BD9-3D97-4A67-8B5E-C780C93961E8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107">
              <a:extLst>
                <a:ext uri="{FF2B5EF4-FFF2-40B4-BE49-F238E27FC236}">
                  <a16:creationId xmlns:a16="http://schemas.microsoft.com/office/drawing/2014/main" id="{C351CCBF-DF1B-465C-9C25-B72A0F6EDDC4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2" name="Rectangle 31">
              <a:extLst>
                <a:ext uri="{FF2B5EF4-FFF2-40B4-BE49-F238E27FC236}">
                  <a16:creationId xmlns:a16="http://schemas.microsoft.com/office/drawing/2014/main" id="{870DFADB-8052-42CB-9687-F863187FB4D0}"/>
                </a:ext>
              </a:extLst>
            </p:cNvPr>
            <p:cNvSpPr/>
            <p:nvPr/>
          </p:nvSpPr>
          <p:spPr>
            <a:xfrm>
              <a:off x="2765655" y="469242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(B – A) </a:t>
              </a:r>
              <a:r>
                <a:rPr lang="en-US" sz="28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∩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C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เป็นเซตจำกัด</a:t>
              </a:r>
            </a:p>
          </p:txBody>
        </p:sp>
      </p:grpSp>
      <p:grpSp>
        <p:nvGrpSpPr>
          <p:cNvPr id="90" name="กลุ่ม 89">
            <a:extLst>
              <a:ext uri="{FF2B5EF4-FFF2-40B4-BE49-F238E27FC236}">
                <a16:creationId xmlns:a16="http://schemas.microsoft.com/office/drawing/2014/main" id="{09071D22-479A-485C-A35D-3A57EFD9D543}"/>
              </a:ext>
            </a:extLst>
          </p:cNvPr>
          <p:cNvGrpSpPr/>
          <p:nvPr/>
        </p:nvGrpSpPr>
        <p:grpSpPr>
          <a:xfrm>
            <a:off x="2604004" y="2921026"/>
            <a:ext cx="6983992" cy="726936"/>
            <a:chOff x="2110200" y="3104340"/>
            <a:chExt cx="6983992" cy="726936"/>
          </a:xfrm>
        </p:grpSpPr>
        <p:sp>
          <p:nvSpPr>
            <p:cNvPr id="92" name="Rectangle: Rounded Corners 23">
              <a:extLst>
                <a:ext uri="{FF2B5EF4-FFF2-40B4-BE49-F238E27FC236}">
                  <a16:creationId xmlns:a16="http://schemas.microsoft.com/office/drawing/2014/main" id="{C6F0E8C5-D66C-4C99-B6E7-AC8BABB9A552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83">
              <a:extLst>
                <a:ext uri="{FF2B5EF4-FFF2-40B4-BE49-F238E27FC236}">
                  <a16:creationId xmlns:a16="http://schemas.microsoft.com/office/drawing/2014/main" id="{427E7357-CBA7-496D-8765-5461E4C6D841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id="{2A4D616B-3205-49FD-9C85-7B5F3BE6B8A6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29">
                  <a:extLst>
                    <a:ext uri="{FF2B5EF4-FFF2-40B4-BE49-F238E27FC236}">
                      <a16:creationId xmlns:a16="http://schemas.microsoft.com/office/drawing/2014/main" id="{F72D454E-0FDF-47C5-B34D-41535521C447}"/>
                    </a:ext>
                  </a:extLst>
                </p:cNvPr>
                <p:cNvSpPr/>
                <p:nvPr/>
              </p:nvSpPr>
              <p:spPr>
                <a:xfrm>
                  <a:off x="2765656" y="3123390"/>
                  <a:ext cx="632853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en-US" sz="4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</a:t>
                  </a:r>
                  <a:r>
                    <a:rPr lang="en-US" sz="28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∩</a:t>
                  </a:r>
                  <a:r>
                    <a:rPr lang="en-US" sz="40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C </a:t>
                  </a:r>
                  <a:r>
                    <a:rPr lang="en-US" sz="40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=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th-TH" sz="4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95" name="Rectangle 29">
                  <a:extLst>
                    <a:ext uri="{FF2B5EF4-FFF2-40B4-BE49-F238E27FC236}">
                      <a16:creationId xmlns:a16="http://schemas.microsoft.com/office/drawing/2014/main" id="{F72D454E-0FDF-47C5-B34D-41535521C4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656" y="3123390"/>
                  <a:ext cx="6328536" cy="707886"/>
                </a:xfrm>
                <a:prstGeom prst="rect">
                  <a:avLst/>
                </a:prstGeom>
                <a:blipFill>
                  <a:blip r:embed="rId9"/>
                  <a:stretch>
                    <a:fillRect l="-3468" t="-15517" b="-3620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308FE60A-5354-4F2E-9575-F79680BA3AA4}"/>
              </a:ext>
            </a:extLst>
          </p:cNvPr>
          <p:cNvGrpSpPr/>
          <p:nvPr/>
        </p:nvGrpSpPr>
        <p:grpSpPr>
          <a:xfrm>
            <a:off x="2604004" y="3694965"/>
            <a:ext cx="6983990" cy="731899"/>
            <a:chOff x="2110201" y="3860611"/>
            <a:chExt cx="6983990" cy="731899"/>
          </a:xfrm>
        </p:grpSpPr>
        <p:sp>
          <p:nvSpPr>
            <p:cNvPr id="98" name="Rectangle: Rounded Corners 24">
              <a:extLst>
                <a:ext uri="{FF2B5EF4-FFF2-40B4-BE49-F238E27FC236}">
                  <a16:creationId xmlns:a16="http://schemas.microsoft.com/office/drawing/2014/main" id="{497A4242-635E-4244-956B-FC771FD887C1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3">
              <a:extLst>
                <a:ext uri="{FF2B5EF4-FFF2-40B4-BE49-F238E27FC236}">
                  <a16:creationId xmlns:a16="http://schemas.microsoft.com/office/drawing/2014/main" id="{012FA3E2-E25B-4A6C-AB51-1AD6FF9EBFEE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7C709BEA-EADD-4830-9BA9-9D5A3625EA34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1" name="Rectangle 30">
              <a:extLst>
                <a:ext uri="{FF2B5EF4-FFF2-40B4-BE49-F238E27FC236}">
                  <a16:creationId xmlns:a16="http://schemas.microsoft.com/office/drawing/2014/main" id="{DDB84400-7BC0-4A3E-9C82-C99D1E9AD027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B </a:t>
              </a:r>
              <a:r>
                <a:rPr lang="en-US" sz="32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⊂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C   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2" name="กลุ่ม 101">
            <a:extLst>
              <a:ext uri="{FF2B5EF4-FFF2-40B4-BE49-F238E27FC236}">
                <a16:creationId xmlns:a16="http://schemas.microsoft.com/office/drawing/2014/main" id="{CA2BF52A-D623-438B-9302-B69E6FFDC7C8}"/>
              </a:ext>
            </a:extLst>
          </p:cNvPr>
          <p:cNvGrpSpPr/>
          <p:nvPr/>
        </p:nvGrpSpPr>
        <p:grpSpPr>
          <a:xfrm>
            <a:off x="2604004" y="4490499"/>
            <a:ext cx="6983990" cy="745885"/>
            <a:chOff x="2110201" y="4663949"/>
            <a:chExt cx="6983990" cy="745885"/>
          </a:xfrm>
        </p:grpSpPr>
        <p:sp>
          <p:nvSpPr>
            <p:cNvPr id="103" name="Rectangle: Rounded Corners 25">
              <a:extLst>
                <a:ext uri="{FF2B5EF4-FFF2-40B4-BE49-F238E27FC236}">
                  <a16:creationId xmlns:a16="http://schemas.microsoft.com/office/drawing/2014/main" id="{A7D8312C-AEDD-4251-B30B-6EFD93B0DDD0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4">
              <a:extLst>
                <a:ext uri="{FF2B5EF4-FFF2-40B4-BE49-F238E27FC236}">
                  <a16:creationId xmlns:a16="http://schemas.microsoft.com/office/drawing/2014/main" id="{15DEDC17-255D-4AD3-98F8-A9473C7DD135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07">
              <a:extLst>
                <a:ext uri="{FF2B5EF4-FFF2-40B4-BE49-F238E27FC236}">
                  <a16:creationId xmlns:a16="http://schemas.microsoft.com/office/drawing/2014/main" id="{68FE14C1-E6D2-4AC2-996B-B4A6B5271B66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31">
                  <a:extLst>
                    <a:ext uri="{FF2B5EF4-FFF2-40B4-BE49-F238E27FC236}">
                      <a16:creationId xmlns:a16="http://schemas.microsoft.com/office/drawing/2014/main" id="{65BFE51B-8428-44C2-AFB1-D2EBF041D3F8}"/>
                    </a:ext>
                  </a:extLst>
                </p:cNvPr>
                <p:cNvSpPr/>
                <p:nvPr/>
              </p:nvSpPr>
              <p:spPr>
                <a:xfrm>
                  <a:off x="2765655" y="4701948"/>
                  <a:ext cx="6109543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en-US" sz="4000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 – C =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th-TH" sz="40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16" name="Rectangle 31">
                  <a:extLst>
                    <a:ext uri="{FF2B5EF4-FFF2-40B4-BE49-F238E27FC236}">
                      <a16:creationId xmlns:a16="http://schemas.microsoft.com/office/drawing/2014/main" id="{65BFE51B-8428-44C2-AFB1-D2EBF041D3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655" y="4701948"/>
                  <a:ext cx="6109543" cy="707886"/>
                </a:xfrm>
                <a:prstGeom prst="rect">
                  <a:avLst/>
                </a:prstGeom>
                <a:blipFill>
                  <a:blip r:embed="rId10"/>
                  <a:stretch>
                    <a:fillRect l="-3593" t="-15517" b="-3620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D6010FA8-BE95-4ED1-B81D-E73981FD2D2A}"/>
              </a:ext>
            </a:extLst>
          </p:cNvPr>
          <p:cNvGrpSpPr/>
          <p:nvPr/>
        </p:nvGrpSpPr>
        <p:grpSpPr>
          <a:xfrm>
            <a:off x="2604004" y="5269515"/>
            <a:ext cx="6983989" cy="736360"/>
            <a:chOff x="2110200" y="4663949"/>
            <a:chExt cx="6983989" cy="736360"/>
          </a:xfrm>
        </p:grpSpPr>
        <p:sp>
          <p:nvSpPr>
            <p:cNvPr id="118" name="Rectangle: Rounded Corners 25">
              <a:extLst>
                <a:ext uri="{FF2B5EF4-FFF2-40B4-BE49-F238E27FC236}">
                  <a16:creationId xmlns:a16="http://schemas.microsoft.com/office/drawing/2014/main" id="{1C657C88-8169-4E78-800D-EF0C53D58A8F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04">
              <a:extLst>
                <a:ext uri="{FF2B5EF4-FFF2-40B4-BE49-F238E27FC236}">
                  <a16:creationId xmlns:a16="http://schemas.microsoft.com/office/drawing/2014/main" id="{3476FD4E-AB05-4F86-B2DD-E36ECDAD44AB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07">
              <a:extLst>
                <a:ext uri="{FF2B5EF4-FFF2-40B4-BE49-F238E27FC236}">
                  <a16:creationId xmlns:a16="http://schemas.microsoft.com/office/drawing/2014/main" id="{8D1F75F3-276F-4AFC-B99E-F3989290DB13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21" name="Rectangle 31">
              <a:extLst>
                <a:ext uri="{FF2B5EF4-FFF2-40B4-BE49-F238E27FC236}">
                  <a16:creationId xmlns:a16="http://schemas.microsoft.com/office/drawing/2014/main" id="{E718C740-C61A-4623-B7C9-650ECA929FEC}"/>
                </a:ext>
              </a:extLst>
            </p:cNvPr>
            <p:cNvSpPr/>
            <p:nvPr/>
          </p:nvSpPr>
          <p:spPr>
            <a:xfrm>
              <a:off x="2765655" y="469242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(B – A) </a:t>
              </a:r>
              <a:r>
                <a:rPr lang="en-US" sz="28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∩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C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เป็นเซตจำกัด</a:t>
              </a:r>
            </a:p>
          </p:txBody>
        </p:sp>
      </p:grpSp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5904A4-C866-4BD5-9797-53025CC765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F90CB7-79CC-4092-AA4B-4900D45EFF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5" name="Rectangle 81">
            <a:extLst>
              <a:ext uri="{FF2B5EF4-FFF2-40B4-BE49-F238E27FC236}">
                <a16:creationId xmlns:a16="http://schemas.microsoft.com/office/drawing/2014/main" id="{F4A5FACA-B1C9-4281-B2BF-F8B387AACC63}"/>
              </a:ext>
            </a:extLst>
          </p:cNvPr>
          <p:cNvSpPr/>
          <p:nvPr/>
        </p:nvSpPr>
        <p:spPr>
          <a:xfrm>
            <a:off x="2353191" y="794558"/>
            <a:ext cx="7485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4. </a:t>
            </a: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กำหนด</a:t>
            </a:r>
            <a:r>
              <a:rPr lang="en-US" altLang="en-US" sz="24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</a:t>
            </a:r>
            <a:r>
              <a:rPr lang="en-US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A </a:t>
            </a: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เป็นเซตของจำนวนคู่บวก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	     </a:t>
            </a:r>
            <a:r>
              <a:rPr lang="en-US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B </a:t>
            </a: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เป็นเซตของจำนวนคี่บวก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และ   </a:t>
            </a:r>
            <a:r>
              <a:rPr lang="en-US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C </a:t>
            </a: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เป็นเซตของจำนวนนับที่น้อยกว่า 100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ข้อใดต่อไปนี้ถูกต้อง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B8BAA-7595-4FA3-A17A-453E592D5153}"/>
              </a:ext>
            </a:extLst>
          </p:cNvPr>
          <p:cNvGrpSpPr/>
          <p:nvPr/>
        </p:nvGrpSpPr>
        <p:grpSpPr>
          <a:xfrm>
            <a:off x="1587771" y="7033351"/>
            <a:ext cx="9016457" cy="4472849"/>
            <a:chOff x="1542902" y="4187298"/>
            <a:chExt cx="9016457" cy="4472849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CA880F-5E7E-4994-A945-9522F8B9FFD9}"/>
                </a:ext>
              </a:extLst>
            </p:cNvPr>
            <p:cNvSpPr/>
            <p:nvPr/>
          </p:nvSpPr>
          <p:spPr>
            <a:xfrm>
              <a:off x="1542902" y="4187298"/>
              <a:ext cx="9016457" cy="4472849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/>
                <p:nvPr/>
              </p:nvSpPr>
              <p:spPr>
                <a:xfrm>
                  <a:off x="1879484" y="4600189"/>
                  <a:ext cx="8600286" cy="38164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th-TH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เฉลย ข้อ 4.</a:t>
                  </a:r>
                  <a:r>
                    <a:rPr lang="en-US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(B - A) </a:t>
                  </a:r>
                  <a:r>
                    <a:rPr lang="en-US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∩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C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เป็นเซตจำกัด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เนื่องจาก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= {2, 4, 6, 8, …}, B = {1, 3, 5, 7, 9, …}</a:t>
                  </a:r>
                  <a:endParaRPr lang="th-TH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และ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C = {1, 2, 3, 4, 5, …, 99} 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จะได้ว่า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ข้อ 1.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</m:oMath>
                  </a14:m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C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=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{2, 4, 6, 8, …, 98}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ข้อ 2.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B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⊄</m:t>
                      </m:r>
                    </m:oMath>
                  </a14:m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C</a:t>
                  </a:r>
                  <a:endParaRPr lang="th-TH" sz="2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ข้อ 3.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– C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= {100,102, 104, …}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ข้อ 4.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(B – A)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∩</m:t>
                      </m:r>
                    </m:oMath>
                  </a14:m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C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=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{1, 3, 5, 7, 9, …, 99} 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ซึ่งเป็นเซตจำกัด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ดังนั้น คำตอบ คือ ข้อ 4.</a:t>
                  </a:r>
                  <a:endParaRPr lang="th-TH" altLang="en-US" sz="2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84" y="4600189"/>
                  <a:ext cx="8600286" cy="3816429"/>
                </a:xfrm>
                <a:prstGeom prst="rect">
                  <a:avLst/>
                </a:prstGeom>
                <a:blipFill>
                  <a:blip r:embed="rId13"/>
                  <a:stretch>
                    <a:fillRect l="-1135" t="-1276" b="-25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close">
            <a:extLst>
              <a:ext uri="{FF2B5EF4-FFF2-40B4-BE49-F238E27FC236}">
                <a16:creationId xmlns:a16="http://schemas.microsoft.com/office/drawing/2014/main" id="{430F8C17-34F9-4E5E-B3D6-64DA44CFEA4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3240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83356 L -6.25E-7 -1.4814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4005 L 0 -4.81481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8400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E2D37-9B0B-484E-AECF-52AB2F307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687" y="439019"/>
            <a:ext cx="1359526" cy="890093"/>
          </a:xfrm>
          <a:prstGeom prst="rect">
            <a:avLst/>
          </a:prstGeom>
        </p:spPr>
      </p:pic>
      <p:pic>
        <p:nvPicPr>
          <p:cNvPr id="74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51CDE713-C7A6-415A-A97F-646CBBDB8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75" name="explaination">
            <a:extLst>
              <a:ext uri="{FF2B5EF4-FFF2-40B4-BE49-F238E27FC236}">
                <a16:creationId xmlns:a16="http://schemas.microsoft.com/office/drawing/2014/main" id="{8935A3C5-11B8-4979-965C-E0012C052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" y="6130298"/>
            <a:ext cx="1105468" cy="484632"/>
          </a:xfrm>
          <a:prstGeom prst="rect">
            <a:avLst/>
          </a:prstGeom>
        </p:spPr>
      </p:pic>
      <p:grpSp>
        <p:nvGrpSpPr>
          <p:cNvPr id="52" name="กลุ่ม 89">
            <a:extLst>
              <a:ext uri="{FF2B5EF4-FFF2-40B4-BE49-F238E27FC236}">
                <a16:creationId xmlns:a16="http://schemas.microsoft.com/office/drawing/2014/main" id="{F9AAB641-C9B4-4AAF-86EA-722523409F54}"/>
              </a:ext>
            </a:extLst>
          </p:cNvPr>
          <p:cNvGrpSpPr/>
          <p:nvPr/>
        </p:nvGrpSpPr>
        <p:grpSpPr>
          <a:xfrm>
            <a:off x="2604004" y="3115655"/>
            <a:ext cx="6983992" cy="726936"/>
            <a:chOff x="2110200" y="3104340"/>
            <a:chExt cx="6983992" cy="726936"/>
          </a:xfrm>
        </p:grpSpPr>
        <p:sp>
          <p:nvSpPr>
            <p:cNvPr id="54" name="Rectangle: Rounded Corners 23">
              <a:extLst>
                <a:ext uri="{FF2B5EF4-FFF2-40B4-BE49-F238E27FC236}">
                  <a16:creationId xmlns:a16="http://schemas.microsoft.com/office/drawing/2014/main" id="{4901DB98-FDEC-4357-862F-E5D183EC92F6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83">
              <a:extLst>
                <a:ext uri="{FF2B5EF4-FFF2-40B4-BE49-F238E27FC236}">
                  <a16:creationId xmlns:a16="http://schemas.microsoft.com/office/drawing/2014/main" id="{CC2282B1-9923-47BE-AF4A-B78A70575AE9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88">
              <a:extLst>
                <a:ext uri="{FF2B5EF4-FFF2-40B4-BE49-F238E27FC236}">
                  <a16:creationId xmlns:a16="http://schemas.microsoft.com/office/drawing/2014/main" id="{1BDF9065-8E2A-429D-9664-1C71DB40A7F4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F8C3DA36-C1F9-4235-8658-B6475F011F4F}"/>
                </a:ext>
              </a:extLst>
            </p:cNvPr>
            <p:cNvSpPr/>
            <p:nvPr/>
          </p:nvSpPr>
          <p:spPr>
            <a:xfrm>
              <a:off x="2765656" y="3123390"/>
              <a:ext cx="63285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6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9" name="กลุ่ม 95">
            <a:extLst>
              <a:ext uri="{FF2B5EF4-FFF2-40B4-BE49-F238E27FC236}">
                <a16:creationId xmlns:a16="http://schemas.microsoft.com/office/drawing/2014/main" id="{FDA553F8-03E9-4A33-9856-34D8526A89D4}"/>
              </a:ext>
            </a:extLst>
          </p:cNvPr>
          <p:cNvGrpSpPr/>
          <p:nvPr/>
        </p:nvGrpSpPr>
        <p:grpSpPr>
          <a:xfrm>
            <a:off x="2604004" y="3885415"/>
            <a:ext cx="6983990" cy="731899"/>
            <a:chOff x="2110201" y="3860611"/>
            <a:chExt cx="6983990" cy="731899"/>
          </a:xfrm>
        </p:grpSpPr>
        <p:sp>
          <p:nvSpPr>
            <p:cNvPr id="60" name="Rectangle: Rounded Corners 24">
              <a:extLst>
                <a:ext uri="{FF2B5EF4-FFF2-40B4-BE49-F238E27FC236}">
                  <a16:creationId xmlns:a16="http://schemas.microsoft.com/office/drawing/2014/main" id="{7704183A-FB4C-4A62-86CC-C03FA9525149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93">
              <a:extLst>
                <a:ext uri="{FF2B5EF4-FFF2-40B4-BE49-F238E27FC236}">
                  <a16:creationId xmlns:a16="http://schemas.microsoft.com/office/drawing/2014/main" id="{1F6FAAFC-44AA-4466-9052-985478F45E2B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4">
              <a:extLst>
                <a:ext uri="{FF2B5EF4-FFF2-40B4-BE49-F238E27FC236}">
                  <a16:creationId xmlns:a16="http://schemas.microsoft.com/office/drawing/2014/main" id="{C6A984DB-12F0-40EE-9B7E-1B47ACCFD506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3" name="Rectangle 30">
              <a:extLst>
                <a:ext uri="{FF2B5EF4-FFF2-40B4-BE49-F238E27FC236}">
                  <a16:creationId xmlns:a16="http://schemas.microsoft.com/office/drawing/2014/main" id="{8683A7EF-AC4F-4F66-9576-DE40621BD47A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7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4" name="กลุ่ม 101">
            <a:extLst>
              <a:ext uri="{FF2B5EF4-FFF2-40B4-BE49-F238E27FC236}">
                <a16:creationId xmlns:a16="http://schemas.microsoft.com/office/drawing/2014/main" id="{DE19CFD1-E5F2-4727-8EBE-4647203EE175}"/>
              </a:ext>
            </a:extLst>
          </p:cNvPr>
          <p:cNvGrpSpPr/>
          <p:nvPr/>
        </p:nvGrpSpPr>
        <p:grpSpPr>
          <a:xfrm>
            <a:off x="2604004" y="4679188"/>
            <a:ext cx="6983990" cy="736360"/>
            <a:chOff x="2110201" y="4663949"/>
            <a:chExt cx="6983990" cy="736360"/>
          </a:xfrm>
        </p:grpSpPr>
        <p:sp>
          <p:nvSpPr>
            <p:cNvPr id="65" name="Rectangle: Rounded Corners 25">
              <a:extLst>
                <a:ext uri="{FF2B5EF4-FFF2-40B4-BE49-F238E27FC236}">
                  <a16:creationId xmlns:a16="http://schemas.microsoft.com/office/drawing/2014/main" id="{8313AE55-29F9-4039-9C15-E75E0CA755FA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104">
              <a:extLst>
                <a:ext uri="{FF2B5EF4-FFF2-40B4-BE49-F238E27FC236}">
                  <a16:creationId xmlns:a16="http://schemas.microsoft.com/office/drawing/2014/main" id="{F37C2BE3-ED3A-4B8B-A6CA-81D594087C08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107">
              <a:extLst>
                <a:ext uri="{FF2B5EF4-FFF2-40B4-BE49-F238E27FC236}">
                  <a16:creationId xmlns:a16="http://schemas.microsoft.com/office/drawing/2014/main" id="{80A534AA-3BE0-417D-9869-61426B60E4E5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8" name="Rectangle 31">
              <a:extLst>
                <a:ext uri="{FF2B5EF4-FFF2-40B4-BE49-F238E27FC236}">
                  <a16:creationId xmlns:a16="http://schemas.microsoft.com/office/drawing/2014/main" id="{E2881EFF-44AF-41DF-BF45-9C30D10A9BFC}"/>
                </a:ext>
              </a:extLst>
            </p:cNvPr>
            <p:cNvSpPr/>
            <p:nvPr/>
          </p:nvSpPr>
          <p:spPr>
            <a:xfrm>
              <a:off x="2765655" y="4692423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8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9" name="กลุ่ม 116">
            <a:extLst>
              <a:ext uri="{FF2B5EF4-FFF2-40B4-BE49-F238E27FC236}">
                <a16:creationId xmlns:a16="http://schemas.microsoft.com/office/drawing/2014/main" id="{FF8E6ECB-511A-428D-82B1-57A09ACAD41E}"/>
              </a:ext>
            </a:extLst>
          </p:cNvPr>
          <p:cNvGrpSpPr/>
          <p:nvPr/>
        </p:nvGrpSpPr>
        <p:grpSpPr>
          <a:xfrm>
            <a:off x="2604004" y="5458373"/>
            <a:ext cx="6983989" cy="736360"/>
            <a:chOff x="2110200" y="4663949"/>
            <a:chExt cx="6983989" cy="736360"/>
          </a:xfrm>
        </p:grpSpPr>
        <p:sp>
          <p:nvSpPr>
            <p:cNvPr id="70" name="Rectangle: Rounded Corners 25">
              <a:extLst>
                <a:ext uri="{FF2B5EF4-FFF2-40B4-BE49-F238E27FC236}">
                  <a16:creationId xmlns:a16="http://schemas.microsoft.com/office/drawing/2014/main" id="{06CBD35F-B5AA-4BBF-A6AE-F09249F4E6FE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104">
              <a:extLst>
                <a:ext uri="{FF2B5EF4-FFF2-40B4-BE49-F238E27FC236}">
                  <a16:creationId xmlns:a16="http://schemas.microsoft.com/office/drawing/2014/main" id="{2EA25788-D558-4897-A9DA-AA4DB98B0BC4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107">
              <a:extLst>
                <a:ext uri="{FF2B5EF4-FFF2-40B4-BE49-F238E27FC236}">
                  <a16:creationId xmlns:a16="http://schemas.microsoft.com/office/drawing/2014/main" id="{F58B64DD-5F22-4701-A653-C565CCD689EF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7950E043-8FB8-426F-911D-E28EE5569B6C}"/>
                </a:ext>
              </a:extLst>
            </p:cNvPr>
            <p:cNvSpPr/>
            <p:nvPr/>
          </p:nvSpPr>
          <p:spPr>
            <a:xfrm>
              <a:off x="2765655" y="469242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9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0" name="กลุ่ม 89">
            <a:extLst>
              <a:ext uri="{FF2B5EF4-FFF2-40B4-BE49-F238E27FC236}">
                <a16:creationId xmlns:a16="http://schemas.microsoft.com/office/drawing/2014/main" id="{09071D22-479A-485C-A35D-3A57EFD9D543}"/>
              </a:ext>
            </a:extLst>
          </p:cNvPr>
          <p:cNvGrpSpPr/>
          <p:nvPr/>
        </p:nvGrpSpPr>
        <p:grpSpPr>
          <a:xfrm>
            <a:off x="2604004" y="3115655"/>
            <a:ext cx="6983992" cy="726936"/>
            <a:chOff x="2110200" y="3104340"/>
            <a:chExt cx="6983992" cy="726936"/>
          </a:xfrm>
        </p:grpSpPr>
        <p:sp>
          <p:nvSpPr>
            <p:cNvPr id="92" name="Rectangle: Rounded Corners 23">
              <a:extLst>
                <a:ext uri="{FF2B5EF4-FFF2-40B4-BE49-F238E27FC236}">
                  <a16:creationId xmlns:a16="http://schemas.microsoft.com/office/drawing/2014/main" id="{C6F0E8C5-D66C-4C99-B6E7-AC8BABB9A552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83">
              <a:extLst>
                <a:ext uri="{FF2B5EF4-FFF2-40B4-BE49-F238E27FC236}">
                  <a16:creationId xmlns:a16="http://schemas.microsoft.com/office/drawing/2014/main" id="{427E7357-CBA7-496D-8765-5461E4C6D841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id="{2A4D616B-3205-49FD-9C85-7B5F3BE6B8A6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F72D454E-0FDF-47C5-B34D-41535521C447}"/>
                </a:ext>
              </a:extLst>
            </p:cNvPr>
            <p:cNvSpPr/>
            <p:nvPr/>
          </p:nvSpPr>
          <p:spPr>
            <a:xfrm>
              <a:off x="2765656" y="3123390"/>
              <a:ext cx="63285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6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308FE60A-5354-4F2E-9575-F79680BA3AA4}"/>
              </a:ext>
            </a:extLst>
          </p:cNvPr>
          <p:cNvGrpSpPr/>
          <p:nvPr/>
        </p:nvGrpSpPr>
        <p:grpSpPr>
          <a:xfrm>
            <a:off x="2604004" y="3885415"/>
            <a:ext cx="6983990" cy="731899"/>
            <a:chOff x="2110201" y="3860611"/>
            <a:chExt cx="6983990" cy="731899"/>
          </a:xfrm>
        </p:grpSpPr>
        <p:sp>
          <p:nvSpPr>
            <p:cNvPr id="98" name="Rectangle: Rounded Corners 24">
              <a:extLst>
                <a:ext uri="{FF2B5EF4-FFF2-40B4-BE49-F238E27FC236}">
                  <a16:creationId xmlns:a16="http://schemas.microsoft.com/office/drawing/2014/main" id="{497A4242-635E-4244-956B-FC771FD887C1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3">
              <a:extLst>
                <a:ext uri="{FF2B5EF4-FFF2-40B4-BE49-F238E27FC236}">
                  <a16:creationId xmlns:a16="http://schemas.microsoft.com/office/drawing/2014/main" id="{012FA3E2-E25B-4A6C-AB51-1AD6FF9EBFEE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7C709BEA-EADD-4830-9BA9-9D5A3625EA34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1" name="Rectangle 30">
              <a:extLst>
                <a:ext uri="{FF2B5EF4-FFF2-40B4-BE49-F238E27FC236}">
                  <a16:creationId xmlns:a16="http://schemas.microsoft.com/office/drawing/2014/main" id="{DDB84400-7BC0-4A3E-9C82-C99D1E9AD027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7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2" name="กลุ่ม 101">
            <a:extLst>
              <a:ext uri="{FF2B5EF4-FFF2-40B4-BE49-F238E27FC236}">
                <a16:creationId xmlns:a16="http://schemas.microsoft.com/office/drawing/2014/main" id="{CA2BF52A-D623-438B-9302-B69E6FFDC7C8}"/>
              </a:ext>
            </a:extLst>
          </p:cNvPr>
          <p:cNvGrpSpPr/>
          <p:nvPr/>
        </p:nvGrpSpPr>
        <p:grpSpPr>
          <a:xfrm>
            <a:off x="2604004" y="4679188"/>
            <a:ext cx="6983990" cy="736360"/>
            <a:chOff x="2110201" y="4663949"/>
            <a:chExt cx="6983990" cy="736360"/>
          </a:xfrm>
        </p:grpSpPr>
        <p:sp>
          <p:nvSpPr>
            <p:cNvPr id="103" name="Rectangle: Rounded Corners 25">
              <a:extLst>
                <a:ext uri="{FF2B5EF4-FFF2-40B4-BE49-F238E27FC236}">
                  <a16:creationId xmlns:a16="http://schemas.microsoft.com/office/drawing/2014/main" id="{A7D8312C-AEDD-4251-B30B-6EFD93B0DDD0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4">
              <a:extLst>
                <a:ext uri="{FF2B5EF4-FFF2-40B4-BE49-F238E27FC236}">
                  <a16:creationId xmlns:a16="http://schemas.microsoft.com/office/drawing/2014/main" id="{15DEDC17-255D-4AD3-98F8-A9473C7DD135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07">
              <a:extLst>
                <a:ext uri="{FF2B5EF4-FFF2-40B4-BE49-F238E27FC236}">
                  <a16:creationId xmlns:a16="http://schemas.microsoft.com/office/drawing/2014/main" id="{68FE14C1-E6D2-4AC2-996B-B4A6B5271B66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6" name="Rectangle 31">
              <a:extLst>
                <a:ext uri="{FF2B5EF4-FFF2-40B4-BE49-F238E27FC236}">
                  <a16:creationId xmlns:a16="http://schemas.microsoft.com/office/drawing/2014/main" id="{65BFE51B-8428-44C2-AFB1-D2EBF041D3F8}"/>
                </a:ext>
              </a:extLst>
            </p:cNvPr>
            <p:cNvSpPr/>
            <p:nvPr/>
          </p:nvSpPr>
          <p:spPr>
            <a:xfrm>
              <a:off x="2765655" y="4692423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8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D6010FA8-BE95-4ED1-B81D-E73981FD2D2A}"/>
              </a:ext>
            </a:extLst>
          </p:cNvPr>
          <p:cNvGrpSpPr/>
          <p:nvPr/>
        </p:nvGrpSpPr>
        <p:grpSpPr>
          <a:xfrm>
            <a:off x="2604004" y="5458373"/>
            <a:ext cx="6983989" cy="736360"/>
            <a:chOff x="2110200" y="4663949"/>
            <a:chExt cx="6983989" cy="736360"/>
          </a:xfrm>
        </p:grpSpPr>
        <p:sp>
          <p:nvSpPr>
            <p:cNvPr id="118" name="Rectangle: Rounded Corners 25">
              <a:extLst>
                <a:ext uri="{FF2B5EF4-FFF2-40B4-BE49-F238E27FC236}">
                  <a16:creationId xmlns:a16="http://schemas.microsoft.com/office/drawing/2014/main" id="{1C657C88-8169-4E78-800D-EF0C53D58A8F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04">
              <a:extLst>
                <a:ext uri="{FF2B5EF4-FFF2-40B4-BE49-F238E27FC236}">
                  <a16:creationId xmlns:a16="http://schemas.microsoft.com/office/drawing/2014/main" id="{3476FD4E-AB05-4F86-B2DD-E36ECDAD44AB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07">
              <a:extLst>
                <a:ext uri="{FF2B5EF4-FFF2-40B4-BE49-F238E27FC236}">
                  <a16:creationId xmlns:a16="http://schemas.microsoft.com/office/drawing/2014/main" id="{8D1F75F3-276F-4AFC-B99E-F3989290DB13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21" name="Rectangle 31">
              <a:extLst>
                <a:ext uri="{FF2B5EF4-FFF2-40B4-BE49-F238E27FC236}">
                  <a16:creationId xmlns:a16="http://schemas.microsoft.com/office/drawing/2014/main" id="{E718C740-C61A-4623-B7C9-650ECA929FEC}"/>
                </a:ext>
              </a:extLst>
            </p:cNvPr>
            <p:cNvSpPr/>
            <p:nvPr/>
          </p:nvSpPr>
          <p:spPr>
            <a:xfrm>
              <a:off x="2765655" y="469242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9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81">
                <a:extLst>
                  <a:ext uri="{FF2B5EF4-FFF2-40B4-BE49-F238E27FC236}">
                    <a16:creationId xmlns:a16="http://schemas.microsoft.com/office/drawing/2014/main" id="{6FFFCE43-87A3-4494-9613-A29D4A0BA724}"/>
                  </a:ext>
                </a:extLst>
              </p:cNvPr>
              <p:cNvSpPr/>
              <p:nvPr/>
            </p:nvSpPr>
            <p:spPr>
              <a:xfrm>
                <a:off x="2353191" y="532508"/>
                <a:ext cx="698398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5. </a:t>
                </a:r>
                <a:r>
                  <a:rPr lang="th-TH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กำหนด</a:t>
                </a:r>
                <a:r>
                  <a:rPr lang="en-US" sz="26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		</a:t>
                </a:r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A = {1, 2, 3, 4, 5}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		B = {x | -5x</a:t>
                </a:r>
                <a:r>
                  <a:rPr lang="en-US" sz="3200" b="1" spc="40" baseline="3000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2</a:t>
                </a:r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= -125}</a:t>
                </a:r>
                <a:b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</a:br>
                <a:r>
                  <a:rPr lang="th-TH" sz="28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   </a:t>
                </a:r>
                <a:r>
                  <a:rPr lang="th-TH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และ</a:t>
                </a:r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		C = {x | x</a:t>
                </a:r>
                <a:r>
                  <a:rPr lang="en-US" sz="3200" b="1" spc="40" baseline="3000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2 </a:t>
                </a:r>
                <a:r>
                  <a:rPr lang="en-US" sz="3200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–</a:t>
                </a:r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5x </a:t>
                </a:r>
                <a:r>
                  <a:rPr lang="en-US" sz="3200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–</a:t>
                </a:r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6 = 0}</a:t>
                </a:r>
                <a:b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</a:br>
                <a:r>
                  <a:rPr lang="en-US" sz="28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   </a:t>
                </a:r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n(A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C) + n(A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∩</m:t>
                    </m:r>
                  </m:oMath>
                </a14:m>
                <a:r>
                  <a:rPr lang="en-US" sz="3200" b="1" spc="40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C) </a:t>
                </a:r>
                <a:r>
                  <a:rPr lang="th-TH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เท่ากับข้อใด</a:t>
                </a:r>
                <a:endParaRPr lang="en-US" sz="3200" b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6" name="Rectangle 81">
                <a:extLst>
                  <a:ext uri="{FF2B5EF4-FFF2-40B4-BE49-F238E27FC236}">
                    <a16:creationId xmlns:a16="http://schemas.microsoft.com/office/drawing/2014/main" id="{6FFFCE43-87A3-4494-9613-A29D4A0BA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191" y="532508"/>
                <a:ext cx="6983988" cy="2554545"/>
              </a:xfrm>
              <a:prstGeom prst="rect">
                <a:avLst/>
              </a:prstGeom>
              <a:blipFill>
                <a:blip r:embed="rId7"/>
                <a:stretch>
                  <a:fillRect l="-2182" t="-3103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5904A4-C866-4BD5-9797-53025CC76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F90CB7-79CC-4092-AA4B-4900D45EFF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B8BAA-7595-4FA3-A17A-453E592D5153}"/>
              </a:ext>
            </a:extLst>
          </p:cNvPr>
          <p:cNvGrpSpPr/>
          <p:nvPr/>
        </p:nvGrpSpPr>
        <p:grpSpPr>
          <a:xfrm>
            <a:off x="1587771" y="7033351"/>
            <a:ext cx="9016457" cy="4828212"/>
            <a:chOff x="1542902" y="4187298"/>
            <a:chExt cx="9016457" cy="4828212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CA880F-5E7E-4994-A945-9522F8B9FFD9}"/>
                </a:ext>
              </a:extLst>
            </p:cNvPr>
            <p:cNvSpPr/>
            <p:nvPr/>
          </p:nvSpPr>
          <p:spPr>
            <a:xfrm>
              <a:off x="1542902" y="4187298"/>
              <a:ext cx="9016457" cy="4828212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/>
                <p:nvPr/>
              </p:nvSpPr>
              <p:spPr>
                <a:xfrm>
                  <a:off x="1879484" y="4600189"/>
                  <a:ext cx="8600286" cy="41488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th-TH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เฉลย ข้อ 3.</a:t>
                  </a:r>
                  <a:r>
                    <a:rPr lang="en-US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8</a:t>
                  </a:r>
                  <a:endParaRPr lang="th-TH" sz="24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เนื่องจาก 	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A</a:t>
                  </a:r>
                  <a:r>
                    <a:rPr lang="th-TH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= {1, 2, 3, 4, 5}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B = 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{x | -5x</a:t>
                  </a:r>
                  <a:r>
                    <a:rPr lang="en-US" sz="2400" b="1" spc="40" baseline="30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2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 = -125}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= {-5, 5}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และ 	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C = 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{x | x</a:t>
                  </a:r>
                  <a:r>
                    <a:rPr lang="en-US" sz="2400" b="1" spc="40" baseline="300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2 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– 5x - 6 = 0}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= {-1, 6} 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จะได้ว่า	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C = {-5, -1, 1, 2, 3, 4, 5, 6}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และ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n(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C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) = 8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C =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และ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n(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C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) = 0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นั่นคือ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 </a:t>
                  </a:r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n(A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C) + n(A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∩</m:t>
                      </m:r>
                    </m:oMath>
                  </a14:m>
                  <a:r>
                    <a:rPr lang="en-US" sz="2400" b="1" spc="4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C)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= 8 + 0 = 8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ดังนั้น คำตอบ คือ ข้อ 3.</a:t>
                  </a:r>
                  <a:endParaRPr lang="th-TH" altLang="en-US" sz="2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84" y="4600189"/>
                  <a:ext cx="8600286" cy="4148828"/>
                </a:xfrm>
                <a:prstGeom prst="rect">
                  <a:avLst/>
                </a:prstGeom>
                <a:blipFill>
                  <a:blip r:embed="rId10"/>
                  <a:stretch>
                    <a:fillRect l="-1135" t="-1175" b="-2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close">
            <a:extLst>
              <a:ext uri="{FF2B5EF4-FFF2-40B4-BE49-F238E27FC236}">
                <a16:creationId xmlns:a16="http://schemas.microsoft.com/office/drawing/2014/main" id="{430F8C17-34F9-4E5E-B3D6-64DA44CFEA4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3240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86203 L -6.25E-7 -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6783 L 0 -4.44444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-0.8620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05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86783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204DF82-1AD2-4F41-A65D-6C6E09B4AB7A}"/>
              </a:ext>
            </a:extLst>
          </p:cNvPr>
          <p:cNvGrpSpPr/>
          <p:nvPr/>
        </p:nvGrpSpPr>
        <p:grpSpPr>
          <a:xfrm>
            <a:off x="1352451" y="2288847"/>
            <a:ext cx="3924399" cy="2937953"/>
            <a:chOff x="1004841" y="2404455"/>
            <a:chExt cx="3924399" cy="2937953"/>
          </a:xfrm>
        </p:grpSpPr>
        <p:sp>
          <p:nvSpPr>
            <p:cNvPr id="54" name="สี่เหลี่ยมผืนผ้า 2">
              <a:extLst>
                <a:ext uri="{FF2B5EF4-FFF2-40B4-BE49-F238E27FC236}">
                  <a16:creationId xmlns:a16="http://schemas.microsoft.com/office/drawing/2014/main" id="{AA2CAC57-D1E1-4B3A-A2BC-3D48F7AE24E1}"/>
                </a:ext>
              </a:extLst>
            </p:cNvPr>
            <p:cNvSpPr/>
            <p:nvPr/>
          </p:nvSpPr>
          <p:spPr>
            <a:xfrm>
              <a:off x="1004841" y="2404455"/>
              <a:ext cx="3924399" cy="29379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วงรี 4">
              <a:extLst>
                <a:ext uri="{FF2B5EF4-FFF2-40B4-BE49-F238E27FC236}">
                  <a16:creationId xmlns:a16="http://schemas.microsoft.com/office/drawing/2014/main" id="{A2B0C741-5502-439C-96C1-A115C22A97CD}"/>
                </a:ext>
              </a:extLst>
            </p:cNvPr>
            <p:cNvSpPr/>
            <p:nvPr/>
          </p:nvSpPr>
          <p:spPr>
            <a:xfrm>
              <a:off x="2310245" y="3393129"/>
              <a:ext cx="1295118" cy="1197048"/>
            </a:xfrm>
            <a:prstGeom prst="ellipse">
              <a:avLst/>
            </a:prstGeom>
            <a:solidFill>
              <a:srgbClr val="CAF8F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วงรี 5">
              <a:extLst>
                <a:ext uri="{FF2B5EF4-FFF2-40B4-BE49-F238E27FC236}">
                  <a16:creationId xmlns:a16="http://schemas.microsoft.com/office/drawing/2014/main" id="{78C8C2C8-4EC9-411B-938B-BEFF242AA01E}"/>
                </a:ext>
              </a:extLst>
            </p:cNvPr>
            <p:cNvSpPr/>
            <p:nvPr/>
          </p:nvSpPr>
          <p:spPr>
            <a:xfrm>
              <a:off x="1940920" y="2866401"/>
              <a:ext cx="2046388" cy="2051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6">
                  <a:extLst>
                    <a:ext uri="{FF2B5EF4-FFF2-40B4-BE49-F238E27FC236}">
                      <a16:creationId xmlns:a16="http://schemas.microsoft.com/office/drawing/2014/main" id="{8C45122C-3319-4C1D-B286-436C2ADB0C80}"/>
                    </a:ext>
                  </a:extLst>
                </p:cNvPr>
                <p:cNvSpPr txBox="1"/>
                <p:nvPr/>
              </p:nvSpPr>
              <p:spPr>
                <a:xfrm>
                  <a:off x="3284109" y="3161378"/>
                  <a:ext cx="468970" cy="43502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56" name="Text Box 6">
                  <a:extLst>
                    <a:ext uri="{FF2B5EF4-FFF2-40B4-BE49-F238E27FC236}">
                      <a16:creationId xmlns:a16="http://schemas.microsoft.com/office/drawing/2014/main" id="{8C45122C-3319-4C1D-B286-436C2ADB0C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4109" y="3161378"/>
                  <a:ext cx="468970" cy="4350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7">
                  <a:extLst>
                    <a:ext uri="{FF2B5EF4-FFF2-40B4-BE49-F238E27FC236}">
                      <a16:creationId xmlns:a16="http://schemas.microsoft.com/office/drawing/2014/main" id="{79FF61CB-FDBC-42BB-AD23-F08C2C033A1F}"/>
                    </a:ext>
                  </a:extLst>
                </p:cNvPr>
                <p:cNvSpPr txBox="1"/>
                <p:nvPr/>
              </p:nvSpPr>
              <p:spPr>
                <a:xfrm>
                  <a:off x="3519369" y="2791808"/>
                  <a:ext cx="546538" cy="41048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57" name="Text Box 7">
                  <a:extLst>
                    <a:ext uri="{FF2B5EF4-FFF2-40B4-BE49-F238E27FC236}">
                      <a16:creationId xmlns:a16="http://schemas.microsoft.com/office/drawing/2014/main" id="{79FF61CB-FDBC-42BB-AD23-F08C2C033A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9369" y="2791808"/>
                  <a:ext cx="546538" cy="4104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98E323-1DB2-4DC0-BF6B-34F6B9561B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6883" y="2301993"/>
            <a:ext cx="701101" cy="670618"/>
          </a:xfrm>
          <a:prstGeom prst="rect">
            <a:avLst/>
          </a:prstGeom>
        </p:spPr>
      </p:pic>
      <p:pic>
        <p:nvPicPr>
          <p:cNvPr id="81" name="explaination">
            <a:extLst>
              <a:ext uri="{FF2B5EF4-FFF2-40B4-BE49-F238E27FC236}">
                <a16:creationId xmlns:a16="http://schemas.microsoft.com/office/drawing/2014/main" id="{5D2C65AC-ED2E-4CD0-932A-A5C5DCAFEF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" y="6130298"/>
            <a:ext cx="1105468" cy="484632"/>
          </a:xfrm>
          <a:prstGeom prst="rect">
            <a:avLst/>
          </a:prstGeom>
        </p:spPr>
      </p:pic>
      <p:grpSp>
        <p:nvGrpSpPr>
          <p:cNvPr id="61" name="กลุ่ม 89">
            <a:extLst>
              <a:ext uri="{FF2B5EF4-FFF2-40B4-BE49-F238E27FC236}">
                <a16:creationId xmlns:a16="http://schemas.microsoft.com/office/drawing/2014/main" id="{16C0625F-3FA0-4E5D-8EEC-FBF2895E6829}"/>
              </a:ext>
            </a:extLst>
          </p:cNvPr>
          <p:cNvGrpSpPr/>
          <p:nvPr/>
        </p:nvGrpSpPr>
        <p:grpSpPr>
          <a:xfrm>
            <a:off x="5600202" y="2240330"/>
            <a:ext cx="5062012" cy="726936"/>
            <a:chOff x="2110201" y="3104340"/>
            <a:chExt cx="5062012" cy="726936"/>
          </a:xfrm>
        </p:grpSpPr>
        <p:sp>
          <p:nvSpPr>
            <p:cNvPr id="62" name="Rectangle: Rounded Corners 23">
              <a:extLst>
                <a:ext uri="{FF2B5EF4-FFF2-40B4-BE49-F238E27FC236}">
                  <a16:creationId xmlns:a16="http://schemas.microsoft.com/office/drawing/2014/main" id="{40AE6CB6-F72F-4525-B0D9-6053912AB7FE}"/>
                </a:ext>
              </a:extLst>
            </p:cNvPr>
            <p:cNvSpPr/>
            <p:nvPr/>
          </p:nvSpPr>
          <p:spPr>
            <a:xfrm>
              <a:off x="2110201" y="3146656"/>
              <a:ext cx="5062012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: Rounded Corners 83">
              <a:extLst>
                <a:ext uri="{FF2B5EF4-FFF2-40B4-BE49-F238E27FC236}">
                  <a16:creationId xmlns:a16="http://schemas.microsoft.com/office/drawing/2014/main" id="{6B4809AA-7E90-47DF-B7DF-D20778F809BD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88">
              <a:extLst>
                <a:ext uri="{FF2B5EF4-FFF2-40B4-BE49-F238E27FC236}">
                  <a16:creationId xmlns:a16="http://schemas.microsoft.com/office/drawing/2014/main" id="{CBB79C96-D1BE-42AD-93C0-58E16091B444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5" name="Rectangle 29">
              <a:extLst>
                <a:ext uri="{FF2B5EF4-FFF2-40B4-BE49-F238E27FC236}">
                  <a16:creationId xmlns:a16="http://schemas.microsoft.com/office/drawing/2014/main" id="{ED636D83-051F-4981-9E31-A34044FEF4CC}"/>
                </a:ext>
              </a:extLst>
            </p:cNvPr>
            <p:cNvSpPr/>
            <p:nvPr/>
          </p:nvSpPr>
          <p:spPr>
            <a:xfrm>
              <a:off x="2765656" y="3123390"/>
              <a:ext cx="44065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B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6" name="กลุ่ม 95">
            <a:extLst>
              <a:ext uri="{FF2B5EF4-FFF2-40B4-BE49-F238E27FC236}">
                <a16:creationId xmlns:a16="http://schemas.microsoft.com/office/drawing/2014/main" id="{D1F0CB1A-E4C8-4165-AA6F-A478CF488030}"/>
              </a:ext>
            </a:extLst>
          </p:cNvPr>
          <p:cNvGrpSpPr/>
          <p:nvPr/>
        </p:nvGrpSpPr>
        <p:grpSpPr>
          <a:xfrm>
            <a:off x="5600202" y="3018343"/>
            <a:ext cx="5062010" cy="731899"/>
            <a:chOff x="2110201" y="3860611"/>
            <a:chExt cx="5062010" cy="731899"/>
          </a:xfrm>
        </p:grpSpPr>
        <p:sp>
          <p:nvSpPr>
            <p:cNvPr id="67" name="Rectangle: Rounded Corners 24">
              <a:extLst>
                <a:ext uri="{FF2B5EF4-FFF2-40B4-BE49-F238E27FC236}">
                  <a16:creationId xmlns:a16="http://schemas.microsoft.com/office/drawing/2014/main" id="{4CF58DB0-033B-45E3-94FA-99E74D46BC83}"/>
                </a:ext>
              </a:extLst>
            </p:cNvPr>
            <p:cNvSpPr/>
            <p:nvPr/>
          </p:nvSpPr>
          <p:spPr>
            <a:xfrm>
              <a:off x="2110201" y="3908028"/>
              <a:ext cx="506201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93">
              <a:extLst>
                <a:ext uri="{FF2B5EF4-FFF2-40B4-BE49-F238E27FC236}">
                  <a16:creationId xmlns:a16="http://schemas.microsoft.com/office/drawing/2014/main" id="{B3BEF027-BDC9-4624-874F-0BA8F0965AF5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94">
              <a:extLst>
                <a:ext uri="{FF2B5EF4-FFF2-40B4-BE49-F238E27FC236}">
                  <a16:creationId xmlns:a16="http://schemas.microsoft.com/office/drawing/2014/main" id="{6ACD98CE-F775-4077-A5F7-43C71C17484E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0" name="Rectangle 30">
              <a:extLst>
                <a:ext uri="{FF2B5EF4-FFF2-40B4-BE49-F238E27FC236}">
                  <a16:creationId xmlns:a16="http://schemas.microsoft.com/office/drawing/2014/main" id="{DD318C3C-BDB6-44C4-A81E-BD92F3133D1D}"/>
                </a:ext>
              </a:extLst>
            </p:cNvPr>
            <p:cNvSpPr/>
            <p:nvPr/>
          </p:nvSpPr>
          <p:spPr>
            <a:xfrm>
              <a:off x="2765656" y="3884624"/>
              <a:ext cx="44065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</a:t>
              </a:r>
              <a:r>
                <a:rPr lang="en-US" sz="28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∩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B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1" name="กลุ่ม 101">
            <a:extLst>
              <a:ext uri="{FF2B5EF4-FFF2-40B4-BE49-F238E27FC236}">
                <a16:creationId xmlns:a16="http://schemas.microsoft.com/office/drawing/2014/main" id="{5AF7454E-2AE0-43FC-8628-2F702F341716}"/>
              </a:ext>
            </a:extLst>
          </p:cNvPr>
          <p:cNvGrpSpPr/>
          <p:nvPr/>
        </p:nvGrpSpPr>
        <p:grpSpPr>
          <a:xfrm>
            <a:off x="5600202" y="3812116"/>
            <a:ext cx="5062010" cy="745885"/>
            <a:chOff x="2110201" y="4663949"/>
            <a:chExt cx="5062010" cy="745885"/>
          </a:xfrm>
        </p:grpSpPr>
        <p:sp>
          <p:nvSpPr>
            <p:cNvPr id="72" name="Rectangle: Rounded Corners 25">
              <a:extLst>
                <a:ext uri="{FF2B5EF4-FFF2-40B4-BE49-F238E27FC236}">
                  <a16:creationId xmlns:a16="http://schemas.microsoft.com/office/drawing/2014/main" id="{10E56FE6-7EA7-4F7D-A1C7-CB60ED28482E}"/>
                </a:ext>
              </a:extLst>
            </p:cNvPr>
            <p:cNvSpPr/>
            <p:nvPr/>
          </p:nvSpPr>
          <p:spPr>
            <a:xfrm>
              <a:off x="2110201" y="4716550"/>
              <a:ext cx="506201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104">
              <a:extLst>
                <a:ext uri="{FF2B5EF4-FFF2-40B4-BE49-F238E27FC236}">
                  <a16:creationId xmlns:a16="http://schemas.microsoft.com/office/drawing/2014/main" id="{92E2492D-065D-4858-B85C-DB4571BAB99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107">
              <a:extLst>
                <a:ext uri="{FF2B5EF4-FFF2-40B4-BE49-F238E27FC236}">
                  <a16:creationId xmlns:a16="http://schemas.microsoft.com/office/drawing/2014/main" id="{CF6F3DDD-FB21-4911-88B8-ED32EFA637EF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5" name="Rectangle 31">
              <a:extLst>
                <a:ext uri="{FF2B5EF4-FFF2-40B4-BE49-F238E27FC236}">
                  <a16:creationId xmlns:a16="http://schemas.microsoft.com/office/drawing/2014/main" id="{C51DE736-C896-4E12-BA99-5758084605D7}"/>
                </a:ext>
              </a:extLst>
            </p:cNvPr>
            <p:cNvSpPr/>
            <p:nvPr/>
          </p:nvSpPr>
          <p:spPr>
            <a:xfrm>
              <a:off x="2765655" y="4701948"/>
              <a:ext cx="44065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6" name="กลุ่ม 116">
            <a:extLst>
              <a:ext uri="{FF2B5EF4-FFF2-40B4-BE49-F238E27FC236}">
                <a16:creationId xmlns:a16="http://schemas.microsoft.com/office/drawing/2014/main" id="{B9ACE317-C4AA-46C8-B7E4-C3ED000F2283}"/>
              </a:ext>
            </a:extLst>
          </p:cNvPr>
          <p:cNvGrpSpPr/>
          <p:nvPr/>
        </p:nvGrpSpPr>
        <p:grpSpPr>
          <a:xfrm>
            <a:off x="5600201" y="4591301"/>
            <a:ext cx="5062011" cy="736360"/>
            <a:chOff x="2110200" y="4663949"/>
            <a:chExt cx="5062011" cy="736360"/>
          </a:xfrm>
        </p:grpSpPr>
        <p:sp>
          <p:nvSpPr>
            <p:cNvPr id="77" name="Rectangle: Rounded Corners 25">
              <a:extLst>
                <a:ext uri="{FF2B5EF4-FFF2-40B4-BE49-F238E27FC236}">
                  <a16:creationId xmlns:a16="http://schemas.microsoft.com/office/drawing/2014/main" id="{E5CBCD5B-A3BC-423E-AE7F-9A67873E7B2E}"/>
                </a:ext>
              </a:extLst>
            </p:cNvPr>
            <p:cNvSpPr/>
            <p:nvPr/>
          </p:nvSpPr>
          <p:spPr>
            <a:xfrm>
              <a:off x="2110200" y="4716550"/>
              <a:ext cx="506201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104">
              <a:extLst>
                <a:ext uri="{FF2B5EF4-FFF2-40B4-BE49-F238E27FC236}">
                  <a16:creationId xmlns:a16="http://schemas.microsoft.com/office/drawing/2014/main" id="{BC2C949A-32F7-4E5E-ABB1-C88E9AA5DC34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107">
              <a:extLst>
                <a:ext uri="{FF2B5EF4-FFF2-40B4-BE49-F238E27FC236}">
                  <a16:creationId xmlns:a16="http://schemas.microsoft.com/office/drawing/2014/main" id="{C3CE26F5-193D-46A9-A85E-FC7BAF07FE7B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0" name="Rectangle 31">
              <a:extLst>
                <a:ext uri="{FF2B5EF4-FFF2-40B4-BE49-F238E27FC236}">
                  <a16:creationId xmlns:a16="http://schemas.microsoft.com/office/drawing/2014/main" id="{BD6AEC87-068C-4FFC-B11E-AEA78E44C045}"/>
                </a:ext>
              </a:extLst>
            </p:cNvPr>
            <p:cNvSpPr/>
            <p:nvPr/>
          </p:nvSpPr>
          <p:spPr>
            <a:xfrm>
              <a:off x="2765655" y="4692423"/>
              <a:ext cx="44065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ts val="125"/>
                </a:spcAft>
              </a:pPr>
              <a:r>
                <a:rPr lang="en-US" alt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–</a:t>
              </a:r>
              <a:r>
                <a:rPr lang="en-US" alt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B'</a:t>
              </a:r>
              <a:endParaRPr lang="en-US" altLang="en-US" sz="4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0" name="กลุ่ม 89">
            <a:extLst>
              <a:ext uri="{FF2B5EF4-FFF2-40B4-BE49-F238E27FC236}">
                <a16:creationId xmlns:a16="http://schemas.microsoft.com/office/drawing/2014/main" id="{09071D22-479A-485C-A35D-3A57EFD9D543}"/>
              </a:ext>
            </a:extLst>
          </p:cNvPr>
          <p:cNvGrpSpPr/>
          <p:nvPr/>
        </p:nvGrpSpPr>
        <p:grpSpPr>
          <a:xfrm>
            <a:off x="5600202" y="2240330"/>
            <a:ext cx="5062012" cy="726936"/>
            <a:chOff x="2110201" y="3104340"/>
            <a:chExt cx="5062012" cy="726936"/>
          </a:xfrm>
        </p:grpSpPr>
        <p:sp>
          <p:nvSpPr>
            <p:cNvPr id="92" name="Rectangle: Rounded Corners 23">
              <a:extLst>
                <a:ext uri="{FF2B5EF4-FFF2-40B4-BE49-F238E27FC236}">
                  <a16:creationId xmlns:a16="http://schemas.microsoft.com/office/drawing/2014/main" id="{C6F0E8C5-D66C-4C99-B6E7-AC8BABB9A552}"/>
                </a:ext>
              </a:extLst>
            </p:cNvPr>
            <p:cNvSpPr/>
            <p:nvPr/>
          </p:nvSpPr>
          <p:spPr>
            <a:xfrm>
              <a:off x="2110201" y="3146656"/>
              <a:ext cx="506201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: Rounded Corners 83">
              <a:extLst>
                <a:ext uri="{FF2B5EF4-FFF2-40B4-BE49-F238E27FC236}">
                  <a16:creationId xmlns:a16="http://schemas.microsoft.com/office/drawing/2014/main" id="{427E7357-CBA7-496D-8765-5461E4C6D841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id="{2A4D616B-3205-49FD-9C85-7B5F3BE6B8A6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F72D454E-0FDF-47C5-B34D-41535521C447}"/>
                </a:ext>
              </a:extLst>
            </p:cNvPr>
            <p:cNvSpPr/>
            <p:nvPr/>
          </p:nvSpPr>
          <p:spPr>
            <a:xfrm>
              <a:off x="2765656" y="3123390"/>
              <a:ext cx="44065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B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308FE60A-5354-4F2E-9575-F79680BA3AA4}"/>
              </a:ext>
            </a:extLst>
          </p:cNvPr>
          <p:cNvGrpSpPr/>
          <p:nvPr/>
        </p:nvGrpSpPr>
        <p:grpSpPr>
          <a:xfrm>
            <a:off x="5600202" y="3018343"/>
            <a:ext cx="5062010" cy="731899"/>
            <a:chOff x="2110201" y="3860611"/>
            <a:chExt cx="5062010" cy="731899"/>
          </a:xfrm>
        </p:grpSpPr>
        <p:sp>
          <p:nvSpPr>
            <p:cNvPr id="98" name="Rectangle: Rounded Corners 24">
              <a:extLst>
                <a:ext uri="{FF2B5EF4-FFF2-40B4-BE49-F238E27FC236}">
                  <a16:creationId xmlns:a16="http://schemas.microsoft.com/office/drawing/2014/main" id="{497A4242-635E-4244-956B-FC771FD887C1}"/>
                </a:ext>
              </a:extLst>
            </p:cNvPr>
            <p:cNvSpPr/>
            <p:nvPr/>
          </p:nvSpPr>
          <p:spPr>
            <a:xfrm>
              <a:off x="2110201" y="3908028"/>
              <a:ext cx="506201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3">
              <a:extLst>
                <a:ext uri="{FF2B5EF4-FFF2-40B4-BE49-F238E27FC236}">
                  <a16:creationId xmlns:a16="http://schemas.microsoft.com/office/drawing/2014/main" id="{012FA3E2-E25B-4A6C-AB51-1AD6FF9EBFEE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7C709BEA-EADD-4830-9BA9-9D5A3625EA34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1" name="Rectangle 30">
              <a:extLst>
                <a:ext uri="{FF2B5EF4-FFF2-40B4-BE49-F238E27FC236}">
                  <a16:creationId xmlns:a16="http://schemas.microsoft.com/office/drawing/2014/main" id="{DDB84400-7BC0-4A3E-9C82-C99D1E9AD027}"/>
                </a:ext>
              </a:extLst>
            </p:cNvPr>
            <p:cNvSpPr/>
            <p:nvPr/>
          </p:nvSpPr>
          <p:spPr>
            <a:xfrm>
              <a:off x="2765656" y="3884624"/>
              <a:ext cx="44065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</a:t>
              </a:r>
              <a:r>
                <a:rPr lang="en-US" sz="28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∩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B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2" name="กลุ่ม 101">
            <a:extLst>
              <a:ext uri="{FF2B5EF4-FFF2-40B4-BE49-F238E27FC236}">
                <a16:creationId xmlns:a16="http://schemas.microsoft.com/office/drawing/2014/main" id="{CA2BF52A-D623-438B-9302-B69E6FFDC7C8}"/>
              </a:ext>
            </a:extLst>
          </p:cNvPr>
          <p:cNvGrpSpPr/>
          <p:nvPr/>
        </p:nvGrpSpPr>
        <p:grpSpPr>
          <a:xfrm>
            <a:off x="5600202" y="3812116"/>
            <a:ext cx="5062010" cy="745885"/>
            <a:chOff x="2110201" y="4663949"/>
            <a:chExt cx="5062010" cy="745885"/>
          </a:xfrm>
        </p:grpSpPr>
        <p:sp>
          <p:nvSpPr>
            <p:cNvPr id="103" name="Rectangle: Rounded Corners 25">
              <a:extLst>
                <a:ext uri="{FF2B5EF4-FFF2-40B4-BE49-F238E27FC236}">
                  <a16:creationId xmlns:a16="http://schemas.microsoft.com/office/drawing/2014/main" id="{A7D8312C-AEDD-4251-B30B-6EFD93B0DDD0}"/>
                </a:ext>
              </a:extLst>
            </p:cNvPr>
            <p:cNvSpPr/>
            <p:nvPr/>
          </p:nvSpPr>
          <p:spPr>
            <a:xfrm>
              <a:off x="2110201" y="4716550"/>
              <a:ext cx="506201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4">
              <a:extLst>
                <a:ext uri="{FF2B5EF4-FFF2-40B4-BE49-F238E27FC236}">
                  <a16:creationId xmlns:a16="http://schemas.microsoft.com/office/drawing/2014/main" id="{15DEDC17-255D-4AD3-98F8-A9473C7DD135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07">
              <a:extLst>
                <a:ext uri="{FF2B5EF4-FFF2-40B4-BE49-F238E27FC236}">
                  <a16:creationId xmlns:a16="http://schemas.microsoft.com/office/drawing/2014/main" id="{68FE14C1-E6D2-4AC2-996B-B4A6B5271B66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6" name="Rectangle 31">
              <a:extLst>
                <a:ext uri="{FF2B5EF4-FFF2-40B4-BE49-F238E27FC236}">
                  <a16:creationId xmlns:a16="http://schemas.microsoft.com/office/drawing/2014/main" id="{65BFE51B-8428-44C2-AFB1-D2EBF041D3F8}"/>
                </a:ext>
              </a:extLst>
            </p:cNvPr>
            <p:cNvSpPr/>
            <p:nvPr/>
          </p:nvSpPr>
          <p:spPr>
            <a:xfrm>
              <a:off x="2765655" y="4701948"/>
              <a:ext cx="44065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D6010FA8-BE95-4ED1-B81D-E73981FD2D2A}"/>
              </a:ext>
            </a:extLst>
          </p:cNvPr>
          <p:cNvGrpSpPr/>
          <p:nvPr/>
        </p:nvGrpSpPr>
        <p:grpSpPr>
          <a:xfrm>
            <a:off x="5600201" y="4591301"/>
            <a:ext cx="5062011" cy="736360"/>
            <a:chOff x="2110200" y="4663949"/>
            <a:chExt cx="5062011" cy="736360"/>
          </a:xfrm>
        </p:grpSpPr>
        <p:sp>
          <p:nvSpPr>
            <p:cNvPr id="118" name="Rectangle: Rounded Corners 25">
              <a:extLst>
                <a:ext uri="{FF2B5EF4-FFF2-40B4-BE49-F238E27FC236}">
                  <a16:creationId xmlns:a16="http://schemas.microsoft.com/office/drawing/2014/main" id="{1C657C88-8169-4E78-800D-EF0C53D58A8F}"/>
                </a:ext>
              </a:extLst>
            </p:cNvPr>
            <p:cNvSpPr/>
            <p:nvPr/>
          </p:nvSpPr>
          <p:spPr>
            <a:xfrm>
              <a:off x="2110200" y="4716550"/>
              <a:ext cx="5062011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04">
              <a:extLst>
                <a:ext uri="{FF2B5EF4-FFF2-40B4-BE49-F238E27FC236}">
                  <a16:creationId xmlns:a16="http://schemas.microsoft.com/office/drawing/2014/main" id="{3476FD4E-AB05-4F86-B2DD-E36ECDAD44AB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07">
              <a:extLst>
                <a:ext uri="{FF2B5EF4-FFF2-40B4-BE49-F238E27FC236}">
                  <a16:creationId xmlns:a16="http://schemas.microsoft.com/office/drawing/2014/main" id="{8D1F75F3-276F-4AFC-B99E-F3989290DB13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21" name="Rectangle 31">
              <a:extLst>
                <a:ext uri="{FF2B5EF4-FFF2-40B4-BE49-F238E27FC236}">
                  <a16:creationId xmlns:a16="http://schemas.microsoft.com/office/drawing/2014/main" id="{E718C740-C61A-4623-B7C9-650ECA929FEC}"/>
                </a:ext>
              </a:extLst>
            </p:cNvPr>
            <p:cNvSpPr/>
            <p:nvPr/>
          </p:nvSpPr>
          <p:spPr>
            <a:xfrm>
              <a:off x="2765655" y="4692423"/>
              <a:ext cx="44065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ts val="125"/>
                </a:spcAft>
              </a:pPr>
              <a:r>
                <a:rPr lang="en-US" alt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 </a:t>
              </a: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–</a:t>
              </a:r>
              <a:r>
                <a:rPr lang="en-US" altLang="en-US" sz="4000" dirty="0">
                  <a:solidFill>
                    <a:srgbClr val="000000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B'</a:t>
              </a:r>
              <a:endParaRPr lang="en-US" altLang="en-US" sz="4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32" name="Picture 31">
            <a:hlinkClick r:id="rId11" action="ppaction://hlinksldjump"/>
            <a:extLst>
              <a:ext uri="{FF2B5EF4-FFF2-40B4-BE49-F238E27FC236}">
                <a16:creationId xmlns:a16="http://schemas.microsoft.com/office/drawing/2014/main" id="{A9C88238-0886-4BCD-862F-635546E087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5904A4-C866-4BD5-9797-53025CC765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F90CB7-79CC-4092-AA4B-4900D45EFFF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5" name="Rectangle 81">
            <a:extLst>
              <a:ext uri="{FF2B5EF4-FFF2-40B4-BE49-F238E27FC236}">
                <a16:creationId xmlns:a16="http://schemas.microsoft.com/office/drawing/2014/main" id="{F4A5FACA-B1C9-4281-B2BF-F8B387AACC63}"/>
              </a:ext>
            </a:extLst>
          </p:cNvPr>
          <p:cNvSpPr/>
          <p:nvPr/>
        </p:nvSpPr>
        <p:spPr>
          <a:xfrm>
            <a:off x="953209" y="1518461"/>
            <a:ext cx="9267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6. </a:t>
            </a: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เซตในข้อใดต่อไปนี้ไม่ใช่บริเวณที่แรเงา</a:t>
            </a: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endParaRPr lang="th-TH" altLang="en-US" sz="3200" b="1" dirty="0">
              <a:solidFill>
                <a:srgbClr val="000000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B8BAA-7595-4FA3-A17A-453E592D5153}"/>
              </a:ext>
            </a:extLst>
          </p:cNvPr>
          <p:cNvGrpSpPr/>
          <p:nvPr/>
        </p:nvGrpSpPr>
        <p:grpSpPr>
          <a:xfrm>
            <a:off x="1587771" y="7033351"/>
            <a:ext cx="9016457" cy="2057309"/>
            <a:chOff x="1542902" y="4187298"/>
            <a:chExt cx="9016457" cy="2057309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CA880F-5E7E-4994-A945-9522F8B9FFD9}"/>
                </a:ext>
              </a:extLst>
            </p:cNvPr>
            <p:cNvSpPr/>
            <p:nvPr/>
          </p:nvSpPr>
          <p:spPr>
            <a:xfrm>
              <a:off x="1542902" y="4187298"/>
              <a:ext cx="9016457" cy="2057309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/>
                <p:nvPr/>
              </p:nvSpPr>
              <p:spPr>
                <a:xfrm>
                  <a:off x="1879484" y="4600189"/>
                  <a:ext cx="8600286" cy="13285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th-TH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เฉลย ข้อ 1.</a:t>
                  </a:r>
                  <a:r>
                    <a:rPr lang="en-US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B</a:t>
                  </a:r>
                  <a:endParaRPr lang="th-TH" sz="24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เนื่องจาก บริเวณที่แรเงาแทนเซต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B</m:t>
                      </m:r>
                    </m:oMath>
                  </a14:m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เซต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A </a:t>
                  </a: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และเซต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m:t>′</m:t>
                          </m:r>
                        </m:sup>
                      </m:sSup>
                    </m:oMath>
                  </a14:m>
                  <a:endParaRPr lang="th-TH" sz="20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ดังนั้น คำตอบ คือ ข้อ 1.</a:t>
                  </a:r>
                  <a:endParaRPr lang="th-TH" altLang="en-US" sz="2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84" y="4600189"/>
                  <a:ext cx="8600286" cy="1328569"/>
                </a:xfrm>
                <a:prstGeom prst="rect">
                  <a:avLst/>
                </a:prstGeom>
                <a:blipFill>
                  <a:blip r:embed="rId15"/>
                  <a:stretch>
                    <a:fillRect l="-1135" t="-3670" b="-9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close">
            <a:extLst>
              <a:ext uri="{FF2B5EF4-FFF2-40B4-BE49-F238E27FC236}">
                <a16:creationId xmlns:a16="http://schemas.microsoft.com/office/drawing/2014/main" id="{430F8C17-34F9-4E5E-B3D6-64DA44CFEA4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3240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65254 L -6.25E-7 -2.5925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4606 L 0 -2.96296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-0.6525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3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6460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กลุ่ม 79">
            <a:extLst>
              <a:ext uri="{FF2B5EF4-FFF2-40B4-BE49-F238E27FC236}">
                <a16:creationId xmlns:a16="http://schemas.microsoft.com/office/drawing/2014/main" id="{C096C186-E9F3-4C90-8EFF-D36ABA0BAE84}"/>
              </a:ext>
            </a:extLst>
          </p:cNvPr>
          <p:cNvGrpSpPr/>
          <p:nvPr/>
        </p:nvGrpSpPr>
        <p:grpSpPr>
          <a:xfrm>
            <a:off x="2469348" y="2243620"/>
            <a:ext cx="6983990" cy="726936"/>
            <a:chOff x="2110200" y="3104340"/>
            <a:chExt cx="6983990" cy="726936"/>
          </a:xfrm>
        </p:grpSpPr>
        <p:sp>
          <p:nvSpPr>
            <p:cNvPr id="63" name="Rectangle: Rounded Corners 23">
              <a:extLst>
                <a:ext uri="{FF2B5EF4-FFF2-40B4-BE49-F238E27FC236}">
                  <a16:creationId xmlns:a16="http://schemas.microsoft.com/office/drawing/2014/main" id="{0825848B-42F6-463D-847E-2DC7459BC13D}"/>
                </a:ext>
              </a:extLst>
            </p:cNvPr>
            <p:cNvSpPr/>
            <p:nvPr/>
          </p:nvSpPr>
          <p:spPr>
            <a:xfrm>
              <a:off x="2110200" y="3146656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83">
              <a:extLst>
                <a:ext uri="{FF2B5EF4-FFF2-40B4-BE49-F238E27FC236}">
                  <a16:creationId xmlns:a16="http://schemas.microsoft.com/office/drawing/2014/main" id="{45521232-8942-48B5-A562-ED91677D2FBA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88">
              <a:extLst>
                <a:ext uri="{FF2B5EF4-FFF2-40B4-BE49-F238E27FC236}">
                  <a16:creationId xmlns:a16="http://schemas.microsoft.com/office/drawing/2014/main" id="{50A30746-0730-4C7B-AABB-F06CD1B2E8F4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B7437219-0977-45B6-A88C-E3CDD60B6526}"/>
                </a:ext>
              </a:extLst>
            </p:cNvPr>
            <p:cNvSpPr/>
            <p:nvPr/>
          </p:nvSpPr>
          <p:spPr>
            <a:xfrm>
              <a:off x="2765653" y="3123390"/>
              <a:ext cx="63285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5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7" name="กลุ่ม 109">
            <a:extLst>
              <a:ext uri="{FF2B5EF4-FFF2-40B4-BE49-F238E27FC236}">
                <a16:creationId xmlns:a16="http://schemas.microsoft.com/office/drawing/2014/main" id="{6AAC4133-DC3E-431F-A1EC-03B2BD7AFE8D}"/>
              </a:ext>
            </a:extLst>
          </p:cNvPr>
          <p:cNvGrpSpPr/>
          <p:nvPr/>
        </p:nvGrpSpPr>
        <p:grpSpPr>
          <a:xfrm>
            <a:off x="2469348" y="4593188"/>
            <a:ext cx="6983991" cy="742710"/>
            <a:chOff x="2110200" y="4663949"/>
            <a:chExt cx="6983991" cy="742710"/>
          </a:xfrm>
        </p:grpSpPr>
        <p:sp>
          <p:nvSpPr>
            <p:cNvPr id="68" name="Rectangle: Rounded Corners 25">
              <a:extLst>
                <a:ext uri="{FF2B5EF4-FFF2-40B4-BE49-F238E27FC236}">
                  <a16:creationId xmlns:a16="http://schemas.microsoft.com/office/drawing/2014/main" id="{65C4AECE-05B2-4776-A919-E15785A13D5C}"/>
                </a:ext>
              </a:extLst>
            </p:cNvPr>
            <p:cNvSpPr/>
            <p:nvPr/>
          </p:nvSpPr>
          <p:spPr>
            <a:xfrm>
              <a:off x="2110200" y="4716550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104">
              <a:extLst>
                <a:ext uri="{FF2B5EF4-FFF2-40B4-BE49-F238E27FC236}">
                  <a16:creationId xmlns:a16="http://schemas.microsoft.com/office/drawing/2014/main" id="{6C82A2E8-6A6D-4AEC-9A01-4F1E78D5DC6E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107">
              <a:extLst>
                <a:ext uri="{FF2B5EF4-FFF2-40B4-BE49-F238E27FC236}">
                  <a16:creationId xmlns:a16="http://schemas.microsoft.com/office/drawing/2014/main" id="{E18E3BC0-9474-4719-A0CA-E059809FD4B1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1" name="Rectangle 31">
              <a:extLst>
                <a:ext uri="{FF2B5EF4-FFF2-40B4-BE49-F238E27FC236}">
                  <a16:creationId xmlns:a16="http://schemas.microsoft.com/office/drawing/2014/main" id="{D1589D8A-E0BA-43BE-9708-409F9C79BC82}"/>
                </a:ext>
              </a:extLst>
            </p:cNvPr>
            <p:cNvSpPr/>
            <p:nvPr/>
          </p:nvSpPr>
          <p:spPr>
            <a:xfrm>
              <a:off x="2765655" y="469877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11</a:t>
              </a:r>
            </a:p>
          </p:txBody>
        </p:sp>
      </p:grp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EA94B1BC-DF73-44B1-BC4A-A1F64F423230}"/>
              </a:ext>
            </a:extLst>
          </p:cNvPr>
          <p:cNvGrpSpPr/>
          <p:nvPr/>
        </p:nvGrpSpPr>
        <p:grpSpPr>
          <a:xfrm>
            <a:off x="2469348" y="2243620"/>
            <a:ext cx="6983990" cy="726936"/>
            <a:chOff x="2110200" y="3104340"/>
            <a:chExt cx="6983990" cy="726936"/>
          </a:xfrm>
        </p:grpSpPr>
        <p:sp>
          <p:nvSpPr>
            <p:cNvPr id="81" name="Rectangle: Rounded Corners 23">
              <a:extLst>
                <a:ext uri="{FF2B5EF4-FFF2-40B4-BE49-F238E27FC236}">
                  <a16:creationId xmlns:a16="http://schemas.microsoft.com/office/drawing/2014/main" id="{93E2BBB2-E122-45DD-A7EE-E8246B5A32C7}"/>
                </a:ext>
              </a:extLst>
            </p:cNvPr>
            <p:cNvSpPr/>
            <p:nvPr/>
          </p:nvSpPr>
          <p:spPr>
            <a:xfrm>
              <a:off x="2110200" y="3146656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3">
              <a:extLst>
                <a:ext uri="{FF2B5EF4-FFF2-40B4-BE49-F238E27FC236}">
                  <a16:creationId xmlns:a16="http://schemas.microsoft.com/office/drawing/2014/main" id="{A8648C38-D553-4572-BB06-2FB54C051AB8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8">
              <a:extLst>
                <a:ext uri="{FF2B5EF4-FFF2-40B4-BE49-F238E27FC236}">
                  <a16:creationId xmlns:a16="http://schemas.microsoft.com/office/drawing/2014/main" id="{F441A939-1B08-44B2-9B28-4C323092B61C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89F529A5-2943-407F-B77D-EF56DCFDE650}"/>
                </a:ext>
              </a:extLst>
            </p:cNvPr>
            <p:cNvSpPr/>
            <p:nvPr/>
          </p:nvSpPr>
          <p:spPr>
            <a:xfrm>
              <a:off x="2765653" y="3123390"/>
              <a:ext cx="63285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5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0" name="กลุ่ม 109">
            <a:extLst>
              <a:ext uri="{FF2B5EF4-FFF2-40B4-BE49-F238E27FC236}">
                <a16:creationId xmlns:a16="http://schemas.microsoft.com/office/drawing/2014/main" id="{71003FD9-64AE-49B6-A3C6-B5B88D6718AA}"/>
              </a:ext>
            </a:extLst>
          </p:cNvPr>
          <p:cNvGrpSpPr/>
          <p:nvPr/>
        </p:nvGrpSpPr>
        <p:grpSpPr>
          <a:xfrm>
            <a:off x="2469348" y="4593188"/>
            <a:ext cx="6983991" cy="742710"/>
            <a:chOff x="2110200" y="4663949"/>
            <a:chExt cx="6983991" cy="742710"/>
          </a:xfrm>
        </p:grpSpPr>
        <p:sp>
          <p:nvSpPr>
            <p:cNvPr id="111" name="Rectangle: Rounded Corners 25">
              <a:extLst>
                <a:ext uri="{FF2B5EF4-FFF2-40B4-BE49-F238E27FC236}">
                  <a16:creationId xmlns:a16="http://schemas.microsoft.com/office/drawing/2014/main" id="{273A77E5-893E-405D-AF1C-9D6E42DC3019}"/>
                </a:ext>
              </a:extLst>
            </p:cNvPr>
            <p:cNvSpPr/>
            <p:nvPr/>
          </p:nvSpPr>
          <p:spPr>
            <a:xfrm>
              <a:off x="2110200" y="4716550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: Rounded Corners 104">
              <a:extLst>
                <a:ext uri="{FF2B5EF4-FFF2-40B4-BE49-F238E27FC236}">
                  <a16:creationId xmlns:a16="http://schemas.microsoft.com/office/drawing/2014/main" id="{630C623C-DD9F-4642-94EF-66366D396BE6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07">
              <a:extLst>
                <a:ext uri="{FF2B5EF4-FFF2-40B4-BE49-F238E27FC236}">
                  <a16:creationId xmlns:a16="http://schemas.microsoft.com/office/drawing/2014/main" id="{412B5B0B-FD67-4D9E-A50C-81E4A070E2B6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4" name="Rectangle 31">
              <a:extLst>
                <a:ext uri="{FF2B5EF4-FFF2-40B4-BE49-F238E27FC236}">
                  <a16:creationId xmlns:a16="http://schemas.microsoft.com/office/drawing/2014/main" id="{81385D43-5C29-401C-B169-8579A4AB6CBA}"/>
                </a:ext>
              </a:extLst>
            </p:cNvPr>
            <p:cNvSpPr/>
            <p:nvPr/>
          </p:nvSpPr>
          <p:spPr>
            <a:xfrm>
              <a:off x="2765655" y="469877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11</a:t>
              </a:r>
            </a:p>
          </p:txBody>
        </p:sp>
      </p:grpSp>
      <p:pic>
        <p:nvPicPr>
          <p:cNvPr id="52" name="explaination">
            <a:extLst>
              <a:ext uri="{FF2B5EF4-FFF2-40B4-BE49-F238E27FC236}">
                <a16:creationId xmlns:a16="http://schemas.microsoft.com/office/drawing/2014/main" id="{5EF5C964-6038-482B-9A27-C04E988D8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" y="6130298"/>
            <a:ext cx="1105468" cy="484632"/>
          </a:xfrm>
          <a:prstGeom prst="rect">
            <a:avLst/>
          </a:prstGeom>
        </p:spPr>
      </p:pic>
      <p:grpSp>
        <p:nvGrpSpPr>
          <p:cNvPr id="72" name="กลุ่ม 104">
            <a:extLst>
              <a:ext uri="{FF2B5EF4-FFF2-40B4-BE49-F238E27FC236}">
                <a16:creationId xmlns:a16="http://schemas.microsoft.com/office/drawing/2014/main" id="{6412A42E-DEA7-4553-BD20-B342AD9FD28B}"/>
              </a:ext>
            </a:extLst>
          </p:cNvPr>
          <p:cNvGrpSpPr/>
          <p:nvPr/>
        </p:nvGrpSpPr>
        <p:grpSpPr>
          <a:xfrm>
            <a:off x="2469349" y="3812154"/>
            <a:ext cx="6983990" cy="717310"/>
            <a:chOff x="2110201" y="4663949"/>
            <a:chExt cx="6983990" cy="717310"/>
          </a:xfrm>
        </p:grpSpPr>
        <p:sp>
          <p:nvSpPr>
            <p:cNvPr id="73" name="Rectangle: Rounded Corners 25">
              <a:extLst>
                <a:ext uri="{FF2B5EF4-FFF2-40B4-BE49-F238E27FC236}">
                  <a16:creationId xmlns:a16="http://schemas.microsoft.com/office/drawing/2014/main" id="{FED08AEB-BACA-4C3A-A84C-C6BCF3A954AC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104">
              <a:extLst>
                <a:ext uri="{FF2B5EF4-FFF2-40B4-BE49-F238E27FC236}">
                  <a16:creationId xmlns:a16="http://schemas.microsoft.com/office/drawing/2014/main" id="{F02E2892-40BA-42E0-8E79-1C39CF672D6F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DA05E7-72E6-4C44-9486-419599A344FD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76" name="Rectangle 31">
              <a:extLst>
                <a:ext uri="{FF2B5EF4-FFF2-40B4-BE49-F238E27FC236}">
                  <a16:creationId xmlns:a16="http://schemas.microsoft.com/office/drawing/2014/main" id="{42D1C4F3-5EFB-42FF-8504-D6B93B1DF4EE}"/>
                </a:ext>
              </a:extLst>
            </p:cNvPr>
            <p:cNvSpPr/>
            <p:nvPr/>
          </p:nvSpPr>
          <p:spPr>
            <a:xfrm>
              <a:off x="2765655" y="4673373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7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5" name="กลุ่ม 104">
            <a:extLst>
              <a:ext uri="{FF2B5EF4-FFF2-40B4-BE49-F238E27FC236}">
                <a16:creationId xmlns:a16="http://schemas.microsoft.com/office/drawing/2014/main" id="{995F5C00-853A-430F-8F25-DF3C94302B94}"/>
              </a:ext>
            </a:extLst>
          </p:cNvPr>
          <p:cNvGrpSpPr/>
          <p:nvPr/>
        </p:nvGrpSpPr>
        <p:grpSpPr>
          <a:xfrm>
            <a:off x="2469349" y="3812154"/>
            <a:ext cx="6983990" cy="717310"/>
            <a:chOff x="2110201" y="4663949"/>
            <a:chExt cx="6983990" cy="717310"/>
          </a:xfrm>
        </p:grpSpPr>
        <p:sp>
          <p:nvSpPr>
            <p:cNvPr id="106" name="Rectangle: Rounded Corners 25">
              <a:extLst>
                <a:ext uri="{FF2B5EF4-FFF2-40B4-BE49-F238E27FC236}">
                  <a16:creationId xmlns:a16="http://schemas.microsoft.com/office/drawing/2014/main" id="{6002B050-65CC-4DCB-A66E-09C4C46EAEF3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: Rounded Corners 104">
              <a:extLst>
                <a:ext uri="{FF2B5EF4-FFF2-40B4-BE49-F238E27FC236}">
                  <a16:creationId xmlns:a16="http://schemas.microsoft.com/office/drawing/2014/main" id="{3B3458E8-715C-4A5A-A930-20650812D1EA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20B805A-C1C2-4BFF-982D-487DE4BFEFBC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9" name="Rectangle 31">
              <a:extLst>
                <a:ext uri="{FF2B5EF4-FFF2-40B4-BE49-F238E27FC236}">
                  <a16:creationId xmlns:a16="http://schemas.microsoft.com/office/drawing/2014/main" id="{142D4EEA-3152-4404-B39F-9A87E39B4F89}"/>
                </a:ext>
              </a:extLst>
            </p:cNvPr>
            <p:cNvSpPr/>
            <p:nvPr/>
          </p:nvSpPr>
          <p:spPr>
            <a:xfrm>
              <a:off x="2765655" y="4673373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7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4" name="กลุ่ม 43">
            <a:extLst>
              <a:ext uri="{FF2B5EF4-FFF2-40B4-BE49-F238E27FC236}">
                <a16:creationId xmlns:a16="http://schemas.microsoft.com/office/drawing/2014/main" id="{9E4A6B67-244A-4546-9EE9-AA54B3097513}"/>
              </a:ext>
            </a:extLst>
          </p:cNvPr>
          <p:cNvGrpSpPr/>
          <p:nvPr/>
        </p:nvGrpSpPr>
        <p:grpSpPr>
          <a:xfrm>
            <a:off x="2469348" y="3020230"/>
            <a:ext cx="6983989" cy="731899"/>
            <a:chOff x="2110200" y="3860611"/>
            <a:chExt cx="6983989" cy="731899"/>
          </a:xfrm>
        </p:grpSpPr>
        <p:sp>
          <p:nvSpPr>
            <p:cNvPr id="46" name="Rectangle: Rounded Corners 24">
              <a:extLst>
                <a:ext uri="{FF2B5EF4-FFF2-40B4-BE49-F238E27FC236}">
                  <a16:creationId xmlns:a16="http://schemas.microsoft.com/office/drawing/2014/main" id="{24C575F4-A383-4DFA-A31E-5EC47C7EDBE4}"/>
                </a:ext>
              </a:extLst>
            </p:cNvPr>
            <p:cNvSpPr/>
            <p:nvPr/>
          </p:nvSpPr>
          <p:spPr>
            <a:xfrm>
              <a:off x="2110200" y="3908028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93">
              <a:extLst>
                <a:ext uri="{FF2B5EF4-FFF2-40B4-BE49-F238E27FC236}">
                  <a16:creationId xmlns:a16="http://schemas.microsoft.com/office/drawing/2014/main" id="{F1CC4534-F6FC-4F38-8314-5CA37D5541CE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94">
              <a:extLst>
                <a:ext uri="{FF2B5EF4-FFF2-40B4-BE49-F238E27FC236}">
                  <a16:creationId xmlns:a16="http://schemas.microsoft.com/office/drawing/2014/main" id="{3972B688-B1DA-4BAD-92EE-5E24F2C567E1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0DCD36C1-10CB-4083-9607-0922FA8B5E66}"/>
                </a:ext>
              </a:extLst>
            </p:cNvPr>
            <p:cNvSpPr/>
            <p:nvPr/>
          </p:nvSpPr>
          <p:spPr>
            <a:xfrm>
              <a:off x="2765655" y="3884624"/>
              <a:ext cx="63285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6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A9C88238-0886-4BCD-862F-635546E08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5904A4-C866-4BD5-9797-53025CC76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F90CB7-79CC-4092-AA4B-4900D45EF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81">
                <a:extLst>
                  <a:ext uri="{FF2B5EF4-FFF2-40B4-BE49-F238E27FC236}">
                    <a16:creationId xmlns:a16="http://schemas.microsoft.com/office/drawing/2014/main" id="{F4A5FACA-B1C9-4281-B2BF-F8B387AACC63}"/>
                  </a:ext>
                </a:extLst>
              </p:cNvPr>
              <p:cNvSpPr/>
              <p:nvPr/>
            </p:nvSpPr>
            <p:spPr>
              <a:xfrm>
                <a:off x="1532290" y="1518461"/>
                <a:ext cx="93770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17170" algn="dec"/>
                    <a:tab pos="342900" algn="l"/>
                    <a:tab pos="571500" algn="l"/>
                    <a:tab pos="800100" algn="l"/>
                    <a:tab pos="3543300" algn="l"/>
                    <a:tab pos="3771900" algn="l"/>
                    <a:tab pos="4000500" algn="l"/>
                  </a:tabLst>
                </a:pPr>
                <a:r>
                  <a:rPr lang="th-TH" sz="32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7. </a:t>
                </a:r>
                <a:r>
                  <a:rPr lang="th-TH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ถ้า</a:t>
                </a:r>
                <a:r>
                  <a:rPr lang="en-US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n(A) = 12, n(B) = 18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rowallia New" panose="020B0604020202020204" pitchFamily="34" charset="-34"/>
                      </a:rPr>
                      <m:t> </m:t>
                    </m:r>
                  </m:oMath>
                </a14:m>
                <a:r>
                  <a:rPr lang="th-TH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และ</a:t>
                </a:r>
                <a:r>
                  <a:rPr lang="en-US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n(A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B) = 23 </a:t>
                </a:r>
                <a:r>
                  <a:rPr lang="th-TH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แล้ว </a:t>
                </a:r>
                <a:r>
                  <a:rPr lang="en-US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n(A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∩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B)</a:t>
                </a:r>
                <a:r>
                  <a:rPr lang="th-TH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rPr>
                  <a:t> เท่ากับเท่าใด</a:t>
                </a:r>
                <a:endParaRPr lang="en-US" sz="3200" b="1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5" name="Rectangle 81">
                <a:extLst>
                  <a:ext uri="{FF2B5EF4-FFF2-40B4-BE49-F238E27FC236}">
                    <a16:creationId xmlns:a16="http://schemas.microsoft.com/office/drawing/2014/main" id="{F4A5FACA-B1C9-4281-B2BF-F8B387AAC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90" y="1518461"/>
                <a:ext cx="9377010" cy="584775"/>
              </a:xfrm>
              <a:prstGeom prst="rect">
                <a:avLst/>
              </a:prstGeom>
              <a:blipFill>
                <a:blip r:embed="rId8"/>
                <a:stretch>
                  <a:fillRect l="-1624" t="-10417" b="-364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กลุ่ม 85">
            <a:extLst>
              <a:ext uri="{FF2B5EF4-FFF2-40B4-BE49-F238E27FC236}">
                <a16:creationId xmlns:a16="http://schemas.microsoft.com/office/drawing/2014/main" id="{213C70CF-7679-4B8F-ABE2-27264E00F499}"/>
              </a:ext>
            </a:extLst>
          </p:cNvPr>
          <p:cNvGrpSpPr/>
          <p:nvPr/>
        </p:nvGrpSpPr>
        <p:grpSpPr>
          <a:xfrm>
            <a:off x="2469349" y="3020230"/>
            <a:ext cx="6983990" cy="731899"/>
            <a:chOff x="2110201" y="3860611"/>
            <a:chExt cx="6983990" cy="731899"/>
          </a:xfrm>
        </p:grpSpPr>
        <p:sp>
          <p:nvSpPr>
            <p:cNvPr id="88" name="Rectangle: Rounded Corners 24">
              <a:extLst>
                <a:ext uri="{FF2B5EF4-FFF2-40B4-BE49-F238E27FC236}">
                  <a16:creationId xmlns:a16="http://schemas.microsoft.com/office/drawing/2014/main" id="{8D13B359-5191-42BC-ABF3-3BDD8A2CAB25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93">
              <a:extLst>
                <a:ext uri="{FF2B5EF4-FFF2-40B4-BE49-F238E27FC236}">
                  <a16:creationId xmlns:a16="http://schemas.microsoft.com/office/drawing/2014/main" id="{A7441C2B-1EF9-4809-B791-DF89A1D19DE6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4">
              <a:extLst>
                <a:ext uri="{FF2B5EF4-FFF2-40B4-BE49-F238E27FC236}">
                  <a16:creationId xmlns:a16="http://schemas.microsoft.com/office/drawing/2014/main" id="{506C3E8A-EB73-487C-8F48-B9C82A1D9858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97" name="Rectangle 30">
              <a:extLst>
                <a:ext uri="{FF2B5EF4-FFF2-40B4-BE49-F238E27FC236}">
                  <a16:creationId xmlns:a16="http://schemas.microsoft.com/office/drawing/2014/main" id="{767BEC13-BB85-4810-AB1D-DEBD72199AE3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6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B8BAA-7595-4FA3-A17A-453E592D5153}"/>
              </a:ext>
            </a:extLst>
          </p:cNvPr>
          <p:cNvGrpSpPr/>
          <p:nvPr/>
        </p:nvGrpSpPr>
        <p:grpSpPr>
          <a:xfrm>
            <a:off x="1587771" y="7033352"/>
            <a:ext cx="9016457" cy="3012572"/>
            <a:chOff x="1542902" y="4187299"/>
            <a:chExt cx="9016457" cy="3012572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CA880F-5E7E-4994-A945-9522F8B9FFD9}"/>
                </a:ext>
              </a:extLst>
            </p:cNvPr>
            <p:cNvSpPr/>
            <p:nvPr/>
          </p:nvSpPr>
          <p:spPr>
            <a:xfrm>
              <a:off x="1542902" y="4187299"/>
              <a:ext cx="9016457" cy="3012572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/>
                <p:nvPr/>
              </p:nvSpPr>
              <p:spPr>
                <a:xfrm>
                  <a:off x="1879484" y="4600189"/>
                  <a:ext cx="8600286" cy="22621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th-TH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เฉลย ข้อ 3.</a:t>
                  </a:r>
                  <a:r>
                    <a:rPr lang="en-US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7</a:t>
                  </a:r>
                  <a:endParaRPr lang="th-TH" sz="24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จากสูตร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n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A</m:t>
                          </m:r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∪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B</m:t>
                              </m:r>
                            </m:fName>
                            <m:e>
                              <m: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(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A</m:t>
                              </m:r>
                            </m:fName>
                            <m:e>
                              <m: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(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B</m:t>
                              </m:r>
                            </m:fName>
                            <m:e>
                              <m: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rowallia New" panose="020B0604020202020204" pitchFamily="34" charset="-34"/>
                                </a:rPr>
                                <m:t>(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A</m:t>
                          </m:r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B</m:t>
                          </m:r>
                        </m:e>
                      </m:d>
                    </m:oMath>
                  </a14:m>
                  <a:endPara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Browallia New" panose="020B0604020202020204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en-US" sz="2000" dirty="0">
                      <a:solidFill>
                        <a:srgbClr val="000000"/>
                      </a:solidFill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		         </a:t>
                  </a:r>
                  <a14:m>
                    <m:oMath xmlns:m="http://schemas.openxmlformats.org/officeDocument/2006/math"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23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=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12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+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18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n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(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B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)</m:t>
                      </m:r>
                    </m:oMath>
                  </a14:m>
                  <a:endPara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  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n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B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)= 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7</m:t>
                      </m:r>
                    </m:oMath>
                  </a14:m>
                  <a:endPara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ดังนั้น คำตอบ คือ ข้อ 3.</a:t>
                  </a:r>
                  <a:endParaRPr lang="th-TH" altLang="en-US" sz="2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84" y="4600189"/>
                  <a:ext cx="8600286" cy="2262158"/>
                </a:xfrm>
                <a:prstGeom prst="rect">
                  <a:avLst/>
                </a:prstGeom>
                <a:blipFill>
                  <a:blip r:embed="rId9"/>
                  <a:stretch>
                    <a:fillRect l="-1135" t="-2151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close">
            <a:extLst>
              <a:ext uri="{FF2B5EF4-FFF2-40B4-BE49-F238E27FC236}">
                <a16:creationId xmlns:a16="http://schemas.microsoft.com/office/drawing/2014/main" id="{430F8C17-34F9-4E5E-B3D6-64DA44CFEA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3240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71226 L -6.25E-7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1134 L 0 3.7037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-0.71227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4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7113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กลุ่ม 101">
            <a:extLst>
              <a:ext uri="{FF2B5EF4-FFF2-40B4-BE49-F238E27FC236}">
                <a16:creationId xmlns:a16="http://schemas.microsoft.com/office/drawing/2014/main" id="{B4AD60D6-5822-4F8C-99BA-4697D5CDA343}"/>
              </a:ext>
            </a:extLst>
          </p:cNvPr>
          <p:cNvGrpSpPr/>
          <p:nvPr/>
        </p:nvGrpSpPr>
        <p:grpSpPr>
          <a:xfrm>
            <a:off x="2612823" y="4227164"/>
            <a:ext cx="6983990" cy="745885"/>
            <a:chOff x="2110201" y="4663949"/>
            <a:chExt cx="6983990" cy="745885"/>
          </a:xfrm>
        </p:grpSpPr>
        <p:sp>
          <p:nvSpPr>
            <p:cNvPr id="54" name="Rectangle: Rounded Corners 25">
              <a:extLst>
                <a:ext uri="{FF2B5EF4-FFF2-40B4-BE49-F238E27FC236}">
                  <a16:creationId xmlns:a16="http://schemas.microsoft.com/office/drawing/2014/main" id="{0C604AC1-99D5-4830-8578-3D1008E5781C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104">
              <a:extLst>
                <a:ext uri="{FF2B5EF4-FFF2-40B4-BE49-F238E27FC236}">
                  <a16:creationId xmlns:a16="http://schemas.microsoft.com/office/drawing/2014/main" id="{53554295-28B7-42B1-B7CB-4A5C551CC710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107">
              <a:extLst>
                <a:ext uri="{FF2B5EF4-FFF2-40B4-BE49-F238E27FC236}">
                  <a16:creationId xmlns:a16="http://schemas.microsoft.com/office/drawing/2014/main" id="{8538A6DB-36E0-4885-8B10-1C45C0FB180C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7" name="Rectangle 31">
              <a:extLst>
                <a:ext uri="{FF2B5EF4-FFF2-40B4-BE49-F238E27FC236}">
                  <a16:creationId xmlns:a16="http://schemas.microsoft.com/office/drawing/2014/main" id="{88B67D25-5FFA-4B77-A53A-A07DD3E73AC3}"/>
                </a:ext>
              </a:extLst>
            </p:cNvPr>
            <p:cNvSpPr/>
            <p:nvPr/>
          </p:nvSpPr>
          <p:spPr>
            <a:xfrm>
              <a:off x="2765655" y="4701948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20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2" name="กลุ่ม 101">
            <a:extLst>
              <a:ext uri="{FF2B5EF4-FFF2-40B4-BE49-F238E27FC236}">
                <a16:creationId xmlns:a16="http://schemas.microsoft.com/office/drawing/2014/main" id="{CA2BF52A-D623-438B-9302-B69E6FFDC7C8}"/>
              </a:ext>
            </a:extLst>
          </p:cNvPr>
          <p:cNvGrpSpPr/>
          <p:nvPr/>
        </p:nvGrpSpPr>
        <p:grpSpPr>
          <a:xfrm>
            <a:off x="2612823" y="4227164"/>
            <a:ext cx="6983990" cy="745885"/>
            <a:chOff x="2110201" y="4663949"/>
            <a:chExt cx="6983990" cy="745885"/>
          </a:xfrm>
        </p:grpSpPr>
        <p:sp>
          <p:nvSpPr>
            <p:cNvPr id="103" name="Rectangle: Rounded Corners 25">
              <a:extLst>
                <a:ext uri="{FF2B5EF4-FFF2-40B4-BE49-F238E27FC236}">
                  <a16:creationId xmlns:a16="http://schemas.microsoft.com/office/drawing/2014/main" id="{A7D8312C-AEDD-4251-B30B-6EFD93B0DDD0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4">
              <a:extLst>
                <a:ext uri="{FF2B5EF4-FFF2-40B4-BE49-F238E27FC236}">
                  <a16:creationId xmlns:a16="http://schemas.microsoft.com/office/drawing/2014/main" id="{15DEDC17-255D-4AD3-98F8-A9473C7DD135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07">
              <a:extLst>
                <a:ext uri="{FF2B5EF4-FFF2-40B4-BE49-F238E27FC236}">
                  <a16:creationId xmlns:a16="http://schemas.microsoft.com/office/drawing/2014/main" id="{68FE14C1-E6D2-4AC2-996B-B4A6B5271B66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6" name="Rectangle 31">
              <a:extLst>
                <a:ext uri="{FF2B5EF4-FFF2-40B4-BE49-F238E27FC236}">
                  <a16:creationId xmlns:a16="http://schemas.microsoft.com/office/drawing/2014/main" id="{65BFE51B-8428-44C2-AFB1-D2EBF041D3F8}"/>
                </a:ext>
              </a:extLst>
            </p:cNvPr>
            <p:cNvSpPr/>
            <p:nvPr/>
          </p:nvSpPr>
          <p:spPr>
            <a:xfrm>
              <a:off x="2765655" y="4701948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20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58" name="explaination">
            <a:extLst>
              <a:ext uri="{FF2B5EF4-FFF2-40B4-BE49-F238E27FC236}">
                <a16:creationId xmlns:a16="http://schemas.microsoft.com/office/drawing/2014/main" id="{2CDC4DA2-C37F-4E07-8B89-9736C6DB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" y="6130298"/>
            <a:ext cx="1105468" cy="484632"/>
          </a:xfrm>
          <a:prstGeom prst="rect">
            <a:avLst/>
          </a:prstGeom>
        </p:spPr>
      </p:pic>
      <p:grpSp>
        <p:nvGrpSpPr>
          <p:cNvPr id="122" name="กลุ่ม 121">
            <a:extLst>
              <a:ext uri="{FF2B5EF4-FFF2-40B4-BE49-F238E27FC236}">
                <a16:creationId xmlns:a16="http://schemas.microsoft.com/office/drawing/2014/main" id="{D496C96D-EEB5-447F-8536-C825DFDDE462}"/>
              </a:ext>
            </a:extLst>
          </p:cNvPr>
          <p:cNvGrpSpPr/>
          <p:nvPr/>
        </p:nvGrpSpPr>
        <p:grpSpPr>
          <a:xfrm>
            <a:off x="2612821" y="3433391"/>
            <a:ext cx="6983988" cy="731899"/>
            <a:chOff x="2110201" y="3860611"/>
            <a:chExt cx="6983988" cy="731899"/>
          </a:xfrm>
        </p:grpSpPr>
        <p:sp>
          <p:nvSpPr>
            <p:cNvPr id="123" name="Rectangle: Rounded Corners 24">
              <a:extLst>
                <a:ext uri="{FF2B5EF4-FFF2-40B4-BE49-F238E27FC236}">
                  <a16:creationId xmlns:a16="http://schemas.microsoft.com/office/drawing/2014/main" id="{45C814E2-C336-4781-9FED-55F84589959C}"/>
                </a:ext>
              </a:extLst>
            </p:cNvPr>
            <p:cNvSpPr/>
            <p:nvPr/>
          </p:nvSpPr>
          <p:spPr>
            <a:xfrm>
              <a:off x="2110201" y="3908028"/>
              <a:ext cx="698398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: Rounded Corners 93">
              <a:extLst>
                <a:ext uri="{FF2B5EF4-FFF2-40B4-BE49-F238E27FC236}">
                  <a16:creationId xmlns:a16="http://schemas.microsoft.com/office/drawing/2014/main" id="{BA10D04C-6A87-4C45-9CC9-B5F1E4E6F638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94">
              <a:extLst>
                <a:ext uri="{FF2B5EF4-FFF2-40B4-BE49-F238E27FC236}">
                  <a16:creationId xmlns:a16="http://schemas.microsoft.com/office/drawing/2014/main" id="{1E9B0AE4-9E7D-4F71-AF1D-815A3DB7F98B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26" name="Rectangle 30">
              <a:extLst>
                <a:ext uri="{FF2B5EF4-FFF2-40B4-BE49-F238E27FC236}">
                  <a16:creationId xmlns:a16="http://schemas.microsoft.com/office/drawing/2014/main" id="{96EA9948-45BF-40C6-A047-CB365E476625}"/>
                </a:ext>
              </a:extLst>
            </p:cNvPr>
            <p:cNvSpPr/>
            <p:nvPr/>
          </p:nvSpPr>
          <p:spPr>
            <a:xfrm>
              <a:off x="2765655" y="3884624"/>
              <a:ext cx="63285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15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7" name="กลุ่ม 126">
            <a:extLst>
              <a:ext uri="{FF2B5EF4-FFF2-40B4-BE49-F238E27FC236}">
                <a16:creationId xmlns:a16="http://schemas.microsoft.com/office/drawing/2014/main" id="{7FC05FC4-7645-4903-B154-8BE56A835601}"/>
              </a:ext>
            </a:extLst>
          </p:cNvPr>
          <p:cNvGrpSpPr/>
          <p:nvPr/>
        </p:nvGrpSpPr>
        <p:grpSpPr>
          <a:xfrm>
            <a:off x="2612821" y="2657996"/>
            <a:ext cx="6983989" cy="731899"/>
            <a:chOff x="2110200" y="3860611"/>
            <a:chExt cx="6983989" cy="731899"/>
          </a:xfrm>
        </p:grpSpPr>
        <p:sp>
          <p:nvSpPr>
            <p:cNvPr id="128" name="Rectangle: Rounded Corners 24">
              <a:extLst>
                <a:ext uri="{FF2B5EF4-FFF2-40B4-BE49-F238E27FC236}">
                  <a16:creationId xmlns:a16="http://schemas.microsoft.com/office/drawing/2014/main" id="{17A3C458-9BCE-48DB-A5A4-C2327ABC1339}"/>
                </a:ext>
              </a:extLst>
            </p:cNvPr>
            <p:cNvSpPr/>
            <p:nvPr/>
          </p:nvSpPr>
          <p:spPr>
            <a:xfrm>
              <a:off x="2110200" y="3908028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: Rounded Corners 93">
              <a:extLst>
                <a:ext uri="{FF2B5EF4-FFF2-40B4-BE49-F238E27FC236}">
                  <a16:creationId xmlns:a16="http://schemas.microsoft.com/office/drawing/2014/main" id="{00ADA3CE-4170-4778-A0F6-6621A074C684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94">
              <a:extLst>
                <a:ext uri="{FF2B5EF4-FFF2-40B4-BE49-F238E27FC236}">
                  <a16:creationId xmlns:a16="http://schemas.microsoft.com/office/drawing/2014/main" id="{13B3C43D-FB40-4925-A0CF-C12EFE3412BF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31" name="Rectangle 30">
              <a:extLst>
                <a:ext uri="{FF2B5EF4-FFF2-40B4-BE49-F238E27FC236}">
                  <a16:creationId xmlns:a16="http://schemas.microsoft.com/office/drawing/2014/main" id="{FE740141-5AA2-420A-B7AB-7448C8120BF7}"/>
                </a:ext>
              </a:extLst>
            </p:cNvPr>
            <p:cNvSpPr/>
            <p:nvPr/>
          </p:nvSpPr>
          <p:spPr>
            <a:xfrm>
              <a:off x="2765655" y="3884624"/>
              <a:ext cx="63285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10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37" name="กลุ่ม 136">
            <a:extLst>
              <a:ext uri="{FF2B5EF4-FFF2-40B4-BE49-F238E27FC236}">
                <a16:creationId xmlns:a16="http://schemas.microsoft.com/office/drawing/2014/main" id="{608C6A1A-9EC9-4773-98E2-A77DA81B0A99}"/>
              </a:ext>
            </a:extLst>
          </p:cNvPr>
          <p:cNvGrpSpPr/>
          <p:nvPr/>
        </p:nvGrpSpPr>
        <p:grpSpPr>
          <a:xfrm>
            <a:off x="2612821" y="5006349"/>
            <a:ext cx="6983988" cy="731899"/>
            <a:chOff x="2110201" y="3860611"/>
            <a:chExt cx="6983988" cy="731899"/>
          </a:xfrm>
        </p:grpSpPr>
        <p:sp>
          <p:nvSpPr>
            <p:cNvPr id="138" name="Rectangle: Rounded Corners 24">
              <a:extLst>
                <a:ext uri="{FF2B5EF4-FFF2-40B4-BE49-F238E27FC236}">
                  <a16:creationId xmlns:a16="http://schemas.microsoft.com/office/drawing/2014/main" id="{E2F1DD4F-707A-45CE-8837-B1D997FF1EDB}"/>
                </a:ext>
              </a:extLst>
            </p:cNvPr>
            <p:cNvSpPr/>
            <p:nvPr/>
          </p:nvSpPr>
          <p:spPr>
            <a:xfrm>
              <a:off x="2110201" y="3908028"/>
              <a:ext cx="698398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93">
              <a:extLst>
                <a:ext uri="{FF2B5EF4-FFF2-40B4-BE49-F238E27FC236}">
                  <a16:creationId xmlns:a16="http://schemas.microsoft.com/office/drawing/2014/main" id="{C90215E1-A2DD-46C1-A1DC-AAD40EA7FDA7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94">
              <a:extLst>
                <a:ext uri="{FF2B5EF4-FFF2-40B4-BE49-F238E27FC236}">
                  <a16:creationId xmlns:a16="http://schemas.microsoft.com/office/drawing/2014/main" id="{1E99BE87-3EA1-4113-B0AD-80F7A1C290C2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1" name="Rectangle 30">
              <a:extLst>
                <a:ext uri="{FF2B5EF4-FFF2-40B4-BE49-F238E27FC236}">
                  <a16:creationId xmlns:a16="http://schemas.microsoft.com/office/drawing/2014/main" id="{8E881B79-5DA8-4DED-8554-DC468DC69A48}"/>
                </a:ext>
              </a:extLst>
            </p:cNvPr>
            <p:cNvSpPr/>
            <p:nvPr/>
          </p:nvSpPr>
          <p:spPr>
            <a:xfrm>
              <a:off x="2765655" y="3884624"/>
              <a:ext cx="63285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25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A9C88238-0886-4BCD-862F-635546E08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5904A4-C866-4BD5-9797-53025CC76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F90CB7-79CC-4092-AA4B-4900D45EF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5" name="Rectangle 81">
            <a:extLst>
              <a:ext uri="{FF2B5EF4-FFF2-40B4-BE49-F238E27FC236}">
                <a16:creationId xmlns:a16="http://schemas.microsoft.com/office/drawing/2014/main" id="{F4A5FACA-B1C9-4281-B2BF-F8B387AACC63}"/>
              </a:ext>
            </a:extLst>
          </p:cNvPr>
          <p:cNvSpPr/>
          <p:nvPr/>
        </p:nvSpPr>
        <p:spPr>
          <a:xfrm>
            <a:off x="1915106" y="1013404"/>
            <a:ext cx="8092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8. </a:t>
            </a: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นักเรียนห้องหนึ่งมีทั้งหมด 80 คน 50 คน ชอบไปเที่ยวภูเขา 30 คน</a:t>
            </a:r>
            <a:b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</a:b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ชอบไปเที่ยวทะเล 10 คน ไม่ชอบไปเที่ยวทั้งสองอย่าง มีนักเรียนที่   </a:t>
            </a:r>
            <a:b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</a:br>
            <a:r>
              <a:rPr lang="th-TH" altLang="en-US" sz="3200" b="1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ชอบไปเที่ยวทั้งภูเขาและทะเลกี่คน</a:t>
            </a:r>
          </a:p>
        </p:txBody>
      </p:sp>
      <p:grpSp>
        <p:nvGrpSpPr>
          <p:cNvPr id="90" name="กลุ่ม 89">
            <a:extLst>
              <a:ext uri="{FF2B5EF4-FFF2-40B4-BE49-F238E27FC236}">
                <a16:creationId xmlns:a16="http://schemas.microsoft.com/office/drawing/2014/main" id="{09071D22-479A-485C-A35D-3A57EFD9D543}"/>
              </a:ext>
            </a:extLst>
          </p:cNvPr>
          <p:cNvGrpSpPr/>
          <p:nvPr/>
        </p:nvGrpSpPr>
        <p:grpSpPr>
          <a:xfrm>
            <a:off x="2612822" y="2657996"/>
            <a:ext cx="6983992" cy="726936"/>
            <a:chOff x="2110200" y="3104340"/>
            <a:chExt cx="6983992" cy="726936"/>
          </a:xfrm>
        </p:grpSpPr>
        <p:sp>
          <p:nvSpPr>
            <p:cNvPr id="92" name="Rectangle: Rounded Corners 23">
              <a:extLst>
                <a:ext uri="{FF2B5EF4-FFF2-40B4-BE49-F238E27FC236}">
                  <a16:creationId xmlns:a16="http://schemas.microsoft.com/office/drawing/2014/main" id="{C6F0E8C5-D66C-4C99-B6E7-AC8BABB9A552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83">
              <a:extLst>
                <a:ext uri="{FF2B5EF4-FFF2-40B4-BE49-F238E27FC236}">
                  <a16:creationId xmlns:a16="http://schemas.microsoft.com/office/drawing/2014/main" id="{427E7357-CBA7-496D-8765-5461E4C6D841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id="{2A4D616B-3205-49FD-9C85-7B5F3BE6B8A6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F72D454E-0FDF-47C5-B34D-41535521C447}"/>
                </a:ext>
              </a:extLst>
            </p:cNvPr>
            <p:cNvSpPr/>
            <p:nvPr/>
          </p:nvSpPr>
          <p:spPr>
            <a:xfrm>
              <a:off x="2765656" y="3123390"/>
              <a:ext cx="63285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10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308FE60A-5354-4F2E-9575-F79680BA3AA4}"/>
              </a:ext>
            </a:extLst>
          </p:cNvPr>
          <p:cNvGrpSpPr/>
          <p:nvPr/>
        </p:nvGrpSpPr>
        <p:grpSpPr>
          <a:xfrm>
            <a:off x="2612823" y="3433391"/>
            <a:ext cx="6983990" cy="731899"/>
            <a:chOff x="2110201" y="3860611"/>
            <a:chExt cx="6983990" cy="731899"/>
          </a:xfrm>
        </p:grpSpPr>
        <p:sp>
          <p:nvSpPr>
            <p:cNvPr id="98" name="Rectangle: Rounded Corners 24">
              <a:extLst>
                <a:ext uri="{FF2B5EF4-FFF2-40B4-BE49-F238E27FC236}">
                  <a16:creationId xmlns:a16="http://schemas.microsoft.com/office/drawing/2014/main" id="{497A4242-635E-4244-956B-FC771FD887C1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3">
              <a:extLst>
                <a:ext uri="{FF2B5EF4-FFF2-40B4-BE49-F238E27FC236}">
                  <a16:creationId xmlns:a16="http://schemas.microsoft.com/office/drawing/2014/main" id="{012FA3E2-E25B-4A6C-AB51-1AD6FF9EBFEE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7C709BEA-EADD-4830-9BA9-9D5A3625EA34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1" name="Rectangle 30">
              <a:extLst>
                <a:ext uri="{FF2B5EF4-FFF2-40B4-BE49-F238E27FC236}">
                  <a16:creationId xmlns:a16="http://schemas.microsoft.com/office/drawing/2014/main" id="{DDB84400-7BC0-4A3E-9C82-C99D1E9AD027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15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D6010FA8-BE95-4ED1-B81D-E73981FD2D2A}"/>
              </a:ext>
            </a:extLst>
          </p:cNvPr>
          <p:cNvGrpSpPr/>
          <p:nvPr/>
        </p:nvGrpSpPr>
        <p:grpSpPr>
          <a:xfrm>
            <a:off x="2612822" y="5000639"/>
            <a:ext cx="6983989" cy="736360"/>
            <a:chOff x="2110200" y="4663949"/>
            <a:chExt cx="6983989" cy="736360"/>
          </a:xfrm>
        </p:grpSpPr>
        <p:sp>
          <p:nvSpPr>
            <p:cNvPr id="118" name="Rectangle: Rounded Corners 25">
              <a:extLst>
                <a:ext uri="{FF2B5EF4-FFF2-40B4-BE49-F238E27FC236}">
                  <a16:creationId xmlns:a16="http://schemas.microsoft.com/office/drawing/2014/main" id="{1C657C88-8169-4E78-800D-EF0C53D58A8F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04">
              <a:extLst>
                <a:ext uri="{FF2B5EF4-FFF2-40B4-BE49-F238E27FC236}">
                  <a16:creationId xmlns:a16="http://schemas.microsoft.com/office/drawing/2014/main" id="{3476FD4E-AB05-4F86-B2DD-E36ECDAD44AB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07">
              <a:extLst>
                <a:ext uri="{FF2B5EF4-FFF2-40B4-BE49-F238E27FC236}">
                  <a16:creationId xmlns:a16="http://schemas.microsoft.com/office/drawing/2014/main" id="{8D1F75F3-276F-4AFC-B99E-F3989290DB13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21" name="Rectangle 31">
              <a:extLst>
                <a:ext uri="{FF2B5EF4-FFF2-40B4-BE49-F238E27FC236}">
                  <a16:creationId xmlns:a16="http://schemas.microsoft.com/office/drawing/2014/main" id="{E718C740-C61A-4623-B7C9-650ECA929FEC}"/>
                </a:ext>
              </a:extLst>
            </p:cNvPr>
            <p:cNvSpPr/>
            <p:nvPr/>
          </p:nvSpPr>
          <p:spPr>
            <a:xfrm>
              <a:off x="2765655" y="469242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25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B8BAA-7595-4FA3-A17A-453E592D5153}"/>
              </a:ext>
            </a:extLst>
          </p:cNvPr>
          <p:cNvGrpSpPr/>
          <p:nvPr/>
        </p:nvGrpSpPr>
        <p:grpSpPr>
          <a:xfrm>
            <a:off x="1587771" y="7033351"/>
            <a:ext cx="9016457" cy="5907949"/>
            <a:chOff x="1542902" y="4187298"/>
            <a:chExt cx="9016457" cy="5907949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CA880F-5E7E-4994-A945-9522F8B9FFD9}"/>
                </a:ext>
              </a:extLst>
            </p:cNvPr>
            <p:cNvSpPr/>
            <p:nvPr/>
          </p:nvSpPr>
          <p:spPr>
            <a:xfrm>
              <a:off x="1542902" y="4187298"/>
              <a:ext cx="9016457" cy="5907949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/>
                <p:nvPr/>
              </p:nvSpPr>
              <p:spPr>
                <a:xfrm>
                  <a:off x="1879484" y="4585675"/>
                  <a:ext cx="8600286" cy="53091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17170" algn="dec"/>
                      <a:tab pos="342900" algn="l"/>
                      <a:tab pos="571500" algn="l"/>
                      <a:tab pos="800100" algn="l"/>
                      <a:tab pos="3543300" algn="l"/>
                      <a:tab pos="3771900" algn="l"/>
                      <a:tab pos="4000500" algn="l"/>
                    </a:tabLst>
                  </a:pPr>
                  <a:r>
                    <a:rPr lang="th-TH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เฉลย ข้อ 1.</a:t>
                  </a:r>
                  <a:r>
                    <a:rPr lang="en-US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rPr>
                    <a:t>10</a:t>
                  </a:r>
                  <a:endParaRPr lang="th-TH" sz="2400" b="1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จากโจทย์ กำหนด</a:t>
                  </a:r>
                  <a:r>
                    <a: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Edwardian Script ITC" panose="030303020407070D0804" pitchFamily="66" charset="0"/>
                      <a:ea typeface="Calibri" panose="020F0502020204030204" pitchFamily="34" charset="0"/>
                      <a:cs typeface="Cordia New" panose="020B0304020202020204" pitchFamily="34" charset="-34"/>
                    </a:rPr>
                    <a:t>       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แทนเซตของนักเรียนทั้งหมดในห้อง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	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 </m:t>
                      </m:r>
                    </m:oMath>
                  </a14:m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แทนเซตของนักเรียนที่ชอบไปเที่ยวภูเขา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และ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   	         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B</m:t>
                      </m:r>
                    </m:oMath>
                  </a14:m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 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แทนเซตของนักเรียนที่ชอบไปเที่ยวทะเล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จากโจทย์ จะได้ว่า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n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A</m:t>
                          </m:r>
                        </m:e>
                      </m:d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=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50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n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B</m:t>
                          </m:r>
                        </m:e>
                      </m:d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=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30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n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B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)</m:t>
                          </m:r>
                        </m:e>
                      </m:func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=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70</m:t>
                      </m:r>
                    </m:oMath>
                  </a14:m>
                  <a:endPara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และ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n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(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B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)</m:t>
                      </m:r>
                    </m:oMath>
                  </a14:m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แทนจำนวนนักเรียนที่ชอบไปเที่ยวทั้งภูเขาและทะเล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จากสูตร	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n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B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)</m:t>
                          </m:r>
                        </m:e>
                      </m:func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n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(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A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)</m:t>
                          </m:r>
                        </m:e>
                      </m:func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+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n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(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B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)</m:t>
                          </m:r>
                        </m:e>
                      </m:func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n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(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B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)</m:t>
                      </m:r>
                    </m:oMath>
                  </a14:m>
                  <a:endPara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จะได้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       </a:t>
                  </a:r>
                  <a:r>
                    <a:rPr lang="en-US" sz="23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70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= 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50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+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30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n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(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B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)</m:t>
                      </m:r>
                    </m:oMath>
                  </a14:m>
                  <a:endParaRPr lang="en-US" sz="2400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en-US" sz="105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n</m:t>
                          </m:r>
                        </m:fName>
                        <m:e>
                          <m:r>
                            <a:rPr lang="en-US" sz="20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rowallia New" panose="020B0604020202020204" pitchFamily="34" charset="-34"/>
                            </a:rPr>
                            <m:t>(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A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m:t>B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)=</m:t>
                      </m:r>
                      <m: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rowallia New" panose="020B0604020202020204" pitchFamily="34" charset="-34"/>
                        </a:rPr>
                        <m:t>10</m:t>
                      </m:r>
                    </m:oMath>
                  </a14:m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	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	นั่นคือ มีนักเรียนที่ชอบไปเที่ยวทั้งภูเขาและทะเล 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10 </a:t>
                  </a:r>
                  <a:r>
                    <a: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คน</a:t>
                  </a:r>
                  <a:endParaRPr lang="en-US" sz="2400" b="1" dirty="0">
                    <a:latin typeface="TH Sarabun New" panose="020B0500040200020003" pitchFamily="34" charset="-34"/>
                    <a:ea typeface="Calibri" panose="020F0502020204030204" pitchFamily="34" charset="0"/>
                    <a:cs typeface="TH Sarabun New" panose="020B0500040200020003" pitchFamily="34" charset="-34"/>
                  </a:endParaRPr>
                </a:p>
                <a:p>
                  <a:r>
                    <a:rPr lang="th-TH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ดังนั้น คำตอบ คือ ข้อ 1.</a:t>
                  </a:r>
                  <a:endParaRPr lang="th-TH" altLang="en-US" sz="2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D5CD1D-AFD0-4AAD-B98A-A04B3CA43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84" y="4585675"/>
                  <a:ext cx="8600286" cy="5309146"/>
                </a:xfrm>
                <a:prstGeom prst="rect">
                  <a:avLst/>
                </a:prstGeom>
                <a:blipFill>
                  <a:blip r:embed="rId8"/>
                  <a:stretch>
                    <a:fillRect l="-1135" t="-918" b="-1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close">
            <a:extLst>
              <a:ext uri="{FF2B5EF4-FFF2-40B4-BE49-F238E27FC236}">
                <a16:creationId xmlns:a16="http://schemas.microsoft.com/office/drawing/2014/main" id="{430F8C17-34F9-4E5E-B3D6-64DA44CFEA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3240"/>
            <a:ext cx="556740" cy="5567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7BCA0C-B64E-4E77-B3E2-D108852A6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6984" y="7728001"/>
            <a:ext cx="64623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94908 L -6.25E-7 -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7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95625 L 0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95625 L 0 0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8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00039 -0.9490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745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9562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2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9562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กลุ่ม 89">
            <a:extLst>
              <a:ext uri="{FF2B5EF4-FFF2-40B4-BE49-F238E27FC236}">
                <a16:creationId xmlns:a16="http://schemas.microsoft.com/office/drawing/2014/main" id="{1A402B2D-CFAD-4B87-8140-565D875B9343}"/>
              </a:ext>
            </a:extLst>
          </p:cNvPr>
          <p:cNvGrpSpPr/>
          <p:nvPr/>
        </p:nvGrpSpPr>
        <p:grpSpPr>
          <a:xfrm>
            <a:off x="2613924" y="2654452"/>
            <a:ext cx="6983992" cy="726936"/>
            <a:chOff x="2110200" y="3104340"/>
            <a:chExt cx="6983992" cy="726936"/>
          </a:xfrm>
        </p:grpSpPr>
        <p:sp>
          <p:nvSpPr>
            <p:cNvPr id="64" name="Rectangle: Rounded Corners 23">
              <a:extLst>
                <a:ext uri="{FF2B5EF4-FFF2-40B4-BE49-F238E27FC236}">
                  <a16:creationId xmlns:a16="http://schemas.microsoft.com/office/drawing/2014/main" id="{406985AF-4654-45B7-8980-6161A8D4C9A2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83">
              <a:extLst>
                <a:ext uri="{FF2B5EF4-FFF2-40B4-BE49-F238E27FC236}">
                  <a16:creationId xmlns:a16="http://schemas.microsoft.com/office/drawing/2014/main" id="{783B6BEB-C233-439F-A511-9E336F63813A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88">
              <a:extLst>
                <a:ext uri="{FF2B5EF4-FFF2-40B4-BE49-F238E27FC236}">
                  <a16:creationId xmlns:a16="http://schemas.microsoft.com/office/drawing/2014/main" id="{BF8C5DF6-919B-49DF-9E22-C8EF58732A1C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7" name="Rectangle 29">
              <a:extLst>
                <a:ext uri="{FF2B5EF4-FFF2-40B4-BE49-F238E27FC236}">
                  <a16:creationId xmlns:a16="http://schemas.microsoft.com/office/drawing/2014/main" id="{B238216B-0FD5-4C31-AFFC-D039C174B11A}"/>
                </a:ext>
              </a:extLst>
            </p:cNvPr>
            <p:cNvSpPr/>
            <p:nvPr/>
          </p:nvSpPr>
          <p:spPr>
            <a:xfrm>
              <a:off x="2765656" y="3123390"/>
              <a:ext cx="63285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10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2" name="กลุ่ม 95">
            <a:extLst>
              <a:ext uri="{FF2B5EF4-FFF2-40B4-BE49-F238E27FC236}">
                <a16:creationId xmlns:a16="http://schemas.microsoft.com/office/drawing/2014/main" id="{0717778D-F3E7-4FDC-96CC-8199F2553998}"/>
              </a:ext>
            </a:extLst>
          </p:cNvPr>
          <p:cNvGrpSpPr/>
          <p:nvPr/>
        </p:nvGrpSpPr>
        <p:grpSpPr>
          <a:xfrm>
            <a:off x="2613924" y="3425905"/>
            <a:ext cx="6983990" cy="731899"/>
            <a:chOff x="2110201" y="3860611"/>
            <a:chExt cx="6983990" cy="731899"/>
          </a:xfrm>
        </p:grpSpPr>
        <p:sp>
          <p:nvSpPr>
            <p:cNvPr id="79" name="Rectangle: Rounded Corners 24">
              <a:extLst>
                <a:ext uri="{FF2B5EF4-FFF2-40B4-BE49-F238E27FC236}">
                  <a16:creationId xmlns:a16="http://schemas.microsoft.com/office/drawing/2014/main" id="{32335BC6-B2D6-41AD-8EAC-2B2805EFF132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93">
              <a:extLst>
                <a:ext uri="{FF2B5EF4-FFF2-40B4-BE49-F238E27FC236}">
                  <a16:creationId xmlns:a16="http://schemas.microsoft.com/office/drawing/2014/main" id="{14AEFB52-64CD-49D7-A310-F35326BD8F09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94">
              <a:extLst>
                <a:ext uri="{FF2B5EF4-FFF2-40B4-BE49-F238E27FC236}">
                  <a16:creationId xmlns:a16="http://schemas.microsoft.com/office/drawing/2014/main" id="{206A3646-F310-46FD-BE51-DA2103057002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2" name="Rectangle 30">
              <a:extLst>
                <a:ext uri="{FF2B5EF4-FFF2-40B4-BE49-F238E27FC236}">
                  <a16:creationId xmlns:a16="http://schemas.microsoft.com/office/drawing/2014/main" id="{5860E2A2-3135-48BE-8985-9007E706C510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11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9" name="กลุ่ม 116">
            <a:extLst>
              <a:ext uri="{FF2B5EF4-FFF2-40B4-BE49-F238E27FC236}">
                <a16:creationId xmlns:a16="http://schemas.microsoft.com/office/drawing/2014/main" id="{28D16413-CBC1-4373-BCF4-51BA112F8493}"/>
              </a:ext>
            </a:extLst>
          </p:cNvPr>
          <p:cNvGrpSpPr/>
          <p:nvPr/>
        </p:nvGrpSpPr>
        <p:grpSpPr>
          <a:xfrm>
            <a:off x="2613924" y="5002133"/>
            <a:ext cx="6983989" cy="736360"/>
            <a:chOff x="2110200" y="4663949"/>
            <a:chExt cx="6983989" cy="736360"/>
          </a:xfrm>
        </p:grpSpPr>
        <p:sp>
          <p:nvSpPr>
            <p:cNvPr id="91" name="Rectangle: Rounded Corners 25">
              <a:extLst>
                <a:ext uri="{FF2B5EF4-FFF2-40B4-BE49-F238E27FC236}">
                  <a16:creationId xmlns:a16="http://schemas.microsoft.com/office/drawing/2014/main" id="{3627E992-99D6-4B72-9E49-D3B763FACA30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104">
              <a:extLst>
                <a:ext uri="{FF2B5EF4-FFF2-40B4-BE49-F238E27FC236}">
                  <a16:creationId xmlns:a16="http://schemas.microsoft.com/office/drawing/2014/main" id="{B27E75F3-B828-4EDD-8CA9-6612DEE6711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7">
              <a:extLst>
                <a:ext uri="{FF2B5EF4-FFF2-40B4-BE49-F238E27FC236}">
                  <a16:creationId xmlns:a16="http://schemas.microsoft.com/office/drawing/2014/main" id="{1EE0F2B1-EDA4-41A8-8718-5F65FD92A534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6" name="Rectangle 31">
              <a:extLst>
                <a:ext uri="{FF2B5EF4-FFF2-40B4-BE49-F238E27FC236}">
                  <a16:creationId xmlns:a16="http://schemas.microsoft.com/office/drawing/2014/main" id="{FF40A295-21A8-44FF-AF9D-409FCF9F4B9B}"/>
                </a:ext>
              </a:extLst>
            </p:cNvPr>
            <p:cNvSpPr/>
            <p:nvPr/>
          </p:nvSpPr>
          <p:spPr>
            <a:xfrm>
              <a:off x="2765655" y="469242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13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0" name="กลุ่ม 89">
            <a:extLst>
              <a:ext uri="{FF2B5EF4-FFF2-40B4-BE49-F238E27FC236}">
                <a16:creationId xmlns:a16="http://schemas.microsoft.com/office/drawing/2014/main" id="{09071D22-479A-485C-A35D-3A57EFD9D543}"/>
              </a:ext>
            </a:extLst>
          </p:cNvPr>
          <p:cNvGrpSpPr/>
          <p:nvPr/>
        </p:nvGrpSpPr>
        <p:grpSpPr>
          <a:xfrm>
            <a:off x="2613924" y="2654452"/>
            <a:ext cx="6983992" cy="726936"/>
            <a:chOff x="2110200" y="3104340"/>
            <a:chExt cx="6983992" cy="726936"/>
          </a:xfrm>
        </p:grpSpPr>
        <p:sp>
          <p:nvSpPr>
            <p:cNvPr id="92" name="Rectangle: Rounded Corners 23">
              <a:extLst>
                <a:ext uri="{FF2B5EF4-FFF2-40B4-BE49-F238E27FC236}">
                  <a16:creationId xmlns:a16="http://schemas.microsoft.com/office/drawing/2014/main" id="{C6F0E8C5-D66C-4C99-B6E7-AC8BABB9A552}"/>
                </a:ext>
              </a:extLst>
            </p:cNvPr>
            <p:cNvSpPr/>
            <p:nvPr/>
          </p:nvSpPr>
          <p:spPr>
            <a:xfrm>
              <a:off x="2110200" y="3146656"/>
              <a:ext cx="6983991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83">
              <a:extLst>
                <a:ext uri="{FF2B5EF4-FFF2-40B4-BE49-F238E27FC236}">
                  <a16:creationId xmlns:a16="http://schemas.microsoft.com/office/drawing/2014/main" id="{427E7357-CBA7-496D-8765-5461E4C6D841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id="{2A4D616B-3205-49FD-9C85-7B5F3BE6B8A6}"/>
                </a:ext>
              </a:extLst>
            </p:cNvPr>
            <p:cNvSpPr/>
            <p:nvPr/>
          </p:nvSpPr>
          <p:spPr>
            <a:xfrm>
              <a:off x="2216976" y="3104340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F72D454E-0FDF-47C5-B34D-41535521C447}"/>
                </a:ext>
              </a:extLst>
            </p:cNvPr>
            <p:cNvSpPr/>
            <p:nvPr/>
          </p:nvSpPr>
          <p:spPr>
            <a:xfrm>
              <a:off x="2765656" y="3123390"/>
              <a:ext cx="63285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10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308FE60A-5354-4F2E-9575-F79680BA3AA4}"/>
              </a:ext>
            </a:extLst>
          </p:cNvPr>
          <p:cNvGrpSpPr/>
          <p:nvPr/>
        </p:nvGrpSpPr>
        <p:grpSpPr>
          <a:xfrm>
            <a:off x="2613924" y="3425905"/>
            <a:ext cx="6983990" cy="731899"/>
            <a:chOff x="2110201" y="3860611"/>
            <a:chExt cx="6983990" cy="731899"/>
          </a:xfrm>
        </p:grpSpPr>
        <p:sp>
          <p:nvSpPr>
            <p:cNvPr id="98" name="Rectangle: Rounded Corners 24">
              <a:extLst>
                <a:ext uri="{FF2B5EF4-FFF2-40B4-BE49-F238E27FC236}">
                  <a16:creationId xmlns:a16="http://schemas.microsoft.com/office/drawing/2014/main" id="{497A4242-635E-4244-956B-FC771FD887C1}"/>
                </a:ext>
              </a:extLst>
            </p:cNvPr>
            <p:cNvSpPr/>
            <p:nvPr/>
          </p:nvSpPr>
          <p:spPr>
            <a:xfrm>
              <a:off x="2110201" y="3908028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3">
              <a:extLst>
                <a:ext uri="{FF2B5EF4-FFF2-40B4-BE49-F238E27FC236}">
                  <a16:creationId xmlns:a16="http://schemas.microsoft.com/office/drawing/2014/main" id="{012FA3E2-E25B-4A6C-AB51-1AD6FF9EBFEE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7C709BEA-EADD-4830-9BA9-9D5A3625EA34}"/>
                </a:ext>
              </a:extLst>
            </p:cNvPr>
            <p:cNvSpPr/>
            <p:nvPr/>
          </p:nvSpPr>
          <p:spPr>
            <a:xfrm>
              <a:off x="2216976" y="386061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1" name="Rectangle 30">
              <a:extLst>
                <a:ext uri="{FF2B5EF4-FFF2-40B4-BE49-F238E27FC236}">
                  <a16:creationId xmlns:a16="http://schemas.microsoft.com/office/drawing/2014/main" id="{DDB84400-7BC0-4A3E-9C82-C99D1E9AD027}"/>
                </a:ext>
              </a:extLst>
            </p:cNvPr>
            <p:cNvSpPr/>
            <p:nvPr/>
          </p:nvSpPr>
          <p:spPr>
            <a:xfrm>
              <a:off x="2765656" y="3884624"/>
              <a:ext cx="57798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11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D6010FA8-BE95-4ED1-B81D-E73981FD2D2A}"/>
              </a:ext>
            </a:extLst>
          </p:cNvPr>
          <p:cNvGrpSpPr/>
          <p:nvPr/>
        </p:nvGrpSpPr>
        <p:grpSpPr>
          <a:xfrm>
            <a:off x="2613924" y="5002133"/>
            <a:ext cx="6983989" cy="736360"/>
            <a:chOff x="2110200" y="4663949"/>
            <a:chExt cx="6983989" cy="736360"/>
          </a:xfrm>
        </p:grpSpPr>
        <p:sp>
          <p:nvSpPr>
            <p:cNvPr id="118" name="Rectangle: Rounded Corners 25">
              <a:extLst>
                <a:ext uri="{FF2B5EF4-FFF2-40B4-BE49-F238E27FC236}">
                  <a16:creationId xmlns:a16="http://schemas.microsoft.com/office/drawing/2014/main" id="{1C657C88-8169-4E78-800D-EF0C53D58A8F}"/>
                </a:ext>
              </a:extLst>
            </p:cNvPr>
            <p:cNvSpPr/>
            <p:nvPr/>
          </p:nvSpPr>
          <p:spPr>
            <a:xfrm>
              <a:off x="2110200" y="4716550"/>
              <a:ext cx="6983989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04">
              <a:extLst>
                <a:ext uri="{FF2B5EF4-FFF2-40B4-BE49-F238E27FC236}">
                  <a16:creationId xmlns:a16="http://schemas.microsoft.com/office/drawing/2014/main" id="{3476FD4E-AB05-4F86-B2DD-E36ECDAD44AB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07">
              <a:extLst>
                <a:ext uri="{FF2B5EF4-FFF2-40B4-BE49-F238E27FC236}">
                  <a16:creationId xmlns:a16="http://schemas.microsoft.com/office/drawing/2014/main" id="{8D1F75F3-276F-4AFC-B99E-F3989290DB13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21" name="Rectangle 31">
              <a:extLst>
                <a:ext uri="{FF2B5EF4-FFF2-40B4-BE49-F238E27FC236}">
                  <a16:creationId xmlns:a16="http://schemas.microsoft.com/office/drawing/2014/main" id="{E718C740-C61A-4623-B7C9-650ECA929FEC}"/>
                </a:ext>
              </a:extLst>
            </p:cNvPr>
            <p:cNvSpPr/>
            <p:nvPr/>
          </p:nvSpPr>
          <p:spPr>
            <a:xfrm>
              <a:off x="2765655" y="4692423"/>
              <a:ext cx="606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13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107" name="explaination">
            <a:extLst>
              <a:ext uri="{FF2B5EF4-FFF2-40B4-BE49-F238E27FC236}">
                <a16:creationId xmlns:a16="http://schemas.microsoft.com/office/drawing/2014/main" id="{A2AE6D8C-FFBB-4482-BA33-290E091F9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" y="6130298"/>
            <a:ext cx="1105468" cy="484632"/>
          </a:xfrm>
          <a:prstGeom prst="rect">
            <a:avLst/>
          </a:prstGeom>
        </p:spPr>
      </p:pic>
      <p:grpSp>
        <p:nvGrpSpPr>
          <p:cNvPr id="83" name="กลุ่ม 101">
            <a:extLst>
              <a:ext uri="{FF2B5EF4-FFF2-40B4-BE49-F238E27FC236}">
                <a16:creationId xmlns:a16="http://schemas.microsoft.com/office/drawing/2014/main" id="{F6801DEF-1DF2-4446-8D41-5B85761A374A}"/>
              </a:ext>
            </a:extLst>
          </p:cNvPr>
          <p:cNvGrpSpPr/>
          <p:nvPr/>
        </p:nvGrpSpPr>
        <p:grpSpPr>
          <a:xfrm>
            <a:off x="2613924" y="4222948"/>
            <a:ext cx="6983990" cy="745885"/>
            <a:chOff x="2110201" y="4663949"/>
            <a:chExt cx="6983990" cy="745885"/>
          </a:xfrm>
        </p:grpSpPr>
        <p:sp>
          <p:nvSpPr>
            <p:cNvPr id="84" name="Rectangle: Rounded Corners 25">
              <a:extLst>
                <a:ext uri="{FF2B5EF4-FFF2-40B4-BE49-F238E27FC236}">
                  <a16:creationId xmlns:a16="http://schemas.microsoft.com/office/drawing/2014/main" id="{34F30128-2FBE-4B7D-A3E6-F908A781CC58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104">
              <a:extLst>
                <a:ext uri="{FF2B5EF4-FFF2-40B4-BE49-F238E27FC236}">
                  <a16:creationId xmlns:a16="http://schemas.microsoft.com/office/drawing/2014/main" id="{0357CA3A-9653-4CE2-93A8-C468F3716E76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107">
              <a:extLst>
                <a:ext uri="{FF2B5EF4-FFF2-40B4-BE49-F238E27FC236}">
                  <a16:creationId xmlns:a16="http://schemas.microsoft.com/office/drawing/2014/main" id="{EC23C0D2-D13C-40AC-AAD9-4CCBD4F67BEC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8" name="Rectangle 31">
              <a:extLst>
                <a:ext uri="{FF2B5EF4-FFF2-40B4-BE49-F238E27FC236}">
                  <a16:creationId xmlns:a16="http://schemas.microsoft.com/office/drawing/2014/main" id="{4C57D665-95C7-4471-B464-7324FFCA7C99}"/>
                </a:ext>
              </a:extLst>
            </p:cNvPr>
            <p:cNvSpPr/>
            <p:nvPr/>
          </p:nvSpPr>
          <p:spPr>
            <a:xfrm>
              <a:off x="2765655" y="4701948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12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2" name="กลุ่ม 101">
            <a:extLst>
              <a:ext uri="{FF2B5EF4-FFF2-40B4-BE49-F238E27FC236}">
                <a16:creationId xmlns:a16="http://schemas.microsoft.com/office/drawing/2014/main" id="{CA2BF52A-D623-438B-9302-B69E6FFDC7C8}"/>
              </a:ext>
            </a:extLst>
          </p:cNvPr>
          <p:cNvGrpSpPr/>
          <p:nvPr/>
        </p:nvGrpSpPr>
        <p:grpSpPr>
          <a:xfrm>
            <a:off x="2613924" y="4222948"/>
            <a:ext cx="6983990" cy="745885"/>
            <a:chOff x="2110201" y="4663949"/>
            <a:chExt cx="6983990" cy="745885"/>
          </a:xfrm>
        </p:grpSpPr>
        <p:sp>
          <p:nvSpPr>
            <p:cNvPr id="103" name="Rectangle: Rounded Corners 25">
              <a:extLst>
                <a:ext uri="{FF2B5EF4-FFF2-40B4-BE49-F238E27FC236}">
                  <a16:creationId xmlns:a16="http://schemas.microsoft.com/office/drawing/2014/main" id="{A7D8312C-AEDD-4251-B30B-6EFD93B0DDD0}"/>
                </a:ext>
              </a:extLst>
            </p:cNvPr>
            <p:cNvSpPr/>
            <p:nvPr/>
          </p:nvSpPr>
          <p:spPr>
            <a:xfrm>
              <a:off x="2110201" y="4716550"/>
              <a:ext cx="698399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4">
              <a:extLst>
                <a:ext uri="{FF2B5EF4-FFF2-40B4-BE49-F238E27FC236}">
                  <a16:creationId xmlns:a16="http://schemas.microsoft.com/office/drawing/2014/main" id="{15DEDC17-255D-4AD3-98F8-A9473C7DD135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07">
              <a:extLst>
                <a:ext uri="{FF2B5EF4-FFF2-40B4-BE49-F238E27FC236}">
                  <a16:creationId xmlns:a16="http://schemas.microsoft.com/office/drawing/2014/main" id="{68FE14C1-E6D2-4AC2-996B-B4A6B5271B66}"/>
                </a:ext>
              </a:extLst>
            </p:cNvPr>
            <p:cNvSpPr/>
            <p:nvPr/>
          </p:nvSpPr>
          <p:spPr>
            <a:xfrm>
              <a:off x="2216976" y="466394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6" name="Rectangle 31">
              <a:extLst>
                <a:ext uri="{FF2B5EF4-FFF2-40B4-BE49-F238E27FC236}">
                  <a16:creationId xmlns:a16="http://schemas.microsoft.com/office/drawing/2014/main" id="{65BFE51B-8428-44C2-AFB1-D2EBF041D3F8}"/>
                </a:ext>
              </a:extLst>
            </p:cNvPr>
            <p:cNvSpPr/>
            <p:nvPr/>
          </p:nvSpPr>
          <p:spPr>
            <a:xfrm>
              <a:off x="2765655" y="4701948"/>
              <a:ext cx="61095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12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A9C88238-0886-4BCD-862F-635546E08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5904A4-C866-4BD5-9797-53025CC76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F90CB7-79CC-4092-AA4B-4900D45EF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5" name="Rectangle 81">
            <a:extLst>
              <a:ext uri="{FF2B5EF4-FFF2-40B4-BE49-F238E27FC236}">
                <a16:creationId xmlns:a16="http://schemas.microsoft.com/office/drawing/2014/main" id="{F4A5FACA-B1C9-4281-B2BF-F8B387AACC63}"/>
              </a:ext>
            </a:extLst>
          </p:cNvPr>
          <p:cNvSpPr/>
          <p:nvPr/>
        </p:nvSpPr>
        <p:spPr>
          <a:xfrm>
            <a:off x="1587771" y="1013404"/>
            <a:ext cx="8792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9. จากการสำรวจนักเรียนชาย 40 คน ปรากฏว่า 8 คน ไม่เล่นกีฬาชนิดใดเลย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25 คน เล่นฟุตบอล และ 20 คน เล่นตะกร้อ มีนักเรียนชายที่เล่นฟุตบอล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อย่างเดียวกี่คน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F171A1-F83C-44E4-879F-ED1A861F2CFB}"/>
              </a:ext>
            </a:extLst>
          </p:cNvPr>
          <p:cNvGrpSpPr/>
          <p:nvPr/>
        </p:nvGrpSpPr>
        <p:grpSpPr>
          <a:xfrm>
            <a:off x="1587771" y="7033352"/>
            <a:ext cx="9016457" cy="5759702"/>
            <a:chOff x="1587771" y="7033352"/>
            <a:chExt cx="9016457" cy="5759702"/>
          </a:xfrm>
        </p:grpSpPr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DC36E03E-643E-42DB-B71B-D2C618498094}"/>
                </a:ext>
              </a:extLst>
            </p:cNvPr>
            <p:cNvGrpSpPr/>
            <p:nvPr/>
          </p:nvGrpSpPr>
          <p:grpSpPr>
            <a:xfrm>
              <a:off x="1587771" y="7033352"/>
              <a:ext cx="9016457" cy="5759702"/>
              <a:chOff x="1587771" y="7033352"/>
              <a:chExt cx="9016457" cy="5759702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E4CA880F-5E7E-4994-A945-9522F8B9FFD9}"/>
                  </a:ext>
                </a:extLst>
              </p:cNvPr>
              <p:cNvSpPr/>
              <p:nvPr/>
            </p:nvSpPr>
            <p:spPr>
              <a:xfrm>
                <a:off x="1587771" y="7033352"/>
                <a:ext cx="9016457" cy="5759702"/>
              </a:xfrm>
              <a:prstGeom prst="roundRect">
                <a:avLst>
                  <a:gd name="adj" fmla="val 7117"/>
                </a:avLst>
              </a:prstGeom>
              <a:solidFill>
                <a:schemeClr val="bg1"/>
              </a:solidFill>
              <a:ln w="7620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BCD5CD1D-AFD0-4AAD-B98A-A04B3CA43924}"/>
                      </a:ext>
                    </a:extLst>
                  </p:cNvPr>
                  <p:cNvSpPr/>
                  <p:nvPr/>
                </p:nvSpPr>
                <p:spPr>
                  <a:xfrm>
                    <a:off x="1924353" y="7431728"/>
                    <a:ext cx="8600286" cy="505779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tabLst>
                        <a:tab pos="217170" algn="dec"/>
                        <a:tab pos="342900" algn="l"/>
                        <a:tab pos="571500" algn="l"/>
                        <a:tab pos="800100" algn="l"/>
                        <a:tab pos="3543300" algn="l"/>
                        <a:tab pos="3771900" algn="l"/>
                        <a:tab pos="4000500" algn="l"/>
                      </a:tabLst>
                    </a:pPr>
                    <a:r>
                      <a: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เฉลย ข้อ 3.</a:t>
                    </a:r>
                    <a:r>
                      <a:rPr lang="en-US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en-US" sz="2400" b="1" dirty="0"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12</a:t>
                    </a:r>
                    <a:endParaRPr lang="th-TH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th-TH" sz="2400" b="1" dirty="0"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จากโจทย์ กำหนด</a:t>
                    </a:r>
                    <a:r>
                      <a:rPr lang="en-US" sz="2400" b="1" dirty="0"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</a:t>
                    </a:r>
                    <a:r>
                      <a:rPr lang="en-US" sz="2400" b="1" dirty="0">
                        <a:solidFill>
                          <a:srgbClr val="000000"/>
                        </a:solidFill>
                        <a:latin typeface="Edwardian Script ITC" panose="030303020407070D0804" pitchFamily="66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a:t>       </a:t>
                    </a:r>
                    <a:r>
                      <a:rPr lang="th-TH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แทนเซตของนักเรียนชายที่เข้าร่วมการสำรวจ 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	</a:t>
                    </a:r>
                    <a:r>
                      <a:rPr 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      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A</m:t>
                        </m:r>
                      </m:oMath>
                    </a14:m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แทนเซตของ</a:t>
                    </a:r>
                    <a:r>
                      <a:rPr lang="th-TH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นักเรียนชายที่เล่นฟุตบอล</a:t>
                    </a:r>
                    <a:endPara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และ</a:t>
                    </a:r>
                    <a:r>
                      <a:rPr 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  	         </a:t>
                    </a:r>
                    <a14:m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B</m:t>
                        </m:r>
                      </m:oMath>
                    </a14:m>
                    <a:r>
                      <a:rPr 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</a:t>
                    </a: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แทนเซตของ</a:t>
                    </a:r>
                    <a:r>
                      <a:rPr lang="th-TH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นักเรียนชายที่เล่นตะกร้อ</a:t>
                    </a:r>
                    <a:endPara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</a:t>
                    </a:r>
                    <a:r>
                      <a:rPr lang="th-TH" altLang="en-US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กำหนด </a:t>
                    </a:r>
                    <a:r>
                      <a:rPr lang="en-US" altLang="en-US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x </a:t>
                    </a:r>
                    <a:r>
                      <a:rPr lang="th-TH" altLang="en-US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แทนจำนวนนักเรียนชายที่เล่นกีฬาทั้งสองประเภท</a:t>
                    </a:r>
                    <a:endParaRPr lang="en-US" altLang="en-US" sz="2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			         จากแผนภาพ จะได้ </a:t>
                    </a:r>
                    <a:endParaRPr 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			        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</m:ctrlPr>
                          </m:dPr>
                          <m:e>
                            <m:r>
                              <a:rPr lang="en-US" sz="20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25</m:t>
                            </m:r>
                            <m:r>
                              <a:rPr lang="en-US" sz="20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 – 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x</m:t>
                            </m:r>
                          </m:e>
                        </m:d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x</m:t>
                        </m:r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+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</m:ctrlPr>
                          </m:dPr>
                          <m:e>
                            <m:r>
                              <a:rPr lang="en-US" sz="20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20</m:t>
                            </m:r>
                            <m:r>
                              <a:rPr lang="en-US" sz="20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 – 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x</m:t>
                            </m:r>
                          </m:e>
                        </m:d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+</m:t>
                        </m:r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8</m:t>
                        </m:r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=</m:t>
                        </m:r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40</m:t>
                        </m:r>
                      </m:oMath>
                    </a14:m>
                    <a:endParaRPr lang="en-US" sz="20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20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                					</a:t>
                    </a:r>
                    <a:r>
                      <a:rPr lang="en-US" sz="14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   </a:t>
                    </a:r>
                    <a14:m>
                      <m:oMath xmlns:m="http://schemas.openxmlformats.org/officeDocument/2006/math"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53</m:t>
                        </m:r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x</m:t>
                        </m:r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=</m:t>
                        </m:r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40</m:t>
                        </m:r>
                      </m:oMath>
                    </a14:m>
                    <a:endParaRPr lang="en-US" sz="20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20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						</a:t>
                    </a:r>
                    <a:r>
                      <a:rPr lang="en-US" sz="19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          </a:t>
                    </a:r>
                    <a:r>
                      <a:rPr lang="en-US" sz="20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x</m:t>
                        </m:r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=</m:t>
                        </m:r>
                        <m:r>
                          <a:rPr lang="en-US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13</m:t>
                        </m:r>
                      </m:oMath>
                    </a14:m>
                    <a:endParaRPr lang="th-TH" sz="20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  <a:p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นั่นคือ มีนักเรียนชายที่เล่นฟุตบอลอย่างเดียว  </a:t>
                    </a:r>
                    <a:r>
                      <a:rPr lang="en-US" sz="2400" b="1" dirty="0"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25 - 13 = 12 </a:t>
                    </a:r>
                    <a:r>
                      <a:rPr lang="th-TH" sz="2400" b="1" dirty="0"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คน</a:t>
                    </a:r>
                  </a:p>
                  <a:p>
                    <a:r>
                      <a:rPr lang="th-TH" sz="2400" b="1" dirty="0"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ดังนั้น คำตอบ คือ ข้อ 3.</a:t>
                    </a:r>
                    <a:endParaRPr lang="th-TH" alt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BCD5CD1D-AFD0-4AAD-B98A-A04B3CA439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4353" y="7431728"/>
                    <a:ext cx="8600286" cy="505779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135" t="-964" b="-18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" name="กลุ่ม 3">
                <a:extLst>
                  <a:ext uri="{FF2B5EF4-FFF2-40B4-BE49-F238E27FC236}">
                    <a16:creationId xmlns:a16="http://schemas.microsoft.com/office/drawing/2014/main" id="{9575760C-686F-4952-9C07-1A1F17D6541D}"/>
                  </a:ext>
                </a:extLst>
              </p:cNvPr>
              <p:cNvGrpSpPr/>
              <p:nvPr/>
            </p:nvGrpSpPr>
            <p:grpSpPr>
              <a:xfrm>
                <a:off x="2909868" y="9704821"/>
                <a:ext cx="3314628" cy="1835398"/>
                <a:chOff x="2938530" y="9829552"/>
                <a:chExt cx="3314628" cy="1835398"/>
              </a:xfrm>
            </p:grpSpPr>
            <p:sp>
              <p:nvSpPr>
                <p:cNvPr id="68" name="สี่เหลี่ยมผืนผ้า 37">
                  <a:extLst>
                    <a:ext uri="{FF2B5EF4-FFF2-40B4-BE49-F238E27FC236}">
                      <a16:creationId xmlns:a16="http://schemas.microsoft.com/office/drawing/2014/main" id="{ED3C2075-7C15-4B2C-A28E-1400C0D4A508}"/>
                    </a:ext>
                  </a:extLst>
                </p:cNvPr>
                <p:cNvSpPr/>
                <p:nvPr/>
              </p:nvSpPr>
              <p:spPr>
                <a:xfrm>
                  <a:off x="2938530" y="9871354"/>
                  <a:ext cx="3255674" cy="179359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grpSp>
              <p:nvGrpSpPr>
                <p:cNvPr id="69" name="กลุ่ม 38">
                  <a:extLst>
                    <a:ext uri="{FF2B5EF4-FFF2-40B4-BE49-F238E27FC236}">
                      <a16:creationId xmlns:a16="http://schemas.microsoft.com/office/drawing/2014/main" id="{E595C541-4C5B-4B8E-806F-58BBD1EEBA7A}"/>
                    </a:ext>
                  </a:extLst>
                </p:cNvPr>
                <p:cNvGrpSpPr/>
                <p:nvPr/>
              </p:nvGrpSpPr>
              <p:grpSpPr>
                <a:xfrm>
                  <a:off x="3314684" y="10059944"/>
                  <a:ext cx="2302146" cy="1464450"/>
                  <a:chOff x="0" y="0"/>
                  <a:chExt cx="1270000" cy="838200"/>
                </a:xfrm>
              </p:grpSpPr>
              <p:sp>
                <p:nvSpPr>
                  <p:cNvPr id="77" name="วงรี 39">
                    <a:extLst>
                      <a:ext uri="{FF2B5EF4-FFF2-40B4-BE49-F238E27FC236}">
                        <a16:creationId xmlns:a16="http://schemas.microsoft.com/office/drawing/2014/main" id="{CB98523A-3087-474B-8CA5-6B71AB91726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00100" cy="838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800"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  <p:sp>
                <p:nvSpPr>
                  <p:cNvPr id="78" name="วงรี 40">
                    <a:extLst>
                      <a:ext uri="{FF2B5EF4-FFF2-40B4-BE49-F238E27FC236}">
                        <a16:creationId xmlns:a16="http://schemas.microsoft.com/office/drawing/2014/main" id="{60EF6F82-858B-4B4D-8507-099F0A1C74F5}"/>
                      </a:ext>
                    </a:extLst>
                  </p:cNvPr>
                  <p:cNvSpPr/>
                  <p:nvPr/>
                </p:nvSpPr>
                <p:spPr>
                  <a:xfrm>
                    <a:off x="469900" y="0"/>
                    <a:ext cx="800100" cy="838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800"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 Box 41">
                      <a:extLst>
                        <a:ext uri="{FF2B5EF4-FFF2-40B4-BE49-F238E27FC236}">
                          <a16:creationId xmlns:a16="http://schemas.microsoft.com/office/drawing/2014/main" id="{DB7FC186-2947-4376-BAD9-707D0579FB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00698" y="10010617"/>
                      <a:ext cx="483451" cy="54362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Text Box 41">
                      <a:extLst>
                        <a:ext uri="{FF2B5EF4-FFF2-40B4-BE49-F238E27FC236}">
                          <a16:creationId xmlns:a16="http://schemas.microsoft.com/office/drawing/2014/main" id="{DB7FC186-2947-4376-BAD9-707D0579FB6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0698" y="10010617"/>
                      <a:ext cx="483451" cy="54362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 Box 42">
                      <a:extLst>
                        <a:ext uri="{FF2B5EF4-FFF2-40B4-BE49-F238E27FC236}">
                          <a16:creationId xmlns:a16="http://schemas.microsoft.com/office/drawing/2014/main" id="{CC8DBE4D-D2F5-4D7B-BEE1-958F5AB3B1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49301" y="10010617"/>
                      <a:ext cx="483451" cy="54362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oMath>
                        </m:oMathPara>
                      </a14:m>
                      <a:endParaRPr lang="en-US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 Box 42">
                      <a:extLst>
                        <a:ext uri="{FF2B5EF4-FFF2-40B4-BE49-F238E27FC236}">
                          <a16:creationId xmlns:a16="http://schemas.microsoft.com/office/drawing/2014/main" id="{CC8DBE4D-D2F5-4D7B-BEE1-958F5AB3B1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49301" y="10010617"/>
                      <a:ext cx="483451" cy="54362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3" name="Text Box 44">
                  <a:extLst>
                    <a:ext uri="{FF2B5EF4-FFF2-40B4-BE49-F238E27FC236}">
                      <a16:creationId xmlns:a16="http://schemas.microsoft.com/office/drawing/2014/main" id="{BA5A16CA-06EC-46F9-A369-06DAE7390052}"/>
                    </a:ext>
                  </a:extLst>
                </p:cNvPr>
                <p:cNvSpPr txBox="1"/>
                <p:nvPr/>
              </p:nvSpPr>
              <p:spPr>
                <a:xfrm>
                  <a:off x="4317241" y="10470434"/>
                  <a:ext cx="483451" cy="54362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800" b="1" dirty="0"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x</a:t>
                  </a:r>
                </a:p>
              </p:txBody>
            </p:sp>
            <p:sp>
              <p:nvSpPr>
                <p:cNvPr id="74" name="Text Box 45">
                  <a:extLst>
                    <a:ext uri="{FF2B5EF4-FFF2-40B4-BE49-F238E27FC236}">
                      <a16:creationId xmlns:a16="http://schemas.microsoft.com/office/drawing/2014/main" id="{7FB3A39D-44D0-461D-BDE0-80ADCD6E02D0}"/>
                    </a:ext>
                  </a:extLst>
                </p:cNvPr>
                <p:cNvSpPr txBox="1"/>
                <p:nvPr/>
              </p:nvSpPr>
              <p:spPr>
                <a:xfrm>
                  <a:off x="3377993" y="10470434"/>
                  <a:ext cx="1070498" cy="54362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800" b="1" dirty="0"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25 - x</a:t>
                  </a:r>
                </a:p>
              </p:txBody>
            </p:sp>
            <p:sp>
              <p:nvSpPr>
                <p:cNvPr id="75" name="Text Box 46">
                  <a:extLst>
                    <a:ext uri="{FF2B5EF4-FFF2-40B4-BE49-F238E27FC236}">
                      <a16:creationId xmlns:a16="http://schemas.microsoft.com/office/drawing/2014/main" id="{2ECB092E-BC9D-4AE8-A5BA-DB64F9D7FE89}"/>
                    </a:ext>
                  </a:extLst>
                </p:cNvPr>
                <p:cNvSpPr txBox="1"/>
                <p:nvPr/>
              </p:nvSpPr>
              <p:spPr>
                <a:xfrm>
                  <a:off x="4760200" y="10504912"/>
                  <a:ext cx="1070498" cy="54362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800" b="1" dirty="0"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20 - x</a:t>
                  </a:r>
                </a:p>
              </p:txBody>
            </p:sp>
            <p:sp>
              <p:nvSpPr>
                <p:cNvPr id="76" name="Text Box 47">
                  <a:extLst>
                    <a:ext uri="{FF2B5EF4-FFF2-40B4-BE49-F238E27FC236}">
                      <a16:creationId xmlns:a16="http://schemas.microsoft.com/office/drawing/2014/main" id="{68A4C3FB-7EDD-49A1-9283-BC1948C4B808}"/>
                    </a:ext>
                  </a:extLst>
                </p:cNvPr>
                <p:cNvSpPr txBox="1"/>
                <p:nvPr/>
              </p:nvSpPr>
              <p:spPr>
                <a:xfrm>
                  <a:off x="5801359" y="11115715"/>
                  <a:ext cx="451799" cy="54362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800" b="1" dirty="0">
                      <a:effectLst/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8</a:t>
                  </a:r>
                </a:p>
              </p:txBody>
            </p:sp>
            <p:sp>
              <p:nvSpPr>
                <p:cNvPr id="86" name="Text Box 8">
                  <a:extLst>
                    <a:ext uri="{FF2B5EF4-FFF2-40B4-BE49-F238E27FC236}">
                      <a16:creationId xmlns:a16="http://schemas.microsoft.com/office/drawing/2014/main" id="{4B5D8CE5-2237-4C82-9C4A-24CECADBFB94}"/>
                    </a:ext>
                  </a:extLst>
                </p:cNvPr>
                <p:cNvSpPr txBox="1"/>
                <p:nvPr/>
              </p:nvSpPr>
              <p:spPr>
                <a:xfrm>
                  <a:off x="5746985" y="9829552"/>
                  <a:ext cx="451798" cy="48075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000" b="1" dirty="0">
                      <a:solidFill>
                        <a:srgbClr val="000000"/>
                      </a:solidFill>
                      <a:effectLst/>
                      <a:latin typeface="Edwardian Script ITC" panose="030303020407070D0804" pitchFamily="66" charset="0"/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U</a:t>
                  </a:r>
                  <a:endParaRPr lang="en-US" sz="1400" b="1" dirty="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p:grp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A75791C-C04A-47E9-99D0-B28AD80D6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88579" y="7727719"/>
              <a:ext cx="646232" cy="640135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7A3D7444-6C94-4F3E-94B4-1F4F7AF3F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55742" y="9709769"/>
              <a:ext cx="548801" cy="543623"/>
            </a:xfrm>
            <a:prstGeom prst="rect">
              <a:avLst/>
            </a:prstGeom>
          </p:spPr>
        </p:pic>
      </p:grpSp>
      <p:pic>
        <p:nvPicPr>
          <p:cNvPr id="39" name="close">
            <a:extLst>
              <a:ext uri="{FF2B5EF4-FFF2-40B4-BE49-F238E27FC236}">
                <a16:creationId xmlns:a16="http://schemas.microsoft.com/office/drawing/2014/main" id="{430F8C17-34F9-4E5E-B3D6-64DA44CFEA4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3240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9456 L -6.25E-7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9456 L -6.25E-7 0.2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-0.945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9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-0.945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xplaination">
            <a:extLst>
              <a:ext uri="{FF2B5EF4-FFF2-40B4-BE49-F238E27FC236}">
                <a16:creationId xmlns:a16="http://schemas.microsoft.com/office/drawing/2014/main" id="{EF3E51E3-1DA9-413D-9BDC-106EBD66C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" y="6130298"/>
            <a:ext cx="1105468" cy="484632"/>
          </a:xfrm>
          <a:prstGeom prst="rect">
            <a:avLst/>
          </a:prstGeom>
        </p:spPr>
      </p:pic>
      <p:grpSp>
        <p:nvGrpSpPr>
          <p:cNvPr id="97" name="กลุ่ม 96">
            <a:extLst>
              <a:ext uri="{FF2B5EF4-FFF2-40B4-BE49-F238E27FC236}">
                <a16:creationId xmlns:a16="http://schemas.microsoft.com/office/drawing/2014/main" id="{14EFFC18-689B-48E0-8634-07EAE52EB3A2}"/>
              </a:ext>
            </a:extLst>
          </p:cNvPr>
          <p:cNvGrpSpPr/>
          <p:nvPr/>
        </p:nvGrpSpPr>
        <p:grpSpPr>
          <a:xfrm>
            <a:off x="1417138" y="4526669"/>
            <a:ext cx="4573241" cy="726936"/>
            <a:chOff x="5408957" y="2808796"/>
            <a:chExt cx="4573241" cy="726936"/>
          </a:xfrm>
        </p:grpSpPr>
        <p:sp>
          <p:nvSpPr>
            <p:cNvPr id="105" name="Rectangle: Rounded Corners 23">
              <a:extLst>
                <a:ext uri="{FF2B5EF4-FFF2-40B4-BE49-F238E27FC236}">
                  <a16:creationId xmlns:a16="http://schemas.microsoft.com/office/drawing/2014/main" id="{BF660D18-6986-4756-972E-2184B6E4F0F6}"/>
                </a:ext>
              </a:extLst>
            </p:cNvPr>
            <p:cNvSpPr/>
            <p:nvPr/>
          </p:nvSpPr>
          <p:spPr>
            <a:xfrm>
              <a:off x="5408957" y="2851112"/>
              <a:ext cx="457324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: Rounded Corners 83">
              <a:extLst>
                <a:ext uri="{FF2B5EF4-FFF2-40B4-BE49-F238E27FC236}">
                  <a16:creationId xmlns:a16="http://schemas.microsoft.com/office/drawing/2014/main" id="{7C319BD6-61F2-402F-A332-0D324E41819B}"/>
                </a:ext>
              </a:extLst>
            </p:cNvPr>
            <p:cNvSpPr/>
            <p:nvPr/>
          </p:nvSpPr>
          <p:spPr>
            <a:xfrm>
              <a:off x="5474034" y="2895073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88">
              <a:extLst>
                <a:ext uri="{FF2B5EF4-FFF2-40B4-BE49-F238E27FC236}">
                  <a16:creationId xmlns:a16="http://schemas.microsoft.com/office/drawing/2014/main" id="{77F38A53-86EF-4E3A-9611-E28E6CF1B64F}"/>
                </a:ext>
              </a:extLst>
            </p:cNvPr>
            <p:cNvSpPr/>
            <p:nvPr/>
          </p:nvSpPr>
          <p:spPr>
            <a:xfrm>
              <a:off x="5515733" y="2808796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8" name="Rectangle 29">
              <a:extLst>
                <a:ext uri="{FF2B5EF4-FFF2-40B4-BE49-F238E27FC236}">
                  <a16:creationId xmlns:a16="http://schemas.microsoft.com/office/drawing/2014/main" id="{E56F19C7-2C3E-4177-B3B2-B8C3BC707C16}"/>
                </a:ext>
              </a:extLst>
            </p:cNvPr>
            <p:cNvSpPr/>
            <p:nvPr/>
          </p:nvSpPr>
          <p:spPr>
            <a:xfrm>
              <a:off x="6064413" y="2827846"/>
              <a:ext cx="3917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9" name="กลุ่ม 108">
            <a:extLst>
              <a:ext uri="{FF2B5EF4-FFF2-40B4-BE49-F238E27FC236}">
                <a16:creationId xmlns:a16="http://schemas.microsoft.com/office/drawing/2014/main" id="{81EAF2BA-C41C-4DD5-A005-330D2FC14CCC}"/>
              </a:ext>
            </a:extLst>
          </p:cNvPr>
          <p:cNvGrpSpPr/>
          <p:nvPr/>
        </p:nvGrpSpPr>
        <p:grpSpPr>
          <a:xfrm>
            <a:off x="6411551" y="4526669"/>
            <a:ext cx="4573240" cy="731899"/>
            <a:chOff x="5408960" y="4500366"/>
            <a:chExt cx="4573240" cy="731899"/>
          </a:xfrm>
        </p:grpSpPr>
        <p:sp>
          <p:nvSpPr>
            <p:cNvPr id="110" name="Rectangle: Rounded Corners 24">
              <a:extLst>
                <a:ext uri="{FF2B5EF4-FFF2-40B4-BE49-F238E27FC236}">
                  <a16:creationId xmlns:a16="http://schemas.microsoft.com/office/drawing/2014/main" id="{ECE7DB03-51F3-4775-8947-11E688120248}"/>
                </a:ext>
              </a:extLst>
            </p:cNvPr>
            <p:cNvSpPr/>
            <p:nvPr/>
          </p:nvSpPr>
          <p:spPr>
            <a:xfrm>
              <a:off x="5408960" y="4547783"/>
              <a:ext cx="457324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93">
              <a:extLst>
                <a:ext uri="{FF2B5EF4-FFF2-40B4-BE49-F238E27FC236}">
                  <a16:creationId xmlns:a16="http://schemas.microsoft.com/office/drawing/2014/main" id="{FBAB1FA5-D07B-40AF-B022-3E2F0B599A4F}"/>
                </a:ext>
              </a:extLst>
            </p:cNvPr>
            <p:cNvSpPr/>
            <p:nvPr/>
          </p:nvSpPr>
          <p:spPr>
            <a:xfrm>
              <a:off x="5474036" y="4586643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94">
              <a:extLst>
                <a:ext uri="{FF2B5EF4-FFF2-40B4-BE49-F238E27FC236}">
                  <a16:creationId xmlns:a16="http://schemas.microsoft.com/office/drawing/2014/main" id="{53E6966A-4E63-4635-84C6-1B9763E31BD9}"/>
                </a:ext>
              </a:extLst>
            </p:cNvPr>
            <p:cNvSpPr/>
            <p:nvPr/>
          </p:nvSpPr>
          <p:spPr>
            <a:xfrm>
              <a:off x="5515735" y="4500366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3" name="Rectangle 30">
              <a:extLst>
                <a:ext uri="{FF2B5EF4-FFF2-40B4-BE49-F238E27FC236}">
                  <a16:creationId xmlns:a16="http://schemas.microsoft.com/office/drawing/2014/main" id="{56BE9D6D-ED16-4859-8827-4546C4AD8A4D}"/>
                </a:ext>
              </a:extLst>
            </p:cNvPr>
            <p:cNvSpPr/>
            <p:nvPr/>
          </p:nvSpPr>
          <p:spPr>
            <a:xfrm>
              <a:off x="6064415" y="4524379"/>
              <a:ext cx="39177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4" name="กลุ่ม 113">
            <a:extLst>
              <a:ext uri="{FF2B5EF4-FFF2-40B4-BE49-F238E27FC236}">
                <a16:creationId xmlns:a16="http://schemas.microsoft.com/office/drawing/2014/main" id="{2570FC71-9D36-41D0-82FD-A673929DD352}"/>
              </a:ext>
            </a:extLst>
          </p:cNvPr>
          <p:cNvGrpSpPr/>
          <p:nvPr/>
        </p:nvGrpSpPr>
        <p:grpSpPr>
          <a:xfrm>
            <a:off x="1417139" y="5298241"/>
            <a:ext cx="4573240" cy="745885"/>
            <a:chOff x="5408958" y="3667452"/>
            <a:chExt cx="4573240" cy="745885"/>
          </a:xfrm>
        </p:grpSpPr>
        <p:sp>
          <p:nvSpPr>
            <p:cNvPr id="142" name="Rectangle: Rounded Corners 25">
              <a:extLst>
                <a:ext uri="{FF2B5EF4-FFF2-40B4-BE49-F238E27FC236}">
                  <a16:creationId xmlns:a16="http://schemas.microsoft.com/office/drawing/2014/main" id="{58C27436-7CD0-45D7-88F1-FC35A8DF1041}"/>
                </a:ext>
              </a:extLst>
            </p:cNvPr>
            <p:cNvSpPr/>
            <p:nvPr/>
          </p:nvSpPr>
          <p:spPr>
            <a:xfrm>
              <a:off x="5408958" y="3720053"/>
              <a:ext cx="4573240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: Rounded Corners 104">
              <a:extLst>
                <a:ext uri="{FF2B5EF4-FFF2-40B4-BE49-F238E27FC236}">
                  <a16:creationId xmlns:a16="http://schemas.microsoft.com/office/drawing/2014/main" id="{FA9BDA14-B773-401D-9FF2-94F57B5BE00D}"/>
                </a:ext>
              </a:extLst>
            </p:cNvPr>
            <p:cNvSpPr/>
            <p:nvPr/>
          </p:nvSpPr>
          <p:spPr>
            <a:xfrm>
              <a:off x="5474034" y="3753729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07">
              <a:extLst>
                <a:ext uri="{FF2B5EF4-FFF2-40B4-BE49-F238E27FC236}">
                  <a16:creationId xmlns:a16="http://schemas.microsoft.com/office/drawing/2014/main" id="{AD5B98BF-F05A-4873-8A8F-22A2673C2196}"/>
                </a:ext>
              </a:extLst>
            </p:cNvPr>
            <p:cNvSpPr/>
            <p:nvPr/>
          </p:nvSpPr>
          <p:spPr>
            <a:xfrm>
              <a:off x="5515733" y="3667452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5" name="Rectangle 31">
              <a:extLst>
                <a:ext uri="{FF2B5EF4-FFF2-40B4-BE49-F238E27FC236}">
                  <a16:creationId xmlns:a16="http://schemas.microsoft.com/office/drawing/2014/main" id="{F078D2E2-DAFF-4F28-9423-5C79444E3183}"/>
                </a:ext>
              </a:extLst>
            </p:cNvPr>
            <p:cNvSpPr/>
            <p:nvPr/>
          </p:nvSpPr>
          <p:spPr>
            <a:xfrm>
              <a:off x="6064412" y="3705451"/>
              <a:ext cx="3917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5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46" name="กลุ่ม 145">
            <a:extLst>
              <a:ext uri="{FF2B5EF4-FFF2-40B4-BE49-F238E27FC236}">
                <a16:creationId xmlns:a16="http://schemas.microsoft.com/office/drawing/2014/main" id="{DCED391D-6BB0-4F8D-815D-D9062E0E6798}"/>
              </a:ext>
            </a:extLst>
          </p:cNvPr>
          <p:cNvGrpSpPr/>
          <p:nvPr/>
        </p:nvGrpSpPr>
        <p:grpSpPr>
          <a:xfrm>
            <a:off x="6411551" y="5298241"/>
            <a:ext cx="4573239" cy="736360"/>
            <a:chOff x="5408960" y="5359022"/>
            <a:chExt cx="4573239" cy="736360"/>
          </a:xfrm>
        </p:grpSpPr>
        <p:sp>
          <p:nvSpPr>
            <p:cNvPr id="147" name="Rectangle: Rounded Corners 25">
              <a:extLst>
                <a:ext uri="{FF2B5EF4-FFF2-40B4-BE49-F238E27FC236}">
                  <a16:creationId xmlns:a16="http://schemas.microsoft.com/office/drawing/2014/main" id="{F574D7C8-5BBF-4206-8A9E-25A551383D99}"/>
                </a:ext>
              </a:extLst>
            </p:cNvPr>
            <p:cNvSpPr/>
            <p:nvPr/>
          </p:nvSpPr>
          <p:spPr>
            <a:xfrm>
              <a:off x="5408960" y="5411623"/>
              <a:ext cx="457323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: Rounded Corners 104">
              <a:extLst>
                <a:ext uri="{FF2B5EF4-FFF2-40B4-BE49-F238E27FC236}">
                  <a16:creationId xmlns:a16="http://schemas.microsoft.com/office/drawing/2014/main" id="{C0C2595B-F6A0-40B5-9BCF-BDA25C07EC03}"/>
                </a:ext>
              </a:extLst>
            </p:cNvPr>
            <p:cNvSpPr/>
            <p:nvPr/>
          </p:nvSpPr>
          <p:spPr>
            <a:xfrm>
              <a:off x="5474037" y="5445299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 107">
              <a:extLst>
                <a:ext uri="{FF2B5EF4-FFF2-40B4-BE49-F238E27FC236}">
                  <a16:creationId xmlns:a16="http://schemas.microsoft.com/office/drawing/2014/main" id="{E9EB7890-A9AA-4338-B7E9-9A4B78983B86}"/>
                </a:ext>
              </a:extLst>
            </p:cNvPr>
            <p:cNvSpPr/>
            <p:nvPr/>
          </p:nvSpPr>
          <p:spPr>
            <a:xfrm>
              <a:off x="5515736" y="5359022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50" name="Rectangle 31">
              <a:extLst>
                <a:ext uri="{FF2B5EF4-FFF2-40B4-BE49-F238E27FC236}">
                  <a16:creationId xmlns:a16="http://schemas.microsoft.com/office/drawing/2014/main" id="{732797DD-826E-43E0-A67F-E0618400DFFF}"/>
                </a:ext>
              </a:extLst>
            </p:cNvPr>
            <p:cNvSpPr/>
            <p:nvPr/>
          </p:nvSpPr>
          <p:spPr>
            <a:xfrm>
              <a:off x="6064416" y="5387496"/>
              <a:ext cx="39177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6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5904A4-C866-4BD5-9797-53025CC76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F90CB7-79CC-4092-AA4B-4900D45EFF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5" name="Rectangle 81">
            <a:extLst>
              <a:ext uri="{FF2B5EF4-FFF2-40B4-BE49-F238E27FC236}">
                <a16:creationId xmlns:a16="http://schemas.microsoft.com/office/drawing/2014/main" id="{F4A5FACA-B1C9-4281-B2BF-F8B387AACC63}"/>
              </a:ext>
            </a:extLst>
          </p:cNvPr>
          <p:cNvSpPr/>
          <p:nvPr/>
        </p:nvSpPr>
        <p:spPr>
          <a:xfrm>
            <a:off x="1011991" y="552706"/>
            <a:ext cx="99727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10. นักเรียนกลุ่มหนึ่งมี 50 คน ซึ่งแต่ละคนชอบเรียนอย่างน้อยหนึ่งวิชาโดย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		        30 คน ชอบเรียนวิชาคณิตศาสตร์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		        25 คน ชอบเรียนวิชาภาษาอังกฤษ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		        20 คน ชอบเรียนวิชาวิทยาศาสตร์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  		       </a:t>
            </a:r>
            <a:r>
              <a:rPr lang="th-TH" sz="28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</a:t>
            </a: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8 คน ชอบเรียนทั้งวิชาวิทยาศาสตร์และวิชาคณิตศาสตร์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		        10 คน ชอบเรียนทั้งวิชาคณิตศาสตร์และวิชาภาษาอังกฤษ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		        12 คน ชอบเรียนทั้งวิชาวิทยาศาสตร์และวิชาภาษาอังกฤษ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มีนักเรียนที่ชอบเรียนวิชาวิทยาศาสตร์เพียงวิชาเดียวกี่คน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0E6A6AC6-FCA5-42EF-ADCB-C06B2C7D0B74}"/>
              </a:ext>
            </a:extLst>
          </p:cNvPr>
          <p:cNvGrpSpPr/>
          <p:nvPr/>
        </p:nvGrpSpPr>
        <p:grpSpPr>
          <a:xfrm>
            <a:off x="1417138" y="4526669"/>
            <a:ext cx="4573241" cy="726936"/>
            <a:chOff x="5408957" y="2808796"/>
            <a:chExt cx="4573241" cy="726936"/>
          </a:xfrm>
        </p:grpSpPr>
        <p:sp>
          <p:nvSpPr>
            <p:cNvPr id="92" name="Rectangle: Rounded Corners 23">
              <a:extLst>
                <a:ext uri="{FF2B5EF4-FFF2-40B4-BE49-F238E27FC236}">
                  <a16:creationId xmlns:a16="http://schemas.microsoft.com/office/drawing/2014/main" id="{C6F0E8C5-D66C-4C99-B6E7-AC8BABB9A552}"/>
                </a:ext>
              </a:extLst>
            </p:cNvPr>
            <p:cNvSpPr/>
            <p:nvPr/>
          </p:nvSpPr>
          <p:spPr>
            <a:xfrm>
              <a:off x="5408957" y="2851112"/>
              <a:ext cx="4573241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83">
              <a:extLst>
                <a:ext uri="{FF2B5EF4-FFF2-40B4-BE49-F238E27FC236}">
                  <a16:creationId xmlns:a16="http://schemas.microsoft.com/office/drawing/2014/main" id="{427E7357-CBA7-496D-8765-5461E4C6D841}"/>
                </a:ext>
              </a:extLst>
            </p:cNvPr>
            <p:cNvSpPr/>
            <p:nvPr/>
          </p:nvSpPr>
          <p:spPr>
            <a:xfrm>
              <a:off x="5474034" y="2895073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id="{2A4D616B-3205-49FD-9C85-7B5F3BE6B8A6}"/>
                </a:ext>
              </a:extLst>
            </p:cNvPr>
            <p:cNvSpPr/>
            <p:nvPr/>
          </p:nvSpPr>
          <p:spPr>
            <a:xfrm>
              <a:off x="5515733" y="2808796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F72D454E-0FDF-47C5-B34D-41535521C447}"/>
                </a:ext>
              </a:extLst>
            </p:cNvPr>
            <p:cNvSpPr/>
            <p:nvPr/>
          </p:nvSpPr>
          <p:spPr>
            <a:xfrm>
              <a:off x="6064413" y="2827846"/>
              <a:ext cx="3917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96213E0C-11C3-42A8-8660-2FF2861C1835}"/>
              </a:ext>
            </a:extLst>
          </p:cNvPr>
          <p:cNvGrpSpPr/>
          <p:nvPr/>
        </p:nvGrpSpPr>
        <p:grpSpPr>
          <a:xfrm>
            <a:off x="6411551" y="4526669"/>
            <a:ext cx="4573240" cy="731899"/>
            <a:chOff x="5408960" y="4500366"/>
            <a:chExt cx="4573240" cy="731899"/>
          </a:xfrm>
        </p:grpSpPr>
        <p:sp>
          <p:nvSpPr>
            <p:cNvPr id="98" name="Rectangle: Rounded Corners 24">
              <a:extLst>
                <a:ext uri="{FF2B5EF4-FFF2-40B4-BE49-F238E27FC236}">
                  <a16:creationId xmlns:a16="http://schemas.microsoft.com/office/drawing/2014/main" id="{497A4242-635E-4244-956B-FC771FD887C1}"/>
                </a:ext>
              </a:extLst>
            </p:cNvPr>
            <p:cNvSpPr/>
            <p:nvPr/>
          </p:nvSpPr>
          <p:spPr>
            <a:xfrm>
              <a:off x="5408960" y="4547783"/>
              <a:ext cx="457324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3">
              <a:extLst>
                <a:ext uri="{FF2B5EF4-FFF2-40B4-BE49-F238E27FC236}">
                  <a16:creationId xmlns:a16="http://schemas.microsoft.com/office/drawing/2014/main" id="{012FA3E2-E25B-4A6C-AB51-1AD6FF9EBFEE}"/>
                </a:ext>
              </a:extLst>
            </p:cNvPr>
            <p:cNvSpPr/>
            <p:nvPr/>
          </p:nvSpPr>
          <p:spPr>
            <a:xfrm>
              <a:off x="5474036" y="4586643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7C709BEA-EADD-4830-9BA9-9D5A3625EA34}"/>
                </a:ext>
              </a:extLst>
            </p:cNvPr>
            <p:cNvSpPr/>
            <p:nvPr/>
          </p:nvSpPr>
          <p:spPr>
            <a:xfrm>
              <a:off x="5515735" y="4500366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1" name="Rectangle 30">
              <a:extLst>
                <a:ext uri="{FF2B5EF4-FFF2-40B4-BE49-F238E27FC236}">
                  <a16:creationId xmlns:a16="http://schemas.microsoft.com/office/drawing/2014/main" id="{DDB84400-7BC0-4A3E-9C82-C99D1E9AD027}"/>
                </a:ext>
              </a:extLst>
            </p:cNvPr>
            <p:cNvSpPr/>
            <p:nvPr/>
          </p:nvSpPr>
          <p:spPr>
            <a:xfrm>
              <a:off x="6064415" y="4524379"/>
              <a:ext cx="39177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5FF73DA9-0B0D-48A7-8F47-3923C30B0CA1}"/>
              </a:ext>
            </a:extLst>
          </p:cNvPr>
          <p:cNvGrpSpPr/>
          <p:nvPr/>
        </p:nvGrpSpPr>
        <p:grpSpPr>
          <a:xfrm>
            <a:off x="1417139" y="5298241"/>
            <a:ext cx="4573240" cy="745885"/>
            <a:chOff x="5408958" y="3667452"/>
            <a:chExt cx="4573240" cy="745885"/>
          </a:xfrm>
        </p:grpSpPr>
        <p:sp>
          <p:nvSpPr>
            <p:cNvPr id="103" name="Rectangle: Rounded Corners 25">
              <a:extLst>
                <a:ext uri="{FF2B5EF4-FFF2-40B4-BE49-F238E27FC236}">
                  <a16:creationId xmlns:a16="http://schemas.microsoft.com/office/drawing/2014/main" id="{A7D8312C-AEDD-4251-B30B-6EFD93B0DDD0}"/>
                </a:ext>
              </a:extLst>
            </p:cNvPr>
            <p:cNvSpPr/>
            <p:nvPr/>
          </p:nvSpPr>
          <p:spPr>
            <a:xfrm>
              <a:off x="5408958" y="3720053"/>
              <a:ext cx="4573240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4">
              <a:extLst>
                <a:ext uri="{FF2B5EF4-FFF2-40B4-BE49-F238E27FC236}">
                  <a16:creationId xmlns:a16="http://schemas.microsoft.com/office/drawing/2014/main" id="{15DEDC17-255D-4AD3-98F8-A9473C7DD135}"/>
                </a:ext>
              </a:extLst>
            </p:cNvPr>
            <p:cNvSpPr/>
            <p:nvPr/>
          </p:nvSpPr>
          <p:spPr>
            <a:xfrm>
              <a:off x="5474034" y="3753729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07">
              <a:extLst>
                <a:ext uri="{FF2B5EF4-FFF2-40B4-BE49-F238E27FC236}">
                  <a16:creationId xmlns:a16="http://schemas.microsoft.com/office/drawing/2014/main" id="{68FE14C1-E6D2-4AC2-996B-B4A6B5271B66}"/>
                </a:ext>
              </a:extLst>
            </p:cNvPr>
            <p:cNvSpPr/>
            <p:nvPr/>
          </p:nvSpPr>
          <p:spPr>
            <a:xfrm>
              <a:off x="5515733" y="3667452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6" name="Rectangle 31">
              <a:extLst>
                <a:ext uri="{FF2B5EF4-FFF2-40B4-BE49-F238E27FC236}">
                  <a16:creationId xmlns:a16="http://schemas.microsoft.com/office/drawing/2014/main" id="{65BFE51B-8428-44C2-AFB1-D2EBF041D3F8}"/>
                </a:ext>
              </a:extLst>
            </p:cNvPr>
            <p:cNvSpPr/>
            <p:nvPr/>
          </p:nvSpPr>
          <p:spPr>
            <a:xfrm>
              <a:off x="6064412" y="3705451"/>
              <a:ext cx="3917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5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BC405F7-8FB8-46F1-A556-4B08E8BAB39D}"/>
              </a:ext>
            </a:extLst>
          </p:cNvPr>
          <p:cNvGrpSpPr/>
          <p:nvPr/>
        </p:nvGrpSpPr>
        <p:grpSpPr>
          <a:xfrm>
            <a:off x="6411551" y="5298241"/>
            <a:ext cx="4573239" cy="736360"/>
            <a:chOff x="5408960" y="5359022"/>
            <a:chExt cx="4573239" cy="736360"/>
          </a:xfrm>
        </p:grpSpPr>
        <p:sp>
          <p:nvSpPr>
            <p:cNvPr id="118" name="Rectangle: Rounded Corners 25">
              <a:extLst>
                <a:ext uri="{FF2B5EF4-FFF2-40B4-BE49-F238E27FC236}">
                  <a16:creationId xmlns:a16="http://schemas.microsoft.com/office/drawing/2014/main" id="{1C657C88-8169-4E78-800D-EF0C53D58A8F}"/>
                </a:ext>
              </a:extLst>
            </p:cNvPr>
            <p:cNvSpPr/>
            <p:nvPr/>
          </p:nvSpPr>
          <p:spPr>
            <a:xfrm>
              <a:off x="5408960" y="5411623"/>
              <a:ext cx="4573239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04">
              <a:extLst>
                <a:ext uri="{FF2B5EF4-FFF2-40B4-BE49-F238E27FC236}">
                  <a16:creationId xmlns:a16="http://schemas.microsoft.com/office/drawing/2014/main" id="{3476FD4E-AB05-4F86-B2DD-E36ECDAD44AB}"/>
                </a:ext>
              </a:extLst>
            </p:cNvPr>
            <p:cNvSpPr/>
            <p:nvPr/>
          </p:nvSpPr>
          <p:spPr>
            <a:xfrm>
              <a:off x="5474037" y="5445299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07">
              <a:extLst>
                <a:ext uri="{FF2B5EF4-FFF2-40B4-BE49-F238E27FC236}">
                  <a16:creationId xmlns:a16="http://schemas.microsoft.com/office/drawing/2014/main" id="{8D1F75F3-276F-4AFC-B99E-F3989290DB13}"/>
                </a:ext>
              </a:extLst>
            </p:cNvPr>
            <p:cNvSpPr/>
            <p:nvPr/>
          </p:nvSpPr>
          <p:spPr>
            <a:xfrm>
              <a:off x="5515736" y="5359022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21" name="Rectangle 31">
              <a:extLst>
                <a:ext uri="{FF2B5EF4-FFF2-40B4-BE49-F238E27FC236}">
                  <a16:creationId xmlns:a16="http://schemas.microsoft.com/office/drawing/2014/main" id="{E718C740-C61A-4623-B7C9-650ECA929FEC}"/>
                </a:ext>
              </a:extLst>
            </p:cNvPr>
            <p:cNvSpPr/>
            <p:nvPr/>
          </p:nvSpPr>
          <p:spPr>
            <a:xfrm>
              <a:off x="6064416" y="5387496"/>
              <a:ext cx="39177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6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10B41-9FCC-4DB8-BB0B-7243AD7C55F9}"/>
              </a:ext>
            </a:extLst>
          </p:cNvPr>
          <p:cNvGrpSpPr/>
          <p:nvPr/>
        </p:nvGrpSpPr>
        <p:grpSpPr>
          <a:xfrm>
            <a:off x="1510459" y="7033352"/>
            <a:ext cx="9397016" cy="5943508"/>
            <a:chOff x="1510459" y="7033352"/>
            <a:chExt cx="9397016" cy="5943508"/>
          </a:xfrm>
        </p:grpSpPr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4133C410-E9F7-4283-8E0A-C9EAC6B19A46}"/>
                </a:ext>
              </a:extLst>
            </p:cNvPr>
            <p:cNvGrpSpPr/>
            <p:nvPr/>
          </p:nvGrpSpPr>
          <p:grpSpPr>
            <a:xfrm>
              <a:off x="1510459" y="7033352"/>
              <a:ext cx="9397016" cy="5943508"/>
              <a:chOff x="1359082" y="7033352"/>
              <a:chExt cx="9397016" cy="594350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E4CA880F-5E7E-4994-A945-9522F8B9FFD9}"/>
                  </a:ext>
                </a:extLst>
              </p:cNvPr>
              <p:cNvSpPr/>
              <p:nvPr/>
            </p:nvSpPr>
            <p:spPr>
              <a:xfrm>
                <a:off x="1359082" y="7033352"/>
                <a:ext cx="9185004" cy="5943508"/>
              </a:xfrm>
              <a:prstGeom prst="roundRect">
                <a:avLst>
                  <a:gd name="adj" fmla="val 7117"/>
                </a:avLst>
              </a:prstGeom>
              <a:solidFill>
                <a:schemeClr val="bg1"/>
              </a:solidFill>
              <a:ln w="7620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BCD5CD1D-AFD0-4AAD-B98A-A04B3CA43924}"/>
                      </a:ext>
                    </a:extLst>
                  </p:cNvPr>
                  <p:cNvSpPr/>
                  <p:nvPr/>
                </p:nvSpPr>
                <p:spPr>
                  <a:xfrm>
                    <a:off x="1695663" y="7431728"/>
                    <a:ext cx="9060435" cy="547329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tabLst>
                        <a:tab pos="217170" algn="dec"/>
                        <a:tab pos="342900" algn="l"/>
                        <a:tab pos="571500" algn="l"/>
                        <a:tab pos="800100" algn="l"/>
                        <a:tab pos="3543300" algn="l"/>
                        <a:tab pos="3771900" algn="l"/>
                        <a:tab pos="4000500" algn="l"/>
                      </a:tabLst>
                    </a:pPr>
                    <a:r>
                      <a: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เฉลย ข้อ 3.</a:t>
                    </a:r>
                    <a:r>
                      <a:rPr lang="en-US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en-US" sz="2400" b="1" dirty="0"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a:t>5</a:t>
                    </a:r>
                    <a:endParaRPr lang="th-TH" sz="2400" b="1" dirty="0"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th-TH" sz="2400" b="1" dirty="0"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จากโจทย์ กำหนด</a:t>
                    </a:r>
                    <a:r>
                      <a:rPr lang="en-US" sz="2400" b="1" dirty="0"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     </a:t>
                    </a:r>
                    <a:r>
                      <a:rPr lang="th-TH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แทนเซตของนักเรียนกลุ่มหนึ่ง	</a:t>
                    </a:r>
                    <a:br>
                      <a:rPr lang="en-US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</a:br>
                    <a:r>
                      <a:rPr lang="en-US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	        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A</m:t>
                        </m:r>
                      </m:oMath>
                    </a14:m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แทนเซตของนักเรียนที่ชอบเรียนวิชาคณิตศาสตร์		</a:t>
                    </a:r>
                    <a:r>
                      <a:rPr 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 	        	        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B</m:t>
                        </m:r>
                      </m:oMath>
                    </a14:m>
                    <a:r>
                      <a:rPr 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</a:t>
                    </a: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แทนเซตของ</a:t>
                    </a:r>
                    <a:r>
                      <a:rPr lang="th-TH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นักเรียนชายที่เล่นตะกร้อ</a:t>
                    </a:r>
                    <a:br>
                      <a:rPr lang="th-TH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</a:br>
                    <a:r>
                      <a:rPr lang="th-TH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</a:t>
                    </a: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และ</a:t>
                    </a:r>
                    <a:r>
                      <a:rPr 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</a:t>
                    </a:r>
                    <a:r>
                      <a:rPr lang="th-TH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</a:t>
                    </a:r>
                    <a:r>
                      <a:rPr lang="en-US" alt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      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C</m:t>
                        </m:r>
                      </m:oMath>
                    </a14:m>
                    <a:r>
                      <a:rPr lang="en-US" sz="2400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</a:t>
                    </a: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แทนเซตของนักเรียนที่ชอบเรียนวิชาวิทยาศาสตร์</a:t>
                    </a:r>
                    <a:endParaRPr lang="en-US" sz="24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จากสูตร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n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A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B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∪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C</m:t>
                            </m:r>
                          </m:fName>
                          <m:e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)</m:t>
                            </m:r>
                          </m:e>
                        </m:func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n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A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n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B</m:t>
                            </m:r>
                          </m:fName>
                          <m:e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)</m:t>
                            </m:r>
                          </m:e>
                        </m:func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n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C</m:t>
                            </m:r>
                          </m:fName>
                          <m:e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)</m:t>
                            </m:r>
                          </m:e>
                        </m:func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A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∩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B</m:t>
                            </m:r>
                          </m:fName>
                          <m:e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)</m:t>
                            </m:r>
                          </m:e>
                        </m:func>
                      </m:oMath>
                    </a14:m>
                    <a:r>
                      <a:rPr lang="th-TH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rowallia New" panose="020B0604020202020204" pitchFamily="34" charset="-34"/>
                      </a:rPr>
                      <a:t>			</a:t>
                    </a:r>
                    <a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rowallia New" panose="020B0604020202020204" pitchFamily="34" charset="-34"/>
                      </a:rPr>
                      <a:t>          		          </a:t>
                    </a:r>
                    <a14:m>
                      <m:oMath xmlns:m="http://schemas.openxmlformats.org/officeDocument/2006/math"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A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C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)−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B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C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n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A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B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C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)</m:t>
                        </m:r>
                      </m:oMath>
                    </a14:m>
                    <a:endPara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จะได้  </a:t>
                    </a:r>
                    <a:r>
                      <a:rPr lang="en-US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           </a:t>
                    </a:r>
                    <a14:m>
                      <m:oMath xmlns:m="http://schemas.openxmlformats.org/officeDocument/2006/math"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50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=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30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+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25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+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20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−</m:t>
                        </m:r>
                        <m:r>
                          <a:rPr lang="en-US" sz="20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0</m:t>
                        </m:r>
                      </m:oMath>
                    </a14:m>
                    <a:br>
                      <a:rPr lang="en-US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</a:br>
                    <a:r>
                      <a:rPr lang="en-US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                                                    </a:t>
                    </a:r>
                    <a14:m>
                      <m:oMath xmlns:m="http://schemas.openxmlformats.org/officeDocument/2006/math"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−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8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−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12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n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A</m:t>
                            </m:r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B</m:t>
                            </m:r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C</m:t>
                            </m:r>
                          </m:e>
                        </m:d>
                      </m:oMath>
                    </a14:m>
                    <a:endParaRPr lang="en-US" sz="2400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Browallia New" panose="020B0604020202020204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200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	         </a:t>
                    </a:r>
                    <a14:m>
                      <m:oMath xmlns:m="http://schemas.openxmlformats.org/officeDocument/2006/math"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50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=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45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n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A</m:t>
                            </m:r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B</m:t>
                            </m:r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C</m:t>
                            </m:r>
                          </m:e>
                        </m:d>
                      </m:oMath>
                    </a14:m>
                    <a:br>
                      <a:rPr lang="en-US" sz="2400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rPr>
                    </a:br>
                    <a:r>
                      <a:rPr lang="en-US" sz="2400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rPr>
                      <a:t>	</a:t>
                    </a:r>
                    <a:r>
                      <a:rPr lang="en-US" sz="1600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n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A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B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C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rowallia New" panose="020B0604020202020204" pitchFamily="34" charset="-34"/>
                          </a:rPr>
                          <m:t>)=</m:t>
                        </m:r>
                        <m:r>
                          <a:rPr lang="en-US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H Sarabun New" panose="020B0500040200020003" pitchFamily="34" charset="-34"/>
                          </a:rPr>
                          <m:t>5</m:t>
                        </m:r>
                      </m:oMath>
                    </a14:m>
                    <a:endParaRPr lang="th-TH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th-TH" sz="2400" b="1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	นั่นคือ มีนักเรียนที่ชอบวิชาวิทยาศาสตร์เพียงวิชาเดียว 5 คน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th-TH" sz="2400" b="1" dirty="0"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rPr>
                      <a:t>ดังนั้น คำตอบ คือ ข้อ 3.</a:t>
                    </a:r>
                    <a:endParaRPr lang="th-TH" altLang="en-US" sz="2400" b="1" dirty="0">
                      <a:solidFill>
                        <a:srgbClr val="000000"/>
                      </a:solidFill>
                      <a:latin typeface="TH Sarabun New" panose="020B0500040200020003" pitchFamily="34" charset="-34"/>
                      <a:ea typeface="Times New Roman" panose="02020603050405020304" pitchFamily="18" charset="0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BCD5CD1D-AFD0-4AAD-B98A-A04B3CA439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5663" y="7431728"/>
                    <a:ext cx="9060435" cy="54732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77" t="-891" b="-4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81DE6947-6A0B-4175-8776-408239E59922}"/>
                  </a:ext>
                </a:extLst>
              </p:cNvPr>
              <p:cNvGrpSpPr/>
              <p:nvPr/>
            </p:nvGrpSpPr>
            <p:grpSpPr>
              <a:xfrm>
                <a:off x="7832480" y="10217092"/>
                <a:ext cx="2295681" cy="1979993"/>
                <a:chOff x="-3195135" y="9578340"/>
                <a:chExt cx="3367503" cy="2904425"/>
              </a:xfrm>
            </p:grpSpPr>
            <p:sp>
              <p:nvSpPr>
                <p:cNvPr id="152" name="Rectangle 3">
                  <a:extLst>
                    <a:ext uri="{FF2B5EF4-FFF2-40B4-BE49-F238E27FC236}">
                      <a16:creationId xmlns:a16="http://schemas.microsoft.com/office/drawing/2014/main" id="{999977C9-5BBF-494E-BED0-BE1C1B64BDDE}"/>
                    </a:ext>
                  </a:extLst>
                </p:cNvPr>
                <p:cNvSpPr/>
                <p:nvPr/>
              </p:nvSpPr>
              <p:spPr>
                <a:xfrm>
                  <a:off x="-3195135" y="9578340"/>
                  <a:ext cx="3367503" cy="28906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5">
                  <a:extLst>
                    <a:ext uri="{FF2B5EF4-FFF2-40B4-BE49-F238E27FC236}">
                      <a16:creationId xmlns:a16="http://schemas.microsoft.com/office/drawing/2014/main" id="{C922372F-6181-4F7D-8240-3D812EEF5AC4}"/>
                    </a:ext>
                  </a:extLst>
                </p:cNvPr>
                <p:cNvSpPr/>
                <p:nvPr/>
              </p:nvSpPr>
              <p:spPr>
                <a:xfrm>
                  <a:off x="-2902793" y="9695389"/>
                  <a:ext cx="1783500" cy="17835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6">
                  <a:extLst>
                    <a:ext uri="{FF2B5EF4-FFF2-40B4-BE49-F238E27FC236}">
                      <a16:creationId xmlns:a16="http://schemas.microsoft.com/office/drawing/2014/main" id="{1A503FF6-CF06-4E55-B644-8B8BE1A99E25}"/>
                    </a:ext>
                  </a:extLst>
                </p:cNvPr>
                <p:cNvSpPr/>
                <p:nvPr/>
              </p:nvSpPr>
              <p:spPr>
                <a:xfrm>
                  <a:off x="-1905476" y="9695389"/>
                  <a:ext cx="1783500" cy="17835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7">
                  <a:extLst>
                    <a:ext uri="{FF2B5EF4-FFF2-40B4-BE49-F238E27FC236}">
                      <a16:creationId xmlns:a16="http://schemas.microsoft.com/office/drawing/2014/main" id="{4027F8D0-C00C-46D6-B252-29400128A612}"/>
                    </a:ext>
                  </a:extLst>
                </p:cNvPr>
                <p:cNvSpPr/>
                <p:nvPr/>
              </p:nvSpPr>
              <p:spPr>
                <a:xfrm>
                  <a:off x="-2403133" y="10559407"/>
                  <a:ext cx="1783500" cy="17835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9">
                      <a:extLst>
                        <a:ext uri="{FF2B5EF4-FFF2-40B4-BE49-F238E27FC236}">
                          <a16:creationId xmlns:a16="http://schemas.microsoft.com/office/drawing/2014/main" id="{65814C2D-B8F1-40BF-8080-82864D79CF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151139" y="9701201"/>
                      <a:ext cx="471293" cy="5417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80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rowallia New" panose="020B0604020202020204" pitchFamily="34" charset="-34"/>
                              </a:rPr>
                              <m:t>A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6" name="TextBox 9">
                      <a:extLst>
                        <a:ext uri="{FF2B5EF4-FFF2-40B4-BE49-F238E27FC236}">
                          <a16:creationId xmlns:a16="http://schemas.microsoft.com/office/drawing/2014/main" id="{65814C2D-B8F1-40BF-8080-82864D79CFC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151139" y="9701201"/>
                      <a:ext cx="471293" cy="54176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TextBox 10">
                      <a:extLst>
                        <a:ext uri="{FF2B5EF4-FFF2-40B4-BE49-F238E27FC236}">
                          <a16:creationId xmlns:a16="http://schemas.microsoft.com/office/drawing/2014/main" id="{E6260922-93E3-4FDC-9E77-139B7FE5A7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52551" y="9701201"/>
                      <a:ext cx="471293" cy="5417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7" name="TextBox 10">
                      <a:extLst>
                        <a:ext uri="{FF2B5EF4-FFF2-40B4-BE49-F238E27FC236}">
                          <a16:creationId xmlns:a16="http://schemas.microsoft.com/office/drawing/2014/main" id="{E6260922-93E3-4FDC-9E77-139B7FE5A7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52551" y="9701201"/>
                      <a:ext cx="471293" cy="54176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8" name="TextBox 11">
                      <a:extLst>
                        <a:ext uri="{FF2B5EF4-FFF2-40B4-BE49-F238E27FC236}">
                          <a16:creationId xmlns:a16="http://schemas.microsoft.com/office/drawing/2014/main" id="{792E407E-A643-40DC-897C-9BB63D4100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925862" y="11940997"/>
                      <a:ext cx="435906" cy="5417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8" name="TextBox 11">
                      <a:extLst>
                        <a:ext uri="{FF2B5EF4-FFF2-40B4-BE49-F238E27FC236}">
                          <a16:creationId xmlns:a16="http://schemas.microsoft.com/office/drawing/2014/main" id="{792E407E-A643-40DC-897C-9BB63D4100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925862" y="11940997"/>
                      <a:ext cx="435906" cy="54176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9" name="TextBox 13">
                      <a:extLst>
                        <a:ext uri="{FF2B5EF4-FFF2-40B4-BE49-F238E27FC236}">
                          <a16:creationId xmlns:a16="http://schemas.microsoft.com/office/drawing/2014/main" id="{D0169A9C-0CAC-4397-96E3-9394CF1CD4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733992" y="10695051"/>
                      <a:ext cx="435906" cy="7298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0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18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159" name="TextBox 13">
                      <a:extLst>
                        <a:ext uri="{FF2B5EF4-FFF2-40B4-BE49-F238E27FC236}">
                          <a16:creationId xmlns:a16="http://schemas.microsoft.com/office/drawing/2014/main" id="{D0169A9C-0CAC-4397-96E3-9394CF1CD4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733992" y="10695051"/>
                      <a:ext cx="435906" cy="72988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20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TextBox 14">
                      <a:extLst>
                        <a:ext uri="{FF2B5EF4-FFF2-40B4-BE49-F238E27FC236}">
                          <a16:creationId xmlns:a16="http://schemas.microsoft.com/office/drawing/2014/main" id="{F8A262BA-1B15-4E5D-8465-C2C395A787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733992" y="10097258"/>
                      <a:ext cx="435906" cy="7298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0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18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160" name="TextBox 14">
                      <a:extLst>
                        <a:ext uri="{FF2B5EF4-FFF2-40B4-BE49-F238E27FC236}">
                          <a16:creationId xmlns:a16="http://schemas.microsoft.com/office/drawing/2014/main" id="{F8A262BA-1B15-4E5D-8465-C2C395A787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733992" y="10097258"/>
                      <a:ext cx="435906" cy="72988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20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TextBox 15">
                      <a:extLst>
                        <a:ext uri="{FF2B5EF4-FFF2-40B4-BE49-F238E27FC236}">
                          <a16:creationId xmlns:a16="http://schemas.microsoft.com/office/drawing/2014/main" id="{1EAFF65D-7432-4477-B25A-373788E650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188418" y="10914166"/>
                      <a:ext cx="384235" cy="7298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18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161" name="TextBox 15">
                      <a:extLst>
                        <a:ext uri="{FF2B5EF4-FFF2-40B4-BE49-F238E27FC236}">
                          <a16:creationId xmlns:a16="http://schemas.microsoft.com/office/drawing/2014/main" id="{1EAFF65D-7432-4477-B25A-373788E650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188418" y="10914166"/>
                      <a:ext cx="384235" cy="72988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16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TextBox 16">
                      <a:extLst>
                        <a:ext uri="{FF2B5EF4-FFF2-40B4-BE49-F238E27FC236}">
                          <a16:creationId xmlns:a16="http://schemas.microsoft.com/office/drawing/2014/main" id="{BFA7CAA0-EA7A-4809-85A8-7FAC95AC43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233535" y="10914166"/>
                      <a:ext cx="384235" cy="7298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18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162" name="TextBox 16">
                      <a:extLst>
                        <a:ext uri="{FF2B5EF4-FFF2-40B4-BE49-F238E27FC236}">
                          <a16:creationId xmlns:a16="http://schemas.microsoft.com/office/drawing/2014/main" id="{BFA7CAA0-EA7A-4809-85A8-7FAC95AC43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233535" y="10914166"/>
                      <a:ext cx="384235" cy="72988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16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TextBox 17">
                      <a:extLst>
                        <a:ext uri="{FF2B5EF4-FFF2-40B4-BE49-F238E27FC236}">
                          <a16:creationId xmlns:a16="http://schemas.microsoft.com/office/drawing/2014/main" id="{EF36429D-216D-4A8A-A309-7F35A4C990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733992" y="11600178"/>
                      <a:ext cx="435906" cy="7298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H Sarabun New" panose="020B0500040200020003" pitchFamily="34" charset="-34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p:txBody>
                </p:sp>
              </mc:Choice>
              <mc:Fallback xmlns="">
                <p:sp>
                  <p:nvSpPr>
                    <p:cNvPr id="163" name="TextBox 17">
                      <a:extLst>
                        <a:ext uri="{FF2B5EF4-FFF2-40B4-BE49-F238E27FC236}">
                          <a16:creationId xmlns:a16="http://schemas.microsoft.com/office/drawing/2014/main" id="{EF36429D-216D-4A8A-A309-7F35A4C990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733992" y="11600178"/>
                      <a:ext cx="435906" cy="72988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20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h-T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F1D8CD2-FAF7-47FB-95BB-EA3F751C3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210524" y="7727829"/>
              <a:ext cx="786452" cy="664522"/>
            </a:xfrm>
            <a:prstGeom prst="rect">
              <a:avLst/>
            </a:prstGeom>
          </p:spPr>
        </p:pic>
      </p:grpSp>
      <p:pic>
        <p:nvPicPr>
          <p:cNvPr id="39" name="close">
            <a:extLst>
              <a:ext uri="{FF2B5EF4-FFF2-40B4-BE49-F238E27FC236}">
                <a16:creationId xmlns:a16="http://schemas.microsoft.com/office/drawing/2014/main" id="{430F8C17-34F9-4E5E-B3D6-64DA44CFEA4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674" y="6873240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94583 L -3.33333E-6 -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94583 L -3.33333E-6 -4.07407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-0.94584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9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-0.94584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417458" y="1577671"/>
            <a:ext cx="3357084" cy="34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007DA19-06AF-475C-89A4-E82356967E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A9EDED5F-6970-4E37-BAE5-3CB57AD37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56" y="203777"/>
            <a:ext cx="3783204" cy="893521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1F1C898-BE72-44F9-B3CE-DBF5B3B4BCC9}"/>
              </a:ext>
            </a:extLst>
          </p:cNvPr>
          <p:cNvGrpSpPr/>
          <p:nvPr/>
        </p:nvGrpSpPr>
        <p:grpSpPr>
          <a:xfrm>
            <a:off x="3690217" y="4763834"/>
            <a:ext cx="3092278" cy="661339"/>
            <a:chOff x="4999633" y="4959179"/>
            <a:chExt cx="3092278" cy="661339"/>
          </a:xfrm>
        </p:grpSpPr>
        <p:grpSp>
          <p:nvGrpSpPr>
            <p:cNvPr id="93" name="กลุ่ม 92">
              <a:extLst>
                <a:ext uri="{FF2B5EF4-FFF2-40B4-BE49-F238E27FC236}">
                  <a16:creationId xmlns:a16="http://schemas.microsoft.com/office/drawing/2014/main" id="{A08BD6D7-AF9B-4483-B623-0953936EA701}"/>
                </a:ext>
              </a:extLst>
            </p:cNvPr>
            <p:cNvGrpSpPr/>
            <p:nvPr/>
          </p:nvGrpSpPr>
          <p:grpSpPr>
            <a:xfrm>
              <a:off x="4999633" y="4959179"/>
              <a:ext cx="2906409" cy="661339"/>
              <a:chOff x="8260031" y="603733"/>
              <a:chExt cx="3119336" cy="601217"/>
            </a:xfrm>
          </p:grpSpPr>
          <p:sp>
            <p:nvSpPr>
              <p:cNvPr id="94" name="Rectangle: Rounded Corners 28">
                <a:extLst>
                  <a:ext uri="{FF2B5EF4-FFF2-40B4-BE49-F238E27FC236}">
                    <a16:creationId xmlns:a16="http://schemas.microsoft.com/office/drawing/2014/main" id="{C21B9784-9097-46FD-99CB-D6685156A0F4}"/>
                  </a:ext>
                </a:extLst>
              </p:cNvPr>
              <p:cNvSpPr/>
              <p:nvPr/>
            </p:nvSpPr>
            <p:spPr>
              <a:xfrm>
                <a:off x="8260031" y="658449"/>
                <a:ext cx="3119335" cy="546501"/>
              </a:xfrm>
              <a:prstGeom prst="roundRect">
                <a:avLst>
                  <a:gd name="adj" fmla="val 23324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26">
                <a:extLst>
                  <a:ext uri="{FF2B5EF4-FFF2-40B4-BE49-F238E27FC236}">
                    <a16:creationId xmlns:a16="http://schemas.microsoft.com/office/drawing/2014/main" id="{A2584B9C-2281-47E5-A231-507A83B9AC5B}"/>
                  </a:ext>
                </a:extLst>
              </p:cNvPr>
              <p:cNvSpPr/>
              <p:nvPr/>
            </p:nvSpPr>
            <p:spPr>
              <a:xfrm>
                <a:off x="8260032" y="603733"/>
                <a:ext cx="3119335" cy="546501"/>
              </a:xfrm>
              <a:prstGeom prst="roundRect">
                <a:avLst>
                  <a:gd name="adj" fmla="val 2332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6">
              <a:extLst>
                <a:ext uri="{FF2B5EF4-FFF2-40B4-BE49-F238E27FC236}">
                  <a16:creationId xmlns:a16="http://schemas.microsoft.com/office/drawing/2014/main" id="{5FF43B5A-FB90-4674-A005-0543E09CC474}"/>
                </a:ext>
              </a:extLst>
            </p:cNvPr>
            <p:cNvSpPr txBox="1"/>
            <p:nvPr/>
          </p:nvSpPr>
          <p:spPr>
            <a:xfrm>
              <a:off x="5401652" y="4973282"/>
              <a:ext cx="2690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B = {</a:t>
              </a:r>
              <a:r>
                <a:rPr lang="th-TH" sz="36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1</a:t>
              </a:r>
              <a:r>
                <a:rPr lang="en-US" sz="36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, 2, 3.4}</a:t>
              </a:r>
              <a:r>
                <a:rPr lang="th-TH" sz="3600" b="1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58" name="TextBox 7">
            <a:extLst>
              <a:ext uri="{FF2B5EF4-FFF2-40B4-BE49-F238E27FC236}">
                <a16:creationId xmlns:a16="http://schemas.microsoft.com/office/drawing/2014/main" id="{EDCA9922-083C-4614-93F2-1A1B553CEB82}"/>
              </a:ext>
            </a:extLst>
          </p:cNvPr>
          <p:cNvSpPr txBox="1"/>
          <p:nvPr/>
        </p:nvSpPr>
        <p:spPr>
          <a:xfrm>
            <a:off x="3690218" y="5573142"/>
            <a:ext cx="653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จะได้ว่า 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มีสมาชิก 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3</a:t>
            </a: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ตัว เขียนแทนด้วย 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n(B) = 3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0" name="TextBox 5">
            <a:extLst>
              <a:ext uri="{FF2B5EF4-FFF2-40B4-BE49-F238E27FC236}">
                <a16:creationId xmlns:a16="http://schemas.microsoft.com/office/drawing/2014/main" id="{93439882-11BE-44BE-9252-4ABD7CE613F4}"/>
              </a:ext>
            </a:extLst>
          </p:cNvPr>
          <p:cNvSpPr txBox="1"/>
          <p:nvPr/>
        </p:nvSpPr>
        <p:spPr>
          <a:xfrm>
            <a:off x="3690218" y="4019609"/>
            <a:ext cx="653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จะได้ว่า</a:t>
            </a: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เซต 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</a:t>
            </a: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มีสมาชิก 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5</a:t>
            </a: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ตัว เขียนแทนด้วย 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n(A) = 5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C8D866B-6FA6-4F55-9847-7CC217C9227A}"/>
              </a:ext>
            </a:extLst>
          </p:cNvPr>
          <p:cNvGrpSpPr/>
          <p:nvPr/>
        </p:nvGrpSpPr>
        <p:grpSpPr>
          <a:xfrm>
            <a:off x="3690217" y="3190968"/>
            <a:ext cx="2906409" cy="669552"/>
            <a:chOff x="4999633" y="3210018"/>
            <a:chExt cx="2906409" cy="669552"/>
          </a:xfrm>
        </p:grpSpPr>
        <p:grpSp>
          <p:nvGrpSpPr>
            <p:cNvPr id="66" name="กลุ่ม 65">
              <a:extLst>
                <a:ext uri="{FF2B5EF4-FFF2-40B4-BE49-F238E27FC236}">
                  <a16:creationId xmlns:a16="http://schemas.microsoft.com/office/drawing/2014/main" id="{CE8EEF1C-A91F-4AEC-AF75-B8F82DA21DBA}"/>
                </a:ext>
              </a:extLst>
            </p:cNvPr>
            <p:cNvGrpSpPr/>
            <p:nvPr/>
          </p:nvGrpSpPr>
          <p:grpSpPr>
            <a:xfrm>
              <a:off x="4999633" y="3218231"/>
              <a:ext cx="2906409" cy="661339"/>
              <a:chOff x="8260031" y="603733"/>
              <a:chExt cx="3119336" cy="601217"/>
            </a:xfrm>
          </p:grpSpPr>
          <p:sp>
            <p:nvSpPr>
              <p:cNvPr id="67" name="Rectangle: Rounded Corners 28">
                <a:extLst>
                  <a:ext uri="{FF2B5EF4-FFF2-40B4-BE49-F238E27FC236}">
                    <a16:creationId xmlns:a16="http://schemas.microsoft.com/office/drawing/2014/main" id="{CA58042D-ED68-49CB-BA46-4BCEDDF74ADC}"/>
                  </a:ext>
                </a:extLst>
              </p:cNvPr>
              <p:cNvSpPr/>
              <p:nvPr/>
            </p:nvSpPr>
            <p:spPr>
              <a:xfrm>
                <a:off x="8260031" y="658449"/>
                <a:ext cx="3119335" cy="546501"/>
              </a:xfrm>
              <a:prstGeom prst="roundRect">
                <a:avLst>
                  <a:gd name="adj" fmla="val 23324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26">
                <a:extLst>
                  <a:ext uri="{FF2B5EF4-FFF2-40B4-BE49-F238E27FC236}">
                    <a16:creationId xmlns:a16="http://schemas.microsoft.com/office/drawing/2014/main" id="{CD5C65BA-21FA-42DB-AAA5-4C7BAA1EE830}"/>
                  </a:ext>
                </a:extLst>
              </p:cNvPr>
              <p:cNvSpPr/>
              <p:nvPr/>
            </p:nvSpPr>
            <p:spPr>
              <a:xfrm>
                <a:off x="8260032" y="603733"/>
                <a:ext cx="3119335" cy="546501"/>
              </a:xfrm>
              <a:prstGeom prst="roundRect">
                <a:avLst>
                  <a:gd name="adj" fmla="val 2332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1" name="TextBox 6">
              <a:extLst>
                <a:ext uri="{FF2B5EF4-FFF2-40B4-BE49-F238E27FC236}">
                  <a16:creationId xmlns:a16="http://schemas.microsoft.com/office/drawing/2014/main" id="{8A5F50F4-FDDF-47A1-8090-7A8924F60828}"/>
                </a:ext>
              </a:extLst>
            </p:cNvPr>
            <p:cNvSpPr txBox="1"/>
            <p:nvPr/>
          </p:nvSpPr>
          <p:spPr>
            <a:xfrm>
              <a:off x="5165485" y="3210018"/>
              <a:ext cx="2690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 = {a, e, i, o, u}</a:t>
              </a:r>
            </a:p>
          </p:txBody>
        </p:sp>
      </p:grpSp>
      <p:sp>
        <p:nvSpPr>
          <p:cNvPr id="97" name="TextBox 5">
            <a:extLst>
              <a:ext uri="{FF2B5EF4-FFF2-40B4-BE49-F238E27FC236}">
                <a16:creationId xmlns:a16="http://schemas.microsoft.com/office/drawing/2014/main" id="{F8C4879E-80FD-4BF4-9DAE-F93CDEE9CAE3}"/>
              </a:ext>
            </a:extLst>
          </p:cNvPr>
          <p:cNvSpPr txBox="1"/>
          <p:nvPr/>
        </p:nvSpPr>
        <p:spPr>
          <a:xfrm>
            <a:off x="2529594" y="2599532"/>
            <a:ext cx="63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เช่น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E75DC1DC-8911-4A5C-8569-763961F2AF45}"/>
              </a:ext>
            </a:extLst>
          </p:cNvPr>
          <p:cNvGrpSpPr/>
          <p:nvPr/>
        </p:nvGrpSpPr>
        <p:grpSpPr>
          <a:xfrm>
            <a:off x="2529594" y="1273152"/>
            <a:ext cx="7181380" cy="1210883"/>
            <a:chOff x="2529594" y="1273152"/>
            <a:chExt cx="7181380" cy="121088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6A37C40-6CE4-4C16-9AC1-63BBA077DAA2}"/>
                </a:ext>
              </a:extLst>
            </p:cNvPr>
            <p:cNvGrpSpPr/>
            <p:nvPr/>
          </p:nvGrpSpPr>
          <p:grpSpPr>
            <a:xfrm>
              <a:off x="2529594" y="1273152"/>
              <a:ext cx="7181380" cy="1210883"/>
              <a:chOff x="1664044" y="4162247"/>
              <a:chExt cx="7181380" cy="1210883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F4202F09-E306-48DC-BE3D-B180B7927273}"/>
                  </a:ext>
                </a:extLst>
              </p:cNvPr>
              <p:cNvSpPr/>
              <p:nvPr/>
            </p:nvSpPr>
            <p:spPr>
              <a:xfrm>
                <a:off x="1664044" y="4162247"/>
                <a:ext cx="7181380" cy="1210883"/>
              </a:xfrm>
              <a:prstGeom prst="roundRect">
                <a:avLst>
                  <a:gd name="adj" fmla="val 9509"/>
                </a:avLst>
              </a:prstGeom>
              <a:solidFill>
                <a:srgbClr val="00A65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6CD2FAE-6FA9-48C7-AC68-2EA54046D62D}"/>
                  </a:ext>
                </a:extLst>
              </p:cNvPr>
              <p:cNvSpPr/>
              <p:nvPr/>
            </p:nvSpPr>
            <p:spPr>
              <a:xfrm>
                <a:off x="1737764" y="4456038"/>
                <a:ext cx="7027274" cy="827585"/>
              </a:xfrm>
              <a:prstGeom prst="roundRect">
                <a:avLst>
                  <a:gd name="adj" fmla="val 77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B58ACE5-3020-4C78-A3EA-8DA6393345C1}"/>
                  </a:ext>
                </a:extLst>
              </p:cNvPr>
              <p:cNvSpPr/>
              <p:nvPr/>
            </p:nvSpPr>
            <p:spPr>
              <a:xfrm>
                <a:off x="1853075" y="4282170"/>
                <a:ext cx="85969" cy="859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914E5E2-0DD3-4A39-9ACD-7CF5913C8165}"/>
                  </a:ext>
                </a:extLst>
              </p:cNvPr>
              <p:cNvSpPr/>
              <p:nvPr/>
            </p:nvSpPr>
            <p:spPr>
              <a:xfrm>
                <a:off x="1972499" y="4280305"/>
                <a:ext cx="85969" cy="859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D0CC4D0-EAEE-41B4-98E0-4BD4C61A1B9F}"/>
                  </a:ext>
                </a:extLst>
              </p:cNvPr>
              <p:cNvSpPr/>
              <p:nvPr/>
            </p:nvSpPr>
            <p:spPr>
              <a:xfrm>
                <a:off x="2091923" y="4282171"/>
                <a:ext cx="85969" cy="859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1D53B85E-62C2-4CC3-AA4E-3AB0065BB5C0}"/>
                </a:ext>
              </a:extLst>
            </p:cNvPr>
            <p:cNvSpPr txBox="1"/>
            <p:nvPr/>
          </p:nvSpPr>
          <p:spPr>
            <a:xfrm>
              <a:off x="2932826" y="1640827"/>
              <a:ext cx="637491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จำนวนสมาชิกของเซต </a:t>
              </a:r>
              <a:r>
                <a:rPr lang="en-US" sz="40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A</a:t>
              </a:r>
              <a:r>
                <a:rPr lang="en-US" sz="36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 </a:t>
              </a:r>
              <a:r>
                <a:rPr lang="th-TH" sz="36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เขียนแทนด้วย </a:t>
              </a:r>
              <a:r>
                <a:rPr lang="en-US" sz="4000" b="1" dirty="0">
                  <a:solidFill>
                    <a:srgbClr val="007E3F"/>
                  </a:solidFill>
                  <a:latin typeface="TH Sarabun New" panose="020B0500040200020003" pitchFamily="34" charset="-34"/>
                  <a:ea typeface="SimSun" panose="02010600030101010101" pitchFamily="2" charset="-122"/>
                  <a:cs typeface="TH Sarabun New" panose="020B0500040200020003" pitchFamily="34" charset="-34"/>
                </a:rPr>
                <a:t>n(A)</a:t>
              </a:r>
              <a:endParaRPr lang="en-US" sz="3600" b="1" dirty="0">
                <a:solidFill>
                  <a:srgbClr val="007E3F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endParaRPr>
            </a:p>
          </p:txBody>
        </p:sp>
      </p:grpSp>
      <p:sp>
        <p:nvSpPr>
          <p:cNvPr id="30" name="สี่เหลี่ยมผืนผ้า: มุมมนด้านบน 29">
            <a:extLst>
              <a:ext uri="{FF2B5EF4-FFF2-40B4-BE49-F238E27FC236}">
                <a16:creationId xmlns:a16="http://schemas.microsoft.com/office/drawing/2014/main" id="{958B306F-125C-447C-A938-E676660CE0D2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Oval 42">
            <a:extLst>
              <a:ext uri="{FF2B5EF4-FFF2-40B4-BE49-F238E27FC236}">
                <a16:creationId xmlns:a16="http://schemas.microsoft.com/office/drawing/2014/main" id="{91ADDCDF-0601-4631-B615-BCBBBEBFC245}"/>
              </a:ext>
            </a:extLst>
          </p:cNvPr>
          <p:cNvSpPr/>
          <p:nvPr/>
        </p:nvSpPr>
        <p:spPr>
          <a:xfrm>
            <a:off x="3206594" y="3386810"/>
            <a:ext cx="235484" cy="235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Oval 68">
            <a:extLst>
              <a:ext uri="{FF2B5EF4-FFF2-40B4-BE49-F238E27FC236}">
                <a16:creationId xmlns:a16="http://schemas.microsoft.com/office/drawing/2014/main" id="{2F328C5E-4036-44F8-B43F-CD53A2AA1D05}"/>
              </a:ext>
            </a:extLst>
          </p:cNvPr>
          <p:cNvSpPr/>
          <p:nvPr/>
        </p:nvSpPr>
        <p:spPr>
          <a:xfrm>
            <a:off x="3212424" y="4978745"/>
            <a:ext cx="235484" cy="235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90" grpId="0"/>
      <p:bldP spid="97" grpId="0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85124B-7EC6-4814-9A99-2225CDDD3C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5611BB6-4494-4DFC-8A82-245BF96E7191}"/>
              </a:ext>
            </a:extLst>
          </p:cNvPr>
          <p:cNvGrpSpPr/>
          <p:nvPr/>
        </p:nvGrpSpPr>
        <p:grpSpPr>
          <a:xfrm>
            <a:off x="1012223" y="1392591"/>
            <a:ext cx="10799563" cy="1305732"/>
            <a:chOff x="1012223" y="1392591"/>
            <a:chExt cx="10799563" cy="13057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2642D2-5DEA-4C21-80DC-197B5EA92AE1}"/>
                </a:ext>
              </a:extLst>
            </p:cNvPr>
            <p:cNvSpPr txBox="1"/>
            <p:nvPr/>
          </p:nvSpPr>
          <p:spPr>
            <a:xfrm>
              <a:off x="1012223" y="1392591"/>
              <a:ext cx="10799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โดยส่วนใหญ่จะ</a:t>
              </a:r>
              <a:r>
                <a:rPr lang="th-TH" sz="3600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นิยมใช้</a:t>
              </a:r>
              <a:r>
                <a:rPr lang="th-TH" sz="3600" b="1" dirty="0">
                  <a:solidFill>
                    <a:srgbClr val="0070C0"/>
                  </a:solidFill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ตัวอักษรภาษาอังกฤษตัวพิมพ์ใหญ่</a:t>
              </a:r>
              <a:r>
                <a:rPr lang="th-TH" sz="3600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เพื่อแสดงถึง</a:t>
              </a:r>
              <a:r>
                <a:rPr lang="th-TH" sz="3600" b="1" dirty="0">
                  <a:solidFill>
                    <a:srgbClr val="0070C0"/>
                  </a:solidFill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เซต</a:t>
              </a:r>
              <a:r>
                <a:rPr lang="th-TH" sz="3600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เช่น </a:t>
              </a:r>
              <a:r>
                <a:rPr lang="en-US" sz="36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A, B, C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954CF1-7488-4A31-8029-8BC480843BDD}"/>
                </a:ext>
              </a:extLst>
            </p:cNvPr>
            <p:cNvSpPr txBox="1"/>
            <p:nvPr/>
          </p:nvSpPr>
          <p:spPr>
            <a:xfrm>
              <a:off x="1012223" y="2051992"/>
              <a:ext cx="10212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และใช้</a:t>
              </a:r>
              <a:r>
                <a:rPr lang="th-TH" sz="3600" b="1" dirty="0">
                  <a:solidFill>
                    <a:srgbClr val="993366"/>
                  </a:solidFill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ตัวอักษรภาษาอังกฤษตัวพิมพ์เล็ก</a:t>
              </a:r>
              <a:r>
                <a:rPr lang="th-TH" sz="3600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เพื่อแสดง</a:t>
              </a:r>
              <a:r>
                <a:rPr lang="th-TH" sz="3600" b="1" dirty="0">
                  <a:solidFill>
                    <a:srgbClr val="993366"/>
                  </a:solidFill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สมาชิกของเซต</a:t>
              </a:r>
              <a:r>
                <a:rPr lang="th-TH" sz="36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</a:t>
              </a:r>
              <a:r>
                <a:rPr lang="th-TH" sz="3600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เช่น </a:t>
              </a:r>
              <a:r>
                <a:rPr lang="en-US" sz="3600" b="1" dirty="0">
                  <a:effectLst/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a, b, c 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D2A319E-1E59-41DB-B773-22849F8C40B9}"/>
              </a:ext>
            </a:extLst>
          </p:cNvPr>
          <p:cNvSpPr/>
          <p:nvPr/>
        </p:nvSpPr>
        <p:spPr>
          <a:xfrm>
            <a:off x="1033737" y="2661486"/>
            <a:ext cx="4610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และสามารถเขียนเซตได้ </a:t>
            </a:r>
            <a:r>
              <a:rPr lang="th-TH" sz="36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2</a:t>
            </a:r>
            <a:r>
              <a:rPr lang="th-TH" sz="3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แบบ ดังนี้</a:t>
            </a:r>
            <a:endParaRPr lang="en-US" sz="3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687927-147F-434C-B3A2-D03B34ABE6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61" y="192996"/>
            <a:ext cx="3612689" cy="9398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5BF8B41-1808-498F-A5EC-5BAE865EF477}"/>
              </a:ext>
            </a:extLst>
          </p:cNvPr>
          <p:cNvGrpSpPr/>
          <p:nvPr/>
        </p:nvGrpSpPr>
        <p:grpSpPr>
          <a:xfrm>
            <a:off x="2807818" y="4850054"/>
            <a:ext cx="7716766" cy="1424552"/>
            <a:chOff x="3076925" y="4944239"/>
            <a:chExt cx="6613830" cy="1424552"/>
          </a:xfrm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720DD9E4-DCCC-4E04-BB9B-D118F3A2CDBA}"/>
                </a:ext>
              </a:extLst>
            </p:cNvPr>
            <p:cNvSpPr/>
            <p:nvPr/>
          </p:nvSpPr>
          <p:spPr>
            <a:xfrm rot="5400000">
              <a:off x="5903379" y="2620457"/>
              <a:ext cx="646331" cy="5493127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2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620998-D5C8-4222-B4D5-E3BF8ED37733}"/>
                </a:ext>
              </a:extLst>
            </p:cNvPr>
            <p:cNvGrpSpPr/>
            <p:nvPr/>
          </p:nvGrpSpPr>
          <p:grpSpPr>
            <a:xfrm>
              <a:off x="3076925" y="4944239"/>
              <a:ext cx="6613830" cy="1424552"/>
              <a:chOff x="3076925" y="4896111"/>
              <a:chExt cx="6613830" cy="1424552"/>
            </a:xfrm>
          </p:grpSpPr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B6D6E120-C16B-4530-80F1-13391EC5566E}"/>
                  </a:ext>
                </a:extLst>
              </p:cNvPr>
              <p:cNvSpPr/>
              <p:nvPr/>
            </p:nvSpPr>
            <p:spPr>
              <a:xfrm rot="5400000">
                <a:off x="5903380" y="2532554"/>
                <a:ext cx="646331" cy="54931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C9EDFF"/>
              </a:solidFill>
              <a:ln w="19050">
                <a:solidFill>
                  <a:srgbClr val="529A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4F80B5-6C6F-4FBD-B95D-6F7F7D16F9D5}"/>
                  </a:ext>
                </a:extLst>
              </p:cNvPr>
              <p:cNvSpPr txBox="1"/>
              <p:nvPr/>
            </p:nvSpPr>
            <p:spPr>
              <a:xfrm>
                <a:off x="4033855" y="4997224"/>
                <a:ext cx="56569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การเขียนเซตแบบบอกเงื่อนไขของสมาชิก</a:t>
                </a:r>
              </a:p>
              <a:p>
                <a:endPara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B804D30-F215-41CB-82FE-B093D14C63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6925" y="4896111"/>
                <a:ext cx="811249" cy="997485"/>
              </a:xfrm>
              <a:prstGeom prst="rect">
                <a:avLst/>
              </a:prstGeom>
              <a:effectLst>
                <a:outerShdw blurRad="635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3774D6-BE95-4711-879A-5E4AADDB3C6F}"/>
              </a:ext>
            </a:extLst>
          </p:cNvPr>
          <p:cNvGrpSpPr/>
          <p:nvPr/>
        </p:nvGrpSpPr>
        <p:grpSpPr>
          <a:xfrm>
            <a:off x="2907405" y="3704036"/>
            <a:ext cx="6779856" cy="990838"/>
            <a:chOff x="3176512" y="3808979"/>
            <a:chExt cx="5796596" cy="9908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F9CFD05-7F46-498B-B750-EA9C5BA700A4}"/>
                </a:ext>
              </a:extLst>
            </p:cNvPr>
            <p:cNvGrpSpPr/>
            <p:nvPr/>
          </p:nvGrpSpPr>
          <p:grpSpPr>
            <a:xfrm>
              <a:off x="3479980" y="3861847"/>
              <a:ext cx="5493128" cy="727642"/>
              <a:chOff x="3479981" y="5004080"/>
              <a:chExt cx="5493128" cy="727642"/>
            </a:xfrm>
          </p:grpSpPr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10C45647-B35A-41F9-9213-7DF876472087}"/>
                  </a:ext>
                </a:extLst>
              </p:cNvPr>
              <p:cNvSpPr/>
              <p:nvPr/>
            </p:nvSpPr>
            <p:spPr>
              <a:xfrm rot="5400000">
                <a:off x="5903379" y="2620457"/>
                <a:ext cx="646331" cy="5493127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52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EA6B8C6-906C-42F3-A8AC-6239E69BEFAF}"/>
                  </a:ext>
                </a:extLst>
              </p:cNvPr>
              <p:cNvGrpSpPr/>
              <p:nvPr/>
            </p:nvGrpSpPr>
            <p:grpSpPr>
              <a:xfrm>
                <a:off x="3479982" y="5004080"/>
                <a:ext cx="5493127" cy="727642"/>
                <a:chOff x="3479982" y="4955952"/>
                <a:chExt cx="5493127" cy="727642"/>
              </a:xfrm>
            </p:grpSpPr>
            <p:sp>
              <p:nvSpPr>
                <p:cNvPr id="33" name="Rectangle: Top Corners Rounded 32">
                  <a:extLst>
                    <a:ext uri="{FF2B5EF4-FFF2-40B4-BE49-F238E27FC236}">
                      <a16:creationId xmlns:a16="http://schemas.microsoft.com/office/drawing/2014/main" id="{6D39C9CB-4E14-4AA2-93EB-94BC4EC7A4F6}"/>
                    </a:ext>
                  </a:extLst>
                </p:cNvPr>
                <p:cNvSpPr/>
                <p:nvPr/>
              </p:nvSpPr>
              <p:spPr>
                <a:xfrm rot="5400000">
                  <a:off x="5903380" y="2532554"/>
                  <a:ext cx="646331" cy="549312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C9EDFF"/>
                </a:solidFill>
                <a:ln w="19050">
                  <a:solidFill>
                    <a:srgbClr val="529A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8D39739-B9ED-46F3-8706-A284692373E7}"/>
                    </a:ext>
                  </a:extLst>
                </p:cNvPr>
                <p:cNvSpPr txBox="1"/>
                <p:nvPr/>
              </p:nvSpPr>
              <p:spPr>
                <a:xfrm>
                  <a:off x="4033856" y="4975708"/>
                  <a:ext cx="465770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4000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การเขียนเซตแบบแจกแจงสมาชิก </a:t>
                  </a:r>
                </a:p>
              </p:txBody>
            </p:sp>
          </p:grp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B3EF543-5550-4E45-9FFA-5087683AF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6512" y="3808979"/>
              <a:ext cx="809261" cy="990838"/>
            </a:xfrm>
            <a:prstGeom prst="rect">
              <a:avLst/>
            </a:prstGeom>
            <a:effectLst>
              <a:outerShdw blurRad="635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</p:pic>
      </p:grpSp>
      <p:sp>
        <p:nvSpPr>
          <p:cNvPr id="22" name="สี่เหลี่ยมผืนผ้า: มุมมนด้านบน 21">
            <a:extLst>
              <a:ext uri="{FF2B5EF4-FFF2-40B4-BE49-F238E27FC236}">
                <a16:creationId xmlns:a16="http://schemas.microsoft.com/office/drawing/2014/main" id="{C473AC49-39B3-4F27-A896-008125708F96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8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EB96871-FD69-4719-9197-8EDD9958B6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27025A-2273-4794-96CD-6F3C061DCA11}"/>
              </a:ext>
            </a:extLst>
          </p:cNvPr>
          <p:cNvGrpSpPr/>
          <p:nvPr/>
        </p:nvGrpSpPr>
        <p:grpSpPr>
          <a:xfrm>
            <a:off x="1664043" y="4162247"/>
            <a:ext cx="9029059" cy="1705804"/>
            <a:chOff x="1664043" y="4162247"/>
            <a:chExt cx="9029059" cy="170580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284517A-5BAB-4D07-8BCD-F353EC6E35B8}"/>
                </a:ext>
              </a:extLst>
            </p:cNvPr>
            <p:cNvSpPr/>
            <p:nvPr/>
          </p:nvSpPr>
          <p:spPr>
            <a:xfrm>
              <a:off x="1664043" y="4162247"/>
              <a:ext cx="9029059" cy="1705804"/>
            </a:xfrm>
            <a:prstGeom prst="roundRect">
              <a:avLst>
                <a:gd name="adj" fmla="val 9509"/>
              </a:avLst>
            </a:prstGeom>
            <a:solidFill>
              <a:srgbClr val="7EAEE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3E4827-32FA-4334-8202-F3BAD9E3AC38}"/>
                </a:ext>
              </a:extLst>
            </p:cNvPr>
            <p:cNvSpPr/>
            <p:nvPr/>
          </p:nvSpPr>
          <p:spPr>
            <a:xfrm>
              <a:off x="1737763" y="4456037"/>
              <a:ext cx="8880035" cy="1316011"/>
            </a:xfrm>
            <a:prstGeom prst="roundRect">
              <a:avLst>
                <a:gd name="adj" fmla="val 77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D7BEE26-8FD5-45F2-AB15-9AE5BDCF8E86}"/>
                </a:ext>
              </a:extLst>
            </p:cNvPr>
            <p:cNvSpPr/>
            <p:nvPr/>
          </p:nvSpPr>
          <p:spPr>
            <a:xfrm>
              <a:off x="1853075" y="4282170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7832110-1246-421F-B278-71B131B21F05}"/>
                </a:ext>
              </a:extLst>
            </p:cNvPr>
            <p:cNvSpPr/>
            <p:nvPr/>
          </p:nvSpPr>
          <p:spPr>
            <a:xfrm>
              <a:off x="1972499" y="4280305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3BA673-B465-4C67-B26C-036CABD08230}"/>
                </a:ext>
              </a:extLst>
            </p:cNvPr>
            <p:cNvSpPr/>
            <p:nvPr/>
          </p:nvSpPr>
          <p:spPr>
            <a:xfrm>
              <a:off x="2091923" y="4282171"/>
              <a:ext cx="85969" cy="85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077E34-251A-4EF8-B032-C189A89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47ED9A-6839-4F9F-AAA7-975D3026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FDF52A-D288-4521-B3FE-8A3B3B77C2EF}"/>
              </a:ext>
            </a:extLst>
          </p:cNvPr>
          <p:cNvSpPr txBox="1"/>
          <p:nvPr/>
        </p:nvSpPr>
        <p:spPr>
          <a:xfrm>
            <a:off x="866382" y="2557631"/>
            <a:ext cx="106895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   </a:t>
            </a:r>
            <a:r>
              <a:rPr lang="th-TH" sz="36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เป็นการเขียนสมาชิก</a:t>
            </a:r>
            <a:r>
              <a:rPr lang="th-TH" sz="36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ทุกตัว</a:t>
            </a:r>
            <a:r>
              <a:rPr lang="th-TH" sz="36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ของเซตลงในเครื่องหมายวงเล็บปีกกา และคั่นสมาชิก</a:t>
            </a:r>
            <a:endParaRPr lang="en-US" sz="36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r>
              <a:rPr lang="th-TH" sz="36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แต่ละตัวด้วยเครื่องหมายจุลภาค </a:t>
            </a:r>
            <a:r>
              <a:rPr lang="en-US" sz="36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(,) </a:t>
            </a:r>
            <a:r>
              <a:rPr lang="th-TH" sz="36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เช่น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1A27D6-41C8-4422-8FB5-1CBAA6E46657}"/>
              </a:ext>
            </a:extLst>
          </p:cNvPr>
          <p:cNvGrpSpPr/>
          <p:nvPr/>
        </p:nvGrpSpPr>
        <p:grpSpPr>
          <a:xfrm>
            <a:off x="637707" y="1419898"/>
            <a:ext cx="5796597" cy="990838"/>
            <a:chOff x="3176511" y="3808979"/>
            <a:chExt cx="5796597" cy="99083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AC0E98E-7CB3-4BA7-A298-3587D588522D}"/>
                </a:ext>
              </a:extLst>
            </p:cNvPr>
            <p:cNvGrpSpPr/>
            <p:nvPr/>
          </p:nvGrpSpPr>
          <p:grpSpPr>
            <a:xfrm>
              <a:off x="3479980" y="3861557"/>
              <a:ext cx="5493128" cy="707886"/>
              <a:chOff x="3479981" y="5003790"/>
              <a:chExt cx="5493128" cy="707886"/>
            </a:xfrm>
          </p:grpSpPr>
          <p:sp>
            <p:nvSpPr>
              <p:cNvPr id="25" name="Rectangle: Top Corners Rounded 24">
                <a:extLst>
                  <a:ext uri="{FF2B5EF4-FFF2-40B4-BE49-F238E27FC236}">
                    <a16:creationId xmlns:a16="http://schemas.microsoft.com/office/drawing/2014/main" id="{96739AF8-AF8D-4E3D-99C4-CF63546C43BB}"/>
                  </a:ext>
                </a:extLst>
              </p:cNvPr>
              <p:cNvSpPr/>
              <p:nvPr/>
            </p:nvSpPr>
            <p:spPr>
              <a:xfrm rot="5400000">
                <a:off x="5903379" y="2620457"/>
                <a:ext cx="646331" cy="5493127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529AC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6C4E7AE-8B14-46ED-A304-2B8B6D0F13D4}"/>
                  </a:ext>
                </a:extLst>
              </p:cNvPr>
              <p:cNvGrpSpPr/>
              <p:nvPr/>
            </p:nvGrpSpPr>
            <p:grpSpPr>
              <a:xfrm>
                <a:off x="3479982" y="5003790"/>
                <a:ext cx="5493127" cy="707886"/>
                <a:chOff x="3479982" y="4955662"/>
                <a:chExt cx="5493127" cy="707886"/>
              </a:xfrm>
            </p:grpSpPr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EA150778-FBC2-4179-93A5-960B26D1AAFE}"/>
                    </a:ext>
                  </a:extLst>
                </p:cNvPr>
                <p:cNvSpPr/>
                <p:nvPr/>
              </p:nvSpPr>
              <p:spPr>
                <a:xfrm rot="5400000">
                  <a:off x="5903380" y="2532554"/>
                  <a:ext cx="646331" cy="549312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C9EDFF"/>
                </a:solidFill>
                <a:ln w="19050">
                  <a:solidFill>
                    <a:srgbClr val="529A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89BF3E-5600-4D8F-9C34-203C0F5C7E77}"/>
                    </a:ext>
                  </a:extLst>
                </p:cNvPr>
                <p:cNvSpPr txBox="1"/>
                <p:nvPr/>
              </p:nvSpPr>
              <p:spPr>
                <a:xfrm>
                  <a:off x="4050248" y="4955662"/>
                  <a:ext cx="486395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4000" b="1" dirty="0">
                      <a:latin typeface="TH Sarabun New" panose="020B0500040200020003" pitchFamily="34" charset="-34"/>
                      <a:ea typeface="Calibri" panose="020F0502020204030204" pitchFamily="34" charset="0"/>
                      <a:cs typeface="TH Sarabun New" panose="020B0500040200020003" pitchFamily="34" charset="-34"/>
                    </a:rPr>
                    <a:t>การเขียนเซตแบบแจกแจงสมาชิก </a:t>
                  </a:r>
                </a:p>
              </p:txBody>
            </p:sp>
          </p:grp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8A98FF8-68C3-4F85-AFC0-C58DAAADD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6511" y="3808979"/>
              <a:ext cx="890127" cy="990838"/>
            </a:xfrm>
            <a:prstGeom prst="rect">
              <a:avLst/>
            </a:prstGeom>
            <a:effectLst>
              <a:outerShdw blurRad="635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1D2B1CF-BEF8-44AE-8674-495CE839EC25}"/>
              </a:ext>
            </a:extLst>
          </p:cNvPr>
          <p:cNvSpPr txBox="1"/>
          <p:nvPr/>
        </p:nvSpPr>
        <p:spPr>
          <a:xfrm>
            <a:off x="1633667" y="4560351"/>
            <a:ext cx="832412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</a:t>
            </a:r>
            <a:r>
              <a:rPr lang="en-US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แทนเซตของสีของธงชาติไทย เขียน</a:t>
            </a:r>
            <a:r>
              <a:rPr lang="en-US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A </a:t>
            </a:r>
            <a:r>
              <a:rPr lang="th-TH" sz="3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แบบแจกแจงสมาชิกได้ ดังนี้ </a:t>
            </a:r>
            <a:endParaRPr lang="en-US" sz="32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804D5-255F-4139-B584-3C992391D21A}"/>
              </a:ext>
            </a:extLst>
          </p:cNvPr>
          <p:cNvSpPr txBox="1"/>
          <p:nvPr/>
        </p:nvSpPr>
        <p:spPr>
          <a:xfrm>
            <a:off x="1633667" y="5056421"/>
            <a:ext cx="609452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 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= {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ขาว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, 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น้ำเงิน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, </a:t>
            </a:r>
            <a:r>
              <a:rPr lang="th-TH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แดง</a:t>
            </a:r>
            <a:r>
              <a:rPr lang="en-US" sz="32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}</a:t>
            </a:r>
          </a:p>
        </p:txBody>
      </p:sp>
      <p:pic>
        <p:nvPicPr>
          <p:cNvPr id="22" name="Picture 17">
            <a:extLst>
              <a:ext uri="{FF2B5EF4-FFF2-40B4-BE49-F238E27FC236}">
                <a16:creationId xmlns:a16="http://schemas.microsoft.com/office/drawing/2014/main" id="{CCAFACA2-F4F3-4703-8CDB-15398D1419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61" y="192996"/>
            <a:ext cx="3612689" cy="939812"/>
          </a:xfrm>
          <a:prstGeom prst="rect">
            <a:avLst/>
          </a:prstGeom>
        </p:spPr>
      </p:pic>
      <p:sp>
        <p:nvSpPr>
          <p:cNvPr id="29" name="สี่เหลี่ยมผืนผ้า: มุมมนด้านบน 28">
            <a:extLst>
              <a:ext uri="{FF2B5EF4-FFF2-40B4-BE49-F238E27FC236}">
                <a16:creationId xmlns:a16="http://schemas.microsoft.com/office/drawing/2014/main" id="{F602491D-7E5F-454C-BC62-028210857186}"/>
              </a:ext>
            </a:extLst>
          </p:cNvPr>
          <p:cNvSpPr/>
          <p:nvPr/>
        </p:nvSpPr>
        <p:spPr>
          <a:xfrm rot="5400000">
            <a:off x="-8652" y="505699"/>
            <a:ext cx="450936" cy="433632"/>
          </a:xfrm>
          <a:prstGeom prst="round2SameRect">
            <a:avLst>
              <a:gd name="adj1" fmla="val 21609"/>
              <a:gd name="adj2" fmla="val 0"/>
            </a:avLst>
          </a:prstGeom>
          <a:solidFill>
            <a:srgbClr val="007E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74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19257</TotalTime>
  <Words>7215</Words>
  <Application>Microsoft Office PowerPoint</Application>
  <PresentationFormat>Widescreen</PresentationFormat>
  <Paragraphs>811</Paragraphs>
  <Slides>67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SimSun</vt:lpstr>
      <vt:lpstr>Arial</vt:lpstr>
      <vt:lpstr>Browallia New</vt:lpstr>
      <vt:lpstr>TH Sarabun New</vt:lpstr>
      <vt:lpstr>Edwardian Script ITC</vt:lpstr>
      <vt:lpstr>Calibri</vt:lpstr>
      <vt:lpstr>TH SarabunPSK</vt:lpstr>
      <vt:lpstr>Angsana New</vt:lpstr>
      <vt:lpstr>Cordia New</vt:lpstr>
      <vt:lpstr>Calibri Light</vt:lpstr>
      <vt:lpstr>Mali</vt:lpstr>
      <vt:lpstr>Times New Roman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Atchawee Jaiipani</dc:creator>
  <cp:lastModifiedBy>Atchawee Jaiipani</cp:lastModifiedBy>
  <cp:revision>1807</cp:revision>
  <dcterms:created xsi:type="dcterms:W3CDTF">2021-10-11T08:45:38Z</dcterms:created>
  <dcterms:modified xsi:type="dcterms:W3CDTF">2023-10-19T01:58:23Z</dcterms:modified>
</cp:coreProperties>
</file>