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3"/>
  </p:notesMasterIdLst>
  <p:sldIdLst>
    <p:sldId id="328" r:id="rId2"/>
    <p:sldId id="304" r:id="rId3"/>
    <p:sldId id="256" r:id="rId4"/>
    <p:sldId id="315" r:id="rId5"/>
    <p:sldId id="320" r:id="rId6"/>
    <p:sldId id="434" r:id="rId7"/>
    <p:sldId id="435" r:id="rId8"/>
    <p:sldId id="436" r:id="rId9"/>
    <p:sldId id="259" r:id="rId10"/>
    <p:sldId id="457" r:id="rId11"/>
    <p:sldId id="458" r:id="rId12"/>
    <p:sldId id="460" r:id="rId13"/>
    <p:sldId id="459" r:id="rId14"/>
    <p:sldId id="261" r:id="rId15"/>
    <p:sldId id="441" r:id="rId16"/>
    <p:sldId id="263" r:id="rId17"/>
    <p:sldId id="265" r:id="rId18"/>
    <p:sldId id="267" r:id="rId19"/>
    <p:sldId id="266" r:id="rId20"/>
    <p:sldId id="448" r:id="rId21"/>
    <p:sldId id="45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99" r:id="rId30"/>
    <p:sldId id="437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454" r:id="rId44"/>
    <p:sldId id="296" r:id="rId45"/>
    <p:sldId id="297" r:id="rId46"/>
    <p:sldId id="298" r:id="rId47"/>
    <p:sldId id="302" r:id="rId48"/>
    <p:sldId id="455" r:id="rId49"/>
    <p:sldId id="303" r:id="rId50"/>
    <p:sldId id="439" r:id="rId51"/>
    <p:sldId id="305" r:id="rId52"/>
    <p:sldId id="306" r:id="rId53"/>
    <p:sldId id="307" r:id="rId54"/>
    <p:sldId id="308" r:id="rId55"/>
    <p:sldId id="309" r:id="rId56"/>
    <p:sldId id="310" r:id="rId57"/>
    <p:sldId id="440" r:id="rId58"/>
    <p:sldId id="312" r:id="rId59"/>
    <p:sldId id="313" r:id="rId60"/>
    <p:sldId id="314" r:id="rId61"/>
    <p:sldId id="300" r:id="rId62"/>
  </p:sldIdLst>
  <p:sldSz cx="12192000" cy="6858000"/>
  <p:notesSz cx="6858000" cy="9144000"/>
  <p:embeddedFontLs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Calibri Light" panose="020F0302020204030204" pitchFamily="34" charset="0"/>
      <p:regular r:id="rId68"/>
      <p:italic r:id="rId69"/>
    </p:embeddedFont>
    <p:embeddedFont>
      <p:font typeface="Cambria Math" panose="02040503050406030204" pitchFamily="18" charset="0"/>
      <p:regular r:id="rId70"/>
    </p:embeddedFont>
    <p:embeddedFont>
      <p:font typeface="Cordia New" panose="020B0304020202020204" pitchFamily="34" charset="-34"/>
      <p:regular r:id="rId71"/>
      <p:bold r:id="rId72"/>
      <p:italic r:id="rId73"/>
      <p:boldItalic r:id="rId74"/>
    </p:embeddedFont>
    <p:embeddedFont>
      <p:font typeface="Mali" panose="00000500000000000000" pitchFamily="2" charset="-34"/>
      <p:regular r:id="rId75"/>
      <p:bold r:id="rId76"/>
      <p:italic r:id="rId77"/>
      <p:boldItalic r:id="rId78"/>
    </p:embeddedFont>
    <p:embeddedFont>
      <p:font typeface="TH Sarabun New" panose="020B0500040200020003" pitchFamily="34" charset="-34"/>
      <p:regular r:id="rId79"/>
      <p:bold r:id="rId80"/>
      <p:italic r:id="rId81"/>
      <p:boldItalic r:id="rId82"/>
    </p:embeddedFont>
    <p:embeddedFont>
      <p:font typeface="TH SarabunPSK" panose="020B0500040200020003" pitchFamily="34" charset="-34"/>
      <p:regular r:id="rId83"/>
      <p:bold r:id="rId84"/>
      <p:italic r:id="rId85"/>
      <p:boldItalic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392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orient="horz" pos="456" userDrawn="1">
          <p15:clr>
            <a:srgbClr val="A4A3A4"/>
          </p15:clr>
        </p15:guide>
        <p15:guide id="6" orient="horz" pos="2424" userDrawn="1">
          <p15:clr>
            <a:srgbClr val="A4A3A4"/>
          </p15:clr>
        </p15:guide>
        <p15:guide id="7" orient="horz" pos="2880" userDrawn="1">
          <p15:clr>
            <a:srgbClr val="A4A3A4"/>
          </p15:clr>
        </p15:guide>
        <p15:guide id="9" orient="horz" pos="3840" userDrawn="1">
          <p15:clr>
            <a:srgbClr val="A4A3A4"/>
          </p15:clr>
        </p15:guide>
        <p15:guide id="10" pos="4320" userDrawn="1">
          <p15:clr>
            <a:srgbClr val="A4A3A4"/>
          </p15:clr>
        </p15:guide>
        <p15:guide id="11" pos="4824" userDrawn="1">
          <p15:clr>
            <a:srgbClr val="A4A3A4"/>
          </p15:clr>
        </p15:guide>
        <p15:guide id="12" pos="5280" userDrawn="1">
          <p15:clr>
            <a:srgbClr val="A4A3A4"/>
          </p15:clr>
        </p15:guide>
        <p15:guide id="13" pos="5784" userDrawn="1">
          <p15:clr>
            <a:srgbClr val="A4A3A4"/>
          </p15:clr>
        </p15:guide>
        <p15:guide id="14" pos="6240" userDrawn="1">
          <p15:clr>
            <a:srgbClr val="A4A3A4"/>
          </p15:clr>
        </p15:guide>
        <p15:guide id="15" pos="6720" userDrawn="1">
          <p15:clr>
            <a:srgbClr val="A4A3A4"/>
          </p15:clr>
        </p15:guide>
        <p15:guide id="16" pos="7200" userDrawn="1">
          <p15:clr>
            <a:srgbClr val="A4A3A4"/>
          </p15:clr>
        </p15:guide>
        <p15:guide id="17" pos="3336" userDrawn="1">
          <p15:clr>
            <a:srgbClr val="A4A3A4"/>
          </p15:clr>
        </p15:guide>
        <p15:guide id="18" pos="2880" userDrawn="1">
          <p15:clr>
            <a:srgbClr val="A4A3A4"/>
          </p15:clr>
        </p15:guide>
        <p15:guide id="19" pos="2424" userDrawn="1">
          <p15:clr>
            <a:srgbClr val="A4A3A4"/>
          </p15:clr>
        </p15:guide>
        <p15:guide id="20" pos="1944" userDrawn="1">
          <p15:clr>
            <a:srgbClr val="A4A3A4"/>
          </p15:clr>
        </p15:guide>
        <p15:guide id="21" pos="1440" userDrawn="1">
          <p15:clr>
            <a:srgbClr val="A4A3A4"/>
          </p15:clr>
        </p15:guide>
        <p15:guide id="22" pos="960" userDrawn="1">
          <p15:clr>
            <a:srgbClr val="A4A3A4"/>
          </p15:clr>
        </p15:guide>
        <p15:guide id="23" pos="480" userDrawn="1">
          <p15:clr>
            <a:srgbClr val="A4A3A4"/>
          </p15:clr>
        </p15:guide>
        <p15:guide id="25" pos="7560" userDrawn="1">
          <p15:clr>
            <a:srgbClr val="A4A3A4"/>
          </p15:clr>
        </p15:guide>
        <p15:guide id="26" orient="horz" pos="720" userDrawn="1">
          <p15:clr>
            <a:srgbClr val="A4A3A4"/>
          </p15:clr>
        </p15:guide>
        <p15:guide id="27" orient="horz" pos="3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C79"/>
    <a:srgbClr val="E95945"/>
    <a:srgbClr val="924286"/>
    <a:srgbClr val="23AD97"/>
    <a:srgbClr val="E53E27"/>
    <a:srgbClr val="2D8BB5"/>
    <a:srgbClr val="ECE0EC"/>
    <a:srgbClr val="FCE3E0"/>
    <a:srgbClr val="73B1FA"/>
    <a:srgbClr val="E6D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6" autoAdjust="0"/>
    <p:restoredTop sz="91230" autoAdjust="0"/>
  </p:normalViewPr>
  <p:slideViewPr>
    <p:cSldViewPr snapToGrid="0" showGuides="1">
      <p:cViewPr varScale="1">
        <p:scale>
          <a:sx n="101" d="100"/>
          <a:sy n="101" d="100"/>
        </p:scale>
        <p:origin x="1014" y="102"/>
      </p:cViewPr>
      <p:guideLst>
        <p:guide orient="horz" pos="1944"/>
        <p:guide pos="3840"/>
        <p:guide orient="horz" pos="1392"/>
        <p:guide orient="horz" pos="936"/>
        <p:guide orient="horz" pos="456"/>
        <p:guide orient="horz" pos="2424"/>
        <p:guide orient="horz" pos="2880"/>
        <p:guide orient="horz" pos="3840"/>
        <p:guide pos="4320"/>
        <p:guide pos="4824"/>
        <p:guide pos="5280"/>
        <p:guide pos="5784"/>
        <p:guide pos="6240"/>
        <p:guide pos="6720"/>
        <p:guide pos="7200"/>
        <p:guide pos="3336"/>
        <p:guide pos="2880"/>
        <p:guide pos="2424"/>
        <p:guide pos="1944"/>
        <p:guide pos="1440"/>
        <p:guide pos="960"/>
        <p:guide pos="480"/>
        <p:guide pos="7560"/>
        <p:guide orient="horz" pos="720"/>
        <p:guide orient="horz" pos="34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84" Type="http://schemas.openxmlformats.org/officeDocument/2006/relationships/font" Target="fonts/font21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3.fntdata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19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9A0D-3EE0-4F76-9871-4822BC65433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4560A-8245-4B23-AEC1-B6B440B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ตัวชี้วัด</a:t>
            </a:r>
            <a:endParaRPr lang="en-US" sz="1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13822" indent="-313822">
              <a:buFont typeface="Arial" charset="0"/>
              <a:buChar char="•"/>
            </a:pP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เข้าใจจำนวนตรรกยะและความสัมพันธ์ของจำนวนตรรกยะ และใช้สมบัติของจำนวนตรรกยะในการแก้ปัญหาคณิตศาสตร์และปัญหาในชีวิตจริง </a:t>
            </a:r>
            <a:r>
              <a:rPr lang="en-US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2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มฐ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ค 1.1 ม1/1</a:t>
            </a:r>
            <a:r>
              <a:rPr lang="en-US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1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0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21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39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19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7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34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7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สืบค้นจาก </a:t>
            </a:r>
            <a:r>
              <a:rPr lang="en-US" dirty="0"/>
              <a:t>https://weatherspark.com/countries/US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12D9A-CF04-4C44-88AA-2CD943AB22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12D9A-CF04-4C44-88AA-2CD943AB22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12D9A-CF04-4C44-88AA-2CD943AB22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12D9A-CF04-4C44-88AA-2CD943AB22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12D9A-CF04-4C44-88AA-2CD943AB22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9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8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560A-8245-4B23-AEC1-B6B440B210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8811-8FD3-4DB1-9443-CB32CAA4D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4330C-3C13-456B-B54B-3E62C54AF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DAF5-C58F-4612-8B21-CBC8DC39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01F9-172E-4EBD-8C8A-EFA4A8B1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4EFA-6904-41BF-AFF7-B882756F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1E10-DEEA-4174-B247-90D24D66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2ED9B-8385-498F-AE34-A03D41E78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C91C-2693-42E0-9C76-7F608370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00AF9-614A-470A-9CF4-EFAEEA1E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D3BE-C993-4908-AE1E-302AC4A8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8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0FD2B-45F8-49D9-AB02-FC3633CB2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F44DA-B456-4665-90CC-E0D434BE9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AA6B9-353C-4A03-824F-71188C1A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3B2EA-DC92-451A-A9F2-58950D7C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BBB4C-D453-471F-BF1F-1D71E7C4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5325-064F-4421-8D61-C49F6904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CCE1-EA1E-4156-A39A-ECD8B861C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205AA-2FED-4126-8240-DD42D10C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23756-7FDC-4FE9-8ECA-3EDD4A63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30BED-A26D-4BE9-8E0D-C191C167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77F9-6515-4F30-965B-4D233521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A85E8-EF96-420A-A971-EE4E7B570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0C249-2B6C-4A67-B79B-8081C33D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431E0-A0EA-490C-A5A7-B5AE8976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A0709-805C-4114-A10A-B8F9DB17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6614-B994-43B8-A793-45C63CC2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9C9A6-D199-45F1-B580-86A5C1492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B9559-AC9B-4097-AF11-F6393ABB0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2819B-E4DE-4584-8CD1-6734B293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B80B3-A9B7-457A-82BD-E5427210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3A226-6B16-48AC-9CF8-2973347C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9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049F-10B8-4671-B87F-1319AF13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005BB-CDF8-4CAD-BC7C-BD48932BB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943BA-F290-4C0F-96E7-B06504755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449C7-198D-4791-A7A9-6E41179F2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F8978-B9AF-4EA1-9EC1-22AAC2EC6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1D59A-1966-45A5-A863-9AA7FF34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1A806-C129-4CB5-8436-C36E272B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03576-84B9-4C06-9AC5-BBC7121A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4C73-322D-4522-B30E-C68A7441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D3517-A5F6-4084-96F2-5B8453CF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68418-CEC9-4F67-A179-1C5AE8EB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BBDE-C64F-49AE-AF27-2E3B5232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8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29294-9D81-4359-BDA1-178358E2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5D694-1F42-49B7-8DAF-A5BE8F78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1D830-9FE7-4606-A878-84A9FD4A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C332-A2A3-4268-AEAF-A0BB0C43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4EC4-4E0B-409D-A5E9-ACEF5EB4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BADC-A50D-4D66-85FA-9708DECFE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F89B2-C99A-48A2-A91E-88958A83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64C84-8F9D-4DD3-8A08-103C7322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BC7D0-16B0-4B72-8CCC-4398C4EA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5877-AC75-4DAD-BC06-3979CF49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47A8D-CF67-417F-AB5F-6A810AF77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23E8D-7DF4-4573-9DFA-106AC6FA3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D8AB9-A9DD-492D-8567-417BD296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10FE8-43CC-4861-8869-00287E35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1F095-CDD6-4B54-B027-1B0D679D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1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E210E-9D09-46F0-92D0-FACAEB46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86C35-3B5C-420D-867F-79C07E20B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48511-8326-4765-880B-D331C2035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CA39-64C6-4AF3-9295-04E002817D6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36E8F-58DB-4096-A61E-7D563CD3A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B4603-D2F4-4BDA-A275-5CC41E326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FAFD-6D26-4DBB-91FB-7BFF19D93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46.png"/><Relationship Id="rId10" Type="http://schemas.openxmlformats.org/officeDocument/2006/relationships/image" Target="../media/image48.svg"/><Relationship Id="rId4" Type="http://schemas.openxmlformats.org/officeDocument/2006/relationships/slide" Target="slide11.xml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46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18.jpeg"/><Relationship Id="rId7" Type="http://schemas.openxmlformats.org/officeDocument/2006/relationships/slide" Target="slide15.xml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4.png"/><Relationship Id="rId5" Type="http://schemas.openxmlformats.org/officeDocument/2006/relationships/image" Target="../media/image23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47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12" Type="http://schemas.openxmlformats.org/officeDocument/2006/relationships/image" Target="../media/image6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24.png"/><Relationship Id="rId4" Type="http://schemas.openxmlformats.org/officeDocument/2006/relationships/image" Target="../media/image62.png"/><Relationship Id="rId9" Type="http://schemas.openxmlformats.org/officeDocument/2006/relationships/image" Target="../media/image23.png"/><Relationship Id="rId14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48.svg"/><Relationship Id="rId3" Type="http://schemas.openxmlformats.org/officeDocument/2006/relationships/image" Target="../media/image18.jpe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24.png"/><Relationship Id="rId15" Type="http://schemas.openxmlformats.org/officeDocument/2006/relationships/image" Target="../media/image61.png"/><Relationship Id="rId10" Type="http://schemas.openxmlformats.org/officeDocument/2006/relationships/image" Target="../media/image73.png"/><Relationship Id="rId4" Type="http://schemas.openxmlformats.org/officeDocument/2006/relationships/image" Target="../media/image23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1.png"/><Relationship Id="rId3" Type="http://schemas.openxmlformats.org/officeDocument/2006/relationships/image" Target="../media/image54.png"/><Relationship Id="rId7" Type="http://schemas.openxmlformats.org/officeDocument/2006/relationships/image" Target="../media/image23.png"/><Relationship Id="rId12" Type="http://schemas.openxmlformats.org/officeDocument/2006/relationships/image" Target="../media/image5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slide" Target="slide21.xml"/><Relationship Id="rId5" Type="http://schemas.openxmlformats.org/officeDocument/2006/relationships/image" Target="../media/image79.png"/><Relationship Id="rId10" Type="http://schemas.openxmlformats.org/officeDocument/2006/relationships/image" Target="../media/image68.png"/><Relationship Id="rId4" Type="http://schemas.openxmlformats.org/officeDocument/2006/relationships/image" Target="../media/image78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3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3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3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3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82.png"/><Relationship Id="rId3" Type="http://schemas.openxmlformats.org/officeDocument/2006/relationships/image" Target="../media/image18.jpeg"/><Relationship Id="rId21" Type="http://schemas.openxmlformats.org/officeDocument/2006/relationships/image" Target="../media/image47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4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24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77.png"/><Relationship Id="rId4" Type="http://schemas.openxmlformats.org/officeDocument/2006/relationships/image" Target="../media/image23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110.pn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image" Target="../media/image18.jpe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1.png"/><Relationship Id="rId3" Type="http://schemas.openxmlformats.org/officeDocument/2006/relationships/image" Target="../media/image18.jpeg"/><Relationship Id="rId7" Type="http://schemas.openxmlformats.org/officeDocument/2006/relationships/image" Target="../media/image910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02.png"/><Relationship Id="rId5" Type="http://schemas.openxmlformats.org/officeDocument/2006/relationships/image" Target="../media/image24.png"/><Relationship Id="rId10" Type="http://schemas.openxmlformats.org/officeDocument/2006/relationships/image" Target="../media/image101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107.png"/><Relationship Id="rId3" Type="http://schemas.openxmlformats.org/officeDocument/2006/relationships/image" Target="../media/image18.jpe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5.png"/><Relationship Id="rId15" Type="http://schemas.openxmlformats.org/officeDocument/2006/relationships/image" Target="../media/image23.png"/><Relationship Id="rId10" Type="http://schemas.openxmlformats.org/officeDocument/2006/relationships/image" Target="../media/image83.png"/><Relationship Id="rId4" Type="http://schemas.openxmlformats.org/officeDocument/2006/relationships/image" Target="../media/image24.png"/><Relationship Id="rId9" Type="http://schemas.openxmlformats.org/officeDocument/2006/relationships/image" Target="../media/image740.png"/><Relationship Id="rId1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Relationship Id="rId9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83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83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83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10.png"/><Relationship Id="rId18" Type="http://schemas.openxmlformats.org/officeDocument/2006/relationships/image" Target="../media/image61.png"/><Relationship Id="rId3" Type="http://schemas.openxmlformats.org/officeDocument/2006/relationships/image" Target="../media/image23.png"/><Relationship Id="rId21" Type="http://schemas.openxmlformats.org/officeDocument/2006/relationships/image" Target="../media/image48.svg"/><Relationship Id="rId7" Type="http://schemas.openxmlformats.org/officeDocument/2006/relationships/image" Target="../media/image99.png"/><Relationship Id="rId12" Type="http://schemas.openxmlformats.org/officeDocument/2006/relationships/image" Target="../media/image109.png"/><Relationship Id="rId17" Type="http://schemas.openxmlformats.org/officeDocument/2006/relationships/image" Target="../media/image96.png"/><Relationship Id="rId2" Type="http://schemas.openxmlformats.org/officeDocument/2006/relationships/image" Target="../media/image18.jpeg"/><Relationship Id="rId16" Type="http://schemas.openxmlformats.org/officeDocument/2006/relationships/image" Target="../media/image11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8.png"/><Relationship Id="rId5" Type="http://schemas.openxmlformats.org/officeDocument/2006/relationships/image" Target="../media/image97.png"/><Relationship Id="rId15" Type="http://schemas.openxmlformats.org/officeDocument/2006/relationships/image" Target="../media/image112.png"/><Relationship Id="rId10" Type="http://schemas.openxmlformats.org/officeDocument/2006/relationships/image" Target="../media/image104.png"/><Relationship Id="rId19" Type="http://schemas.openxmlformats.org/officeDocument/2006/relationships/image" Target="../media/image77.png"/><Relationship Id="rId4" Type="http://schemas.openxmlformats.org/officeDocument/2006/relationships/image" Target="../media/image24.png"/><Relationship Id="rId9" Type="http://schemas.openxmlformats.org/officeDocument/2006/relationships/image" Target="../media/image103.png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1031.png"/><Relationship Id="rId3" Type="http://schemas.openxmlformats.org/officeDocument/2006/relationships/image" Target="../media/image18.jpeg"/><Relationship Id="rId7" Type="http://schemas.openxmlformats.org/officeDocument/2006/relationships/image" Target="../media/image115.png"/><Relationship Id="rId12" Type="http://schemas.openxmlformats.org/officeDocument/2006/relationships/image" Target="../media/image9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50.png"/><Relationship Id="rId5" Type="http://schemas.openxmlformats.org/officeDocument/2006/relationships/image" Target="../media/image114.png"/><Relationship Id="rId10" Type="http://schemas.openxmlformats.org/officeDocument/2006/relationships/image" Target="../media/image1001.png"/><Relationship Id="rId4" Type="http://schemas.openxmlformats.org/officeDocument/2006/relationships/image" Target="../media/image24.png"/><Relationship Id="rId9" Type="http://schemas.openxmlformats.org/officeDocument/2006/relationships/image" Target="../media/image930.png"/><Relationship Id="rId1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100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0.png"/><Relationship Id="rId5" Type="http://schemas.microsoft.com/office/2007/relationships/hdphoto" Target="../media/hdphoto2.wdp"/><Relationship Id="rId4" Type="http://schemas.openxmlformats.org/officeDocument/2006/relationships/image" Target="../media/image114.png"/><Relationship Id="rId9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30.png"/><Relationship Id="rId7" Type="http://schemas.openxmlformats.org/officeDocument/2006/relationships/image" Target="../media/image1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4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1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0.png"/><Relationship Id="rId5" Type="http://schemas.microsoft.com/office/2007/relationships/hdphoto" Target="../media/hdphoto2.wdp"/><Relationship Id="rId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4.png"/><Relationship Id="rId7" Type="http://schemas.openxmlformats.org/officeDocument/2006/relationships/image" Target="../media/image108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1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2.png"/><Relationship Id="rId3" Type="http://schemas.openxmlformats.org/officeDocument/2006/relationships/image" Target="../media/image18.jpeg"/><Relationship Id="rId7" Type="http://schemas.openxmlformats.org/officeDocument/2006/relationships/image" Target="../media/image119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15.png"/><Relationship Id="rId5" Type="http://schemas.openxmlformats.org/officeDocument/2006/relationships/image" Target="../media/image117.png"/><Relationship Id="rId15" Type="http://schemas.openxmlformats.org/officeDocument/2006/relationships/image" Target="../media/image47.png"/><Relationship Id="rId10" Type="http://schemas.openxmlformats.org/officeDocument/2006/relationships/image" Target="../media/image24.png"/><Relationship Id="rId4" Type="http://schemas.openxmlformats.org/officeDocument/2006/relationships/image" Target="../media/image116.png"/><Relationship Id="rId9" Type="http://schemas.openxmlformats.org/officeDocument/2006/relationships/image" Target="../media/image23.png"/><Relationship Id="rId1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3.png"/><Relationship Id="rId7" Type="http://schemas.openxmlformats.org/officeDocument/2006/relationships/image" Target="../media/image43.png"/><Relationship Id="rId12" Type="http://schemas.openxmlformats.org/officeDocument/2006/relationships/image" Target="../media/image1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8.png"/><Relationship Id="rId5" Type="http://schemas.openxmlformats.org/officeDocument/2006/relationships/image" Target="../media/image39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18.jpeg"/><Relationship Id="rId21" Type="http://schemas.openxmlformats.org/officeDocument/2006/relationships/image" Target="../media/image24.png"/><Relationship Id="rId7" Type="http://schemas.openxmlformats.org/officeDocument/2006/relationships/image" Target="../media/image240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5" Type="http://schemas.openxmlformats.org/officeDocument/2006/relationships/image" Target="../media/image40.png"/><Relationship Id="rId23" Type="http://schemas.openxmlformats.org/officeDocument/2006/relationships/image" Target="../media/image45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1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EEAE08-52E0-4D05-B8F8-DE756CA520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97D49A-B33E-4563-99FD-BC66AB756602}"/>
              </a:ext>
            </a:extLst>
          </p:cNvPr>
          <p:cNvSpPr/>
          <p:nvPr/>
        </p:nvSpPr>
        <p:spPr>
          <a:xfrm>
            <a:off x="-1" y="2021125"/>
            <a:ext cx="4239527" cy="2345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3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600C75-E1C4-4F93-81CD-B92E4EAC7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" y="1573423"/>
            <a:ext cx="4663844" cy="1341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9FEE36-3DE4-42D1-9F74-0C7F9D130B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2766" y="223284"/>
            <a:ext cx="304055" cy="320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69DB96-458E-471A-BFFF-A355A84FB8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42" r="19003"/>
          <a:stretch/>
        </p:blipFill>
        <p:spPr>
          <a:xfrm>
            <a:off x="331912" y="2446876"/>
            <a:ext cx="3002286" cy="701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DF0626-17F5-4380-8BE4-CA73E4577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4" y="2954321"/>
            <a:ext cx="3877392" cy="877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DA4E14-A145-4F11-83D2-D6284C78E0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42"/>
          <a:stretch/>
        </p:blipFill>
        <p:spPr>
          <a:xfrm>
            <a:off x="331912" y="4128918"/>
            <a:ext cx="3042168" cy="7011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8D6A1E-3326-4FC0-A6DC-EB9D8A325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10" y="4709938"/>
            <a:ext cx="2645893" cy="591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E0CC10-7E08-4ACE-A0DF-715C698BA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4" y="6362411"/>
            <a:ext cx="224352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6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1664EB97-308B-4947-95CE-594E3A0BD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2626624-A7A9-409B-9D96-07645C1B502A}"/>
              </a:ext>
            </a:extLst>
          </p:cNvPr>
          <p:cNvSpPr/>
          <p:nvPr/>
        </p:nvSpPr>
        <p:spPr>
          <a:xfrm>
            <a:off x="576314" y="1060782"/>
            <a:ext cx="11039372" cy="2226513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D780F7-6D13-4E4E-9C0A-DB39567DB083}"/>
              </a:ext>
            </a:extLst>
          </p:cNvPr>
          <p:cNvSpPr txBox="1"/>
          <p:nvPr/>
        </p:nvSpPr>
        <p:spPr>
          <a:xfrm>
            <a:off x="576313" y="402192"/>
            <a:ext cx="575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เขียนแสดงจำนวนเต็ม โดยใช้เส้นจำนวนได้ ดังนี้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0B3D2B-EB3D-446E-AE4E-9953984EE3C5}"/>
              </a:ext>
            </a:extLst>
          </p:cNvPr>
          <p:cNvGrpSpPr/>
          <p:nvPr/>
        </p:nvGrpSpPr>
        <p:grpSpPr>
          <a:xfrm>
            <a:off x="1333320" y="1462974"/>
            <a:ext cx="9496425" cy="1517717"/>
            <a:chOff x="1333320" y="1462974"/>
            <a:chExt cx="9496425" cy="151771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F4AB8BE-1B7A-4630-BF3F-54D0B8F2107A}"/>
                </a:ext>
              </a:extLst>
            </p:cNvPr>
            <p:cNvCxnSpPr>
              <a:cxnSpLocks/>
            </p:cNvCxnSpPr>
            <p:nvPr/>
          </p:nvCxnSpPr>
          <p:spPr>
            <a:xfrm>
              <a:off x="1333320" y="2277017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D502178-F691-4B9E-8663-46356F844CDB}"/>
                </a:ext>
              </a:extLst>
            </p:cNvPr>
            <p:cNvGrpSpPr/>
            <p:nvPr/>
          </p:nvGrpSpPr>
          <p:grpSpPr>
            <a:xfrm>
              <a:off x="2174716" y="2143380"/>
              <a:ext cx="7812057" cy="284955"/>
              <a:chOff x="2184421" y="4688514"/>
              <a:chExt cx="7812057" cy="28495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80EC9ED-DA4B-4337-8494-72248750F803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09A0D1C-9957-4F66-91F1-8AD1A96A4D35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46DE71B-2CB0-4290-A5B0-D0B0DFCE7FFA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5F42C77-629A-482F-83B5-5BF9B75F7030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501B1D4-3BF7-4D31-B68F-C736407AB666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D7430C7-9EC2-4C9D-8679-E1801DF31342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05BE22B-FA48-4B21-B0AF-1D9876E3C94F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26077C8-B247-4295-A99E-4E21703EB10A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FA5585F-1A6D-40CF-BE18-764239BCC0C6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3ACC293-BD21-44E6-A3C8-93DDA02A3AFA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A1B5198-F8EB-4B74-8FD0-021EC9B9D316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E7D0EB-D33D-431E-975C-064AEBD98191}"/>
                </a:ext>
              </a:extLst>
            </p:cNvPr>
            <p:cNvGrpSpPr/>
            <p:nvPr/>
          </p:nvGrpSpPr>
          <p:grpSpPr>
            <a:xfrm>
              <a:off x="1956827" y="1462974"/>
              <a:ext cx="8205076" cy="1517717"/>
              <a:chOff x="1966532" y="1402393"/>
              <a:chExt cx="8205076" cy="1517717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B7A1FF3-794B-4455-97F5-FD806207FD5F}"/>
                  </a:ext>
                </a:extLst>
              </p:cNvPr>
              <p:cNvSpPr txBox="1"/>
              <p:nvPr/>
            </p:nvSpPr>
            <p:spPr>
              <a:xfrm>
                <a:off x="1966532" y="239689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58E0C7F-A635-4522-9AA0-115443FDD340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C5356AB-84E6-4F6C-B4AB-6A493EA341AD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39B4574-CA6A-4BF0-99E6-22E5F4960160}"/>
                  </a:ext>
                </a:extLst>
              </p:cNvPr>
              <p:cNvSpPr txBox="1"/>
              <p:nvPr/>
            </p:nvSpPr>
            <p:spPr>
              <a:xfrm>
                <a:off x="4351402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7AE83E-58C5-48A5-A9E9-D61CD124C3E8}"/>
                  </a:ext>
                </a:extLst>
              </p:cNvPr>
              <p:cNvSpPr txBox="1"/>
              <p:nvPr/>
            </p:nvSpPr>
            <p:spPr>
              <a:xfrm>
                <a:off x="5103051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2EAAB04-FE89-4EA4-9C25-0EBFC5D566B9}"/>
                  </a:ext>
                </a:extLst>
              </p:cNvPr>
              <p:cNvSpPr txBox="1"/>
              <p:nvPr/>
            </p:nvSpPr>
            <p:spPr>
              <a:xfrm>
                <a:off x="5923542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14224F6-53DF-4B4A-BB07-F18F443E3CC8}"/>
                  </a:ext>
                </a:extLst>
              </p:cNvPr>
              <p:cNvSpPr txBox="1"/>
              <p:nvPr/>
            </p:nvSpPr>
            <p:spPr>
              <a:xfrm>
                <a:off x="7507080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65DB85C-CFD3-4C1E-8452-D64C848D29A1}"/>
                  </a:ext>
                </a:extLst>
              </p:cNvPr>
              <p:cNvSpPr txBox="1"/>
              <p:nvPr/>
            </p:nvSpPr>
            <p:spPr>
              <a:xfrm>
                <a:off x="6707350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EBA3D9D-630D-4D42-AD5F-F6CB35A2EC03}"/>
                  </a:ext>
                </a:extLst>
              </p:cNvPr>
              <p:cNvSpPr txBox="1"/>
              <p:nvPr/>
            </p:nvSpPr>
            <p:spPr>
              <a:xfrm>
                <a:off x="8282016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A5AF3C3-D671-4CA4-990B-B28CD6E73892}"/>
                  </a:ext>
                </a:extLst>
              </p:cNvPr>
              <p:cNvSpPr txBox="1"/>
              <p:nvPr/>
            </p:nvSpPr>
            <p:spPr>
              <a:xfrm>
                <a:off x="9064160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C3147EA-D780-4CFE-A9D3-99118ADBA0EC}"/>
                  </a:ext>
                </a:extLst>
              </p:cNvPr>
              <p:cNvSpPr txBox="1"/>
              <p:nvPr/>
            </p:nvSpPr>
            <p:spPr>
              <a:xfrm>
                <a:off x="9857098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6C2DD34-FD8F-4C69-895A-05611A5AE738}"/>
                  </a:ext>
                </a:extLst>
              </p:cNvPr>
              <p:cNvSpPr txBox="1"/>
              <p:nvPr/>
            </p:nvSpPr>
            <p:spPr>
              <a:xfrm>
                <a:off x="5746394" y="1402393"/>
                <a:ext cx="686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ศูนย์</a:t>
                </a:r>
                <a:endPara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pic>
        <p:nvPicPr>
          <p:cNvPr id="25" name="Picture 24">
            <a:hlinkClick r:id="rId4" action="ppaction://hlinksldjump"/>
            <a:extLst>
              <a:ext uri="{FF2B5EF4-FFF2-40B4-BE49-F238E27FC236}">
                <a16:creationId xmlns:a16="http://schemas.microsoft.com/office/drawing/2014/main" id="{8E86B6AE-CBBE-4216-8B79-9F78A7E2B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69" y="1935882"/>
            <a:ext cx="701764" cy="682270"/>
          </a:xfrm>
          <a:prstGeom prst="rect">
            <a:avLst/>
          </a:prstGeom>
        </p:spPr>
      </p:pic>
      <p:pic>
        <p:nvPicPr>
          <p:cNvPr id="75" name="Picture 74">
            <a:hlinkClick r:id="rId6" action="ppaction://hlinksldjump"/>
            <a:extLst>
              <a:ext uri="{FF2B5EF4-FFF2-40B4-BE49-F238E27FC236}">
                <a16:creationId xmlns:a16="http://schemas.microsoft.com/office/drawing/2014/main" id="{7BBC49D0-2510-445C-90A6-4C2C837EB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71867" y="1935882"/>
            <a:ext cx="701764" cy="682270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CE2B03-4C8F-4875-B4ED-70548C57BF02}"/>
              </a:ext>
            </a:extLst>
          </p:cNvPr>
          <p:cNvCxnSpPr>
            <a:cxnSpLocks/>
          </p:cNvCxnSpPr>
          <p:nvPr/>
        </p:nvCxnSpPr>
        <p:spPr>
          <a:xfrm>
            <a:off x="6861952" y="1736293"/>
            <a:ext cx="3124821" cy="0"/>
          </a:xfrm>
          <a:prstGeom prst="straightConnector1">
            <a:avLst/>
          </a:prstGeom>
          <a:ln w="63500">
            <a:solidFill>
              <a:srgbClr val="23AD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C301A2-64C7-4490-B3A9-D26BF3C8AAC5}"/>
              </a:ext>
            </a:extLst>
          </p:cNvPr>
          <p:cNvCxnSpPr>
            <a:cxnSpLocks/>
          </p:cNvCxnSpPr>
          <p:nvPr/>
        </p:nvCxnSpPr>
        <p:spPr>
          <a:xfrm flipH="1">
            <a:off x="2115691" y="1737982"/>
            <a:ext cx="3211482" cy="0"/>
          </a:xfrm>
          <a:prstGeom prst="straightConnector1">
            <a:avLst/>
          </a:prstGeom>
          <a:ln w="63500">
            <a:solidFill>
              <a:srgbClr val="ED7B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B263645-27DC-411A-AF79-A9D490A0C6BB}"/>
              </a:ext>
            </a:extLst>
          </p:cNvPr>
          <p:cNvGrpSpPr/>
          <p:nvPr/>
        </p:nvGrpSpPr>
        <p:grpSpPr>
          <a:xfrm>
            <a:off x="7480112" y="1431384"/>
            <a:ext cx="1947046" cy="629365"/>
            <a:chOff x="4472506" y="5862554"/>
            <a:chExt cx="1451496" cy="55048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A1153AA-BD07-4F41-8296-75E9CDBC6DC5}"/>
                </a:ext>
              </a:extLst>
            </p:cNvPr>
            <p:cNvSpPr/>
            <p:nvPr/>
          </p:nvSpPr>
          <p:spPr>
            <a:xfrm>
              <a:off x="4472506" y="5862554"/>
              <a:ext cx="1397305" cy="457641"/>
            </a:xfrm>
            <a:prstGeom prst="roundRect">
              <a:avLst>
                <a:gd name="adj" fmla="val 50000"/>
              </a:avLst>
            </a:prstGeom>
            <a:solidFill>
              <a:srgbClr val="23AD97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2B48DEB-8E2C-4383-815C-889658B5DD04}"/>
                </a:ext>
              </a:extLst>
            </p:cNvPr>
            <p:cNvSpPr txBox="1"/>
            <p:nvPr/>
          </p:nvSpPr>
          <p:spPr>
            <a:xfrm>
              <a:off x="4632402" y="5901557"/>
              <a:ext cx="1291600" cy="51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มีค่ามากขึ้น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30B99B7-2B9E-4AD1-82E6-DC9ECE9E1553}"/>
              </a:ext>
            </a:extLst>
          </p:cNvPr>
          <p:cNvGrpSpPr/>
          <p:nvPr/>
        </p:nvGrpSpPr>
        <p:grpSpPr>
          <a:xfrm>
            <a:off x="2889393" y="1431398"/>
            <a:ext cx="1874354" cy="629348"/>
            <a:chOff x="4472506" y="5862554"/>
            <a:chExt cx="1397305" cy="55046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DB7958F4-1B87-4632-9AC5-579F3B927524}"/>
                </a:ext>
              </a:extLst>
            </p:cNvPr>
            <p:cNvSpPr/>
            <p:nvPr/>
          </p:nvSpPr>
          <p:spPr>
            <a:xfrm>
              <a:off x="4472506" y="5862554"/>
              <a:ext cx="1397305" cy="457641"/>
            </a:xfrm>
            <a:prstGeom prst="roundRect">
              <a:avLst>
                <a:gd name="adj" fmla="val 50000"/>
              </a:avLst>
            </a:prstGeom>
            <a:solidFill>
              <a:srgbClr val="ED7B6B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BC989B0-9B02-45F3-8B6A-540B8F23AC33}"/>
                </a:ext>
              </a:extLst>
            </p:cNvPr>
            <p:cNvSpPr txBox="1"/>
            <p:nvPr/>
          </p:nvSpPr>
          <p:spPr>
            <a:xfrm>
              <a:off x="4632402" y="5901539"/>
              <a:ext cx="1081729" cy="511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มีค่าน้อยลง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E0D1812-AE1D-4587-8663-17415C1D7DE1}"/>
              </a:ext>
            </a:extLst>
          </p:cNvPr>
          <p:cNvGrpSpPr/>
          <p:nvPr/>
        </p:nvGrpSpPr>
        <p:grpSpPr>
          <a:xfrm>
            <a:off x="6463301" y="3627864"/>
            <a:ext cx="4823550" cy="2471733"/>
            <a:chOff x="6463301" y="3627864"/>
            <a:chExt cx="4823550" cy="2471733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3E35D9EF-181F-466D-BF83-C38C3A4CD6CE}"/>
                </a:ext>
              </a:extLst>
            </p:cNvPr>
            <p:cNvSpPr/>
            <p:nvPr/>
          </p:nvSpPr>
          <p:spPr>
            <a:xfrm>
              <a:off x="6493643" y="3846024"/>
              <a:ext cx="4793208" cy="2253573"/>
            </a:xfrm>
            <a:prstGeom prst="roundRect">
              <a:avLst>
                <a:gd name="adj" fmla="val 10468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C87F690-7520-4DEF-AA1E-866E498CDB81}"/>
                </a:ext>
              </a:extLst>
            </p:cNvPr>
            <p:cNvSpPr txBox="1"/>
            <p:nvPr/>
          </p:nvSpPr>
          <p:spPr>
            <a:xfrm>
              <a:off x="6818459" y="4307605"/>
              <a:ext cx="42312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ทุกจำนวนจะอยู่</a:t>
              </a: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ทางขวาของศูนย์ 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โดยเริ่มจาก 1 แล้วเพิ่มขึ้นทีละ 1 และ</a:t>
              </a:r>
              <a:r>
                <a:rPr lang="en-US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มีค่ามากขึ้นเรื่อย ๆ </a:t>
              </a:r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โดยไม่มีที่สิ้นสุด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6DB215A4-F230-4117-BECF-97E864A4CB93}"/>
                </a:ext>
              </a:extLst>
            </p:cNvPr>
            <p:cNvSpPr/>
            <p:nvPr/>
          </p:nvSpPr>
          <p:spPr>
            <a:xfrm>
              <a:off x="6463301" y="3627864"/>
              <a:ext cx="2121260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11238FA-EB5F-48CD-9C3B-A73991BAE6D4}"/>
                </a:ext>
              </a:extLst>
            </p:cNvPr>
            <p:cNvSpPr txBox="1"/>
            <p:nvPr/>
          </p:nvSpPr>
          <p:spPr>
            <a:xfrm>
              <a:off x="6565977" y="3650997"/>
              <a:ext cx="19159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จำนวนเต็มบวก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8C7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530FA-69E5-44D0-B6CA-114A524E2923}"/>
              </a:ext>
            </a:extLst>
          </p:cNvPr>
          <p:cNvGrpSpPr/>
          <p:nvPr/>
        </p:nvGrpSpPr>
        <p:grpSpPr>
          <a:xfrm>
            <a:off x="905149" y="3634051"/>
            <a:ext cx="4809851" cy="2465546"/>
            <a:chOff x="905149" y="3634051"/>
            <a:chExt cx="4809851" cy="2465546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71508CED-8B79-4466-B0F3-1580C62BC71A}"/>
                </a:ext>
              </a:extLst>
            </p:cNvPr>
            <p:cNvSpPr/>
            <p:nvPr/>
          </p:nvSpPr>
          <p:spPr>
            <a:xfrm>
              <a:off x="921792" y="3846024"/>
              <a:ext cx="4793208" cy="2253573"/>
            </a:xfrm>
            <a:prstGeom prst="roundRect">
              <a:avLst>
                <a:gd name="adj" fmla="val 10468"/>
              </a:avLst>
            </a:prstGeom>
            <a:solidFill>
              <a:schemeClr val="bg1"/>
            </a:solidFill>
            <a:ln w="15875">
              <a:solidFill>
                <a:srgbClr val="ED7B6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177FD14-AC39-4D04-995B-933D6701D7CE}"/>
                </a:ext>
              </a:extLst>
            </p:cNvPr>
            <p:cNvSpPr txBox="1"/>
            <p:nvPr/>
          </p:nvSpPr>
          <p:spPr>
            <a:xfrm>
              <a:off x="1264037" y="4328121"/>
              <a:ext cx="41472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ทุกจำนวนจะอยู่</a:t>
              </a:r>
              <a:r>
                <a:rPr lang="th-TH" sz="3200" b="1" dirty="0">
                  <a:solidFill>
                    <a:srgbClr val="ED7B6B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ทางซ้ายของศูนย์ </a:t>
              </a:r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โดยเริ่มจาก -1 แล้วลดลงทีละ 1 และ</a:t>
              </a:r>
              <a:r>
                <a:rPr lang="th-TH" sz="3200" b="1" dirty="0">
                  <a:solidFill>
                    <a:srgbClr val="ED7B6B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มีค่าน้อยลงเรื่อย ๆ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โดยไม่มีที่สิ้นสุด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EB3502C8-7339-490F-BCA4-C64C460B1908}"/>
                </a:ext>
              </a:extLst>
            </p:cNvPr>
            <p:cNvSpPr/>
            <p:nvPr/>
          </p:nvSpPr>
          <p:spPr>
            <a:xfrm>
              <a:off x="905149" y="3634051"/>
              <a:ext cx="2121260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ED7B6B"/>
              </a:solidFill>
              <a:prstDash val="sysDash"/>
            </a:ln>
            <a:effectLst>
              <a:outerShdw dist="50800" dir="2700000" algn="tl" rotWithShape="0">
                <a:srgbClr val="ED7B6B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540D931-6A45-475C-8BB4-CC989C54E89B}"/>
                </a:ext>
              </a:extLst>
            </p:cNvPr>
            <p:cNvSpPr txBox="1"/>
            <p:nvPr/>
          </p:nvSpPr>
          <p:spPr>
            <a:xfrm>
              <a:off x="1083967" y="3659619"/>
              <a:ext cx="17636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ED7B6B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จำนวนเต็มลบ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B6B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14" name="Picture 1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CAA29E-EAED-4948-8CD5-99A2BB9A6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EB53CF1-78DF-4466-98A7-985E79F019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C2976C7C-018D-4860-AE90-B1E45695C3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247222">
            <a:off x="1623531" y="2374515"/>
            <a:ext cx="299785" cy="379728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19AA3D36-BD6D-437B-BEE2-3914A19BFD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247222">
            <a:off x="10921113" y="2332403"/>
            <a:ext cx="299785" cy="3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7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1664EB97-308B-4947-95CE-594E3A0BD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2626624-A7A9-409B-9D96-07645C1B502A}"/>
              </a:ext>
            </a:extLst>
          </p:cNvPr>
          <p:cNvSpPr/>
          <p:nvPr/>
        </p:nvSpPr>
        <p:spPr>
          <a:xfrm>
            <a:off x="576314" y="1060782"/>
            <a:ext cx="11039372" cy="2226513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D780F7-6D13-4E4E-9C0A-DB39567DB083}"/>
              </a:ext>
            </a:extLst>
          </p:cNvPr>
          <p:cNvSpPr txBox="1"/>
          <p:nvPr/>
        </p:nvSpPr>
        <p:spPr>
          <a:xfrm>
            <a:off x="576313" y="402192"/>
            <a:ext cx="575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เขียนแสดงจำนวนเต็ม โดยใช้เส้นจำนวนได้ ดังนี้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CE2B03-4C8F-4875-B4ED-70548C57BF02}"/>
              </a:ext>
            </a:extLst>
          </p:cNvPr>
          <p:cNvCxnSpPr>
            <a:cxnSpLocks/>
          </p:cNvCxnSpPr>
          <p:nvPr/>
        </p:nvCxnSpPr>
        <p:spPr>
          <a:xfrm>
            <a:off x="6861952" y="1736293"/>
            <a:ext cx="3124821" cy="0"/>
          </a:xfrm>
          <a:prstGeom prst="straightConnector1">
            <a:avLst/>
          </a:prstGeom>
          <a:ln w="63500">
            <a:solidFill>
              <a:srgbClr val="23AD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C301A2-64C7-4490-B3A9-D26BF3C8AAC5}"/>
              </a:ext>
            </a:extLst>
          </p:cNvPr>
          <p:cNvCxnSpPr>
            <a:cxnSpLocks/>
          </p:cNvCxnSpPr>
          <p:nvPr/>
        </p:nvCxnSpPr>
        <p:spPr>
          <a:xfrm flipH="1">
            <a:off x="2115691" y="1737982"/>
            <a:ext cx="3211482" cy="0"/>
          </a:xfrm>
          <a:prstGeom prst="straightConnector1">
            <a:avLst/>
          </a:prstGeom>
          <a:ln w="63500">
            <a:solidFill>
              <a:srgbClr val="ED7B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B263645-27DC-411A-AF79-A9D490A0C6BB}"/>
              </a:ext>
            </a:extLst>
          </p:cNvPr>
          <p:cNvGrpSpPr/>
          <p:nvPr/>
        </p:nvGrpSpPr>
        <p:grpSpPr>
          <a:xfrm>
            <a:off x="7480112" y="1431384"/>
            <a:ext cx="1947046" cy="629365"/>
            <a:chOff x="4472506" y="5862554"/>
            <a:chExt cx="1451496" cy="55048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A1153AA-BD07-4F41-8296-75E9CDBC6DC5}"/>
                </a:ext>
              </a:extLst>
            </p:cNvPr>
            <p:cNvSpPr/>
            <p:nvPr/>
          </p:nvSpPr>
          <p:spPr>
            <a:xfrm>
              <a:off x="4472506" y="5862554"/>
              <a:ext cx="1397305" cy="457641"/>
            </a:xfrm>
            <a:prstGeom prst="roundRect">
              <a:avLst>
                <a:gd name="adj" fmla="val 50000"/>
              </a:avLst>
            </a:prstGeom>
            <a:solidFill>
              <a:srgbClr val="23AD97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2B48DEB-8E2C-4383-815C-889658B5DD04}"/>
                </a:ext>
              </a:extLst>
            </p:cNvPr>
            <p:cNvSpPr txBox="1"/>
            <p:nvPr/>
          </p:nvSpPr>
          <p:spPr>
            <a:xfrm>
              <a:off x="4632402" y="5901557"/>
              <a:ext cx="1291600" cy="51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มีค่ามากขึ้น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30B99B7-2B9E-4AD1-82E6-DC9ECE9E1553}"/>
              </a:ext>
            </a:extLst>
          </p:cNvPr>
          <p:cNvGrpSpPr/>
          <p:nvPr/>
        </p:nvGrpSpPr>
        <p:grpSpPr>
          <a:xfrm>
            <a:off x="2889393" y="1431398"/>
            <a:ext cx="1874354" cy="629348"/>
            <a:chOff x="4472506" y="5862554"/>
            <a:chExt cx="1397305" cy="55046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DB7958F4-1B87-4632-9AC5-579F3B927524}"/>
                </a:ext>
              </a:extLst>
            </p:cNvPr>
            <p:cNvSpPr/>
            <p:nvPr/>
          </p:nvSpPr>
          <p:spPr>
            <a:xfrm>
              <a:off x="4472506" y="5862554"/>
              <a:ext cx="1397305" cy="457641"/>
            </a:xfrm>
            <a:prstGeom prst="roundRect">
              <a:avLst>
                <a:gd name="adj" fmla="val 50000"/>
              </a:avLst>
            </a:prstGeom>
            <a:solidFill>
              <a:srgbClr val="ED7B6B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BC989B0-9B02-45F3-8B6A-540B8F23AC33}"/>
                </a:ext>
              </a:extLst>
            </p:cNvPr>
            <p:cNvSpPr txBox="1"/>
            <p:nvPr/>
          </p:nvSpPr>
          <p:spPr>
            <a:xfrm>
              <a:off x="4632402" y="5901539"/>
              <a:ext cx="1081729" cy="511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มีค่าน้อยลง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E35D9EF-181F-466D-BF83-C38C3A4CD6CE}"/>
              </a:ext>
            </a:extLst>
          </p:cNvPr>
          <p:cNvSpPr/>
          <p:nvPr/>
        </p:nvSpPr>
        <p:spPr>
          <a:xfrm>
            <a:off x="6493643" y="3846024"/>
            <a:ext cx="4793208" cy="2253573"/>
          </a:xfrm>
          <a:prstGeom prst="roundRect">
            <a:avLst>
              <a:gd name="adj" fmla="val 10468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1508CED-8B79-4466-B0F3-1580C62BC71A}"/>
              </a:ext>
            </a:extLst>
          </p:cNvPr>
          <p:cNvSpPr/>
          <p:nvPr/>
        </p:nvSpPr>
        <p:spPr>
          <a:xfrm>
            <a:off x="921792" y="3846024"/>
            <a:ext cx="4793208" cy="2253573"/>
          </a:xfrm>
          <a:prstGeom prst="roundRect">
            <a:avLst>
              <a:gd name="adj" fmla="val 10468"/>
            </a:avLst>
          </a:prstGeom>
          <a:solidFill>
            <a:schemeClr val="bg1"/>
          </a:solidFill>
          <a:ln w="15875">
            <a:solidFill>
              <a:srgbClr val="ED7B6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C87F690-7520-4DEF-AA1E-866E498CDB81}"/>
              </a:ext>
            </a:extLst>
          </p:cNvPr>
          <p:cNvSpPr txBox="1"/>
          <p:nvPr/>
        </p:nvSpPr>
        <p:spPr>
          <a:xfrm>
            <a:off x="6818459" y="4307605"/>
            <a:ext cx="423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ทุกจำนวนจะอยู่</a:t>
            </a: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ทางขวาของศูนย์ 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โดยเริ่มจาก 1 แล้วเพิ่มขึ้นทีละ 1 และ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มีค่ามากขึ้นเรื่อย ๆ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โดยไม่มีที่สิ้นสุด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DB215A4-F230-4117-BECF-97E864A4CB93}"/>
              </a:ext>
            </a:extLst>
          </p:cNvPr>
          <p:cNvSpPr/>
          <p:nvPr/>
        </p:nvSpPr>
        <p:spPr>
          <a:xfrm>
            <a:off x="6463301" y="3627864"/>
            <a:ext cx="2121260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1238FA-EB5F-48CD-9C3B-A73991BAE6D4}"/>
              </a:ext>
            </a:extLst>
          </p:cNvPr>
          <p:cNvSpPr txBox="1"/>
          <p:nvPr/>
        </p:nvSpPr>
        <p:spPr>
          <a:xfrm>
            <a:off x="6565977" y="3650997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จำนวนเต็มบวก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C8C79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177FD14-AC39-4D04-995B-933D6701D7CE}"/>
              </a:ext>
            </a:extLst>
          </p:cNvPr>
          <p:cNvSpPr txBox="1"/>
          <p:nvPr/>
        </p:nvSpPr>
        <p:spPr>
          <a:xfrm>
            <a:off x="1264037" y="4328121"/>
            <a:ext cx="4147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ทุกจำนวนจะอยู่</a:t>
            </a:r>
            <a:r>
              <a:rPr lang="th-TH" sz="32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ทางซ้ายของศูนย์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โดยเริ่มจาก -1 แล้วลดลงทีละ 1 และ</a:t>
            </a:r>
            <a:r>
              <a:rPr lang="th-TH" sz="32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มีค่าน้อยลงเรื่อย ๆ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โดยไม่มีที่สิ้นสุด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B3502C8-7339-490F-BCA4-C64C460B1908}"/>
              </a:ext>
            </a:extLst>
          </p:cNvPr>
          <p:cNvSpPr/>
          <p:nvPr/>
        </p:nvSpPr>
        <p:spPr>
          <a:xfrm>
            <a:off x="905149" y="3634051"/>
            <a:ext cx="2121260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ED7B6B"/>
            </a:solidFill>
            <a:prstDash val="sysDash"/>
          </a:ln>
          <a:effectLst>
            <a:outerShdw dist="50800" dir="2700000" algn="tl" rotWithShape="0">
              <a:srgbClr val="ED7B6B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540D931-6A45-475C-8BB4-CC989C54E89B}"/>
              </a:ext>
            </a:extLst>
          </p:cNvPr>
          <p:cNvSpPr txBox="1"/>
          <p:nvPr/>
        </p:nvSpPr>
        <p:spPr>
          <a:xfrm>
            <a:off x="1083967" y="3659619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จำนวนเต็มลบ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B6B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4" name="Picture 1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CAA29E-EAED-4948-8CD5-99A2BB9A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EB53CF1-78DF-4466-98A7-985E79F019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9590754-31C1-4A99-9470-3234395ED2A7}"/>
              </a:ext>
            </a:extLst>
          </p:cNvPr>
          <p:cNvGrpSpPr/>
          <p:nvPr/>
        </p:nvGrpSpPr>
        <p:grpSpPr>
          <a:xfrm>
            <a:off x="1333320" y="2147083"/>
            <a:ext cx="9496425" cy="829691"/>
            <a:chOff x="1333320" y="-1376007"/>
            <a:chExt cx="9496425" cy="82969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FA2A2CC-7028-4C24-AD20-F17B1F4895ED}"/>
                </a:ext>
              </a:extLst>
            </p:cNvPr>
            <p:cNvGrpSpPr/>
            <p:nvPr/>
          </p:nvGrpSpPr>
          <p:grpSpPr>
            <a:xfrm>
              <a:off x="2174716" y="-1376007"/>
              <a:ext cx="7812057" cy="284955"/>
              <a:chOff x="2184421" y="4696134"/>
              <a:chExt cx="7812057" cy="284955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98B647A-E89D-443B-A6DB-0D44C9BA05D8}"/>
                  </a:ext>
                </a:extLst>
              </p:cNvPr>
              <p:cNvCxnSpPr/>
              <p:nvPr/>
            </p:nvCxnSpPr>
            <p:spPr>
              <a:xfrm>
                <a:off x="2184421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67F34643-E701-4102-9A87-DFDE3D126A04}"/>
                  </a:ext>
                </a:extLst>
              </p:cNvPr>
              <p:cNvCxnSpPr/>
              <p:nvPr/>
            </p:nvCxnSpPr>
            <p:spPr>
              <a:xfrm>
                <a:off x="2965627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C8ACB7D-3129-46F6-9D06-7BF741A6C5A6}"/>
                  </a:ext>
                </a:extLst>
              </p:cNvPr>
              <p:cNvCxnSpPr/>
              <p:nvPr/>
            </p:nvCxnSpPr>
            <p:spPr>
              <a:xfrm>
                <a:off x="3746833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601425F-377C-4FA9-8D2B-35D9557AF92E}"/>
                  </a:ext>
                </a:extLst>
              </p:cNvPr>
              <p:cNvCxnSpPr/>
              <p:nvPr/>
            </p:nvCxnSpPr>
            <p:spPr>
              <a:xfrm>
                <a:off x="4528039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F870E5A-137F-4DD4-9563-24F9D5E45C9A}"/>
                  </a:ext>
                </a:extLst>
              </p:cNvPr>
              <p:cNvCxnSpPr/>
              <p:nvPr/>
            </p:nvCxnSpPr>
            <p:spPr>
              <a:xfrm>
                <a:off x="5309245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9B38F3C-D2BC-4EEB-9A1E-22A3EF3E58F3}"/>
                  </a:ext>
                </a:extLst>
              </p:cNvPr>
              <p:cNvCxnSpPr/>
              <p:nvPr/>
            </p:nvCxnSpPr>
            <p:spPr>
              <a:xfrm>
                <a:off x="6090451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AE25299A-5284-4C9B-BF81-B4A693C91FCF}"/>
                  </a:ext>
                </a:extLst>
              </p:cNvPr>
              <p:cNvCxnSpPr/>
              <p:nvPr/>
            </p:nvCxnSpPr>
            <p:spPr>
              <a:xfrm>
                <a:off x="6871657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9C98FEA-DABA-4B80-AC8E-9F1C5AC4733D}"/>
                  </a:ext>
                </a:extLst>
              </p:cNvPr>
              <p:cNvCxnSpPr/>
              <p:nvPr/>
            </p:nvCxnSpPr>
            <p:spPr>
              <a:xfrm>
                <a:off x="7652863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24DA3E07-8644-4C01-8891-468801CD304D}"/>
                  </a:ext>
                </a:extLst>
              </p:cNvPr>
              <p:cNvCxnSpPr/>
              <p:nvPr/>
            </p:nvCxnSpPr>
            <p:spPr>
              <a:xfrm>
                <a:off x="8434069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2B7922ED-BCD8-468D-96D5-FFE04233045B}"/>
                  </a:ext>
                </a:extLst>
              </p:cNvPr>
              <p:cNvCxnSpPr/>
              <p:nvPr/>
            </p:nvCxnSpPr>
            <p:spPr>
              <a:xfrm>
                <a:off x="9215275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89D4881C-BDD9-496C-9AB7-83CCA999995E}"/>
                  </a:ext>
                </a:extLst>
              </p:cNvPr>
              <p:cNvCxnSpPr/>
              <p:nvPr/>
            </p:nvCxnSpPr>
            <p:spPr>
              <a:xfrm>
                <a:off x="9996478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479FBF5-F817-45AC-807C-C4215DB2F409}"/>
                </a:ext>
              </a:extLst>
            </p:cNvPr>
            <p:cNvGrpSpPr/>
            <p:nvPr/>
          </p:nvGrpSpPr>
          <p:grpSpPr>
            <a:xfrm>
              <a:off x="1894006" y="-1098672"/>
              <a:ext cx="8251958" cy="552356"/>
              <a:chOff x="1903711" y="2367754"/>
              <a:chExt cx="8251958" cy="552356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F4D417E-29A3-463A-97B2-5B4F800D4AF1}"/>
                  </a:ext>
                </a:extLst>
              </p:cNvPr>
              <p:cNvSpPr txBox="1"/>
              <p:nvPr/>
            </p:nvSpPr>
            <p:spPr>
              <a:xfrm>
                <a:off x="1903711" y="2396890"/>
                <a:ext cx="5212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10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52AFE5D-0CC5-4450-91A9-94B03765CE30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9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892BB84-FBDB-40AF-8456-0CA0FD2A8722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8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092AE28-1093-4259-8A56-1B9916BA07A1}"/>
                  </a:ext>
                </a:extLst>
              </p:cNvPr>
              <p:cNvSpPr txBox="1"/>
              <p:nvPr/>
            </p:nvSpPr>
            <p:spPr>
              <a:xfrm>
                <a:off x="4351402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7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4B576E4-6B7B-4554-91C3-AC8C4E9474D3}"/>
                  </a:ext>
                </a:extLst>
              </p:cNvPr>
              <p:cNvSpPr txBox="1"/>
              <p:nvPr/>
            </p:nvSpPr>
            <p:spPr>
              <a:xfrm>
                <a:off x="5103051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6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80AFA58-0161-4A6D-B4FD-67E92CA86AA2}"/>
                  </a:ext>
                </a:extLst>
              </p:cNvPr>
              <p:cNvSpPr txBox="1"/>
              <p:nvPr/>
            </p:nvSpPr>
            <p:spPr>
              <a:xfrm>
                <a:off x="5861099" y="2367754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-5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9A47198-6F90-42D1-B34A-7D6E0A7BDEF3}"/>
                  </a:ext>
                </a:extLst>
              </p:cNvPr>
              <p:cNvSpPr txBox="1"/>
              <p:nvPr/>
            </p:nvSpPr>
            <p:spPr>
              <a:xfrm>
                <a:off x="7449930" y="2367754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B52A2A4-21FC-4029-849B-07A7ED32759C}"/>
                  </a:ext>
                </a:extLst>
              </p:cNvPr>
              <p:cNvSpPr txBox="1"/>
              <p:nvPr/>
            </p:nvSpPr>
            <p:spPr>
              <a:xfrm>
                <a:off x="6652316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2B93DB79-993A-4077-9954-65784CF0E4D0}"/>
                  </a:ext>
                </a:extLst>
              </p:cNvPr>
              <p:cNvSpPr txBox="1"/>
              <p:nvPr/>
            </p:nvSpPr>
            <p:spPr>
              <a:xfrm>
                <a:off x="8225924" y="2367754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DF4C6895-D27F-465A-AE4F-FBF060677DEC}"/>
                  </a:ext>
                </a:extLst>
              </p:cNvPr>
              <p:cNvSpPr txBox="1"/>
              <p:nvPr/>
            </p:nvSpPr>
            <p:spPr>
              <a:xfrm>
                <a:off x="9005952" y="2369436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D0DA1B6-D597-4F70-9DDA-69CF7435AE58}"/>
                  </a:ext>
                </a:extLst>
              </p:cNvPr>
              <p:cNvSpPr txBox="1"/>
              <p:nvPr/>
            </p:nvSpPr>
            <p:spPr>
              <a:xfrm>
                <a:off x="9841159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</a:p>
            </p:txBody>
          </p:sp>
        </p:grp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E39FBB2-87BE-429F-94D7-5B19AD6F7B46}"/>
                </a:ext>
              </a:extLst>
            </p:cNvPr>
            <p:cNvCxnSpPr>
              <a:cxnSpLocks/>
            </p:cNvCxnSpPr>
            <p:nvPr/>
          </p:nvCxnSpPr>
          <p:spPr>
            <a:xfrm>
              <a:off x="1333320" y="-1241150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E86B6AE-CBBE-4216-8B79-9F78A7E2B2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69" y="1935882"/>
            <a:ext cx="701764" cy="682270"/>
          </a:xfrm>
          <a:prstGeom prst="rect">
            <a:avLst/>
          </a:prstGeom>
        </p:spPr>
      </p:pic>
      <p:pic>
        <p:nvPicPr>
          <p:cNvPr id="75" name="Picture 74">
            <a:hlinkClick r:id="rId8" action="ppaction://hlinksldjump"/>
            <a:extLst>
              <a:ext uri="{FF2B5EF4-FFF2-40B4-BE49-F238E27FC236}">
                <a16:creationId xmlns:a16="http://schemas.microsoft.com/office/drawing/2014/main" id="{7BBC49D0-2510-445C-90A6-4C2C837EBF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71867" y="1935882"/>
            <a:ext cx="701764" cy="6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1664EB97-308B-4947-95CE-594E3A0BD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2626624-A7A9-409B-9D96-07645C1B502A}"/>
              </a:ext>
            </a:extLst>
          </p:cNvPr>
          <p:cNvSpPr/>
          <p:nvPr/>
        </p:nvSpPr>
        <p:spPr>
          <a:xfrm>
            <a:off x="576314" y="1060782"/>
            <a:ext cx="11039372" cy="2226513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D780F7-6D13-4E4E-9C0A-DB39567DB083}"/>
              </a:ext>
            </a:extLst>
          </p:cNvPr>
          <p:cNvSpPr txBox="1"/>
          <p:nvPr/>
        </p:nvSpPr>
        <p:spPr>
          <a:xfrm>
            <a:off x="576313" y="402192"/>
            <a:ext cx="575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เขียนแสดงจำนวนเต็ม โดยใช้เส้นจำนวนได้ ดังนี้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0B3D2B-EB3D-446E-AE4E-9953984EE3C5}"/>
              </a:ext>
            </a:extLst>
          </p:cNvPr>
          <p:cNvGrpSpPr/>
          <p:nvPr/>
        </p:nvGrpSpPr>
        <p:grpSpPr>
          <a:xfrm>
            <a:off x="1333320" y="1431384"/>
            <a:ext cx="9496425" cy="1549307"/>
            <a:chOff x="1333320" y="1431384"/>
            <a:chExt cx="9496425" cy="15493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F4AB8BE-1B7A-4630-BF3F-54D0B8F2107A}"/>
                </a:ext>
              </a:extLst>
            </p:cNvPr>
            <p:cNvCxnSpPr>
              <a:cxnSpLocks/>
            </p:cNvCxnSpPr>
            <p:nvPr/>
          </p:nvCxnSpPr>
          <p:spPr>
            <a:xfrm>
              <a:off x="1333320" y="2277017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D502178-F691-4B9E-8663-46356F844CDB}"/>
                </a:ext>
              </a:extLst>
            </p:cNvPr>
            <p:cNvGrpSpPr/>
            <p:nvPr/>
          </p:nvGrpSpPr>
          <p:grpSpPr>
            <a:xfrm>
              <a:off x="2174716" y="2143380"/>
              <a:ext cx="7812057" cy="284955"/>
              <a:chOff x="2184421" y="4688514"/>
              <a:chExt cx="7812057" cy="28495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80EC9ED-DA4B-4337-8494-72248750F803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09A0D1C-9957-4F66-91F1-8AD1A96A4D35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46DE71B-2CB0-4290-A5B0-D0B0DFCE7FFA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5F42C77-629A-482F-83B5-5BF9B75F7030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501B1D4-3BF7-4D31-B68F-C736407AB666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D7430C7-9EC2-4C9D-8679-E1801DF31342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05BE22B-FA48-4B21-B0AF-1D9876E3C94F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26077C8-B247-4295-A99E-4E21703EB10A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FA5585F-1A6D-40CF-BE18-764239BCC0C6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3ACC293-BD21-44E6-A3C8-93DDA02A3AFA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A1B5198-F8EB-4B74-8FD0-021EC9B9D316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E7D0EB-D33D-431E-975C-064AEBD98191}"/>
                </a:ext>
              </a:extLst>
            </p:cNvPr>
            <p:cNvGrpSpPr/>
            <p:nvPr/>
          </p:nvGrpSpPr>
          <p:grpSpPr>
            <a:xfrm>
              <a:off x="1956827" y="1431384"/>
              <a:ext cx="8205076" cy="1549307"/>
              <a:chOff x="1966532" y="1370803"/>
              <a:chExt cx="8205076" cy="1549307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B7A1FF3-794B-4455-97F5-FD806207FD5F}"/>
                  </a:ext>
                </a:extLst>
              </p:cNvPr>
              <p:cNvSpPr txBox="1"/>
              <p:nvPr/>
            </p:nvSpPr>
            <p:spPr>
              <a:xfrm>
                <a:off x="1966532" y="239689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58E0C7F-A635-4522-9AA0-115443FDD340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C5356AB-84E6-4F6C-B4AB-6A493EA341AD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39B4574-CA6A-4BF0-99E6-22E5F4960160}"/>
                  </a:ext>
                </a:extLst>
              </p:cNvPr>
              <p:cNvSpPr txBox="1"/>
              <p:nvPr/>
            </p:nvSpPr>
            <p:spPr>
              <a:xfrm>
                <a:off x="4351402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7AE83E-58C5-48A5-A9E9-D61CD124C3E8}"/>
                  </a:ext>
                </a:extLst>
              </p:cNvPr>
              <p:cNvSpPr txBox="1"/>
              <p:nvPr/>
            </p:nvSpPr>
            <p:spPr>
              <a:xfrm>
                <a:off x="5103051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2EAAB04-FE89-4EA4-9C25-0EBFC5D566B9}"/>
                  </a:ext>
                </a:extLst>
              </p:cNvPr>
              <p:cNvSpPr txBox="1"/>
              <p:nvPr/>
            </p:nvSpPr>
            <p:spPr>
              <a:xfrm>
                <a:off x="5923542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14224F6-53DF-4B4A-BB07-F18F443E3CC8}"/>
                  </a:ext>
                </a:extLst>
              </p:cNvPr>
              <p:cNvSpPr txBox="1"/>
              <p:nvPr/>
            </p:nvSpPr>
            <p:spPr>
              <a:xfrm>
                <a:off x="7507080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65DB85C-CFD3-4C1E-8452-D64C848D29A1}"/>
                  </a:ext>
                </a:extLst>
              </p:cNvPr>
              <p:cNvSpPr txBox="1"/>
              <p:nvPr/>
            </p:nvSpPr>
            <p:spPr>
              <a:xfrm>
                <a:off x="6707350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EBA3D9D-630D-4D42-AD5F-F6CB35A2EC03}"/>
                  </a:ext>
                </a:extLst>
              </p:cNvPr>
              <p:cNvSpPr txBox="1"/>
              <p:nvPr/>
            </p:nvSpPr>
            <p:spPr>
              <a:xfrm>
                <a:off x="8282016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A5AF3C3-D671-4CA4-990B-B28CD6E73892}"/>
                  </a:ext>
                </a:extLst>
              </p:cNvPr>
              <p:cNvSpPr txBox="1"/>
              <p:nvPr/>
            </p:nvSpPr>
            <p:spPr>
              <a:xfrm>
                <a:off x="9064160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C3147EA-D780-4CFE-A9D3-99118ADBA0EC}"/>
                  </a:ext>
                </a:extLst>
              </p:cNvPr>
              <p:cNvSpPr txBox="1"/>
              <p:nvPr/>
            </p:nvSpPr>
            <p:spPr>
              <a:xfrm>
                <a:off x="9857098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F374310-01E4-4C16-B264-F578E77B4022}"/>
                  </a:ext>
                </a:extLst>
              </p:cNvPr>
              <p:cNvSpPr txBox="1"/>
              <p:nvPr/>
            </p:nvSpPr>
            <p:spPr>
              <a:xfrm>
                <a:off x="5748352" y="1370803"/>
                <a:ext cx="686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ศูนย์</a:t>
                </a:r>
                <a:endPara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pic>
        <p:nvPicPr>
          <p:cNvPr id="25" name="Picture 24">
            <a:hlinkClick r:id="rId4" action="ppaction://hlinksldjump"/>
            <a:extLst>
              <a:ext uri="{FF2B5EF4-FFF2-40B4-BE49-F238E27FC236}">
                <a16:creationId xmlns:a16="http://schemas.microsoft.com/office/drawing/2014/main" id="{8E86B6AE-CBBE-4216-8B79-9F78A7E2B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69" y="1935882"/>
            <a:ext cx="701764" cy="682270"/>
          </a:xfrm>
          <a:prstGeom prst="rect">
            <a:avLst/>
          </a:prstGeom>
        </p:spPr>
      </p:pic>
      <p:pic>
        <p:nvPicPr>
          <p:cNvPr id="75" name="Picture 74">
            <a:hlinkClick r:id="rId6" action="ppaction://hlinksldjump"/>
            <a:extLst>
              <a:ext uri="{FF2B5EF4-FFF2-40B4-BE49-F238E27FC236}">
                <a16:creationId xmlns:a16="http://schemas.microsoft.com/office/drawing/2014/main" id="{7BBC49D0-2510-445C-90A6-4C2C837EB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71867" y="1935882"/>
            <a:ext cx="701764" cy="682270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CE2B03-4C8F-4875-B4ED-70548C57BF02}"/>
              </a:ext>
            </a:extLst>
          </p:cNvPr>
          <p:cNvCxnSpPr>
            <a:cxnSpLocks/>
          </p:cNvCxnSpPr>
          <p:nvPr/>
        </p:nvCxnSpPr>
        <p:spPr>
          <a:xfrm>
            <a:off x="6861952" y="1736293"/>
            <a:ext cx="3124821" cy="0"/>
          </a:xfrm>
          <a:prstGeom prst="straightConnector1">
            <a:avLst/>
          </a:prstGeom>
          <a:ln w="63500">
            <a:solidFill>
              <a:srgbClr val="23AD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C301A2-64C7-4490-B3A9-D26BF3C8AAC5}"/>
              </a:ext>
            </a:extLst>
          </p:cNvPr>
          <p:cNvCxnSpPr>
            <a:cxnSpLocks/>
          </p:cNvCxnSpPr>
          <p:nvPr/>
        </p:nvCxnSpPr>
        <p:spPr>
          <a:xfrm flipH="1">
            <a:off x="2115691" y="1737982"/>
            <a:ext cx="3211482" cy="0"/>
          </a:xfrm>
          <a:prstGeom prst="straightConnector1">
            <a:avLst/>
          </a:prstGeom>
          <a:ln w="63500">
            <a:solidFill>
              <a:srgbClr val="ED7B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B263645-27DC-411A-AF79-A9D490A0C6BB}"/>
              </a:ext>
            </a:extLst>
          </p:cNvPr>
          <p:cNvGrpSpPr/>
          <p:nvPr/>
        </p:nvGrpSpPr>
        <p:grpSpPr>
          <a:xfrm>
            <a:off x="7480112" y="1431384"/>
            <a:ext cx="1947046" cy="629365"/>
            <a:chOff x="4472506" y="5862554"/>
            <a:chExt cx="1451496" cy="55048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A1153AA-BD07-4F41-8296-75E9CDBC6DC5}"/>
                </a:ext>
              </a:extLst>
            </p:cNvPr>
            <p:cNvSpPr/>
            <p:nvPr/>
          </p:nvSpPr>
          <p:spPr>
            <a:xfrm>
              <a:off x="4472506" y="5862554"/>
              <a:ext cx="1397305" cy="457641"/>
            </a:xfrm>
            <a:prstGeom prst="roundRect">
              <a:avLst>
                <a:gd name="adj" fmla="val 50000"/>
              </a:avLst>
            </a:prstGeom>
            <a:solidFill>
              <a:srgbClr val="23AD97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2B48DEB-8E2C-4383-815C-889658B5DD04}"/>
                </a:ext>
              </a:extLst>
            </p:cNvPr>
            <p:cNvSpPr txBox="1"/>
            <p:nvPr/>
          </p:nvSpPr>
          <p:spPr>
            <a:xfrm>
              <a:off x="4632402" y="5901557"/>
              <a:ext cx="1291600" cy="51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มีค่ามากขึ้น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30B99B7-2B9E-4AD1-82E6-DC9ECE9E1553}"/>
              </a:ext>
            </a:extLst>
          </p:cNvPr>
          <p:cNvGrpSpPr/>
          <p:nvPr/>
        </p:nvGrpSpPr>
        <p:grpSpPr>
          <a:xfrm>
            <a:off x="2889393" y="1431398"/>
            <a:ext cx="1874354" cy="629348"/>
            <a:chOff x="4472506" y="5862554"/>
            <a:chExt cx="1397305" cy="55046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DB7958F4-1B87-4632-9AC5-579F3B927524}"/>
                </a:ext>
              </a:extLst>
            </p:cNvPr>
            <p:cNvSpPr/>
            <p:nvPr/>
          </p:nvSpPr>
          <p:spPr>
            <a:xfrm>
              <a:off x="4472506" y="5862554"/>
              <a:ext cx="1397305" cy="457641"/>
            </a:xfrm>
            <a:prstGeom prst="roundRect">
              <a:avLst>
                <a:gd name="adj" fmla="val 50000"/>
              </a:avLst>
            </a:prstGeom>
            <a:solidFill>
              <a:srgbClr val="ED7B6B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BC989B0-9B02-45F3-8B6A-540B8F23AC33}"/>
                </a:ext>
              </a:extLst>
            </p:cNvPr>
            <p:cNvSpPr txBox="1"/>
            <p:nvPr/>
          </p:nvSpPr>
          <p:spPr>
            <a:xfrm>
              <a:off x="4632402" y="5901539"/>
              <a:ext cx="1081729" cy="511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มีค่าน้อยลง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E35D9EF-181F-466D-BF83-C38C3A4CD6CE}"/>
              </a:ext>
            </a:extLst>
          </p:cNvPr>
          <p:cNvSpPr/>
          <p:nvPr/>
        </p:nvSpPr>
        <p:spPr>
          <a:xfrm>
            <a:off x="6493643" y="3846024"/>
            <a:ext cx="4793208" cy="2253573"/>
          </a:xfrm>
          <a:prstGeom prst="roundRect">
            <a:avLst>
              <a:gd name="adj" fmla="val 10468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1508CED-8B79-4466-B0F3-1580C62BC71A}"/>
              </a:ext>
            </a:extLst>
          </p:cNvPr>
          <p:cNvSpPr/>
          <p:nvPr/>
        </p:nvSpPr>
        <p:spPr>
          <a:xfrm>
            <a:off x="921792" y="3846024"/>
            <a:ext cx="4793208" cy="2253573"/>
          </a:xfrm>
          <a:prstGeom prst="roundRect">
            <a:avLst>
              <a:gd name="adj" fmla="val 10468"/>
            </a:avLst>
          </a:prstGeom>
          <a:solidFill>
            <a:schemeClr val="bg1"/>
          </a:solidFill>
          <a:ln w="15875">
            <a:solidFill>
              <a:srgbClr val="ED7B6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C87F690-7520-4DEF-AA1E-866E498CDB81}"/>
              </a:ext>
            </a:extLst>
          </p:cNvPr>
          <p:cNvSpPr txBox="1"/>
          <p:nvPr/>
        </p:nvSpPr>
        <p:spPr>
          <a:xfrm>
            <a:off x="6818459" y="4307605"/>
            <a:ext cx="423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ทุกจำนวนจะอยู่</a:t>
            </a: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ทางขวาของศูนย์ 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โดยเริ่มจาก 1 แล้วเพิ่มขึ้นทีละ 1 และ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มีค่ามากขึ้นเรื่อย ๆ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โดยไม่มีที่สิ้นสุด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DB215A4-F230-4117-BECF-97E864A4CB93}"/>
              </a:ext>
            </a:extLst>
          </p:cNvPr>
          <p:cNvSpPr/>
          <p:nvPr/>
        </p:nvSpPr>
        <p:spPr>
          <a:xfrm>
            <a:off x="6463301" y="3627864"/>
            <a:ext cx="2121260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1238FA-EB5F-48CD-9C3B-A73991BAE6D4}"/>
              </a:ext>
            </a:extLst>
          </p:cNvPr>
          <p:cNvSpPr txBox="1"/>
          <p:nvPr/>
        </p:nvSpPr>
        <p:spPr>
          <a:xfrm>
            <a:off x="6565977" y="3650997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จำนวนเต็มบวก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C8C79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177FD14-AC39-4D04-995B-933D6701D7CE}"/>
              </a:ext>
            </a:extLst>
          </p:cNvPr>
          <p:cNvSpPr txBox="1"/>
          <p:nvPr/>
        </p:nvSpPr>
        <p:spPr>
          <a:xfrm>
            <a:off x="1264037" y="4328121"/>
            <a:ext cx="4147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ทุกจำนวนจะอยู่</a:t>
            </a:r>
            <a:r>
              <a:rPr lang="th-TH" sz="32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ทางซ้ายของศูนย์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โดยเริ่มจาก -1 แล้วลดลงทีละ 1 และ</a:t>
            </a:r>
            <a:r>
              <a:rPr lang="th-TH" sz="32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มีค่าน้อยลงเรื่อย ๆ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โดยไม่มีที่สิ้นสุด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B3502C8-7339-490F-BCA4-C64C460B1908}"/>
              </a:ext>
            </a:extLst>
          </p:cNvPr>
          <p:cNvSpPr/>
          <p:nvPr/>
        </p:nvSpPr>
        <p:spPr>
          <a:xfrm>
            <a:off x="905149" y="3634051"/>
            <a:ext cx="2121260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ED7B6B"/>
            </a:solidFill>
            <a:prstDash val="sysDash"/>
          </a:ln>
          <a:effectLst>
            <a:outerShdw dist="50800" dir="2700000" algn="tl" rotWithShape="0">
              <a:srgbClr val="ED7B6B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540D931-6A45-475C-8BB4-CC989C54E89B}"/>
              </a:ext>
            </a:extLst>
          </p:cNvPr>
          <p:cNvSpPr txBox="1"/>
          <p:nvPr/>
        </p:nvSpPr>
        <p:spPr>
          <a:xfrm>
            <a:off x="1083967" y="3659619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จำนวนเต็มลบ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B6B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4" name="Picture 1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CAA29E-EAED-4948-8CD5-99A2BB9A6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EB53CF1-78DF-4466-98A7-985E79F019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5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1664EB97-308B-4947-95CE-594E3A0BD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2626624-A7A9-409B-9D96-07645C1B502A}"/>
              </a:ext>
            </a:extLst>
          </p:cNvPr>
          <p:cNvSpPr/>
          <p:nvPr/>
        </p:nvSpPr>
        <p:spPr>
          <a:xfrm>
            <a:off x="576314" y="1060782"/>
            <a:ext cx="11039372" cy="2226513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D780F7-6D13-4E4E-9C0A-DB39567DB083}"/>
              </a:ext>
            </a:extLst>
          </p:cNvPr>
          <p:cNvSpPr txBox="1"/>
          <p:nvPr/>
        </p:nvSpPr>
        <p:spPr>
          <a:xfrm>
            <a:off x="576313" y="402192"/>
            <a:ext cx="575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เขียนแสดงจำนวนเต็ม โดยใช้เส้นจำนวนได้ ดังนี้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CE2B03-4C8F-4875-B4ED-70548C57BF02}"/>
              </a:ext>
            </a:extLst>
          </p:cNvPr>
          <p:cNvCxnSpPr>
            <a:cxnSpLocks/>
          </p:cNvCxnSpPr>
          <p:nvPr/>
        </p:nvCxnSpPr>
        <p:spPr>
          <a:xfrm>
            <a:off x="6861952" y="1736293"/>
            <a:ext cx="3124821" cy="0"/>
          </a:xfrm>
          <a:prstGeom prst="straightConnector1">
            <a:avLst/>
          </a:prstGeom>
          <a:ln w="63500">
            <a:solidFill>
              <a:srgbClr val="23AD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C301A2-64C7-4490-B3A9-D26BF3C8AAC5}"/>
              </a:ext>
            </a:extLst>
          </p:cNvPr>
          <p:cNvCxnSpPr>
            <a:cxnSpLocks/>
          </p:cNvCxnSpPr>
          <p:nvPr/>
        </p:nvCxnSpPr>
        <p:spPr>
          <a:xfrm flipH="1">
            <a:off x="2115691" y="1737982"/>
            <a:ext cx="3211482" cy="0"/>
          </a:xfrm>
          <a:prstGeom prst="straightConnector1">
            <a:avLst/>
          </a:prstGeom>
          <a:ln w="63500">
            <a:solidFill>
              <a:srgbClr val="ED7B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B263645-27DC-411A-AF79-A9D490A0C6BB}"/>
              </a:ext>
            </a:extLst>
          </p:cNvPr>
          <p:cNvGrpSpPr/>
          <p:nvPr/>
        </p:nvGrpSpPr>
        <p:grpSpPr>
          <a:xfrm>
            <a:off x="7480112" y="1431384"/>
            <a:ext cx="1947046" cy="629365"/>
            <a:chOff x="4472506" y="5862554"/>
            <a:chExt cx="1451496" cy="55048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A1153AA-BD07-4F41-8296-75E9CDBC6DC5}"/>
                </a:ext>
              </a:extLst>
            </p:cNvPr>
            <p:cNvSpPr/>
            <p:nvPr/>
          </p:nvSpPr>
          <p:spPr>
            <a:xfrm>
              <a:off x="4472506" y="5862554"/>
              <a:ext cx="1397305" cy="457641"/>
            </a:xfrm>
            <a:prstGeom prst="roundRect">
              <a:avLst>
                <a:gd name="adj" fmla="val 50000"/>
              </a:avLst>
            </a:prstGeom>
            <a:solidFill>
              <a:srgbClr val="23AD97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2B48DEB-8E2C-4383-815C-889658B5DD04}"/>
                </a:ext>
              </a:extLst>
            </p:cNvPr>
            <p:cNvSpPr txBox="1"/>
            <p:nvPr/>
          </p:nvSpPr>
          <p:spPr>
            <a:xfrm>
              <a:off x="4632402" y="5901557"/>
              <a:ext cx="1291600" cy="51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มีค่ามากขึ้น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30B99B7-2B9E-4AD1-82E6-DC9ECE9E1553}"/>
              </a:ext>
            </a:extLst>
          </p:cNvPr>
          <p:cNvGrpSpPr/>
          <p:nvPr/>
        </p:nvGrpSpPr>
        <p:grpSpPr>
          <a:xfrm>
            <a:off x="2889393" y="1431398"/>
            <a:ext cx="1874354" cy="629348"/>
            <a:chOff x="4472506" y="5862554"/>
            <a:chExt cx="1397305" cy="55046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DB7958F4-1B87-4632-9AC5-579F3B927524}"/>
                </a:ext>
              </a:extLst>
            </p:cNvPr>
            <p:cNvSpPr/>
            <p:nvPr/>
          </p:nvSpPr>
          <p:spPr>
            <a:xfrm>
              <a:off x="4472506" y="5862554"/>
              <a:ext cx="1397305" cy="457641"/>
            </a:xfrm>
            <a:prstGeom prst="roundRect">
              <a:avLst>
                <a:gd name="adj" fmla="val 50000"/>
              </a:avLst>
            </a:prstGeom>
            <a:solidFill>
              <a:srgbClr val="ED7B6B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BC989B0-9B02-45F3-8B6A-540B8F23AC33}"/>
                </a:ext>
              </a:extLst>
            </p:cNvPr>
            <p:cNvSpPr txBox="1"/>
            <p:nvPr/>
          </p:nvSpPr>
          <p:spPr>
            <a:xfrm>
              <a:off x="4632402" y="5901539"/>
              <a:ext cx="1081729" cy="511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มีค่าน้อยลง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E35D9EF-181F-466D-BF83-C38C3A4CD6CE}"/>
              </a:ext>
            </a:extLst>
          </p:cNvPr>
          <p:cNvSpPr/>
          <p:nvPr/>
        </p:nvSpPr>
        <p:spPr>
          <a:xfrm>
            <a:off x="6493643" y="3846024"/>
            <a:ext cx="4793208" cy="2253573"/>
          </a:xfrm>
          <a:prstGeom prst="roundRect">
            <a:avLst>
              <a:gd name="adj" fmla="val 10468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1508CED-8B79-4466-B0F3-1580C62BC71A}"/>
              </a:ext>
            </a:extLst>
          </p:cNvPr>
          <p:cNvSpPr/>
          <p:nvPr/>
        </p:nvSpPr>
        <p:spPr>
          <a:xfrm>
            <a:off x="921792" y="3846024"/>
            <a:ext cx="4793208" cy="2253573"/>
          </a:xfrm>
          <a:prstGeom prst="roundRect">
            <a:avLst>
              <a:gd name="adj" fmla="val 10468"/>
            </a:avLst>
          </a:prstGeom>
          <a:solidFill>
            <a:schemeClr val="bg1"/>
          </a:solidFill>
          <a:ln w="15875">
            <a:solidFill>
              <a:srgbClr val="ED7B6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C87F690-7520-4DEF-AA1E-866E498CDB81}"/>
              </a:ext>
            </a:extLst>
          </p:cNvPr>
          <p:cNvSpPr txBox="1"/>
          <p:nvPr/>
        </p:nvSpPr>
        <p:spPr>
          <a:xfrm>
            <a:off x="6818459" y="4307605"/>
            <a:ext cx="423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ทุกจำนวนจะอยู่</a:t>
            </a: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ทางขวาของศูนย์ 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โดยเริ่มจาก 1 แล้วเพิ่มขึ้นทีละ 1 และ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มีค่ามากขึ้นเรื่อย ๆ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โดยไม่มีที่สิ้นสุด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DB215A4-F230-4117-BECF-97E864A4CB93}"/>
              </a:ext>
            </a:extLst>
          </p:cNvPr>
          <p:cNvSpPr/>
          <p:nvPr/>
        </p:nvSpPr>
        <p:spPr>
          <a:xfrm>
            <a:off x="6463301" y="3627864"/>
            <a:ext cx="2121260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1238FA-EB5F-48CD-9C3B-A73991BAE6D4}"/>
              </a:ext>
            </a:extLst>
          </p:cNvPr>
          <p:cNvSpPr txBox="1"/>
          <p:nvPr/>
        </p:nvSpPr>
        <p:spPr>
          <a:xfrm>
            <a:off x="6565977" y="3650997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จำนวนเต็มบวก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C8C79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177FD14-AC39-4D04-995B-933D6701D7CE}"/>
              </a:ext>
            </a:extLst>
          </p:cNvPr>
          <p:cNvSpPr txBox="1"/>
          <p:nvPr/>
        </p:nvSpPr>
        <p:spPr>
          <a:xfrm>
            <a:off x="1264037" y="4328121"/>
            <a:ext cx="4147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ทุกจำนวนจะอยู่</a:t>
            </a:r>
            <a:r>
              <a:rPr lang="th-TH" sz="32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ทางซ้ายของศูนย์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โดยเริ่มจาก -1 แล้วลดลงทีละ 1 และ</a:t>
            </a:r>
            <a:r>
              <a:rPr lang="th-TH" sz="32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มีค่าน้อยลงเรื่อย ๆ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โดยไม่มีที่สิ้นสุด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B3502C8-7339-490F-BCA4-C64C460B1908}"/>
              </a:ext>
            </a:extLst>
          </p:cNvPr>
          <p:cNvSpPr/>
          <p:nvPr/>
        </p:nvSpPr>
        <p:spPr>
          <a:xfrm>
            <a:off x="905149" y="3634051"/>
            <a:ext cx="2121260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ED7B6B"/>
            </a:solidFill>
            <a:prstDash val="sysDash"/>
          </a:ln>
          <a:effectLst>
            <a:outerShdw dist="50800" dir="2700000" algn="tl" rotWithShape="0">
              <a:srgbClr val="ED7B6B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540D931-6A45-475C-8BB4-CC989C54E89B}"/>
              </a:ext>
            </a:extLst>
          </p:cNvPr>
          <p:cNvSpPr txBox="1"/>
          <p:nvPr/>
        </p:nvSpPr>
        <p:spPr>
          <a:xfrm>
            <a:off x="1083967" y="3659619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จำนวนเต็มลบ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B6B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4" name="Picture 1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CAA29E-EAED-4948-8CD5-99A2BB9A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EB53CF1-78DF-4466-98A7-985E79F019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F12F436-7C16-4801-AF38-E581973BD0DE}"/>
              </a:ext>
            </a:extLst>
          </p:cNvPr>
          <p:cNvGrpSpPr/>
          <p:nvPr/>
        </p:nvGrpSpPr>
        <p:grpSpPr>
          <a:xfrm>
            <a:off x="1333320" y="2144495"/>
            <a:ext cx="9496425" cy="829691"/>
            <a:chOff x="1333320" y="-1376007"/>
            <a:chExt cx="9496425" cy="82969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CC915BC-C5C2-43F4-BC53-051AEDD5996F}"/>
                </a:ext>
              </a:extLst>
            </p:cNvPr>
            <p:cNvGrpSpPr/>
            <p:nvPr/>
          </p:nvGrpSpPr>
          <p:grpSpPr>
            <a:xfrm>
              <a:off x="2174716" y="-1376007"/>
              <a:ext cx="7812057" cy="284955"/>
              <a:chOff x="2184421" y="4696134"/>
              <a:chExt cx="7812057" cy="284955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83A5BD7-A92D-47F6-BFC9-28B2F0DBABBF}"/>
                  </a:ext>
                </a:extLst>
              </p:cNvPr>
              <p:cNvCxnSpPr/>
              <p:nvPr/>
            </p:nvCxnSpPr>
            <p:spPr>
              <a:xfrm>
                <a:off x="2184421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DC73CB2-CC68-481D-9889-CC0F82CA69A1}"/>
                  </a:ext>
                </a:extLst>
              </p:cNvPr>
              <p:cNvCxnSpPr/>
              <p:nvPr/>
            </p:nvCxnSpPr>
            <p:spPr>
              <a:xfrm>
                <a:off x="2965627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6711212-D54C-4AFB-84CD-A04815767625}"/>
                  </a:ext>
                </a:extLst>
              </p:cNvPr>
              <p:cNvCxnSpPr/>
              <p:nvPr/>
            </p:nvCxnSpPr>
            <p:spPr>
              <a:xfrm>
                <a:off x="3746833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D825261-9757-4753-9217-E832855FCF89}"/>
                  </a:ext>
                </a:extLst>
              </p:cNvPr>
              <p:cNvCxnSpPr/>
              <p:nvPr/>
            </p:nvCxnSpPr>
            <p:spPr>
              <a:xfrm>
                <a:off x="4528039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4E18088-ABF2-443C-AFD3-858F7451C42A}"/>
                  </a:ext>
                </a:extLst>
              </p:cNvPr>
              <p:cNvCxnSpPr/>
              <p:nvPr/>
            </p:nvCxnSpPr>
            <p:spPr>
              <a:xfrm>
                <a:off x="5309245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2E240A16-C5FC-49C4-949D-E4E3957590EF}"/>
                  </a:ext>
                </a:extLst>
              </p:cNvPr>
              <p:cNvCxnSpPr/>
              <p:nvPr/>
            </p:nvCxnSpPr>
            <p:spPr>
              <a:xfrm>
                <a:off x="6090451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75C7697-126B-4E79-A593-755C2CC5BDDA}"/>
                  </a:ext>
                </a:extLst>
              </p:cNvPr>
              <p:cNvCxnSpPr/>
              <p:nvPr/>
            </p:nvCxnSpPr>
            <p:spPr>
              <a:xfrm>
                <a:off x="6871657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B7969B1-B1A4-4446-A0DB-2868D1638605}"/>
                  </a:ext>
                </a:extLst>
              </p:cNvPr>
              <p:cNvCxnSpPr/>
              <p:nvPr/>
            </p:nvCxnSpPr>
            <p:spPr>
              <a:xfrm>
                <a:off x="7652863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D76764A-E27B-4737-AA3A-07BE35C6BC22}"/>
                  </a:ext>
                </a:extLst>
              </p:cNvPr>
              <p:cNvCxnSpPr/>
              <p:nvPr/>
            </p:nvCxnSpPr>
            <p:spPr>
              <a:xfrm>
                <a:off x="8434069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1E6DC02-E5EA-4E96-ADC2-09C57B3C9093}"/>
                  </a:ext>
                </a:extLst>
              </p:cNvPr>
              <p:cNvCxnSpPr/>
              <p:nvPr/>
            </p:nvCxnSpPr>
            <p:spPr>
              <a:xfrm>
                <a:off x="9215275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5DFE382-A53B-4BCD-891F-F028F59CAB9B}"/>
                  </a:ext>
                </a:extLst>
              </p:cNvPr>
              <p:cNvCxnSpPr/>
              <p:nvPr/>
            </p:nvCxnSpPr>
            <p:spPr>
              <a:xfrm>
                <a:off x="9996478" y="469613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6C1DDD2-6366-447F-9598-F7D9AF3CBFC0}"/>
                </a:ext>
              </a:extLst>
            </p:cNvPr>
            <p:cNvGrpSpPr/>
            <p:nvPr/>
          </p:nvGrpSpPr>
          <p:grpSpPr>
            <a:xfrm>
              <a:off x="2023502" y="-1098672"/>
              <a:ext cx="8185629" cy="552356"/>
              <a:chOff x="2033207" y="2367754"/>
              <a:chExt cx="8185629" cy="552356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CE5C3E6-916A-4297-A6C9-249311199BFE}"/>
                  </a:ext>
                </a:extLst>
              </p:cNvPr>
              <p:cNvSpPr txBox="1"/>
              <p:nvPr/>
            </p:nvSpPr>
            <p:spPr>
              <a:xfrm>
                <a:off x="2033207" y="239689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E195B13-EF2A-41CA-B5F2-0E19319EE673}"/>
                  </a:ext>
                </a:extLst>
              </p:cNvPr>
              <p:cNvSpPr txBox="1"/>
              <p:nvPr/>
            </p:nvSpPr>
            <p:spPr>
              <a:xfrm>
                <a:off x="2818639" y="2394369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442BC0B-92A2-4516-9593-51723C38E107}"/>
                  </a:ext>
                </a:extLst>
              </p:cNvPr>
              <p:cNvSpPr txBox="1"/>
              <p:nvPr/>
            </p:nvSpPr>
            <p:spPr>
              <a:xfrm>
                <a:off x="3594545" y="2394369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B3AD90D-5227-434A-A8FB-6BACF74C578A}"/>
                  </a:ext>
                </a:extLst>
              </p:cNvPr>
              <p:cNvSpPr txBox="1"/>
              <p:nvPr/>
            </p:nvSpPr>
            <p:spPr>
              <a:xfrm>
                <a:off x="4389502" y="2394369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7BEF805-FB97-43F4-BE7A-EC5E945ADABC}"/>
                  </a:ext>
                </a:extLst>
              </p:cNvPr>
              <p:cNvSpPr txBox="1"/>
              <p:nvPr/>
            </p:nvSpPr>
            <p:spPr>
              <a:xfrm>
                <a:off x="5141151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44ABA2E-510A-4A0C-B47C-B0BBF566E10C}"/>
                  </a:ext>
                </a:extLst>
              </p:cNvPr>
              <p:cNvSpPr txBox="1"/>
              <p:nvPr/>
            </p:nvSpPr>
            <p:spPr>
              <a:xfrm>
                <a:off x="5933067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CB5AAEA-17AD-461D-9965-D3BD0895261A}"/>
                  </a:ext>
                </a:extLst>
              </p:cNvPr>
              <p:cNvSpPr txBox="1"/>
              <p:nvPr/>
            </p:nvSpPr>
            <p:spPr>
              <a:xfrm>
                <a:off x="7488030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7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BB866CC-FB0C-4381-81CC-CE7B866B4B5D}"/>
                  </a:ext>
                </a:extLst>
              </p:cNvPr>
              <p:cNvSpPr txBox="1"/>
              <p:nvPr/>
            </p:nvSpPr>
            <p:spPr>
              <a:xfrm>
                <a:off x="6707350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6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235ED53D-4D5D-49D2-932A-6B4552405A12}"/>
                  </a:ext>
                </a:extLst>
              </p:cNvPr>
              <p:cNvSpPr txBox="1"/>
              <p:nvPr/>
            </p:nvSpPr>
            <p:spPr>
              <a:xfrm>
                <a:off x="8273549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8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69DA6C2-E034-4F98-88C9-E8222295C7CD}"/>
                  </a:ext>
                </a:extLst>
              </p:cNvPr>
              <p:cNvSpPr txBox="1"/>
              <p:nvPr/>
            </p:nvSpPr>
            <p:spPr>
              <a:xfrm>
                <a:off x="9063102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9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D4AACFE-E11D-41C1-8CC1-66FAE31DF363}"/>
                  </a:ext>
                </a:extLst>
              </p:cNvPr>
              <p:cNvSpPr txBox="1"/>
              <p:nvPr/>
            </p:nvSpPr>
            <p:spPr>
              <a:xfrm>
                <a:off x="9774484" y="236775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10</a:t>
                </a:r>
              </a:p>
            </p:txBody>
          </p:sp>
        </p:grp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1F91C24-D23B-4528-8D9A-D5CD24C90C1A}"/>
                </a:ext>
              </a:extLst>
            </p:cNvPr>
            <p:cNvCxnSpPr>
              <a:cxnSpLocks/>
            </p:cNvCxnSpPr>
            <p:nvPr/>
          </p:nvCxnSpPr>
          <p:spPr>
            <a:xfrm>
              <a:off x="1333320" y="-1241150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hlinkClick r:id="rId6" action="ppaction://hlinksldjump"/>
            <a:extLst>
              <a:ext uri="{FF2B5EF4-FFF2-40B4-BE49-F238E27FC236}">
                <a16:creationId xmlns:a16="http://schemas.microsoft.com/office/drawing/2014/main" id="{8E86B6AE-CBBE-4216-8B79-9F78A7E2B2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69" y="1935882"/>
            <a:ext cx="701764" cy="68227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BBC49D0-2510-445C-90A6-4C2C837EBF2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71867" y="1935882"/>
            <a:ext cx="701764" cy="6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>
            <a:extLst>
              <a:ext uri="{FF2B5EF4-FFF2-40B4-BE49-F238E27FC236}">
                <a16:creationId xmlns:a16="http://schemas.microsoft.com/office/drawing/2014/main" id="{9DEE78ED-2815-4492-A39D-CF96D79AFD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42FAA1AC-9EA3-4730-BFBA-A3D49F7271EC}"/>
              </a:ext>
            </a:extLst>
          </p:cNvPr>
          <p:cNvSpPr/>
          <p:nvPr/>
        </p:nvSpPr>
        <p:spPr>
          <a:xfrm>
            <a:off x="6204811" y="3419949"/>
            <a:ext cx="5410875" cy="2647622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6E5FE68F-122C-4F6F-92BB-0786AD1FBF8F}"/>
              </a:ext>
            </a:extLst>
          </p:cNvPr>
          <p:cNvSpPr/>
          <p:nvPr/>
        </p:nvSpPr>
        <p:spPr>
          <a:xfrm>
            <a:off x="576314" y="3419949"/>
            <a:ext cx="5410875" cy="2647622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DF5C698-4ECE-41CF-AAB1-B8F546A94560}"/>
              </a:ext>
            </a:extLst>
          </p:cNvPr>
          <p:cNvSpPr/>
          <p:nvPr/>
        </p:nvSpPr>
        <p:spPr>
          <a:xfrm>
            <a:off x="576314" y="1200060"/>
            <a:ext cx="11039372" cy="1644437"/>
          </a:xfrm>
          <a:prstGeom prst="roundRect">
            <a:avLst>
              <a:gd name="adj" fmla="val 7459"/>
            </a:avLst>
          </a:prstGeom>
          <a:solidFill>
            <a:srgbClr val="E6D6E6">
              <a:alpha val="20000"/>
            </a:srgbClr>
          </a:solidFill>
          <a:ln>
            <a:solidFill>
              <a:srgbClr val="E6D6E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19E42F-BC3A-47CB-9B7B-634349D9DB71}"/>
              </a:ext>
            </a:extLst>
          </p:cNvPr>
          <p:cNvGrpSpPr/>
          <p:nvPr/>
        </p:nvGrpSpPr>
        <p:grpSpPr>
          <a:xfrm>
            <a:off x="1343025" y="1658253"/>
            <a:ext cx="9496425" cy="837311"/>
            <a:chOff x="1343025" y="1796743"/>
            <a:chExt cx="9496425" cy="83731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BC8372C-1788-47B6-90A8-8D5F13EA13FB}"/>
                </a:ext>
              </a:extLst>
            </p:cNvPr>
            <p:cNvCxnSpPr>
              <a:cxnSpLocks/>
            </p:cNvCxnSpPr>
            <p:nvPr/>
          </p:nvCxnSpPr>
          <p:spPr>
            <a:xfrm>
              <a:off x="1343025" y="1930380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FB731CA-70FA-4E64-9AE2-C20242ECF627}"/>
                </a:ext>
              </a:extLst>
            </p:cNvPr>
            <p:cNvGrpSpPr/>
            <p:nvPr/>
          </p:nvGrpSpPr>
          <p:grpSpPr>
            <a:xfrm>
              <a:off x="2184421" y="1796743"/>
              <a:ext cx="7812057" cy="284955"/>
              <a:chOff x="2184421" y="4688514"/>
              <a:chExt cx="7812057" cy="284955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03187B1-EF25-47E0-81D7-F2B6D9B84C17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5114D0F-54DE-4CAC-BBE9-58FF3D50046B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A26EAAD-997C-45D5-B5CE-BDAAFD23A557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9C73F16-DBCD-437C-88A6-D1E07C68C46A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07207B8-C21D-47AD-A0F8-E18F37F2F672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AF328F3-9166-434C-A5A9-ACA70F6AB306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ED98EC-7F1A-4A99-9B0B-732ECC90C2B1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0E6B8B5-4B5C-47CC-9BBF-5DF82FD3CEB8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36E500C-FA7A-4C75-B540-9B1B1DF573B9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5443CDA-BAEB-4B51-8449-22C929678CEC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1E9344A-4025-4B88-8D3B-368295229D31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F89063C-11C2-4AA2-8A7B-CC7CEDD3A8AF}"/>
                </a:ext>
              </a:extLst>
            </p:cNvPr>
            <p:cNvGrpSpPr/>
            <p:nvPr/>
          </p:nvGrpSpPr>
          <p:grpSpPr>
            <a:xfrm>
              <a:off x="1966532" y="2081698"/>
              <a:ext cx="8102530" cy="552356"/>
              <a:chOff x="1966532" y="2367754"/>
              <a:chExt cx="8102530" cy="552356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FC632D-D3E3-4ACF-98A9-D973488B460B}"/>
                  </a:ext>
                </a:extLst>
              </p:cNvPr>
              <p:cNvSpPr txBox="1"/>
              <p:nvPr/>
            </p:nvSpPr>
            <p:spPr>
              <a:xfrm>
                <a:off x="1966532" y="239689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52D5810-6379-4731-9E7C-FDE7F3E0948D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7507A6A-60DD-438E-8C94-FCA11AAB4116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A774F6E-98E9-4D89-B08D-C839614119AA}"/>
                  </a:ext>
                </a:extLst>
              </p:cNvPr>
              <p:cNvSpPr txBox="1"/>
              <p:nvPr/>
            </p:nvSpPr>
            <p:spPr>
              <a:xfrm>
                <a:off x="4351402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BE2AFAA-35C0-4549-A06E-0F7081955E9F}"/>
                  </a:ext>
                </a:extLst>
              </p:cNvPr>
              <p:cNvSpPr txBox="1"/>
              <p:nvPr/>
            </p:nvSpPr>
            <p:spPr>
              <a:xfrm>
                <a:off x="5103051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DAA2C59-CCBB-41A1-8809-E49FED1F0160}"/>
                  </a:ext>
                </a:extLst>
              </p:cNvPr>
              <p:cNvSpPr txBox="1"/>
              <p:nvPr/>
            </p:nvSpPr>
            <p:spPr>
              <a:xfrm>
                <a:off x="5923542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8C4A31A-1347-4173-BE16-9B3D2F3C3759}"/>
                  </a:ext>
                </a:extLst>
              </p:cNvPr>
              <p:cNvSpPr txBox="1"/>
              <p:nvPr/>
            </p:nvSpPr>
            <p:spPr>
              <a:xfrm>
                <a:off x="7507080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1F7601E-E6DC-4AD3-BBA2-308903821CBA}"/>
                  </a:ext>
                </a:extLst>
              </p:cNvPr>
              <p:cNvSpPr txBox="1"/>
              <p:nvPr/>
            </p:nvSpPr>
            <p:spPr>
              <a:xfrm>
                <a:off x="6707350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C8E3232-8C0F-49A0-BDA2-A2D75E8AB088}"/>
                  </a:ext>
                </a:extLst>
              </p:cNvPr>
              <p:cNvSpPr txBox="1"/>
              <p:nvPr/>
            </p:nvSpPr>
            <p:spPr>
              <a:xfrm>
                <a:off x="8273549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F0E5197-80E8-4B10-81DC-5FBF3FF87AC3}"/>
                  </a:ext>
                </a:extLst>
              </p:cNvPr>
              <p:cNvSpPr txBox="1"/>
              <p:nvPr/>
            </p:nvSpPr>
            <p:spPr>
              <a:xfrm>
                <a:off x="9072627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C09FCE1-4FBC-453D-829E-67BF6FA09D0F}"/>
                  </a:ext>
                </a:extLst>
              </p:cNvPr>
              <p:cNvSpPr txBox="1"/>
              <p:nvPr/>
            </p:nvSpPr>
            <p:spPr>
              <a:xfrm>
                <a:off x="9754552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7520405-E4E5-46B5-AB2E-74901389B7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62" y="309404"/>
            <a:ext cx="5532277" cy="83399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80FB0A9-6AFC-4F3C-89A0-F9196FA259C5}"/>
              </a:ext>
            </a:extLst>
          </p:cNvPr>
          <p:cNvGrpSpPr/>
          <p:nvPr/>
        </p:nvGrpSpPr>
        <p:grpSpPr>
          <a:xfrm>
            <a:off x="576314" y="2531143"/>
            <a:ext cx="11039372" cy="636640"/>
            <a:chOff x="576314" y="2531143"/>
            <a:chExt cx="11039372" cy="63664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906DA55-39E0-499A-B666-BCD8FE624ACC}"/>
                </a:ext>
              </a:extLst>
            </p:cNvPr>
            <p:cNvSpPr/>
            <p:nvPr/>
          </p:nvSpPr>
          <p:spPr>
            <a:xfrm>
              <a:off x="1155701" y="2531143"/>
              <a:ext cx="9880600" cy="5960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0F1649E-FD0D-4F80-AF2B-FEA25C8A33BE}"/>
                </a:ext>
              </a:extLst>
            </p:cNvPr>
            <p:cNvSpPr/>
            <p:nvPr/>
          </p:nvSpPr>
          <p:spPr>
            <a:xfrm>
              <a:off x="5668672" y="2552603"/>
              <a:ext cx="1901292" cy="559875"/>
            </a:xfrm>
            <a:prstGeom prst="roundRect">
              <a:avLst>
                <a:gd name="adj" fmla="val 50000"/>
              </a:avLst>
            </a:prstGeom>
            <a:solidFill>
              <a:srgbClr val="23AD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290853-8568-4B0D-8E50-04487D48F890}"/>
                </a:ext>
              </a:extLst>
            </p:cNvPr>
            <p:cNvSpPr/>
            <p:nvPr/>
          </p:nvSpPr>
          <p:spPr>
            <a:xfrm>
              <a:off x="576314" y="2583008"/>
              <a:ext cx="11039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บนเส้นจำนวน จำนวนเต็มที่อยู่ทางขวา</a:t>
              </a:r>
              <a:r>
                <a:rPr lang="en-US" sz="32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จะมีค่ามากกว่า</a:t>
              </a:r>
              <a:r>
                <a:rPr lang="en-US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th-TH" sz="32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จำนวนเต็มที่อยู่ทางซ้ายเสมอ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E60FDAF-0061-8840-9BAC-32A19271E89D}"/>
              </a:ext>
            </a:extLst>
          </p:cNvPr>
          <p:cNvSpPr txBox="1"/>
          <p:nvPr/>
        </p:nvSpPr>
        <p:spPr>
          <a:xfrm>
            <a:off x="1332079" y="3710614"/>
            <a:ext cx="87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-3</a:t>
            </a:r>
            <a:endParaRPr 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E440D4-87E9-19AC-EAFA-5D661F148985}"/>
              </a:ext>
            </a:extLst>
          </p:cNvPr>
          <p:cNvSpPr txBox="1"/>
          <p:nvPr/>
        </p:nvSpPr>
        <p:spPr>
          <a:xfrm>
            <a:off x="4675950" y="3710614"/>
            <a:ext cx="87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5B253F1-7128-4BE6-8870-63E7775EE705}"/>
              </a:ext>
            </a:extLst>
          </p:cNvPr>
          <p:cNvSpPr txBox="1"/>
          <p:nvPr/>
        </p:nvSpPr>
        <p:spPr>
          <a:xfrm>
            <a:off x="6955177" y="3710614"/>
            <a:ext cx="87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65CF45C-0554-4F92-9C26-F67201D6E05B}"/>
              </a:ext>
            </a:extLst>
          </p:cNvPr>
          <p:cNvSpPr txBox="1"/>
          <p:nvPr/>
        </p:nvSpPr>
        <p:spPr>
          <a:xfrm>
            <a:off x="10299048" y="3710614"/>
            <a:ext cx="87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-5</a:t>
            </a:r>
          </a:p>
        </p:txBody>
      </p:sp>
      <p:pic>
        <p:nvPicPr>
          <p:cNvPr id="162" name="Picture 1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A1E79-ACD8-48F9-A592-293CE8F84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7C32106-DE4E-43A7-8CC5-ACB8D4B52D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103" name="ans">
            <a:hlinkClick r:id="rId7" action="ppaction://hlinksldjump"/>
            <a:extLst>
              <a:ext uri="{FF2B5EF4-FFF2-40B4-BE49-F238E27FC236}">
                <a16:creationId xmlns:a16="http://schemas.microsoft.com/office/drawing/2014/main" id="{10772AEB-B55E-40CF-BE91-2B6FAE5D8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406" y="6220342"/>
            <a:ext cx="931491" cy="484886"/>
          </a:xfrm>
          <a:prstGeom prst="rect">
            <a:avLst/>
          </a:prstGeom>
        </p:spPr>
      </p:pic>
      <p:pic>
        <p:nvPicPr>
          <p:cNvPr id="164" name="ยืนยัน1">
            <a:extLst>
              <a:ext uri="{FF2B5EF4-FFF2-40B4-BE49-F238E27FC236}">
                <a16:creationId xmlns:a16="http://schemas.microsoft.com/office/drawing/2014/main" id="{2343E910-0CE3-4AB5-BAC0-10101D3145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406" y="6220342"/>
            <a:ext cx="931491" cy="484886"/>
          </a:xfrm>
          <a:prstGeom prst="rect">
            <a:avLst/>
          </a:prstGeom>
        </p:spPr>
      </p:pic>
      <p:sp>
        <p:nvSpPr>
          <p:cNvPr id="90" name="false">
            <a:extLst>
              <a:ext uri="{FF2B5EF4-FFF2-40B4-BE49-F238E27FC236}">
                <a16:creationId xmlns:a16="http://schemas.microsoft.com/office/drawing/2014/main" id="{14A55E74-EEA6-4B32-B9EB-BDFA5AB188C2}"/>
              </a:ext>
            </a:extLst>
          </p:cNvPr>
          <p:cNvSpPr/>
          <p:nvPr/>
        </p:nvSpPr>
        <p:spPr>
          <a:xfrm>
            <a:off x="2105889" y="3828245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ED1B2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ue">
            <a:extLst>
              <a:ext uri="{FF2B5EF4-FFF2-40B4-BE49-F238E27FC236}">
                <a16:creationId xmlns:a16="http://schemas.microsoft.com/office/drawing/2014/main" id="{B15FA286-2AB3-4EA1-9E41-31660A0C3EC3}"/>
              </a:ext>
            </a:extLst>
          </p:cNvPr>
          <p:cNvSpPr/>
          <p:nvPr/>
        </p:nvSpPr>
        <p:spPr>
          <a:xfrm>
            <a:off x="2106321" y="3828245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00A6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more W">
            <a:extLst>
              <a:ext uri="{FF2B5EF4-FFF2-40B4-BE49-F238E27FC236}">
                <a16:creationId xmlns:a16="http://schemas.microsoft.com/office/drawing/2014/main" id="{D85CFA21-4281-442E-A88C-BA5E76F90D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65" t="30434" r="38402" b="46903"/>
          <a:stretch/>
        </p:blipFill>
        <p:spPr>
          <a:xfrm rot="10800000">
            <a:off x="3136225" y="3960496"/>
            <a:ext cx="427960" cy="484979"/>
          </a:xfrm>
          <a:prstGeom prst="rect">
            <a:avLst/>
          </a:prstGeom>
        </p:spPr>
      </p:pic>
      <p:pic>
        <p:nvPicPr>
          <p:cNvPr id="11" name="less W">
            <a:extLst>
              <a:ext uri="{FF2B5EF4-FFF2-40B4-BE49-F238E27FC236}">
                <a16:creationId xmlns:a16="http://schemas.microsoft.com/office/drawing/2014/main" id="{87E84587-F032-4BBC-8A71-CE8128E37C6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65" t="30434" r="38402" b="46903"/>
          <a:stretch/>
        </p:blipFill>
        <p:spPr>
          <a:xfrm>
            <a:off x="3136224" y="3925933"/>
            <a:ext cx="427960" cy="484979"/>
          </a:xfrm>
          <a:prstGeom prst="rect">
            <a:avLst/>
          </a:prstGeom>
        </p:spPr>
      </p:pic>
      <p:sp>
        <p:nvSpPr>
          <p:cNvPr id="100" name="กล่องดรอป">
            <a:extLst>
              <a:ext uri="{FF2B5EF4-FFF2-40B4-BE49-F238E27FC236}">
                <a16:creationId xmlns:a16="http://schemas.microsoft.com/office/drawing/2014/main" id="{978B314A-2B7E-42E6-ACF1-E808FE446C25}"/>
              </a:ext>
            </a:extLst>
          </p:cNvPr>
          <p:cNvSpPr/>
          <p:nvPr/>
        </p:nvSpPr>
        <p:spPr>
          <a:xfrm>
            <a:off x="2100952" y="3828245"/>
            <a:ext cx="2498504" cy="7070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ดรอป1">
            <a:extLst>
              <a:ext uri="{FF2B5EF4-FFF2-40B4-BE49-F238E27FC236}">
                <a16:creationId xmlns:a16="http://schemas.microsoft.com/office/drawing/2014/main" id="{77C84787-DD84-4601-9BEF-BBFF70459B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7794" y="3828244"/>
            <a:ext cx="786452" cy="701101"/>
          </a:xfrm>
          <a:prstGeom prst="rect">
            <a:avLst/>
          </a:prstGeom>
        </p:spPr>
      </p:pic>
      <p:pic>
        <p:nvPicPr>
          <p:cNvPr id="4" name="less black">
            <a:extLst>
              <a:ext uri="{FF2B5EF4-FFF2-40B4-BE49-F238E27FC236}">
                <a16:creationId xmlns:a16="http://schemas.microsoft.com/office/drawing/2014/main" id="{87EAA5AC-4206-4BC1-9EC6-55644796CEA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69" t="31377" r="42219" b="46643"/>
          <a:stretch/>
        </p:blipFill>
        <p:spPr>
          <a:xfrm>
            <a:off x="2863503" y="4004130"/>
            <a:ext cx="311366" cy="352425"/>
          </a:xfrm>
          <a:prstGeom prst="rect">
            <a:avLst/>
          </a:prstGeom>
        </p:spPr>
      </p:pic>
      <p:pic>
        <p:nvPicPr>
          <p:cNvPr id="97" name="more black">
            <a:extLst>
              <a:ext uri="{FF2B5EF4-FFF2-40B4-BE49-F238E27FC236}">
                <a16:creationId xmlns:a16="http://schemas.microsoft.com/office/drawing/2014/main" id="{182EF72A-6E0E-4C0E-81D7-D974566C4F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69" t="31377" r="42219" b="46643"/>
          <a:stretch/>
        </p:blipFill>
        <p:spPr>
          <a:xfrm rot="10800000">
            <a:off x="2864112" y="4004130"/>
            <a:ext cx="311366" cy="352425"/>
          </a:xfrm>
          <a:prstGeom prst="rect">
            <a:avLst/>
          </a:prstGeom>
        </p:spPr>
      </p:pic>
      <p:pic>
        <p:nvPicPr>
          <p:cNvPr id="14" name="มาก">
            <a:extLst>
              <a:ext uri="{FF2B5EF4-FFF2-40B4-BE49-F238E27FC236}">
                <a16:creationId xmlns:a16="http://schemas.microsoft.com/office/drawing/2014/main" id="{8B759DB8-4619-423F-8F42-9D8BDC9E4B9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99" y="4537759"/>
            <a:ext cx="1549489" cy="661988"/>
          </a:xfrm>
          <a:prstGeom prst="rect">
            <a:avLst/>
          </a:prstGeom>
        </p:spPr>
      </p:pic>
      <p:pic>
        <p:nvPicPr>
          <p:cNvPr id="102" name="น้อย">
            <a:extLst>
              <a:ext uri="{FF2B5EF4-FFF2-40B4-BE49-F238E27FC236}">
                <a16:creationId xmlns:a16="http://schemas.microsoft.com/office/drawing/2014/main" id="{9427A448-F499-48F4-9162-FF957D575FF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99" y="5182100"/>
            <a:ext cx="1549489" cy="661987"/>
          </a:xfrm>
          <a:prstGeom prst="rect">
            <a:avLst/>
          </a:prstGeom>
        </p:spPr>
      </p:pic>
      <p:sp>
        <p:nvSpPr>
          <p:cNvPr id="16" name="hide">
            <a:extLst>
              <a:ext uri="{FF2B5EF4-FFF2-40B4-BE49-F238E27FC236}">
                <a16:creationId xmlns:a16="http://schemas.microsoft.com/office/drawing/2014/main" id="{AC468B62-A6BA-4FA1-AF98-2A022580D96E}"/>
              </a:ext>
            </a:extLst>
          </p:cNvPr>
          <p:cNvSpPr/>
          <p:nvPr/>
        </p:nvSpPr>
        <p:spPr>
          <a:xfrm>
            <a:off x="2728022" y="3893419"/>
            <a:ext cx="504190" cy="5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alse">
            <a:extLst>
              <a:ext uri="{FF2B5EF4-FFF2-40B4-BE49-F238E27FC236}">
                <a16:creationId xmlns:a16="http://schemas.microsoft.com/office/drawing/2014/main" id="{007601D5-ACA1-488D-B254-BAAC43BEF93F}"/>
              </a:ext>
            </a:extLst>
          </p:cNvPr>
          <p:cNvSpPr/>
          <p:nvPr/>
        </p:nvSpPr>
        <p:spPr>
          <a:xfrm>
            <a:off x="7702347" y="3828245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ED1B2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rue">
            <a:extLst>
              <a:ext uri="{FF2B5EF4-FFF2-40B4-BE49-F238E27FC236}">
                <a16:creationId xmlns:a16="http://schemas.microsoft.com/office/drawing/2014/main" id="{852C87BD-0848-458C-85D5-35FC4131AA15}"/>
              </a:ext>
            </a:extLst>
          </p:cNvPr>
          <p:cNvSpPr/>
          <p:nvPr/>
        </p:nvSpPr>
        <p:spPr>
          <a:xfrm>
            <a:off x="7702779" y="3828245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00A6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more W">
            <a:extLst>
              <a:ext uri="{FF2B5EF4-FFF2-40B4-BE49-F238E27FC236}">
                <a16:creationId xmlns:a16="http://schemas.microsoft.com/office/drawing/2014/main" id="{59E3ADBA-BA80-4674-9099-9896B5863C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65" t="30434" r="38402" b="46903"/>
          <a:stretch/>
        </p:blipFill>
        <p:spPr>
          <a:xfrm rot="10800000">
            <a:off x="8732683" y="3960496"/>
            <a:ext cx="427960" cy="484979"/>
          </a:xfrm>
          <a:prstGeom prst="rect">
            <a:avLst/>
          </a:prstGeom>
        </p:spPr>
      </p:pic>
      <p:pic>
        <p:nvPicPr>
          <p:cNvPr id="108" name="less W">
            <a:extLst>
              <a:ext uri="{FF2B5EF4-FFF2-40B4-BE49-F238E27FC236}">
                <a16:creationId xmlns:a16="http://schemas.microsoft.com/office/drawing/2014/main" id="{A8C446DB-DE67-469E-9525-17B5A876C9D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65" t="30434" r="38402" b="46903"/>
          <a:stretch/>
        </p:blipFill>
        <p:spPr>
          <a:xfrm>
            <a:off x="8732682" y="3925933"/>
            <a:ext cx="427960" cy="484979"/>
          </a:xfrm>
          <a:prstGeom prst="rect">
            <a:avLst/>
          </a:prstGeom>
        </p:spPr>
      </p:pic>
      <p:sp>
        <p:nvSpPr>
          <p:cNvPr id="113" name="กล่องดรอป">
            <a:extLst>
              <a:ext uri="{FF2B5EF4-FFF2-40B4-BE49-F238E27FC236}">
                <a16:creationId xmlns:a16="http://schemas.microsoft.com/office/drawing/2014/main" id="{AF237497-92E9-4A46-962C-E8DCD75CF831}"/>
              </a:ext>
            </a:extLst>
          </p:cNvPr>
          <p:cNvSpPr/>
          <p:nvPr/>
        </p:nvSpPr>
        <p:spPr>
          <a:xfrm>
            <a:off x="7697410" y="3828245"/>
            <a:ext cx="2498504" cy="7070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ดรอป1">
            <a:extLst>
              <a:ext uri="{FF2B5EF4-FFF2-40B4-BE49-F238E27FC236}">
                <a16:creationId xmlns:a16="http://schemas.microsoft.com/office/drawing/2014/main" id="{11A22553-73DA-421D-ACDA-4FDDA6D6CA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4252" y="3828244"/>
            <a:ext cx="786452" cy="701101"/>
          </a:xfrm>
          <a:prstGeom prst="rect">
            <a:avLst/>
          </a:prstGeom>
        </p:spPr>
      </p:pic>
      <p:pic>
        <p:nvPicPr>
          <p:cNvPr id="115" name="less black">
            <a:extLst>
              <a:ext uri="{FF2B5EF4-FFF2-40B4-BE49-F238E27FC236}">
                <a16:creationId xmlns:a16="http://schemas.microsoft.com/office/drawing/2014/main" id="{AF850057-B93E-4732-AE8C-4CEEF7F75A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69" t="31377" r="42219" b="46643"/>
          <a:stretch/>
        </p:blipFill>
        <p:spPr>
          <a:xfrm>
            <a:off x="8459961" y="4004130"/>
            <a:ext cx="311366" cy="352425"/>
          </a:xfrm>
          <a:prstGeom prst="rect">
            <a:avLst/>
          </a:prstGeom>
        </p:spPr>
      </p:pic>
      <p:pic>
        <p:nvPicPr>
          <p:cNvPr id="116" name="more black">
            <a:extLst>
              <a:ext uri="{FF2B5EF4-FFF2-40B4-BE49-F238E27FC236}">
                <a16:creationId xmlns:a16="http://schemas.microsoft.com/office/drawing/2014/main" id="{76B21B93-E6AE-409B-B5A8-A298FD7671B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69" t="31377" r="42219" b="46643"/>
          <a:stretch/>
        </p:blipFill>
        <p:spPr>
          <a:xfrm rot="10800000">
            <a:off x="8460570" y="4004130"/>
            <a:ext cx="311366" cy="352425"/>
          </a:xfrm>
          <a:prstGeom prst="rect">
            <a:avLst/>
          </a:prstGeom>
        </p:spPr>
      </p:pic>
      <p:pic>
        <p:nvPicPr>
          <p:cNvPr id="117" name="มาก">
            <a:extLst>
              <a:ext uri="{FF2B5EF4-FFF2-40B4-BE49-F238E27FC236}">
                <a16:creationId xmlns:a16="http://schemas.microsoft.com/office/drawing/2014/main" id="{9D1BE8CA-94A8-405E-89D3-78B88563999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7357" y="4537759"/>
            <a:ext cx="1549489" cy="661988"/>
          </a:xfrm>
          <a:prstGeom prst="rect">
            <a:avLst/>
          </a:prstGeom>
        </p:spPr>
      </p:pic>
      <p:pic>
        <p:nvPicPr>
          <p:cNvPr id="118" name="น้อย">
            <a:extLst>
              <a:ext uri="{FF2B5EF4-FFF2-40B4-BE49-F238E27FC236}">
                <a16:creationId xmlns:a16="http://schemas.microsoft.com/office/drawing/2014/main" id="{976674A7-F025-4111-A6A7-2301D382B5C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7357" y="5182100"/>
            <a:ext cx="1549489" cy="661987"/>
          </a:xfrm>
          <a:prstGeom prst="rect">
            <a:avLst/>
          </a:prstGeom>
        </p:spPr>
      </p:pic>
      <p:sp>
        <p:nvSpPr>
          <p:cNvPr id="119" name="hide">
            <a:extLst>
              <a:ext uri="{FF2B5EF4-FFF2-40B4-BE49-F238E27FC236}">
                <a16:creationId xmlns:a16="http://schemas.microsoft.com/office/drawing/2014/main" id="{7DFF09EC-AC8A-48D5-85FD-694FC053ECF5}"/>
              </a:ext>
            </a:extLst>
          </p:cNvPr>
          <p:cNvSpPr/>
          <p:nvPr/>
        </p:nvSpPr>
        <p:spPr>
          <a:xfrm>
            <a:off x="8324480" y="3893419"/>
            <a:ext cx="504190" cy="5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72811C9-5FDB-499F-96C0-090A26DED22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8600" y="6225024"/>
            <a:ext cx="1157017" cy="63297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0864DCB-2D8E-4672-ACA3-D45E54A4BF4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8600" y="6225024"/>
            <a:ext cx="1157017" cy="63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57" grpId="1" animBg="1"/>
      <p:bldP spid="57" grpId="2" animBg="1"/>
      <p:bldP spid="100" grpId="0" animBg="1"/>
      <p:bldP spid="16" grpId="0" animBg="1"/>
      <p:bldP spid="106" grpId="0" animBg="1"/>
      <p:bldP spid="106" grpId="1" animBg="1"/>
      <p:bldP spid="113" grpId="0" animBg="1"/>
      <p:bldP spid="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CDD086E-02BD-4EB9-AE83-942A2EFA45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3898D160-8AD9-497D-9081-025D93C24A28}"/>
              </a:ext>
            </a:extLst>
          </p:cNvPr>
          <p:cNvSpPr/>
          <p:nvPr/>
        </p:nvSpPr>
        <p:spPr>
          <a:xfrm>
            <a:off x="6204811" y="3419949"/>
            <a:ext cx="5410875" cy="2647622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A133BB2-9EA4-4C2C-8D81-9924733B5C95}"/>
              </a:ext>
            </a:extLst>
          </p:cNvPr>
          <p:cNvSpPr/>
          <p:nvPr/>
        </p:nvSpPr>
        <p:spPr>
          <a:xfrm>
            <a:off x="576314" y="3419949"/>
            <a:ext cx="5410875" cy="2647622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261B294-3813-4563-BE30-AEDE15158713}"/>
              </a:ext>
            </a:extLst>
          </p:cNvPr>
          <p:cNvSpPr/>
          <p:nvPr/>
        </p:nvSpPr>
        <p:spPr>
          <a:xfrm>
            <a:off x="576314" y="1200060"/>
            <a:ext cx="11039372" cy="1644437"/>
          </a:xfrm>
          <a:prstGeom prst="roundRect">
            <a:avLst>
              <a:gd name="adj" fmla="val 7459"/>
            </a:avLst>
          </a:prstGeom>
          <a:solidFill>
            <a:srgbClr val="E6D6E6">
              <a:alpha val="20000"/>
            </a:srgbClr>
          </a:solidFill>
          <a:ln>
            <a:solidFill>
              <a:srgbClr val="E6D6E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D19CD0-64D9-450F-9A5F-924114B71FA9}"/>
              </a:ext>
            </a:extLst>
          </p:cNvPr>
          <p:cNvSpPr/>
          <p:nvPr/>
        </p:nvSpPr>
        <p:spPr>
          <a:xfrm>
            <a:off x="1155701" y="2531143"/>
            <a:ext cx="9880600" cy="5960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41928FA-9000-413F-98B2-C75B54B7261F}"/>
              </a:ext>
            </a:extLst>
          </p:cNvPr>
          <p:cNvSpPr/>
          <p:nvPr/>
        </p:nvSpPr>
        <p:spPr>
          <a:xfrm>
            <a:off x="5668672" y="2552603"/>
            <a:ext cx="1901292" cy="559875"/>
          </a:xfrm>
          <a:prstGeom prst="roundRect">
            <a:avLst>
              <a:gd name="adj" fmla="val 50000"/>
            </a:avLst>
          </a:prstGeom>
          <a:solidFill>
            <a:srgbClr val="23A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2104697-EECE-4B7D-9F51-DFEA9B4E54D8}"/>
              </a:ext>
            </a:extLst>
          </p:cNvPr>
          <p:cNvGrpSpPr/>
          <p:nvPr/>
        </p:nvGrpSpPr>
        <p:grpSpPr>
          <a:xfrm>
            <a:off x="1343025" y="1658253"/>
            <a:ext cx="9496425" cy="837311"/>
            <a:chOff x="1343025" y="1796743"/>
            <a:chExt cx="9496425" cy="83731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F54C1F5-A50A-4BFF-915C-4D2F6FB45515}"/>
                </a:ext>
              </a:extLst>
            </p:cNvPr>
            <p:cNvCxnSpPr>
              <a:cxnSpLocks/>
            </p:cNvCxnSpPr>
            <p:nvPr/>
          </p:nvCxnSpPr>
          <p:spPr>
            <a:xfrm>
              <a:off x="1343025" y="1930380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F62B7F-B488-46D8-9E11-00420B42A095}"/>
                </a:ext>
              </a:extLst>
            </p:cNvPr>
            <p:cNvGrpSpPr/>
            <p:nvPr/>
          </p:nvGrpSpPr>
          <p:grpSpPr>
            <a:xfrm>
              <a:off x="2184421" y="1796743"/>
              <a:ext cx="7812057" cy="284955"/>
              <a:chOff x="2184421" y="4688514"/>
              <a:chExt cx="7812057" cy="284955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53B4C17-693A-4B24-A458-D5133C16B82D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79AB053-036D-4298-B3C5-2518FA44D1EB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FF2758A-34BA-4374-B872-0906E324FDED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F4EF781-5DB8-4FD5-B9ED-2E3189618E59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50E0AD4-1D88-4AE7-AB0B-05F30D01DE16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B5085FD-8FC9-48C1-8C2E-56E16CABF438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F55B667-254F-417D-B734-55AA65DEE953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846B1DA-F7CF-4269-B144-817127E6A6AE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EF2985C-7841-4423-A469-D1A7BCE95338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5C52766-F71A-4228-9B75-8C795305A233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E39F915-C227-467F-849D-82FA677F1CA0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BA2837B-3BB1-43BD-ADD5-E408E8A67B75}"/>
                </a:ext>
              </a:extLst>
            </p:cNvPr>
            <p:cNvGrpSpPr/>
            <p:nvPr/>
          </p:nvGrpSpPr>
          <p:grpSpPr>
            <a:xfrm>
              <a:off x="1966532" y="2081698"/>
              <a:ext cx="8102530" cy="552356"/>
              <a:chOff x="1966532" y="2367754"/>
              <a:chExt cx="8102530" cy="55235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3B8E7F6-9FA4-4285-AB05-CD261CC11A7E}"/>
                  </a:ext>
                </a:extLst>
              </p:cNvPr>
              <p:cNvSpPr txBox="1"/>
              <p:nvPr/>
            </p:nvSpPr>
            <p:spPr>
              <a:xfrm>
                <a:off x="1966532" y="239689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C51A91B-E080-4404-ADCE-85038CCC0BE0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9A1C2-A484-4436-8452-91FF32F27EA3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FE5C083-B112-41C9-9B8E-63E25C20A1A4}"/>
                  </a:ext>
                </a:extLst>
              </p:cNvPr>
              <p:cNvSpPr txBox="1"/>
              <p:nvPr/>
            </p:nvSpPr>
            <p:spPr>
              <a:xfrm>
                <a:off x="4351402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BB2739-CD48-45D8-8F0C-6AAA416D8458}"/>
                  </a:ext>
                </a:extLst>
              </p:cNvPr>
              <p:cNvSpPr txBox="1"/>
              <p:nvPr/>
            </p:nvSpPr>
            <p:spPr>
              <a:xfrm>
                <a:off x="5103051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96958D2-3721-4F11-A1C4-0FDE6B05DA5F}"/>
                  </a:ext>
                </a:extLst>
              </p:cNvPr>
              <p:cNvSpPr txBox="1"/>
              <p:nvPr/>
            </p:nvSpPr>
            <p:spPr>
              <a:xfrm>
                <a:off x="5923542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0682120-13AB-4D13-8297-B12793C65304}"/>
                  </a:ext>
                </a:extLst>
              </p:cNvPr>
              <p:cNvSpPr txBox="1"/>
              <p:nvPr/>
            </p:nvSpPr>
            <p:spPr>
              <a:xfrm>
                <a:off x="7507080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A1D13B-3555-463C-959F-F0C37D5BC4D9}"/>
                  </a:ext>
                </a:extLst>
              </p:cNvPr>
              <p:cNvSpPr txBox="1"/>
              <p:nvPr/>
            </p:nvSpPr>
            <p:spPr>
              <a:xfrm>
                <a:off x="6707350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42439A-31CC-4CA3-917A-E097A320121D}"/>
                  </a:ext>
                </a:extLst>
              </p:cNvPr>
              <p:cNvSpPr txBox="1"/>
              <p:nvPr/>
            </p:nvSpPr>
            <p:spPr>
              <a:xfrm>
                <a:off x="8273549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FA61356-2ABA-4853-91D4-B8DCB2211E57}"/>
                  </a:ext>
                </a:extLst>
              </p:cNvPr>
              <p:cNvSpPr txBox="1"/>
              <p:nvPr/>
            </p:nvSpPr>
            <p:spPr>
              <a:xfrm>
                <a:off x="9072627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4D3BA5-98DD-4283-BEB9-216A41403788}"/>
                  </a:ext>
                </a:extLst>
              </p:cNvPr>
              <p:cNvSpPr txBox="1"/>
              <p:nvPr/>
            </p:nvSpPr>
            <p:spPr>
              <a:xfrm>
                <a:off x="9754552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0A8BFF91-96D5-4501-B431-55DDD7CFD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62" y="305776"/>
            <a:ext cx="5532277" cy="841248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E179717B-82AC-40CA-B331-458E97ECE52D}"/>
              </a:ext>
            </a:extLst>
          </p:cNvPr>
          <p:cNvSpPr/>
          <p:nvPr/>
        </p:nvSpPr>
        <p:spPr>
          <a:xfrm>
            <a:off x="576314" y="2583008"/>
            <a:ext cx="1103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บนเส้นจำนวน จำนวนเต็มที่อยู่ทางขวา</a:t>
            </a:r>
            <a:r>
              <a:rPr lang="en-US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จะมีค่ามากกว่า</a:t>
            </a:r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2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จำนวนเต็มที่อยู่ทางซ้ายเสมอ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3C9876D-4DFE-435F-80E1-20F70C2A8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97429" cy="125185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77E8CACC-E12E-4A2C-BB05-3AAE38E1DF92}"/>
              </a:ext>
            </a:extLst>
          </p:cNvPr>
          <p:cNvSpPr txBox="1"/>
          <p:nvPr/>
        </p:nvSpPr>
        <p:spPr>
          <a:xfrm>
            <a:off x="1332079" y="4281642"/>
            <a:ext cx="87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-3</a:t>
            </a:r>
            <a:endParaRPr 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069B484-D0BC-467F-80F7-AC50E45550AB}"/>
              </a:ext>
            </a:extLst>
          </p:cNvPr>
          <p:cNvSpPr txBox="1"/>
          <p:nvPr/>
        </p:nvSpPr>
        <p:spPr>
          <a:xfrm>
            <a:off x="4675950" y="4281642"/>
            <a:ext cx="87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D9E1D29-CCED-4FB5-BB0C-B81AB7681BEE}"/>
              </a:ext>
            </a:extLst>
          </p:cNvPr>
          <p:cNvSpPr/>
          <p:nvPr/>
        </p:nvSpPr>
        <p:spPr>
          <a:xfrm>
            <a:off x="2100952" y="4399273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2D8BB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93C7887-7273-4C48-9372-892F227E6A59}"/>
              </a:ext>
            </a:extLst>
          </p:cNvPr>
          <p:cNvSpPr/>
          <p:nvPr/>
        </p:nvSpPr>
        <p:spPr>
          <a:xfrm>
            <a:off x="2331060" y="4093489"/>
            <a:ext cx="1969707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&lt;</a:t>
            </a:r>
            <a:endParaRPr lang="th-TH" sz="8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03C5E03-65C3-48F5-87F5-64B179EDDAB0}"/>
              </a:ext>
            </a:extLst>
          </p:cNvPr>
          <p:cNvSpPr txBox="1"/>
          <p:nvPr/>
        </p:nvSpPr>
        <p:spPr>
          <a:xfrm>
            <a:off x="6955177" y="4281642"/>
            <a:ext cx="87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1CB44CF-2642-4791-8E88-7C7E97645C35}"/>
              </a:ext>
            </a:extLst>
          </p:cNvPr>
          <p:cNvSpPr txBox="1"/>
          <p:nvPr/>
        </p:nvSpPr>
        <p:spPr>
          <a:xfrm>
            <a:off x="10299048" y="4281642"/>
            <a:ext cx="87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8D0D724-5D63-4CE9-B686-77256C426118}"/>
              </a:ext>
            </a:extLst>
          </p:cNvPr>
          <p:cNvSpPr/>
          <p:nvPr/>
        </p:nvSpPr>
        <p:spPr>
          <a:xfrm>
            <a:off x="7724050" y="4399273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2D8BB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6B21F97-5AEC-40DD-90BA-54B4E1E10091}"/>
              </a:ext>
            </a:extLst>
          </p:cNvPr>
          <p:cNvSpPr/>
          <p:nvPr/>
        </p:nvSpPr>
        <p:spPr>
          <a:xfrm>
            <a:off x="8081841" y="4093489"/>
            <a:ext cx="1969707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&gt;</a:t>
            </a:r>
            <a:endParaRPr lang="th-TH" sz="8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6" name="Picture 9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80A5B5-C3E2-42FD-A724-665E311BC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216" y="6220342"/>
            <a:ext cx="937872" cy="484886"/>
          </a:xfrm>
          <a:prstGeom prst="rect">
            <a:avLst/>
          </a:prstGeom>
        </p:spPr>
      </p:pic>
      <p:pic>
        <p:nvPicPr>
          <p:cNvPr id="97" name="Picture 9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5BD57D7-FB08-4A45-8E8D-BC7588395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B7F4FBE-30F9-46F0-A51D-C25AFFFAB4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0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B0F76C7-2DAB-4996-B78C-F98A9B5125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3FC3818-08BF-45AA-8EF9-E85600B3FAF7}"/>
              </a:ext>
            </a:extLst>
          </p:cNvPr>
          <p:cNvSpPr/>
          <p:nvPr/>
        </p:nvSpPr>
        <p:spPr>
          <a:xfrm>
            <a:off x="4210409" y="2561181"/>
            <a:ext cx="967866" cy="953590"/>
          </a:xfrm>
          <a:prstGeom prst="roundRect">
            <a:avLst>
              <a:gd name="adj" fmla="val 25780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9B99F41-3AE7-48CF-B10E-F84D72D1A97F}"/>
              </a:ext>
            </a:extLst>
          </p:cNvPr>
          <p:cNvSpPr/>
          <p:nvPr/>
        </p:nvSpPr>
        <p:spPr>
          <a:xfrm>
            <a:off x="2808753" y="2561181"/>
            <a:ext cx="967866" cy="953590"/>
          </a:xfrm>
          <a:prstGeom prst="roundRect">
            <a:avLst>
              <a:gd name="adj" fmla="val 25780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8AB07AE-F66A-4C95-BBB0-E73F3F0EBF11}"/>
              </a:ext>
            </a:extLst>
          </p:cNvPr>
          <p:cNvSpPr/>
          <p:nvPr/>
        </p:nvSpPr>
        <p:spPr>
          <a:xfrm>
            <a:off x="7013722" y="2561181"/>
            <a:ext cx="967866" cy="953590"/>
          </a:xfrm>
          <a:prstGeom prst="roundRect">
            <a:avLst>
              <a:gd name="adj" fmla="val 25780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4F62C07-E42B-4B53-9711-62525F53CAE9}"/>
              </a:ext>
            </a:extLst>
          </p:cNvPr>
          <p:cNvSpPr/>
          <p:nvPr/>
        </p:nvSpPr>
        <p:spPr>
          <a:xfrm>
            <a:off x="8415379" y="2561181"/>
            <a:ext cx="967866" cy="953590"/>
          </a:xfrm>
          <a:prstGeom prst="roundRect">
            <a:avLst>
              <a:gd name="adj" fmla="val 25780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D641326-6248-4F0B-816C-CEEE66256DC3}"/>
              </a:ext>
            </a:extLst>
          </p:cNvPr>
          <p:cNvSpPr/>
          <p:nvPr/>
        </p:nvSpPr>
        <p:spPr>
          <a:xfrm>
            <a:off x="5612065" y="2561181"/>
            <a:ext cx="967866" cy="953590"/>
          </a:xfrm>
          <a:prstGeom prst="roundRect">
            <a:avLst>
              <a:gd name="adj" fmla="val 25780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B5D824-0FE2-44EB-AD50-41BCC81CE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62" y="305776"/>
            <a:ext cx="5532277" cy="8412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700AAA1-1CBB-44C8-9872-2239703AD976}"/>
              </a:ext>
            </a:extLst>
          </p:cNvPr>
          <p:cNvGrpSpPr/>
          <p:nvPr/>
        </p:nvGrpSpPr>
        <p:grpSpPr>
          <a:xfrm>
            <a:off x="614729" y="1644834"/>
            <a:ext cx="10962543" cy="2123208"/>
            <a:chOff x="614729" y="1644834"/>
            <a:chExt cx="10962543" cy="212320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9AF63DB-5727-4864-A443-52F35AF3DE72}"/>
                </a:ext>
              </a:extLst>
            </p:cNvPr>
            <p:cNvSpPr/>
            <p:nvPr/>
          </p:nvSpPr>
          <p:spPr>
            <a:xfrm>
              <a:off x="614729" y="1928546"/>
              <a:ext cx="10962543" cy="1839496"/>
            </a:xfrm>
            <a:prstGeom prst="roundRect">
              <a:avLst>
                <a:gd name="adj" fmla="val 7459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D97F3B9-4823-4CF3-AD9D-9BA6E0224399}"/>
                </a:ext>
              </a:extLst>
            </p:cNvPr>
            <p:cNvSpPr/>
            <p:nvPr/>
          </p:nvSpPr>
          <p:spPr>
            <a:xfrm>
              <a:off x="852873" y="1644834"/>
              <a:ext cx="5341100" cy="5960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4A4CC9-F141-3B40-B384-D88D1FF73C9F}"/>
                </a:ext>
              </a:extLst>
            </p:cNvPr>
            <p:cNvSpPr txBox="1"/>
            <p:nvPr/>
          </p:nvSpPr>
          <p:spPr>
            <a:xfrm>
              <a:off x="1026081" y="1695263"/>
              <a:ext cx="58048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เรียงลำดับจำนวนเต็มต่อไปนี้จาก</a:t>
              </a:r>
              <a:r>
                <a:rPr lang="th-TH" sz="3200" b="1" dirty="0">
                  <a:solidFill>
                    <a:srgbClr val="E53E27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มากไปน้อย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E27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4BC66F3-89C0-4C50-76E1-7D7F145D8EEB}"/>
              </a:ext>
            </a:extLst>
          </p:cNvPr>
          <p:cNvSpPr txBox="1"/>
          <p:nvPr/>
        </p:nvSpPr>
        <p:spPr>
          <a:xfrm>
            <a:off x="2747811" y="5822860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มากที่สุด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19E5B51-BDE4-4F65-9F55-2044A77F8D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289" y="2580776"/>
            <a:ext cx="928047" cy="914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34FE067-6479-4845-83C2-0890C53A18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631" y="2580776"/>
            <a:ext cx="928047" cy="914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255F5D1-CEB5-4FBE-972D-F483F16A52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19" y="2580776"/>
            <a:ext cx="928047" cy="914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04406D-AA55-4FC7-852D-623F548A8A3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663" y="2580776"/>
            <a:ext cx="928047" cy="91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302E17-7174-4489-AADF-EE68BA8728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975" y="2580776"/>
            <a:ext cx="928047" cy="914400"/>
          </a:xfrm>
          <a:prstGeom prst="rect">
            <a:avLst/>
          </a:prstGeom>
        </p:spPr>
      </p:pic>
      <p:pic>
        <p:nvPicPr>
          <p:cNvPr id="47" name="Picture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B4989CD-465E-46C5-837F-73F68443FD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E267F45-BCEA-4F28-96E1-0D38AD883F5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5D4AC05-7471-4633-B814-0A26AC9E9C44}"/>
              </a:ext>
            </a:extLst>
          </p:cNvPr>
          <p:cNvSpPr/>
          <p:nvPr/>
        </p:nvSpPr>
        <p:spPr>
          <a:xfrm>
            <a:off x="4210409" y="4604982"/>
            <a:ext cx="967866" cy="953590"/>
          </a:xfrm>
          <a:prstGeom prst="roundRect">
            <a:avLst>
              <a:gd name="adj" fmla="val 25780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8D9EE59-695B-4978-8F40-2028785C816E}"/>
              </a:ext>
            </a:extLst>
          </p:cNvPr>
          <p:cNvSpPr/>
          <p:nvPr/>
        </p:nvSpPr>
        <p:spPr>
          <a:xfrm>
            <a:off x="2808753" y="4604982"/>
            <a:ext cx="967866" cy="953590"/>
          </a:xfrm>
          <a:prstGeom prst="roundRect">
            <a:avLst>
              <a:gd name="adj" fmla="val 25780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6BBFD20-B2A5-4880-A0DE-2B66E2787C15}"/>
              </a:ext>
            </a:extLst>
          </p:cNvPr>
          <p:cNvSpPr/>
          <p:nvPr/>
        </p:nvSpPr>
        <p:spPr>
          <a:xfrm>
            <a:off x="7013722" y="4604982"/>
            <a:ext cx="967866" cy="953590"/>
          </a:xfrm>
          <a:prstGeom prst="roundRect">
            <a:avLst>
              <a:gd name="adj" fmla="val 25780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7C3AB35-85DA-4206-83F8-CAEC741088EF}"/>
              </a:ext>
            </a:extLst>
          </p:cNvPr>
          <p:cNvSpPr/>
          <p:nvPr/>
        </p:nvSpPr>
        <p:spPr>
          <a:xfrm>
            <a:off x="8415379" y="4604982"/>
            <a:ext cx="967866" cy="953590"/>
          </a:xfrm>
          <a:prstGeom prst="roundRect">
            <a:avLst>
              <a:gd name="adj" fmla="val 25780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9A0E919-F2B6-4408-8075-3C041C1B0EE9}"/>
              </a:ext>
            </a:extLst>
          </p:cNvPr>
          <p:cNvSpPr/>
          <p:nvPr/>
        </p:nvSpPr>
        <p:spPr>
          <a:xfrm>
            <a:off x="5612065" y="4604982"/>
            <a:ext cx="967866" cy="953590"/>
          </a:xfrm>
          <a:prstGeom prst="roundRect">
            <a:avLst>
              <a:gd name="adj" fmla="val 25780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47A826F-4F62-43A1-9536-90D44AF99C1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289" y="4624031"/>
            <a:ext cx="928047" cy="9143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C20BECE-C742-4C4C-A538-6A5BF6F274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631" y="4624031"/>
            <a:ext cx="928047" cy="9143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14A35A-2BAA-466B-9E92-8FA2DA5E83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19" y="4624031"/>
            <a:ext cx="928047" cy="9143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A5BE59A-5DFF-4FE1-85C6-90377E6185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663" y="4624031"/>
            <a:ext cx="928047" cy="9143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D384B7-97E4-4D63-A960-03B9C63C6A4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975" y="4624031"/>
            <a:ext cx="928047" cy="914399"/>
          </a:xfrm>
          <a:prstGeom prst="rect">
            <a:avLst/>
          </a:prstGeom>
        </p:spPr>
      </p:pic>
      <p:pic>
        <p:nvPicPr>
          <p:cNvPr id="50" name="Picture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5E4DA2-E189-46C8-A242-C6AFD0FE62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216" y="6220342"/>
            <a:ext cx="937872" cy="48488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22CFEC88-433B-407D-A8FF-6E586B368F3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52080" y="3219133"/>
            <a:ext cx="307905" cy="390013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6059266-FC3B-4295-9E29-5FAD9EDFF59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82072" y="3219133"/>
            <a:ext cx="307905" cy="390013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0E3D7D63-0317-4D93-A9BF-30CF1DDABE4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65458" y="3219133"/>
            <a:ext cx="307905" cy="39001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31A1ABBC-7AE2-4C8B-8D22-325697D1199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90418" y="3219133"/>
            <a:ext cx="307905" cy="390013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30E62B77-A310-4767-9B89-90E7B4A7FAB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95469" y="3219133"/>
            <a:ext cx="307905" cy="3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34" grpId="0" animBg="1"/>
      <p:bldP spid="17" grpId="0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9C78A6ED-8631-462F-89FD-B0FAE428C8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2342DC13-956C-4C41-BDBC-B8C34A0CEBD3}"/>
              </a:ext>
            </a:extLst>
          </p:cNvPr>
          <p:cNvSpPr/>
          <p:nvPr/>
        </p:nvSpPr>
        <p:spPr>
          <a:xfrm>
            <a:off x="576314" y="1475482"/>
            <a:ext cx="11039374" cy="3220797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4648743-6FF8-44BD-A30C-A1FC99A86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DE5AA5A-B457-43F6-B05E-2D4F7E9F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FAF7870-CECF-41EB-893E-F75A13EC0C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956" y="343309"/>
            <a:ext cx="6514088" cy="83493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5EACE1-C093-41E6-A24F-7357FDBDCD45}"/>
              </a:ext>
            </a:extLst>
          </p:cNvPr>
          <p:cNvGrpSpPr/>
          <p:nvPr/>
        </p:nvGrpSpPr>
        <p:grpSpPr>
          <a:xfrm>
            <a:off x="550148" y="1168595"/>
            <a:ext cx="2420337" cy="595181"/>
            <a:chOff x="550148" y="1168595"/>
            <a:chExt cx="2420337" cy="595181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4E21166-DC1D-46EB-9DD1-E2EC56FA548E}"/>
                </a:ext>
              </a:extLst>
            </p:cNvPr>
            <p:cNvSpPr/>
            <p:nvPr/>
          </p:nvSpPr>
          <p:spPr>
            <a:xfrm>
              <a:off x="550148" y="1168595"/>
              <a:ext cx="2420337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13D6B43-2CA2-4423-8D47-74036D9A800C}"/>
                </a:ext>
              </a:extLst>
            </p:cNvPr>
            <p:cNvSpPr txBox="1"/>
            <p:nvPr/>
          </p:nvSpPr>
          <p:spPr>
            <a:xfrm>
              <a:off x="825064" y="1179001"/>
              <a:ext cx="19046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จำนวนตรงข้าม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56593983-BE84-4D97-9B40-F77C1DB155DD}"/>
              </a:ext>
            </a:extLst>
          </p:cNvPr>
          <p:cNvSpPr/>
          <p:nvPr/>
        </p:nvSpPr>
        <p:spPr>
          <a:xfrm>
            <a:off x="4277449" y="3074299"/>
            <a:ext cx="552659" cy="552659"/>
          </a:xfrm>
          <a:prstGeom prst="ellipse">
            <a:avLst/>
          </a:prstGeom>
          <a:solidFill>
            <a:srgbClr val="E6D6E6">
              <a:alpha val="50000"/>
            </a:srgbClr>
          </a:solidFill>
          <a:ln w="28575">
            <a:solidFill>
              <a:srgbClr val="92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33F9EFBA-966D-46E4-BA60-30DA322BB467}"/>
              </a:ext>
            </a:extLst>
          </p:cNvPr>
          <p:cNvSpPr/>
          <p:nvPr/>
        </p:nvSpPr>
        <p:spPr>
          <a:xfrm>
            <a:off x="7389275" y="3074299"/>
            <a:ext cx="552659" cy="552659"/>
          </a:xfrm>
          <a:prstGeom prst="ellipse">
            <a:avLst/>
          </a:prstGeom>
          <a:solidFill>
            <a:srgbClr val="E6D6E6">
              <a:alpha val="50000"/>
            </a:srgbClr>
          </a:solidFill>
          <a:ln w="28575">
            <a:solidFill>
              <a:srgbClr val="92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A3A65B2-DFC5-479B-A526-35C3E1DD165A}"/>
              </a:ext>
            </a:extLst>
          </p:cNvPr>
          <p:cNvSpPr/>
          <p:nvPr/>
        </p:nvSpPr>
        <p:spPr>
          <a:xfrm>
            <a:off x="2716770" y="3074299"/>
            <a:ext cx="552659" cy="552659"/>
          </a:xfrm>
          <a:prstGeom prst="ellipse">
            <a:avLst/>
          </a:prstGeom>
          <a:solidFill>
            <a:srgbClr val="F8CAC4">
              <a:alpha val="50000"/>
            </a:srgbClr>
          </a:solidFill>
          <a:ln w="28575">
            <a:solidFill>
              <a:srgbClr val="ED7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7C8826F-0C8F-4F05-A4F6-0000F4BCD002}"/>
              </a:ext>
            </a:extLst>
          </p:cNvPr>
          <p:cNvSpPr/>
          <p:nvPr/>
        </p:nvSpPr>
        <p:spPr>
          <a:xfrm>
            <a:off x="8955474" y="3074299"/>
            <a:ext cx="552659" cy="552659"/>
          </a:xfrm>
          <a:prstGeom prst="ellipse">
            <a:avLst/>
          </a:prstGeom>
          <a:solidFill>
            <a:srgbClr val="F8CAC4">
              <a:alpha val="50000"/>
            </a:srgbClr>
          </a:solidFill>
          <a:ln w="28575">
            <a:solidFill>
              <a:srgbClr val="ED7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820C8E0-6A4A-4AF5-87DA-AF6F3B12B31E}"/>
              </a:ext>
            </a:extLst>
          </p:cNvPr>
          <p:cNvGrpSpPr/>
          <p:nvPr/>
        </p:nvGrpSpPr>
        <p:grpSpPr>
          <a:xfrm>
            <a:off x="1343025" y="2795300"/>
            <a:ext cx="9496425" cy="837311"/>
            <a:chOff x="1343025" y="1796743"/>
            <a:chExt cx="9496425" cy="837311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E1E7C7C-6533-4ED6-BE04-B8EF83E39AA2}"/>
                </a:ext>
              </a:extLst>
            </p:cNvPr>
            <p:cNvCxnSpPr>
              <a:cxnSpLocks/>
            </p:cNvCxnSpPr>
            <p:nvPr/>
          </p:nvCxnSpPr>
          <p:spPr>
            <a:xfrm>
              <a:off x="1343025" y="1930380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03E0C11-2363-432A-91DB-C395AD76BBD0}"/>
                </a:ext>
              </a:extLst>
            </p:cNvPr>
            <p:cNvGrpSpPr/>
            <p:nvPr/>
          </p:nvGrpSpPr>
          <p:grpSpPr>
            <a:xfrm>
              <a:off x="2184421" y="1796743"/>
              <a:ext cx="7812057" cy="284955"/>
              <a:chOff x="2184421" y="4688514"/>
              <a:chExt cx="7812057" cy="284955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783B85D-0CFC-4873-9CF6-F3E7085464CE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FC7E7ED-07EA-4BF2-A16B-93CA97BA9049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6572835-6D3F-4351-8631-CBD45F7AB959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CCC6552-2E89-4301-B8A7-84B2555EF8AC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3B8A4C5-909E-44C7-BE12-AD42A4D67397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8E6BC89-0E83-43F0-8F09-98379C05F4FF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65002D9-5F65-465A-8A5C-A172A1037762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3AB5F30-775C-4C1B-8655-F6269A072936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E90A6D7-6AC2-41DE-BD84-3613426542E3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B4F4F7E-6830-4444-A5C1-D3992DDDF80A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2F3E0E4-D834-405D-8E2F-A3F52019E380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CD7CDC9-E010-444E-8D71-895664F74D63}"/>
                </a:ext>
              </a:extLst>
            </p:cNvPr>
            <p:cNvGrpSpPr/>
            <p:nvPr/>
          </p:nvGrpSpPr>
          <p:grpSpPr>
            <a:xfrm>
              <a:off x="1966532" y="2081698"/>
              <a:ext cx="8187201" cy="552356"/>
              <a:chOff x="1966532" y="2367754"/>
              <a:chExt cx="8187201" cy="552356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0E144B0-7989-4F53-B99E-904251A62AE1}"/>
                  </a:ext>
                </a:extLst>
              </p:cNvPr>
              <p:cNvSpPr txBox="1"/>
              <p:nvPr/>
            </p:nvSpPr>
            <p:spPr>
              <a:xfrm>
                <a:off x="1966532" y="239689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F3ED7AF-B346-47F4-9DE8-E839A70A3838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E6EA93-ADEB-499C-A76A-DF80A176AD1D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3B7EACC-7AC2-498B-98EE-FD6E9E1C7BE9}"/>
                  </a:ext>
                </a:extLst>
              </p:cNvPr>
              <p:cNvSpPr txBox="1"/>
              <p:nvPr/>
            </p:nvSpPr>
            <p:spPr>
              <a:xfrm>
                <a:off x="4351402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C94C56E-019B-466B-89A2-8A2BB8284E69}"/>
                  </a:ext>
                </a:extLst>
              </p:cNvPr>
              <p:cNvSpPr txBox="1"/>
              <p:nvPr/>
            </p:nvSpPr>
            <p:spPr>
              <a:xfrm>
                <a:off x="5103051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D482F5-0FB5-48FE-8352-777A505F5A27}"/>
                  </a:ext>
                </a:extLst>
              </p:cNvPr>
              <p:cNvSpPr txBox="1"/>
              <p:nvPr/>
            </p:nvSpPr>
            <p:spPr>
              <a:xfrm>
                <a:off x="5923542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190A3E2-1EB1-4E4C-B629-7BF46451EF97}"/>
                  </a:ext>
                </a:extLst>
              </p:cNvPr>
              <p:cNvSpPr txBox="1"/>
              <p:nvPr/>
            </p:nvSpPr>
            <p:spPr>
              <a:xfrm>
                <a:off x="7507080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D6432E6-9D1D-490B-B3F4-FA2BE2EC1314}"/>
                  </a:ext>
                </a:extLst>
              </p:cNvPr>
              <p:cNvSpPr txBox="1"/>
              <p:nvPr/>
            </p:nvSpPr>
            <p:spPr>
              <a:xfrm>
                <a:off x="6707350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B720CD0-E1EA-4BA5-942A-5BA64328DB44}"/>
                  </a:ext>
                </a:extLst>
              </p:cNvPr>
              <p:cNvSpPr txBox="1"/>
              <p:nvPr/>
            </p:nvSpPr>
            <p:spPr>
              <a:xfrm>
                <a:off x="8273549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DC7F59C-6640-48EA-88F2-BEA8954DE231}"/>
                  </a:ext>
                </a:extLst>
              </p:cNvPr>
              <p:cNvSpPr txBox="1"/>
              <p:nvPr/>
            </p:nvSpPr>
            <p:spPr>
              <a:xfrm>
                <a:off x="9072627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3B83D8-C805-43CB-B0AE-3FC79BC01F9D}"/>
                  </a:ext>
                </a:extLst>
              </p:cNvPr>
              <p:cNvSpPr txBox="1"/>
              <p:nvPr/>
            </p:nvSpPr>
            <p:spPr>
              <a:xfrm>
                <a:off x="9839223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0F5E9E8-EC38-4EAE-AB83-D745317CFB87}"/>
              </a:ext>
            </a:extLst>
          </p:cNvPr>
          <p:cNvCxnSpPr/>
          <p:nvPr/>
        </p:nvCxnSpPr>
        <p:spPr>
          <a:xfrm flipV="1">
            <a:off x="4528039" y="2227107"/>
            <a:ext cx="0" cy="494760"/>
          </a:xfrm>
          <a:prstGeom prst="line">
            <a:avLst/>
          </a:prstGeom>
          <a:ln w="38100">
            <a:solidFill>
              <a:srgbClr val="92428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6BB1F6A-8C2B-4CD0-A184-EDE4E335B939}"/>
              </a:ext>
            </a:extLst>
          </p:cNvPr>
          <p:cNvCxnSpPr/>
          <p:nvPr/>
        </p:nvCxnSpPr>
        <p:spPr>
          <a:xfrm flipV="1">
            <a:off x="7652863" y="2227107"/>
            <a:ext cx="0" cy="494760"/>
          </a:xfrm>
          <a:prstGeom prst="line">
            <a:avLst/>
          </a:prstGeom>
          <a:ln w="38100">
            <a:solidFill>
              <a:srgbClr val="92428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75530CE-9BB1-4950-8194-A0086598559F}"/>
              </a:ext>
            </a:extLst>
          </p:cNvPr>
          <p:cNvCxnSpPr/>
          <p:nvPr/>
        </p:nvCxnSpPr>
        <p:spPr>
          <a:xfrm>
            <a:off x="4528039" y="2242431"/>
            <a:ext cx="3124824" cy="0"/>
          </a:xfrm>
          <a:prstGeom prst="line">
            <a:avLst/>
          </a:prstGeom>
          <a:ln w="38100">
            <a:solidFill>
              <a:srgbClr val="92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04E59E29-1B7D-492C-B95C-0B20072977D9}"/>
              </a:ext>
            </a:extLst>
          </p:cNvPr>
          <p:cNvSpPr/>
          <p:nvPr/>
        </p:nvSpPr>
        <p:spPr>
          <a:xfrm>
            <a:off x="5139805" y="2049791"/>
            <a:ext cx="1901292" cy="431967"/>
          </a:xfrm>
          <a:prstGeom prst="roundRect">
            <a:avLst>
              <a:gd name="adj" fmla="val 50000"/>
            </a:avLst>
          </a:prstGeom>
          <a:solidFill>
            <a:srgbClr val="EC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CBC234D-9D1F-43F4-84DA-4260D249A9F9}"/>
              </a:ext>
            </a:extLst>
          </p:cNvPr>
          <p:cNvSpPr txBox="1"/>
          <p:nvPr/>
        </p:nvSpPr>
        <p:spPr>
          <a:xfrm>
            <a:off x="5177780" y="2032823"/>
            <a:ext cx="17988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จำนวนตรงข้าม</a:t>
            </a:r>
            <a:endParaRPr lang="en-US" sz="3000" b="1" dirty="0">
              <a:solidFill>
                <a:srgbClr val="92428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4510A2E-2466-417C-9B38-69F252816BAD}"/>
              </a:ext>
            </a:extLst>
          </p:cNvPr>
          <p:cNvCxnSpPr>
            <a:cxnSpLocks/>
          </p:cNvCxnSpPr>
          <p:nvPr/>
        </p:nvCxnSpPr>
        <p:spPr>
          <a:xfrm>
            <a:off x="2972466" y="3694335"/>
            <a:ext cx="0" cy="431963"/>
          </a:xfrm>
          <a:prstGeom prst="line">
            <a:avLst/>
          </a:prstGeom>
          <a:ln w="38100">
            <a:solidFill>
              <a:srgbClr val="ED7B6B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6491677-99DA-45CE-BB2D-4D0261654722}"/>
              </a:ext>
            </a:extLst>
          </p:cNvPr>
          <p:cNvCxnSpPr>
            <a:cxnSpLocks/>
          </p:cNvCxnSpPr>
          <p:nvPr/>
        </p:nvCxnSpPr>
        <p:spPr>
          <a:xfrm>
            <a:off x="9215275" y="3694335"/>
            <a:ext cx="0" cy="431963"/>
          </a:xfrm>
          <a:prstGeom prst="line">
            <a:avLst/>
          </a:prstGeom>
          <a:ln w="38100">
            <a:solidFill>
              <a:srgbClr val="ED7B6B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6AC23BD-B564-445C-91FD-B650E01640A9}"/>
              </a:ext>
            </a:extLst>
          </p:cNvPr>
          <p:cNvCxnSpPr>
            <a:cxnSpLocks/>
          </p:cNvCxnSpPr>
          <p:nvPr/>
        </p:nvCxnSpPr>
        <p:spPr>
          <a:xfrm>
            <a:off x="2965627" y="4104093"/>
            <a:ext cx="6249648" cy="0"/>
          </a:xfrm>
          <a:prstGeom prst="line">
            <a:avLst/>
          </a:prstGeom>
          <a:ln w="38100">
            <a:solidFill>
              <a:srgbClr val="ED7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4AA98BC0-065E-4459-94F0-776A773C7485}"/>
              </a:ext>
            </a:extLst>
          </p:cNvPr>
          <p:cNvSpPr/>
          <p:nvPr/>
        </p:nvSpPr>
        <p:spPr>
          <a:xfrm>
            <a:off x="5139805" y="3856568"/>
            <a:ext cx="1901292" cy="431967"/>
          </a:xfrm>
          <a:prstGeom prst="roundRect">
            <a:avLst>
              <a:gd name="adj" fmla="val 50000"/>
            </a:avLst>
          </a:prstGeom>
          <a:solidFill>
            <a:srgbClr val="FCE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2926DF0-266F-45A2-B543-EEEC78A08125}"/>
              </a:ext>
            </a:extLst>
          </p:cNvPr>
          <p:cNvSpPr txBox="1"/>
          <p:nvPr/>
        </p:nvSpPr>
        <p:spPr>
          <a:xfrm>
            <a:off x="5177780" y="3839600"/>
            <a:ext cx="17988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b="1" dirty="0">
                <a:solidFill>
                  <a:srgbClr val="E53E27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จำนวนตรงข้าม</a:t>
            </a:r>
            <a:endParaRPr lang="en-US" sz="3000" b="1" dirty="0">
              <a:solidFill>
                <a:srgbClr val="E53E27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944A5-531F-482C-B85A-807BC5CE92D4}"/>
              </a:ext>
            </a:extLst>
          </p:cNvPr>
          <p:cNvGrpSpPr/>
          <p:nvPr/>
        </p:nvGrpSpPr>
        <p:grpSpPr>
          <a:xfrm>
            <a:off x="1109981" y="4889183"/>
            <a:ext cx="8980735" cy="584775"/>
            <a:chOff x="1109981" y="4889183"/>
            <a:chExt cx="8980735" cy="584775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9E0EDBA-786B-45A9-9F9E-381C6CCE325F}"/>
                </a:ext>
              </a:extLst>
            </p:cNvPr>
            <p:cNvSpPr/>
            <p:nvPr/>
          </p:nvSpPr>
          <p:spPr>
            <a:xfrm>
              <a:off x="1246628" y="4889183"/>
              <a:ext cx="88440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จํานวนตรงข้าม</a:t>
              </a:r>
              <a:r>
                <a:rPr lang="th-TH" sz="3200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200" dirty="0">
                  <a:solidFill>
                    <a:srgbClr val="2021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หมายถึง </a:t>
              </a:r>
              <a:r>
                <a:rPr lang="th-TH" sz="3200" dirty="0">
                  <a:solidFill>
                    <a:srgbClr val="040C28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จํานวนที่อยู่ห่างจากศูนย์บนเส้นจำนวนเป็นระยะเท่ากัน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B90CAFA-F9F6-4231-81B2-641FAE31AF04}"/>
                </a:ext>
              </a:extLst>
            </p:cNvPr>
            <p:cNvSpPr/>
            <p:nvPr/>
          </p:nvSpPr>
          <p:spPr>
            <a:xfrm flipV="1">
              <a:off x="1109981" y="513585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3AD97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9325C-0BA9-4CC2-80CE-D09FE2743BD4}"/>
              </a:ext>
            </a:extLst>
          </p:cNvPr>
          <p:cNvGrpSpPr/>
          <p:nvPr/>
        </p:nvGrpSpPr>
        <p:grpSpPr>
          <a:xfrm>
            <a:off x="1109981" y="5549745"/>
            <a:ext cx="8845380" cy="584775"/>
            <a:chOff x="1109981" y="5549745"/>
            <a:chExt cx="8845380" cy="584775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553F173-3987-4744-9C22-B84C0731A854}"/>
                </a:ext>
              </a:extLst>
            </p:cNvPr>
            <p:cNvSpPr/>
            <p:nvPr/>
          </p:nvSpPr>
          <p:spPr>
            <a:xfrm>
              <a:off x="1292412" y="5549745"/>
              <a:ext cx="8662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>
                  <a:solidFill>
                    <a:srgbClr val="040C28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เมื่อ </a:t>
              </a:r>
              <a:r>
                <a:rPr lang="en-US" sz="3200" dirty="0">
                  <a:solidFill>
                    <a:srgbClr val="040C28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</a:t>
              </a:r>
              <a:r>
                <a:rPr lang="th-TH" sz="3200" dirty="0">
                  <a:solidFill>
                    <a:srgbClr val="040C28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เป็นจำนวนเต็มใด ๆ </a:t>
              </a: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เขียนแทนจำนวนตรงข้ามของ </a:t>
              </a:r>
              <a:r>
                <a:rPr lang="en-US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</a:t>
              </a: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ด้วยสัญลักษณ์ -</a:t>
              </a:r>
              <a:r>
                <a:rPr lang="en-US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D3F2651-4123-4A5E-97DE-1FCFC993A739}"/>
                </a:ext>
              </a:extLst>
            </p:cNvPr>
            <p:cNvSpPr/>
            <p:nvPr/>
          </p:nvSpPr>
          <p:spPr>
            <a:xfrm flipV="1">
              <a:off x="1109981" y="575962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3AD9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2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26" grpId="0" animBg="1"/>
      <p:bldP spid="116" grpId="0" animBg="1"/>
      <p:bldP spid="117" grpId="0" animBg="1"/>
      <p:bldP spid="118" grpId="0" animBg="1"/>
      <p:bldP spid="122" grpId="0" animBg="1"/>
      <p:bldP spid="123" grpId="0"/>
      <p:bldP spid="129" grpId="0" animBg="1"/>
      <p:bldP spid="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5BE4B9D-A43B-40D7-A08D-1FD2B799C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69EB424-BCF9-4E16-B157-7AD00A59FBBF}"/>
              </a:ext>
            </a:extLst>
          </p:cNvPr>
          <p:cNvSpPr/>
          <p:nvPr/>
        </p:nvSpPr>
        <p:spPr>
          <a:xfrm>
            <a:off x="576313" y="1423728"/>
            <a:ext cx="11039374" cy="5091817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A0860-B2CB-ED1A-1C22-C4AE04E65E1A}"/>
              </a:ext>
            </a:extLst>
          </p:cNvPr>
          <p:cNvSpPr txBox="1"/>
          <p:nvPr/>
        </p:nvSpPr>
        <p:spPr>
          <a:xfrm>
            <a:off x="841445" y="1829998"/>
            <a:ext cx="8328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จับคู่จำนวนตรงข้ามของจำนวนเต็มที่กำหนดให้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5" name="Picture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A23AC0A-D73E-45F9-8664-DF03A4A0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5759D23-9C7D-4EB8-B804-42337F7601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5F857D-966E-46E0-8546-CEC634BC9989}"/>
              </a:ext>
            </a:extLst>
          </p:cNvPr>
          <p:cNvSpPr/>
          <p:nvPr/>
        </p:nvSpPr>
        <p:spPr>
          <a:xfrm>
            <a:off x="550148" y="1168595"/>
            <a:ext cx="2420337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B6EFFD-5CC4-4FDF-B681-5B56CA401FF3}"/>
              </a:ext>
            </a:extLst>
          </p:cNvPr>
          <p:cNvSpPr txBox="1"/>
          <p:nvPr/>
        </p:nvSpPr>
        <p:spPr>
          <a:xfrm>
            <a:off x="825064" y="1179001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จำนวนตรงข้าม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D233826-8CD5-4158-BD1D-9ADDA36BC5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06" y="5624670"/>
            <a:ext cx="696035" cy="6858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1C3F5EC-977A-43F2-8706-147262B5DC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06" y="4833523"/>
            <a:ext cx="696035" cy="6858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F7ADC42-769B-4D11-BBE1-806CDF8837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06" y="4042378"/>
            <a:ext cx="696035" cy="6858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82C453A-B0A9-4265-B777-E9C94A0F36E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06" y="3251233"/>
            <a:ext cx="696035" cy="6858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635AFB8-8992-4F62-8A4A-32CECC699FB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06" y="2460088"/>
            <a:ext cx="696035" cy="6858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B46DE94-1557-45FE-8E80-5C2E06EFD1F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58" y="5624670"/>
            <a:ext cx="696035" cy="6858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D4070C2-95C2-4DE7-AD56-7D592077B7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58" y="4833523"/>
            <a:ext cx="696035" cy="6858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B534460-1B81-4046-A122-4411BEC93F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58" y="4042378"/>
            <a:ext cx="696035" cy="6858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20D6B29-4EA0-474E-B503-AFC413EABF0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58" y="3251233"/>
            <a:ext cx="696035" cy="6858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D143187-DA58-4B4F-A073-421C381E150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58" y="2460088"/>
            <a:ext cx="696035" cy="685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68D7BF2-EEE9-4A5A-AB41-B09F33D21986}"/>
              </a:ext>
            </a:extLst>
          </p:cNvPr>
          <p:cNvGrpSpPr/>
          <p:nvPr/>
        </p:nvGrpSpPr>
        <p:grpSpPr>
          <a:xfrm>
            <a:off x="4949553" y="2705630"/>
            <a:ext cx="2306234" cy="1001606"/>
            <a:chOff x="4949553" y="2705630"/>
            <a:chExt cx="2306234" cy="100160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4FB4214-B14B-4255-A51E-E48A656B8282}"/>
                </a:ext>
              </a:extLst>
            </p:cNvPr>
            <p:cNvCxnSpPr>
              <a:cxnSpLocks/>
            </p:cNvCxnSpPr>
            <p:nvPr/>
          </p:nvCxnSpPr>
          <p:spPr>
            <a:xfrm>
              <a:off x="5042252" y="2802987"/>
              <a:ext cx="2106608" cy="802019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0D17ED-E534-4F64-AF1E-3186445F5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9553" y="2705630"/>
              <a:ext cx="232011" cy="2286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B81E6CB-9B50-4A5D-BB32-661F06E5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3776" y="3478636"/>
              <a:ext cx="232011" cy="2286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35B5A2C-83DA-482D-BD87-558FEAB238F4}"/>
              </a:ext>
            </a:extLst>
          </p:cNvPr>
          <p:cNvGrpSpPr/>
          <p:nvPr/>
        </p:nvGrpSpPr>
        <p:grpSpPr>
          <a:xfrm>
            <a:off x="4949553" y="2705630"/>
            <a:ext cx="2306234" cy="2573036"/>
            <a:chOff x="4949553" y="2705630"/>
            <a:chExt cx="2306234" cy="257303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A1D495C-2D19-4FE5-AA4A-0530C6BAB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5778" y="2791331"/>
              <a:ext cx="2119247" cy="2369033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06B80A4-E816-4E29-8A61-1D0871B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3776" y="2705630"/>
              <a:ext cx="232011" cy="22860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50F544C-4711-413A-97F5-141C147EB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9553" y="5050066"/>
              <a:ext cx="232011" cy="2286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8531A75-1773-4D2D-8F4B-27B6216D82BA}"/>
              </a:ext>
            </a:extLst>
          </p:cNvPr>
          <p:cNvGrpSpPr/>
          <p:nvPr/>
        </p:nvGrpSpPr>
        <p:grpSpPr>
          <a:xfrm>
            <a:off x="4949553" y="4268954"/>
            <a:ext cx="2306234" cy="1009712"/>
            <a:chOff x="4949553" y="4268954"/>
            <a:chExt cx="2306234" cy="100971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9D8DAD6-1114-40DD-A8B9-3ADE0E63621B}"/>
                </a:ext>
              </a:extLst>
            </p:cNvPr>
            <p:cNvCxnSpPr>
              <a:cxnSpLocks/>
            </p:cNvCxnSpPr>
            <p:nvPr/>
          </p:nvCxnSpPr>
          <p:spPr>
            <a:xfrm>
              <a:off x="5042252" y="4365942"/>
              <a:ext cx="2106608" cy="789983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52E39706-A98B-488D-A18C-7CC2ADB3D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9553" y="4268954"/>
              <a:ext cx="232011" cy="22860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C87E941-3188-4362-A765-0B1AE251E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3776" y="5050066"/>
              <a:ext cx="232011" cy="228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2E60B68-B927-4C75-A835-024AA00ED7D0}"/>
              </a:ext>
            </a:extLst>
          </p:cNvPr>
          <p:cNvGrpSpPr/>
          <p:nvPr/>
        </p:nvGrpSpPr>
        <p:grpSpPr>
          <a:xfrm>
            <a:off x="4949553" y="4268954"/>
            <a:ext cx="2306234" cy="1800132"/>
            <a:chOff x="4949553" y="4268954"/>
            <a:chExt cx="2306234" cy="18001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AA7FC9-0AF4-4094-BB67-7CF1CA89DB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5778" y="4416056"/>
              <a:ext cx="2093082" cy="1529852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C435DFA-8896-4127-BE18-11E9AA3F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3776" y="4268954"/>
              <a:ext cx="232011" cy="2286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CAFC2DB-292C-4061-AB9D-C973A2EF4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9553" y="5840486"/>
              <a:ext cx="232011" cy="228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684EED-4208-41B4-83D8-B17F1D15C797}"/>
              </a:ext>
            </a:extLst>
          </p:cNvPr>
          <p:cNvGrpSpPr/>
          <p:nvPr/>
        </p:nvGrpSpPr>
        <p:grpSpPr>
          <a:xfrm>
            <a:off x="4949553" y="3478636"/>
            <a:ext cx="2306234" cy="2590450"/>
            <a:chOff x="4949553" y="3478636"/>
            <a:chExt cx="2306234" cy="259045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3B857A-3371-436A-82A6-63909FC7F653}"/>
                </a:ext>
              </a:extLst>
            </p:cNvPr>
            <p:cNvCxnSpPr>
              <a:cxnSpLocks/>
            </p:cNvCxnSpPr>
            <p:nvPr/>
          </p:nvCxnSpPr>
          <p:spPr>
            <a:xfrm>
              <a:off x="5055778" y="3592936"/>
              <a:ext cx="2084003" cy="2361850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ECE6EB1-91F0-4901-A5EF-45809E39A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9553" y="3478636"/>
              <a:ext cx="232011" cy="2286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0FBC66A-CFBB-413C-A569-344EF3EA3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3776" y="5840486"/>
              <a:ext cx="232011" cy="228600"/>
            </a:xfrm>
            <a:prstGeom prst="rect">
              <a:avLst/>
            </a:prstGeom>
          </p:spPr>
        </p:pic>
      </p:grpSp>
      <p:pic>
        <p:nvPicPr>
          <p:cNvPr id="41" name="Picture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2C6F1E-2C00-4266-8C9F-D47D54E3D1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216" y="6220342"/>
            <a:ext cx="937872" cy="4848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1955DBF-6FD9-4748-A3F7-2246A71D6C0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956" y="343309"/>
            <a:ext cx="6514088" cy="83493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480AFB0-9DC4-4569-B270-DBE168D6FE45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22577" y="2934230"/>
            <a:ext cx="216569" cy="27432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4F5E860-CA23-4E90-81CF-7210DF3860D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21036" y="3746716"/>
            <a:ext cx="216568" cy="27432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8FC5150-93B3-4511-B2E1-2FF93DAB9F6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25575" y="4502833"/>
            <a:ext cx="216568" cy="27432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BEBA57E7-2699-4A0A-9304-E02DDBBDD6C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25575" y="5301373"/>
            <a:ext cx="216568" cy="27432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F3378167-F87A-451D-97DE-C2C7CF12E2A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31616" y="6107008"/>
            <a:ext cx="21656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70163B30-34CC-4C36-94F1-4867BAD0EF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802B1D5-DECE-490A-8601-8BCDA329B4DF}"/>
              </a:ext>
            </a:extLst>
          </p:cNvPr>
          <p:cNvSpPr/>
          <p:nvPr/>
        </p:nvSpPr>
        <p:spPr>
          <a:xfrm>
            <a:off x="576314" y="1475482"/>
            <a:ext cx="11039374" cy="2581751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FCFA30E-8BDE-4B66-AD03-AFF213B58691}"/>
              </a:ext>
            </a:extLst>
          </p:cNvPr>
          <p:cNvSpPr/>
          <p:nvPr/>
        </p:nvSpPr>
        <p:spPr>
          <a:xfrm>
            <a:off x="3525437" y="2843138"/>
            <a:ext cx="457200" cy="457200"/>
          </a:xfrm>
          <a:prstGeom prst="ellipse">
            <a:avLst/>
          </a:prstGeom>
          <a:solidFill>
            <a:srgbClr val="E6D6E6">
              <a:alpha val="50000"/>
            </a:srgbClr>
          </a:solidFill>
          <a:ln w="28575">
            <a:solidFill>
              <a:srgbClr val="92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D423742-75AA-4452-AB9E-0F076E4298EF}"/>
              </a:ext>
            </a:extLst>
          </p:cNvPr>
          <p:cNvSpPr/>
          <p:nvPr/>
        </p:nvSpPr>
        <p:spPr>
          <a:xfrm>
            <a:off x="8202204" y="2843138"/>
            <a:ext cx="457200" cy="457200"/>
          </a:xfrm>
          <a:prstGeom prst="ellipse">
            <a:avLst/>
          </a:prstGeom>
          <a:solidFill>
            <a:srgbClr val="E6D6E6">
              <a:alpha val="50000"/>
            </a:srgbClr>
          </a:solidFill>
          <a:ln w="28575">
            <a:solidFill>
              <a:srgbClr val="92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0A8173-008A-475C-8681-A9981FD41363}"/>
              </a:ext>
            </a:extLst>
          </p:cNvPr>
          <p:cNvGrpSpPr/>
          <p:nvPr/>
        </p:nvGrpSpPr>
        <p:grpSpPr>
          <a:xfrm>
            <a:off x="550148" y="1147471"/>
            <a:ext cx="2420337" cy="584775"/>
            <a:chOff x="550148" y="1147471"/>
            <a:chExt cx="2420337" cy="58477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B032983-0814-460B-B6FB-BD7BC83B2230}"/>
                </a:ext>
              </a:extLst>
            </p:cNvPr>
            <p:cNvSpPr/>
            <p:nvPr/>
          </p:nvSpPr>
          <p:spPr>
            <a:xfrm>
              <a:off x="550148" y="1168595"/>
              <a:ext cx="2420337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03ED4E-D973-4875-9E6F-AFA4C7C31985}"/>
                </a:ext>
              </a:extLst>
            </p:cNvPr>
            <p:cNvSpPr txBox="1"/>
            <p:nvPr/>
          </p:nvSpPr>
          <p:spPr>
            <a:xfrm>
              <a:off x="1066198" y="1147471"/>
              <a:ext cx="1375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ค่าสัมบูรณ์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B22F9A-F237-4BAA-8FA2-C5DF70801269}"/>
              </a:ext>
            </a:extLst>
          </p:cNvPr>
          <p:cNvGrpSpPr/>
          <p:nvPr/>
        </p:nvGrpSpPr>
        <p:grpSpPr>
          <a:xfrm>
            <a:off x="1109981" y="5296841"/>
            <a:ext cx="9014398" cy="584775"/>
            <a:chOff x="1109981" y="5296841"/>
            <a:chExt cx="9014398" cy="58477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5FC773B-228F-44A0-B039-8B7AD58BB8B8}"/>
                </a:ext>
              </a:extLst>
            </p:cNvPr>
            <p:cNvSpPr/>
            <p:nvPr/>
          </p:nvSpPr>
          <p:spPr>
            <a:xfrm>
              <a:off x="1246628" y="5296841"/>
              <a:ext cx="88777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ค่าสัมบูรณ์ของจำนวนเต็ม </a:t>
              </a:r>
              <a:r>
                <a:rPr lang="th-TH" sz="3200" dirty="0">
                  <a:solidFill>
                    <a:srgbClr val="040C28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คือ ระยะห่างของจำนวนเต็มนั้นกับศูนย์บนเส้นจำนวน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2862B05-A343-4099-8F62-AF7CF7890EEB}"/>
                </a:ext>
              </a:extLst>
            </p:cNvPr>
            <p:cNvSpPr/>
            <p:nvPr/>
          </p:nvSpPr>
          <p:spPr>
            <a:xfrm flipV="1">
              <a:off x="1109981" y="554350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3AD97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8B4C6F-4E86-43E3-81E2-5D5AF01EF639}"/>
              </a:ext>
            </a:extLst>
          </p:cNvPr>
          <p:cNvGrpSpPr/>
          <p:nvPr/>
        </p:nvGrpSpPr>
        <p:grpSpPr>
          <a:xfrm>
            <a:off x="1109981" y="5932911"/>
            <a:ext cx="8407760" cy="584775"/>
            <a:chOff x="1109981" y="5932911"/>
            <a:chExt cx="8407760" cy="58477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E759523-2811-4C16-96CA-E03F6D731AB5}"/>
                </a:ext>
              </a:extLst>
            </p:cNvPr>
            <p:cNvSpPr/>
            <p:nvPr/>
          </p:nvSpPr>
          <p:spPr>
            <a:xfrm>
              <a:off x="1292412" y="5932911"/>
              <a:ext cx="8225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>
                  <a:solidFill>
                    <a:srgbClr val="040C28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เมื่อ </a:t>
              </a:r>
              <a:r>
                <a:rPr lang="en-US" sz="3200" dirty="0">
                  <a:solidFill>
                    <a:srgbClr val="040C28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</a:t>
              </a:r>
              <a:r>
                <a:rPr lang="th-TH" sz="3200" dirty="0">
                  <a:solidFill>
                    <a:srgbClr val="040C28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เป็นจำนวนเต็มใด ๆ </a:t>
              </a: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เขียนแทนค่าสัมบูรณ์ของ </a:t>
              </a:r>
              <a:r>
                <a:rPr lang="en-US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</a:t>
              </a: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ด้วยสัญลักษณ์ |</a:t>
              </a:r>
              <a:r>
                <a:rPr lang="en-US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|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E2F9D08-3FD2-46A7-B69C-4CCF1C576F96}"/>
                </a:ext>
              </a:extLst>
            </p:cNvPr>
            <p:cNvSpPr/>
            <p:nvPr/>
          </p:nvSpPr>
          <p:spPr>
            <a:xfrm flipV="1">
              <a:off x="1109981" y="614278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3AD97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5658598-2583-41A1-88FD-DE034A3D7F5A}"/>
              </a:ext>
            </a:extLst>
          </p:cNvPr>
          <p:cNvGrpSpPr/>
          <p:nvPr/>
        </p:nvGrpSpPr>
        <p:grpSpPr>
          <a:xfrm>
            <a:off x="1343025" y="2540400"/>
            <a:ext cx="9496425" cy="837311"/>
            <a:chOff x="1343025" y="1796743"/>
            <a:chExt cx="9496425" cy="837311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C7BB905-8D93-4E63-9A20-626E9BED841D}"/>
                </a:ext>
              </a:extLst>
            </p:cNvPr>
            <p:cNvCxnSpPr>
              <a:cxnSpLocks/>
            </p:cNvCxnSpPr>
            <p:nvPr/>
          </p:nvCxnSpPr>
          <p:spPr>
            <a:xfrm>
              <a:off x="1343025" y="1930380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A0CBD88-944F-407C-9B53-D6169E402E09}"/>
                </a:ext>
              </a:extLst>
            </p:cNvPr>
            <p:cNvGrpSpPr/>
            <p:nvPr/>
          </p:nvGrpSpPr>
          <p:grpSpPr>
            <a:xfrm>
              <a:off x="2184421" y="1796743"/>
              <a:ext cx="7812057" cy="284955"/>
              <a:chOff x="2184421" y="4688514"/>
              <a:chExt cx="7812057" cy="284955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ED1708A-AEBB-46E7-B0F9-80A9FFF6BE57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5B1FDF3-7196-49A5-97AB-5A93EC4E4115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676FABD-B1ED-4A01-998F-B145C4D45B85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135978B-DCFD-464A-B7D2-7094B6648180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03AA6CE-BEC1-4761-ACD3-1F0AE20EA41C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CAC2D33-0628-4A81-982F-E76CFE540BDF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E36B694-E4A0-4BDF-B460-2050C33A2871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09735AF-A2E0-4F4F-B3F8-2FC94C62CD64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EC469A7-4217-478A-A8BE-B216FCCFC7A1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47318981-3639-4B1E-88DF-E59FDF69291B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42FC3B8-AF40-45CA-B327-D50B7C38A8A6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40BA727-DBBB-4577-A8CA-E13E1A4D7FCD}"/>
                </a:ext>
              </a:extLst>
            </p:cNvPr>
            <p:cNvGrpSpPr/>
            <p:nvPr/>
          </p:nvGrpSpPr>
          <p:grpSpPr>
            <a:xfrm>
              <a:off x="1966532" y="2081698"/>
              <a:ext cx="8187074" cy="552356"/>
              <a:chOff x="1966532" y="2367754"/>
              <a:chExt cx="8187074" cy="552356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E8CA83D-A535-45BE-9C7E-B41C476AC2CB}"/>
                  </a:ext>
                </a:extLst>
              </p:cNvPr>
              <p:cNvSpPr txBox="1"/>
              <p:nvPr/>
            </p:nvSpPr>
            <p:spPr>
              <a:xfrm>
                <a:off x="1966532" y="239689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8B134E1-9D65-4340-A464-A909D9C16642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0DDD022-EBCE-46A4-A772-0CDAFE4DAE68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0462862-8521-4C30-AD45-1A8D131752E0}"/>
                  </a:ext>
                </a:extLst>
              </p:cNvPr>
              <p:cNvSpPr txBox="1"/>
              <p:nvPr/>
            </p:nvSpPr>
            <p:spPr>
              <a:xfrm>
                <a:off x="4351402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8B7F586-A7EF-42CD-9A1B-0D76B401083C}"/>
                  </a:ext>
                </a:extLst>
              </p:cNvPr>
              <p:cNvSpPr txBox="1"/>
              <p:nvPr/>
            </p:nvSpPr>
            <p:spPr>
              <a:xfrm>
                <a:off x="5103051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8200203-F8D3-4720-9A78-2EC6327B99C4}"/>
                  </a:ext>
                </a:extLst>
              </p:cNvPr>
              <p:cNvSpPr txBox="1"/>
              <p:nvPr/>
            </p:nvSpPr>
            <p:spPr>
              <a:xfrm>
                <a:off x="5923542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2B72065-EA4E-4FF2-B324-345671753589}"/>
                  </a:ext>
                </a:extLst>
              </p:cNvPr>
              <p:cNvSpPr txBox="1"/>
              <p:nvPr/>
            </p:nvSpPr>
            <p:spPr>
              <a:xfrm>
                <a:off x="7507080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79E4995-F05D-45DB-AB8C-F0AA2DC8FCD0}"/>
                  </a:ext>
                </a:extLst>
              </p:cNvPr>
              <p:cNvSpPr txBox="1"/>
              <p:nvPr/>
            </p:nvSpPr>
            <p:spPr>
              <a:xfrm>
                <a:off x="6707350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3007846-F9A6-4C54-9025-B0163181BED4}"/>
                  </a:ext>
                </a:extLst>
              </p:cNvPr>
              <p:cNvSpPr txBox="1"/>
              <p:nvPr/>
            </p:nvSpPr>
            <p:spPr>
              <a:xfrm>
                <a:off x="8273549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B2BE3D9-07D9-4087-B70E-1CD40C9C7B43}"/>
                  </a:ext>
                </a:extLst>
              </p:cNvPr>
              <p:cNvSpPr txBox="1"/>
              <p:nvPr/>
            </p:nvSpPr>
            <p:spPr>
              <a:xfrm>
                <a:off x="9072627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5722FE9-3D55-4795-9C56-99C37A05C674}"/>
                  </a:ext>
                </a:extLst>
              </p:cNvPr>
              <p:cNvSpPr txBox="1"/>
              <p:nvPr/>
            </p:nvSpPr>
            <p:spPr>
              <a:xfrm>
                <a:off x="9839096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115" name="Arc 114">
            <a:extLst>
              <a:ext uri="{FF2B5EF4-FFF2-40B4-BE49-F238E27FC236}">
                <a16:creationId xmlns:a16="http://schemas.microsoft.com/office/drawing/2014/main" id="{28B7ABAC-1BB3-4246-B35C-83CF28567251}"/>
              </a:ext>
            </a:extLst>
          </p:cNvPr>
          <p:cNvSpPr/>
          <p:nvPr/>
        </p:nvSpPr>
        <p:spPr>
          <a:xfrm rot="18900000">
            <a:off x="3226778" y="2058593"/>
            <a:ext cx="3349107" cy="3349107"/>
          </a:xfrm>
          <a:prstGeom prst="arc">
            <a:avLst/>
          </a:prstGeom>
          <a:ln w="38100">
            <a:solidFill>
              <a:srgbClr val="924286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4E53A4-DA1D-4473-9640-20B782C07FD8}"/>
              </a:ext>
            </a:extLst>
          </p:cNvPr>
          <p:cNvGrpSpPr/>
          <p:nvPr/>
        </p:nvGrpSpPr>
        <p:grpSpPr>
          <a:xfrm>
            <a:off x="4292808" y="1880935"/>
            <a:ext cx="1349895" cy="553998"/>
            <a:chOff x="5139805" y="2032823"/>
            <a:chExt cx="1349895" cy="553998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359A41BB-6531-4318-96AB-1533C317CF5C}"/>
                </a:ext>
              </a:extLst>
            </p:cNvPr>
            <p:cNvSpPr/>
            <p:nvPr/>
          </p:nvSpPr>
          <p:spPr>
            <a:xfrm>
              <a:off x="5139805" y="2049791"/>
              <a:ext cx="1349895" cy="431967"/>
            </a:xfrm>
            <a:prstGeom prst="roundRect">
              <a:avLst>
                <a:gd name="adj" fmla="val 50000"/>
              </a:avLst>
            </a:prstGeom>
            <a:solidFill>
              <a:srgbClr val="EC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7148F92-0C7C-4CF5-9E85-0DCC193AA3E8}"/>
                </a:ext>
              </a:extLst>
            </p:cNvPr>
            <p:cNvSpPr txBox="1"/>
            <p:nvPr/>
          </p:nvSpPr>
          <p:spPr>
            <a:xfrm>
              <a:off x="5291211" y="2032823"/>
              <a:ext cx="104708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 หน่วย</a:t>
              </a:r>
              <a:endParaRPr lang="en-US" sz="30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16" name="Arc 115">
            <a:extLst>
              <a:ext uri="{FF2B5EF4-FFF2-40B4-BE49-F238E27FC236}">
                <a16:creationId xmlns:a16="http://schemas.microsoft.com/office/drawing/2014/main" id="{6623EE2A-DEE9-4845-A8FE-5EF2F81BB1E6}"/>
              </a:ext>
            </a:extLst>
          </p:cNvPr>
          <p:cNvSpPr/>
          <p:nvPr/>
        </p:nvSpPr>
        <p:spPr>
          <a:xfrm rot="2700000" flipH="1">
            <a:off x="5594955" y="2058595"/>
            <a:ext cx="3349107" cy="3349107"/>
          </a:xfrm>
          <a:prstGeom prst="arc">
            <a:avLst/>
          </a:prstGeom>
          <a:ln w="38100">
            <a:solidFill>
              <a:srgbClr val="924286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F8384B3-70C6-41F9-B9D3-63881E969F0D}"/>
              </a:ext>
            </a:extLst>
          </p:cNvPr>
          <p:cNvGrpSpPr/>
          <p:nvPr/>
        </p:nvGrpSpPr>
        <p:grpSpPr>
          <a:xfrm>
            <a:off x="6520519" y="1880935"/>
            <a:ext cx="1349895" cy="553998"/>
            <a:chOff x="5139805" y="2032823"/>
            <a:chExt cx="1349895" cy="553998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295AE48C-6D1E-4E27-8102-D7BB9EC3C1F9}"/>
                </a:ext>
              </a:extLst>
            </p:cNvPr>
            <p:cNvSpPr/>
            <p:nvPr/>
          </p:nvSpPr>
          <p:spPr>
            <a:xfrm>
              <a:off x="5139805" y="2049791"/>
              <a:ext cx="1349895" cy="431967"/>
            </a:xfrm>
            <a:prstGeom prst="roundRect">
              <a:avLst>
                <a:gd name="adj" fmla="val 50000"/>
              </a:avLst>
            </a:prstGeom>
            <a:solidFill>
              <a:srgbClr val="EC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39EA4A4-D580-43F3-947F-B5BD9060EE80}"/>
                </a:ext>
              </a:extLst>
            </p:cNvPr>
            <p:cNvSpPr txBox="1"/>
            <p:nvPr/>
          </p:nvSpPr>
          <p:spPr>
            <a:xfrm>
              <a:off x="5291211" y="2032823"/>
              <a:ext cx="104708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 หน่วย</a:t>
              </a:r>
              <a:endParaRPr lang="en-US" sz="30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20" name="Picture 11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47D207-10EA-401C-9F55-81D479C9C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8B511D60-3A49-4A1A-9B09-7EF496E99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41ECEA-D4A2-4EA0-B6A1-89330AE6960D}"/>
              </a:ext>
            </a:extLst>
          </p:cNvPr>
          <p:cNvGrpSpPr/>
          <p:nvPr/>
        </p:nvGrpSpPr>
        <p:grpSpPr>
          <a:xfrm>
            <a:off x="1155701" y="3709989"/>
            <a:ext cx="9880600" cy="636640"/>
            <a:chOff x="1155701" y="3709989"/>
            <a:chExt cx="9880600" cy="636640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71140DD0-11C0-4DB3-A6CA-D85BE4DA239D}"/>
                </a:ext>
              </a:extLst>
            </p:cNvPr>
            <p:cNvSpPr/>
            <p:nvPr/>
          </p:nvSpPr>
          <p:spPr>
            <a:xfrm>
              <a:off x="1155701" y="3709989"/>
              <a:ext cx="9880600" cy="5960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0413937-E21E-465D-BE2D-A6BD1E7909CA}"/>
                </a:ext>
              </a:extLst>
            </p:cNvPr>
            <p:cNvGrpSpPr/>
            <p:nvPr/>
          </p:nvGrpSpPr>
          <p:grpSpPr>
            <a:xfrm>
              <a:off x="3579982" y="3761854"/>
              <a:ext cx="5032036" cy="584775"/>
              <a:chOff x="3442293" y="3953028"/>
              <a:chExt cx="5032036" cy="58477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36DE4BA-B118-4C1F-8868-09410385A93B}"/>
                  </a:ext>
                </a:extLst>
              </p:cNvPr>
              <p:cNvSpPr/>
              <p:nvPr/>
            </p:nvSpPr>
            <p:spPr>
              <a:xfrm>
                <a:off x="3442293" y="3953028"/>
                <a:ext cx="31011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ค่าสัมบูรณ์ของ </a:t>
                </a:r>
                <a:r>
                  <a:rPr lang="th-TH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r>
                  <a:rPr lang="th-TH" sz="3200" b="1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เท่ากับ </a:t>
                </a:r>
                <a:r>
                  <a:rPr lang="th-TH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DC325E5-E1FC-431C-AA7F-272BC5315E25}"/>
                  </a:ext>
                </a:extLst>
              </p:cNvPr>
              <p:cNvSpPr/>
              <p:nvPr/>
            </p:nvSpPr>
            <p:spPr>
              <a:xfrm>
                <a:off x="6707350" y="3953028"/>
                <a:ext cx="176697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หรือ   |3| </a:t>
                </a:r>
                <a:r>
                  <a:rPr lang="en-US" sz="32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</a:t>
                </a:r>
                <a:r>
                  <a:rPr lang="th-TH" sz="32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32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35FED8-D386-412C-9753-9FFBE0D33061}"/>
              </a:ext>
            </a:extLst>
          </p:cNvPr>
          <p:cNvGrpSpPr/>
          <p:nvPr/>
        </p:nvGrpSpPr>
        <p:grpSpPr>
          <a:xfrm>
            <a:off x="1155701" y="4436746"/>
            <a:ext cx="9880600" cy="624649"/>
            <a:chOff x="1155701" y="4436746"/>
            <a:chExt cx="9880600" cy="624649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2F42DAEA-A805-4789-81FD-7CE02BCDEDA9}"/>
                </a:ext>
              </a:extLst>
            </p:cNvPr>
            <p:cNvSpPr/>
            <p:nvPr/>
          </p:nvSpPr>
          <p:spPr>
            <a:xfrm>
              <a:off x="1155701" y="4436746"/>
              <a:ext cx="9880600" cy="5960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1A41B55F-7C6F-49BD-873A-153FFB9A7A34}"/>
                </a:ext>
              </a:extLst>
            </p:cNvPr>
            <p:cNvGrpSpPr/>
            <p:nvPr/>
          </p:nvGrpSpPr>
          <p:grpSpPr>
            <a:xfrm>
              <a:off x="3579982" y="4476620"/>
              <a:ext cx="5032036" cy="584775"/>
              <a:chOff x="3442293" y="3953028"/>
              <a:chExt cx="5032036" cy="584775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6C66CD5-7DBD-42B8-8F3D-57CED6B2A99C}"/>
                  </a:ext>
                </a:extLst>
              </p:cNvPr>
              <p:cNvSpPr/>
              <p:nvPr/>
            </p:nvSpPr>
            <p:spPr>
              <a:xfrm>
                <a:off x="3442293" y="3953028"/>
                <a:ext cx="34418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ค่าสัมบูรณ์ของ </a:t>
                </a:r>
                <a:r>
                  <a:rPr lang="th-TH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r>
                  <a:rPr lang="th-TH" sz="32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เท่ากับ </a:t>
                </a:r>
                <a:r>
                  <a:rPr lang="th-TH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3BE2E82-7603-42DD-A8BD-84D70B121BE5}"/>
                  </a:ext>
                </a:extLst>
              </p:cNvPr>
              <p:cNvSpPr/>
              <p:nvPr/>
            </p:nvSpPr>
            <p:spPr>
              <a:xfrm>
                <a:off x="6707350" y="3953028"/>
                <a:ext cx="176697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32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หรือ   |-3| </a:t>
                </a:r>
                <a:r>
                  <a:rPr lang="en-US" sz="32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</a:t>
                </a:r>
                <a:r>
                  <a:rPr lang="th-TH" sz="32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32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82DA1ABF-CFF4-44B4-8923-F34AFC11CC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956" y="343309"/>
            <a:ext cx="6514088" cy="8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9" grpId="0" animBg="1"/>
      <p:bldP spid="60" grpId="0" animBg="1"/>
      <p:bldP spid="115" grpId="0" animBg="1"/>
      <p:bldP spid="1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DE0EC2-FA97-46AB-A245-A977E7AE7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1A7E81C-A2BA-4981-9A90-3645496DD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984" y="3178746"/>
            <a:ext cx="4023709" cy="9449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7FBE63-2B03-4C30-A09B-8EEDC8EE2E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99" t="22959" r="35799" b="36946"/>
          <a:stretch/>
        </p:blipFill>
        <p:spPr>
          <a:xfrm>
            <a:off x="8196943" y="1600200"/>
            <a:ext cx="831134" cy="14984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9E290FE-7C0C-4AF2-BC75-71AC983E08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0" y="0"/>
            <a:ext cx="5050965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F95FE1-BFC0-4717-810F-79461660FD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FA0B70D-3A9C-41D1-A216-D1D2EC93E596}"/>
              </a:ext>
            </a:extLst>
          </p:cNvPr>
          <p:cNvGrpSpPr/>
          <p:nvPr/>
        </p:nvGrpSpPr>
        <p:grpSpPr>
          <a:xfrm>
            <a:off x="7553541" y="4183956"/>
            <a:ext cx="2142596" cy="690935"/>
            <a:chOff x="7518765" y="3147911"/>
            <a:chExt cx="2142596" cy="6909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A0AA33-39CF-47AD-8601-DF4F90FFB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155" y="3211195"/>
              <a:ext cx="2070206" cy="6032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AD7E22-DD9F-442E-8864-44C2D75E4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8765" y="3147911"/>
              <a:ext cx="763336" cy="69093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AF20FB-BCA6-4BE3-8E27-909AA95D05D3}"/>
              </a:ext>
            </a:extLst>
          </p:cNvPr>
          <p:cNvGrpSpPr/>
          <p:nvPr/>
        </p:nvGrpSpPr>
        <p:grpSpPr>
          <a:xfrm>
            <a:off x="7553541" y="4146545"/>
            <a:ext cx="2142596" cy="705041"/>
            <a:chOff x="7518765" y="3090603"/>
            <a:chExt cx="2142596" cy="70504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60A6E94-47C6-4E87-AF07-C2C76B603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155" y="3147911"/>
              <a:ext cx="2070206" cy="64773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5776A2D-0C4A-45CA-879B-977EB1AC0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8765" y="3090603"/>
              <a:ext cx="763336" cy="690936"/>
            </a:xfrm>
            <a:prstGeom prst="rect">
              <a:avLst/>
            </a:prstGeom>
          </p:spPr>
        </p:pic>
      </p:grpSp>
      <p:grpSp>
        <p:nvGrpSpPr>
          <p:cNvPr id="24" name="guide">
            <a:extLst>
              <a:ext uri="{FF2B5EF4-FFF2-40B4-BE49-F238E27FC236}">
                <a16:creationId xmlns:a16="http://schemas.microsoft.com/office/drawing/2014/main" id="{3D59C817-54A5-46E1-9763-B7012004DF36}"/>
              </a:ext>
            </a:extLst>
          </p:cNvPr>
          <p:cNvGrpSpPr/>
          <p:nvPr/>
        </p:nvGrpSpPr>
        <p:grpSpPr>
          <a:xfrm>
            <a:off x="1587771" y="7347252"/>
            <a:ext cx="9016457" cy="1332724"/>
            <a:chOff x="1542902" y="4187299"/>
            <a:chExt cx="9016457" cy="133272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92B7C25-4181-4169-9231-68393E1BFF32}"/>
                </a:ext>
              </a:extLst>
            </p:cNvPr>
            <p:cNvSpPr/>
            <p:nvPr/>
          </p:nvSpPr>
          <p:spPr>
            <a:xfrm>
              <a:off x="1542902" y="4187299"/>
              <a:ext cx="9016457" cy="1332724"/>
            </a:xfrm>
            <a:prstGeom prst="roundRect">
              <a:avLst>
                <a:gd name="adj" fmla="val 11970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B98AE5-D9C9-4183-96F6-AEE03BD51D53}"/>
                </a:ext>
              </a:extLst>
            </p:cNvPr>
            <p:cNvSpPr/>
            <p:nvPr/>
          </p:nvSpPr>
          <p:spPr>
            <a:xfrm>
              <a:off x="2311563" y="4461004"/>
              <a:ext cx="77945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3822" indent="-313822">
                <a:buFont typeface="Arial" charset="0"/>
                <a:buChar char="•"/>
              </a:pP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เข้าใจจำนวนตรรกยะและความสัมพันธ์ของจำนวนตรรกยะ และใช้สมบัติของจำนวนตรรกยะในการแก้ปัญหาคณิตศาสตร์และปัญหาในชีวิตจริง 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th-TH" sz="20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มฐ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. ค 1.1 ม1/1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7" name="close">
            <a:extLst>
              <a:ext uri="{FF2B5EF4-FFF2-40B4-BE49-F238E27FC236}">
                <a16:creationId xmlns:a16="http://schemas.microsoft.com/office/drawing/2014/main" id="{1FFAE134-BC0D-4FC7-ADF6-5091553D242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7203402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68958 L -6.25E-7 0.2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6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6852 L 0 0.25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9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898 L 0 -0.6685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3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1898 L -6.25E-7 -0.6895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37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A61B35B6-F89C-4BBF-843D-6915D633B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EBF2D02-5ECC-4BC7-89BD-50F86CA04FFD}"/>
              </a:ext>
            </a:extLst>
          </p:cNvPr>
          <p:cNvSpPr/>
          <p:nvPr/>
        </p:nvSpPr>
        <p:spPr>
          <a:xfrm>
            <a:off x="576313" y="1426029"/>
            <a:ext cx="11039374" cy="5091817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alse">
            <a:extLst>
              <a:ext uri="{FF2B5EF4-FFF2-40B4-BE49-F238E27FC236}">
                <a16:creationId xmlns:a16="http://schemas.microsoft.com/office/drawing/2014/main" id="{FC0336CC-52AB-4851-ABFC-AC81FB88AE8C}"/>
              </a:ext>
            </a:extLst>
          </p:cNvPr>
          <p:cNvSpPr/>
          <p:nvPr/>
        </p:nvSpPr>
        <p:spPr>
          <a:xfrm>
            <a:off x="3087678" y="4603386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ED1B2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rue">
            <a:extLst>
              <a:ext uri="{FF2B5EF4-FFF2-40B4-BE49-F238E27FC236}">
                <a16:creationId xmlns:a16="http://schemas.microsoft.com/office/drawing/2014/main" id="{CE364952-82E6-4274-AE07-D5E64968FC42}"/>
              </a:ext>
            </a:extLst>
          </p:cNvPr>
          <p:cNvSpPr/>
          <p:nvPr/>
        </p:nvSpPr>
        <p:spPr>
          <a:xfrm>
            <a:off x="3087678" y="4603386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00A6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8 W">
            <a:extLst>
              <a:ext uri="{FF2B5EF4-FFF2-40B4-BE49-F238E27FC236}">
                <a16:creationId xmlns:a16="http://schemas.microsoft.com/office/drawing/2014/main" id="{FD4460B7-EB5B-42D6-A7D2-8C85ABD8C363}"/>
              </a:ext>
            </a:extLst>
          </p:cNvPr>
          <p:cNvSpPr/>
          <p:nvPr/>
        </p:nvSpPr>
        <p:spPr>
          <a:xfrm>
            <a:off x="3369092" y="4498118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1" name="-8 W">
            <a:extLst>
              <a:ext uri="{FF2B5EF4-FFF2-40B4-BE49-F238E27FC236}">
                <a16:creationId xmlns:a16="http://schemas.microsoft.com/office/drawing/2014/main" id="{D9C1F4EB-484A-4281-80C6-F998A84DA625}"/>
              </a:ext>
            </a:extLst>
          </p:cNvPr>
          <p:cNvSpPr/>
          <p:nvPr/>
        </p:nvSpPr>
        <p:spPr>
          <a:xfrm>
            <a:off x="3282008" y="4498118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2" name="กล่องดรอป">
            <a:extLst>
              <a:ext uri="{FF2B5EF4-FFF2-40B4-BE49-F238E27FC236}">
                <a16:creationId xmlns:a16="http://schemas.microsoft.com/office/drawing/2014/main" id="{CFE38C1C-6359-4A51-8BBB-61C7F4B0C3A8}"/>
              </a:ext>
            </a:extLst>
          </p:cNvPr>
          <p:cNvSpPr/>
          <p:nvPr/>
        </p:nvSpPr>
        <p:spPr>
          <a:xfrm>
            <a:off x="3082525" y="4603386"/>
            <a:ext cx="2498504" cy="7070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ดรอป1">
            <a:extLst>
              <a:ext uri="{FF2B5EF4-FFF2-40B4-BE49-F238E27FC236}">
                <a16:creationId xmlns:a16="http://schemas.microsoft.com/office/drawing/2014/main" id="{B4A37B08-C8C7-4B2C-A4DC-4E59FB1A5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367" y="4603385"/>
            <a:ext cx="786452" cy="701101"/>
          </a:xfrm>
          <a:prstGeom prst="rect">
            <a:avLst/>
          </a:prstGeom>
        </p:spPr>
      </p:pic>
      <p:pic>
        <p:nvPicPr>
          <p:cNvPr id="124" name="8">
            <a:extLst>
              <a:ext uri="{FF2B5EF4-FFF2-40B4-BE49-F238E27FC236}">
                <a16:creationId xmlns:a16="http://schemas.microsoft.com/office/drawing/2014/main" id="{CD94F83B-7525-44C3-8095-0EC2FD6369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8" t="15086" r="9854" b="55967"/>
          <a:stretch/>
        </p:blipFill>
        <p:spPr>
          <a:xfrm>
            <a:off x="3282009" y="5321930"/>
            <a:ext cx="1565275" cy="644134"/>
          </a:xfrm>
          <a:prstGeom prst="rect">
            <a:avLst/>
          </a:prstGeom>
        </p:spPr>
      </p:pic>
      <p:pic>
        <p:nvPicPr>
          <p:cNvPr id="125" name="-8">
            <a:extLst>
              <a:ext uri="{FF2B5EF4-FFF2-40B4-BE49-F238E27FC236}">
                <a16:creationId xmlns:a16="http://schemas.microsoft.com/office/drawing/2014/main" id="{21B8FCAE-6A08-4A91-89D1-9D3591CA4C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8" t="44300" r="9854" b="25950"/>
          <a:stretch/>
        </p:blipFill>
        <p:spPr>
          <a:xfrm>
            <a:off x="3282008" y="5966064"/>
            <a:ext cx="1565275" cy="661988"/>
          </a:xfrm>
          <a:prstGeom prst="rect">
            <a:avLst/>
          </a:prstGeom>
        </p:spPr>
      </p:pic>
      <p:pic>
        <p:nvPicPr>
          <p:cNvPr id="126" name="8B">
            <a:extLst>
              <a:ext uri="{FF2B5EF4-FFF2-40B4-BE49-F238E27FC236}">
                <a16:creationId xmlns:a16="http://schemas.microsoft.com/office/drawing/2014/main" id="{4FC3B23A-D935-4088-9FFE-27214C6D5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70" t="26092" r="40562" b="43660"/>
          <a:stretch/>
        </p:blipFill>
        <p:spPr>
          <a:xfrm>
            <a:off x="3808546" y="4726554"/>
            <a:ext cx="385335" cy="484979"/>
          </a:xfrm>
          <a:prstGeom prst="rect">
            <a:avLst/>
          </a:prstGeom>
        </p:spPr>
      </p:pic>
      <p:pic>
        <p:nvPicPr>
          <p:cNvPr id="127" name="-8B">
            <a:extLst>
              <a:ext uri="{FF2B5EF4-FFF2-40B4-BE49-F238E27FC236}">
                <a16:creationId xmlns:a16="http://schemas.microsoft.com/office/drawing/2014/main" id="{DFBDDC15-4148-4A07-ABA8-CDC3DFD7BD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04" t="25387" r="33999" b="40604"/>
          <a:stretch/>
        </p:blipFill>
        <p:spPr>
          <a:xfrm>
            <a:off x="3621324" y="4717141"/>
            <a:ext cx="616289" cy="545306"/>
          </a:xfrm>
          <a:prstGeom prst="rect">
            <a:avLst/>
          </a:prstGeom>
        </p:spPr>
      </p:pic>
      <p:sp>
        <p:nvSpPr>
          <p:cNvPr id="128" name="hide">
            <a:extLst>
              <a:ext uri="{FF2B5EF4-FFF2-40B4-BE49-F238E27FC236}">
                <a16:creationId xmlns:a16="http://schemas.microsoft.com/office/drawing/2014/main" id="{1FBDD521-9B68-45D7-A1B3-3D7186443F34}"/>
              </a:ext>
            </a:extLst>
          </p:cNvPr>
          <p:cNvSpPr/>
          <p:nvPr/>
        </p:nvSpPr>
        <p:spPr>
          <a:xfrm>
            <a:off x="3627480" y="4682042"/>
            <a:ext cx="616288" cy="5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ABE273-E403-4C19-BB7B-C4E0033A9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7E589F-8528-4837-AF21-33C4593381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D604640-B687-4E4E-B6F2-332690EFA87D}"/>
              </a:ext>
            </a:extLst>
          </p:cNvPr>
          <p:cNvSpPr txBox="1"/>
          <p:nvPr/>
        </p:nvSpPr>
        <p:spPr>
          <a:xfrm>
            <a:off x="841445" y="1829998"/>
            <a:ext cx="39429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เลือกจำนวนเติมลงในช่องว่าง</a:t>
            </a:r>
            <a:endParaRPr lang="en-US" sz="32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7D9EAE-0631-4E52-A3B5-FF777CD6FAB8}"/>
              </a:ext>
            </a:extLst>
          </p:cNvPr>
          <p:cNvSpPr txBox="1"/>
          <p:nvPr/>
        </p:nvSpPr>
        <p:spPr>
          <a:xfrm>
            <a:off x="1441290" y="2889884"/>
            <a:ext cx="3343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|8| 	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78B305-1525-4A87-ADF8-50E52F65E20A}"/>
              </a:ext>
            </a:extLst>
          </p:cNvPr>
          <p:cNvSpPr txBox="1"/>
          <p:nvPr/>
        </p:nvSpPr>
        <p:spPr>
          <a:xfrm>
            <a:off x="1441290" y="4467928"/>
            <a:ext cx="3343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|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8| 	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CA4210-AD46-4F7E-BA8D-C21111613204}"/>
              </a:ext>
            </a:extLst>
          </p:cNvPr>
          <p:cNvSpPr txBox="1"/>
          <p:nvPr/>
        </p:nvSpPr>
        <p:spPr>
          <a:xfrm>
            <a:off x="6812718" y="2889884"/>
            <a:ext cx="3343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-|8| 	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7F2E35-FEE6-4F2B-96EC-EE6A03FB2E6A}"/>
              </a:ext>
            </a:extLst>
          </p:cNvPr>
          <p:cNvSpPr txBox="1"/>
          <p:nvPr/>
        </p:nvSpPr>
        <p:spPr>
          <a:xfrm>
            <a:off x="6812718" y="4467928"/>
            <a:ext cx="3343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-|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8| 	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endParaRPr lang="th-TH" sz="32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2EF622B2-93BE-41DD-B6A6-E30147911B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406" y="6220342"/>
            <a:ext cx="931491" cy="4848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35AF82-3F65-4873-A71C-F598EE4BC4E7}"/>
              </a:ext>
            </a:extLst>
          </p:cNvPr>
          <p:cNvGrpSpPr/>
          <p:nvPr/>
        </p:nvGrpSpPr>
        <p:grpSpPr>
          <a:xfrm>
            <a:off x="550148" y="1147471"/>
            <a:ext cx="2420337" cy="584775"/>
            <a:chOff x="550148" y="1147471"/>
            <a:chExt cx="2420337" cy="58477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37A6DC5-0280-4104-811A-44674FED1792}"/>
                </a:ext>
              </a:extLst>
            </p:cNvPr>
            <p:cNvSpPr/>
            <p:nvPr/>
          </p:nvSpPr>
          <p:spPr>
            <a:xfrm>
              <a:off x="550148" y="1168595"/>
              <a:ext cx="2420337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40110B-8A73-4D4D-AF0D-F76D257BD957}"/>
                </a:ext>
              </a:extLst>
            </p:cNvPr>
            <p:cNvSpPr txBox="1"/>
            <p:nvPr/>
          </p:nvSpPr>
          <p:spPr>
            <a:xfrm>
              <a:off x="1066198" y="1147471"/>
              <a:ext cx="1375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ค่าสัมบูรณ์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E4C10EBD-CDC7-4215-A25E-EEA5C2E9881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956" y="343309"/>
            <a:ext cx="6514088" cy="834937"/>
          </a:xfrm>
          <a:prstGeom prst="rect">
            <a:avLst/>
          </a:prstGeom>
        </p:spPr>
      </p:pic>
      <p:pic>
        <p:nvPicPr>
          <p:cNvPr id="114" name="ans">
            <a:hlinkClick r:id="rId11" action="ppaction://hlinksldjump"/>
            <a:extLst>
              <a:ext uri="{FF2B5EF4-FFF2-40B4-BE49-F238E27FC236}">
                <a16:creationId xmlns:a16="http://schemas.microsoft.com/office/drawing/2014/main" id="{7BC7B9DE-6302-4BF9-8C98-599D9DB82B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406" y="6220342"/>
            <a:ext cx="931491" cy="484886"/>
          </a:xfrm>
          <a:prstGeom prst="rect">
            <a:avLst/>
          </a:prstGeom>
        </p:spPr>
      </p:pic>
      <p:pic>
        <p:nvPicPr>
          <p:cNvPr id="115" name="ยืนยัน1">
            <a:extLst>
              <a:ext uri="{FF2B5EF4-FFF2-40B4-BE49-F238E27FC236}">
                <a16:creationId xmlns:a16="http://schemas.microsoft.com/office/drawing/2014/main" id="{A64BB6F4-1BE5-4682-A2F3-FD0AF940E3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406" y="6220342"/>
            <a:ext cx="931491" cy="484886"/>
          </a:xfrm>
          <a:prstGeom prst="rect">
            <a:avLst/>
          </a:prstGeom>
        </p:spPr>
      </p:pic>
      <p:sp>
        <p:nvSpPr>
          <p:cNvPr id="63" name="false">
            <a:extLst>
              <a:ext uri="{FF2B5EF4-FFF2-40B4-BE49-F238E27FC236}">
                <a16:creationId xmlns:a16="http://schemas.microsoft.com/office/drawing/2014/main" id="{B8606F9A-166F-4B95-8A9D-EBDD34397C9B}"/>
              </a:ext>
            </a:extLst>
          </p:cNvPr>
          <p:cNvSpPr/>
          <p:nvPr/>
        </p:nvSpPr>
        <p:spPr>
          <a:xfrm>
            <a:off x="3087681" y="2998407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ED1B2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rue">
            <a:extLst>
              <a:ext uri="{FF2B5EF4-FFF2-40B4-BE49-F238E27FC236}">
                <a16:creationId xmlns:a16="http://schemas.microsoft.com/office/drawing/2014/main" id="{56B612B4-4FBA-454F-8E6F-678132198FC1}"/>
              </a:ext>
            </a:extLst>
          </p:cNvPr>
          <p:cNvSpPr/>
          <p:nvPr/>
        </p:nvSpPr>
        <p:spPr>
          <a:xfrm>
            <a:off x="3087681" y="2998407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00A6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8 W">
            <a:extLst>
              <a:ext uri="{FF2B5EF4-FFF2-40B4-BE49-F238E27FC236}">
                <a16:creationId xmlns:a16="http://schemas.microsoft.com/office/drawing/2014/main" id="{7F01DE6C-D684-4C4F-A92F-F1DA90B80C29}"/>
              </a:ext>
            </a:extLst>
          </p:cNvPr>
          <p:cNvSpPr/>
          <p:nvPr/>
        </p:nvSpPr>
        <p:spPr>
          <a:xfrm>
            <a:off x="3369095" y="2893139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0" name="-8 W">
            <a:extLst>
              <a:ext uri="{FF2B5EF4-FFF2-40B4-BE49-F238E27FC236}">
                <a16:creationId xmlns:a16="http://schemas.microsoft.com/office/drawing/2014/main" id="{CB2A32BD-6365-48BD-87B7-A758995FA77C}"/>
              </a:ext>
            </a:extLst>
          </p:cNvPr>
          <p:cNvSpPr/>
          <p:nvPr/>
        </p:nvSpPr>
        <p:spPr>
          <a:xfrm>
            <a:off x="3282011" y="2893139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7" name="กล่องดรอป">
            <a:extLst>
              <a:ext uri="{FF2B5EF4-FFF2-40B4-BE49-F238E27FC236}">
                <a16:creationId xmlns:a16="http://schemas.microsoft.com/office/drawing/2014/main" id="{403BBD6A-9868-4A3B-9A42-68C71CAA19B9}"/>
              </a:ext>
            </a:extLst>
          </p:cNvPr>
          <p:cNvSpPr/>
          <p:nvPr/>
        </p:nvSpPr>
        <p:spPr>
          <a:xfrm>
            <a:off x="3082528" y="2998407"/>
            <a:ext cx="2498504" cy="7070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ดรอป1">
            <a:extLst>
              <a:ext uri="{FF2B5EF4-FFF2-40B4-BE49-F238E27FC236}">
                <a16:creationId xmlns:a16="http://schemas.microsoft.com/office/drawing/2014/main" id="{44B63FD4-EE04-4E1A-A8CD-6822AEA2A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370" y="2998406"/>
            <a:ext cx="786452" cy="701101"/>
          </a:xfrm>
          <a:prstGeom prst="rect">
            <a:avLst/>
          </a:prstGeom>
        </p:spPr>
      </p:pic>
      <p:pic>
        <p:nvPicPr>
          <p:cNvPr id="3" name="8">
            <a:extLst>
              <a:ext uri="{FF2B5EF4-FFF2-40B4-BE49-F238E27FC236}">
                <a16:creationId xmlns:a16="http://schemas.microsoft.com/office/drawing/2014/main" id="{6A49B248-B245-4FF1-A749-CD72F2C743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8" t="15086" r="9854" b="55967"/>
          <a:stretch/>
        </p:blipFill>
        <p:spPr>
          <a:xfrm>
            <a:off x="3282012" y="3716951"/>
            <a:ext cx="1565275" cy="644134"/>
          </a:xfrm>
          <a:prstGeom prst="rect">
            <a:avLst/>
          </a:prstGeom>
        </p:spPr>
      </p:pic>
      <p:pic>
        <p:nvPicPr>
          <p:cNvPr id="95" name="-8">
            <a:extLst>
              <a:ext uri="{FF2B5EF4-FFF2-40B4-BE49-F238E27FC236}">
                <a16:creationId xmlns:a16="http://schemas.microsoft.com/office/drawing/2014/main" id="{48F63BBC-DB38-4878-A78F-1FE3884961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8" t="44300" r="9854" b="25950"/>
          <a:stretch/>
        </p:blipFill>
        <p:spPr>
          <a:xfrm>
            <a:off x="3282011" y="4361085"/>
            <a:ext cx="1565275" cy="661988"/>
          </a:xfrm>
          <a:prstGeom prst="rect">
            <a:avLst/>
          </a:prstGeom>
        </p:spPr>
      </p:pic>
      <p:pic>
        <p:nvPicPr>
          <p:cNvPr id="4" name="8B">
            <a:extLst>
              <a:ext uri="{FF2B5EF4-FFF2-40B4-BE49-F238E27FC236}">
                <a16:creationId xmlns:a16="http://schemas.microsoft.com/office/drawing/2014/main" id="{231D9FE1-A5B2-4770-821A-D72E2F51B6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70" t="26092" r="40562" b="43660"/>
          <a:stretch/>
        </p:blipFill>
        <p:spPr>
          <a:xfrm>
            <a:off x="3808549" y="3121575"/>
            <a:ext cx="385335" cy="484979"/>
          </a:xfrm>
          <a:prstGeom prst="rect">
            <a:avLst/>
          </a:prstGeom>
        </p:spPr>
      </p:pic>
      <p:pic>
        <p:nvPicPr>
          <p:cNvPr id="5" name="-8B">
            <a:extLst>
              <a:ext uri="{FF2B5EF4-FFF2-40B4-BE49-F238E27FC236}">
                <a16:creationId xmlns:a16="http://schemas.microsoft.com/office/drawing/2014/main" id="{CD6B4EAC-5437-4752-A639-83EC99AB1C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04" t="25387" r="33999" b="40604"/>
          <a:stretch/>
        </p:blipFill>
        <p:spPr>
          <a:xfrm>
            <a:off x="3621327" y="3112162"/>
            <a:ext cx="616289" cy="545306"/>
          </a:xfrm>
          <a:prstGeom prst="rect">
            <a:avLst/>
          </a:prstGeom>
        </p:spPr>
      </p:pic>
      <p:sp>
        <p:nvSpPr>
          <p:cNvPr id="77" name="hide">
            <a:extLst>
              <a:ext uri="{FF2B5EF4-FFF2-40B4-BE49-F238E27FC236}">
                <a16:creationId xmlns:a16="http://schemas.microsoft.com/office/drawing/2014/main" id="{CD6B66AD-741F-4C60-AE12-6AA9ADFF0094}"/>
              </a:ext>
            </a:extLst>
          </p:cNvPr>
          <p:cNvSpPr/>
          <p:nvPr/>
        </p:nvSpPr>
        <p:spPr>
          <a:xfrm>
            <a:off x="3627483" y="3077063"/>
            <a:ext cx="616288" cy="5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false">
            <a:extLst>
              <a:ext uri="{FF2B5EF4-FFF2-40B4-BE49-F238E27FC236}">
                <a16:creationId xmlns:a16="http://schemas.microsoft.com/office/drawing/2014/main" id="{37FDF1C7-5139-4682-A7BB-C3A65D235B75}"/>
              </a:ext>
            </a:extLst>
          </p:cNvPr>
          <p:cNvSpPr/>
          <p:nvPr/>
        </p:nvSpPr>
        <p:spPr>
          <a:xfrm>
            <a:off x="8417767" y="4603386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ED1B2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rue">
            <a:extLst>
              <a:ext uri="{FF2B5EF4-FFF2-40B4-BE49-F238E27FC236}">
                <a16:creationId xmlns:a16="http://schemas.microsoft.com/office/drawing/2014/main" id="{746BB4B1-C61F-4D3F-A701-599FDDAE6C88}"/>
              </a:ext>
            </a:extLst>
          </p:cNvPr>
          <p:cNvSpPr/>
          <p:nvPr/>
        </p:nvSpPr>
        <p:spPr>
          <a:xfrm>
            <a:off x="8417767" y="4603386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00A6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8 W">
            <a:extLst>
              <a:ext uri="{FF2B5EF4-FFF2-40B4-BE49-F238E27FC236}">
                <a16:creationId xmlns:a16="http://schemas.microsoft.com/office/drawing/2014/main" id="{C7F9821D-8562-4A25-B565-9EF0BF498328}"/>
              </a:ext>
            </a:extLst>
          </p:cNvPr>
          <p:cNvSpPr/>
          <p:nvPr/>
        </p:nvSpPr>
        <p:spPr>
          <a:xfrm>
            <a:off x="8699181" y="4498118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0" name="-8 W">
            <a:extLst>
              <a:ext uri="{FF2B5EF4-FFF2-40B4-BE49-F238E27FC236}">
                <a16:creationId xmlns:a16="http://schemas.microsoft.com/office/drawing/2014/main" id="{22E51492-578A-4019-806F-A9E7DA179BD1}"/>
              </a:ext>
            </a:extLst>
          </p:cNvPr>
          <p:cNvSpPr/>
          <p:nvPr/>
        </p:nvSpPr>
        <p:spPr>
          <a:xfrm>
            <a:off x="8612097" y="4498118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1" name="กล่องดรอป">
            <a:extLst>
              <a:ext uri="{FF2B5EF4-FFF2-40B4-BE49-F238E27FC236}">
                <a16:creationId xmlns:a16="http://schemas.microsoft.com/office/drawing/2014/main" id="{AB7FB2C2-8015-4A06-A6FC-0C843DF6627D}"/>
              </a:ext>
            </a:extLst>
          </p:cNvPr>
          <p:cNvSpPr/>
          <p:nvPr/>
        </p:nvSpPr>
        <p:spPr>
          <a:xfrm>
            <a:off x="8412614" y="4603386"/>
            <a:ext cx="2498504" cy="7070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ดรอป1">
            <a:extLst>
              <a:ext uri="{FF2B5EF4-FFF2-40B4-BE49-F238E27FC236}">
                <a16:creationId xmlns:a16="http://schemas.microsoft.com/office/drawing/2014/main" id="{829C8EE3-9157-4991-A061-415675A61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456" y="4603385"/>
            <a:ext cx="786452" cy="701101"/>
          </a:xfrm>
          <a:prstGeom prst="rect">
            <a:avLst/>
          </a:prstGeom>
        </p:spPr>
      </p:pic>
      <p:pic>
        <p:nvPicPr>
          <p:cNvPr id="153" name="8">
            <a:extLst>
              <a:ext uri="{FF2B5EF4-FFF2-40B4-BE49-F238E27FC236}">
                <a16:creationId xmlns:a16="http://schemas.microsoft.com/office/drawing/2014/main" id="{DB6E5C37-76C0-46A1-BE76-73D2F5CBD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8" t="15086" r="9854" b="55967"/>
          <a:stretch/>
        </p:blipFill>
        <p:spPr>
          <a:xfrm>
            <a:off x="8612098" y="5321930"/>
            <a:ext cx="1565275" cy="644134"/>
          </a:xfrm>
          <a:prstGeom prst="rect">
            <a:avLst/>
          </a:prstGeom>
        </p:spPr>
      </p:pic>
      <p:pic>
        <p:nvPicPr>
          <p:cNvPr id="154" name="-8">
            <a:extLst>
              <a:ext uri="{FF2B5EF4-FFF2-40B4-BE49-F238E27FC236}">
                <a16:creationId xmlns:a16="http://schemas.microsoft.com/office/drawing/2014/main" id="{EC5BF90A-E836-408E-AE48-4F49C9E001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8" t="44300" r="9854" b="25950"/>
          <a:stretch/>
        </p:blipFill>
        <p:spPr>
          <a:xfrm>
            <a:off x="8612097" y="5966064"/>
            <a:ext cx="1565275" cy="661988"/>
          </a:xfrm>
          <a:prstGeom prst="rect">
            <a:avLst/>
          </a:prstGeom>
        </p:spPr>
      </p:pic>
      <p:pic>
        <p:nvPicPr>
          <p:cNvPr id="155" name="8B">
            <a:extLst>
              <a:ext uri="{FF2B5EF4-FFF2-40B4-BE49-F238E27FC236}">
                <a16:creationId xmlns:a16="http://schemas.microsoft.com/office/drawing/2014/main" id="{B24988B1-FDEC-4878-88AE-FAB70E2A7A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70" t="26092" r="40562" b="43660"/>
          <a:stretch/>
        </p:blipFill>
        <p:spPr>
          <a:xfrm>
            <a:off x="9138635" y="4726554"/>
            <a:ext cx="385335" cy="484979"/>
          </a:xfrm>
          <a:prstGeom prst="rect">
            <a:avLst/>
          </a:prstGeom>
        </p:spPr>
      </p:pic>
      <p:pic>
        <p:nvPicPr>
          <p:cNvPr id="156" name="-8B">
            <a:extLst>
              <a:ext uri="{FF2B5EF4-FFF2-40B4-BE49-F238E27FC236}">
                <a16:creationId xmlns:a16="http://schemas.microsoft.com/office/drawing/2014/main" id="{6B2EFEBC-F0B5-4ABB-ADC1-062B2691F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04" t="25387" r="33999" b="40604"/>
          <a:stretch/>
        </p:blipFill>
        <p:spPr>
          <a:xfrm>
            <a:off x="8951413" y="4717141"/>
            <a:ext cx="616289" cy="545306"/>
          </a:xfrm>
          <a:prstGeom prst="rect">
            <a:avLst/>
          </a:prstGeom>
        </p:spPr>
      </p:pic>
      <p:sp>
        <p:nvSpPr>
          <p:cNvPr id="157" name="hide">
            <a:extLst>
              <a:ext uri="{FF2B5EF4-FFF2-40B4-BE49-F238E27FC236}">
                <a16:creationId xmlns:a16="http://schemas.microsoft.com/office/drawing/2014/main" id="{7DDB3623-FD91-41EB-859B-E7BB63F1FD72}"/>
              </a:ext>
            </a:extLst>
          </p:cNvPr>
          <p:cNvSpPr/>
          <p:nvPr/>
        </p:nvSpPr>
        <p:spPr>
          <a:xfrm>
            <a:off x="8957569" y="4682042"/>
            <a:ext cx="616288" cy="5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false">
            <a:extLst>
              <a:ext uri="{FF2B5EF4-FFF2-40B4-BE49-F238E27FC236}">
                <a16:creationId xmlns:a16="http://schemas.microsoft.com/office/drawing/2014/main" id="{C23E8CB7-272D-4806-94A7-BFE6D4AE594F}"/>
              </a:ext>
            </a:extLst>
          </p:cNvPr>
          <p:cNvSpPr/>
          <p:nvPr/>
        </p:nvSpPr>
        <p:spPr>
          <a:xfrm>
            <a:off x="8430897" y="3000554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ED1B2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rue">
            <a:extLst>
              <a:ext uri="{FF2B5EF4-FFF2-40B4-BE49-F238E27FC236}">
                <a16:creationId xmlns:a16="http://schemas.microsoft.com/office/drawing/2014/main" id="{69C9472B-4C40-4F34-850D-DF7CACD7C129}"/>
              </a:ext>
            </a:extLst>
          </p:cNvPr>
          <p:cNvSpPr/>
          <p:nvPr/>
        </p:nvSpPr>
        <p:spPr>
          <a:xfrm>
            <a:off x="8430897" y="3000554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00A6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8 W">
            <a:extLst>
              <a:ext uri="{FF2B5EF4-FFF2-40B4-BE49-F238E27FC236}">
                <a16:creationId xmlns:a16="http://schemas.microsoft.com/office/drawing/2014/main" id="{33079CAA-1017-4CDB-924D-16EC909E4769}"/>
              </a:ext>
            </a:extLst>
          </p:cNvPr>
          <p:cNvSpPr/>
          <p:nvPr/>
        </p:nvSpPr>
        <p:spPr>
          <a:xfrm>
            <a:off x="8712311" y="2895286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1" name="-8 W">
            <a:extLst>
              <a:ext uri="{FF2B5EF4-FFF2-40B4-BE49-F238E27FC236}">
                <a16:creationId xmlns:a16="http://schemas.microsoft.com/office/drawing/2014/main" id="{651AA17F-A278-423E-B46D-238B4BBF8798}"/>
              </a:ext>
            </a:extLst>
          </p:cNvPr>
          <p:cNvSpPr/>
          <p:nvPr/>
        </p:nvSpPr>
        <p:spPr>
          <a:xfrm>
            <a:off x="8625227" y="2895286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2" name="กล่องดรอป">
            <a:extLst>
              <a:ext uri="{FF2B5EF4-FFF2-40B4-BE49-F238E27FC236}">
                <a16:creationId xmlns:a16="http://schemas.microsoft.com/office/drawing/2014/main" id="{D0D68855-7E99-496F-9D7C-16B5610B15CB}"/>
              </a:ext>
            </a:extLst>
          </p:cNvPr>
          <p:cNvSpPr/>
          <p:nvPr/>
        </p:nvSpPr>
        <p:spPr>
          <a:xfrm>
            <a:off x="8425744" y="3000554"/>
            <a:ext cx="2498504" cy="7070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3B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ดรอป1">
            <a:extLst>
              <a:ext uri="{FF2B5EF4-FFF2-40B4-BE49-F238E27FC236}">
                <a16:creationId xmlns:a16="http://schemas.microsoft.com/office/drawing/2014/main" id="{E563B074-8A94-4AEE-BF21-A2AC2BFF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586" y="3000553"/>
            <a:ext cx="786452" cy="701101"/>
          </a:xfrm>
          <a:prstGeom prst="rect">
            <a:avLst/>
          </a:prstGeom>
        </p:spPr>
      </p:pic>
      <p:pic>
        <p:nvPicPr>
          <p:cNvPr id="164" name="8">
            <a:extLst>
              <a:ext uri="{FF2B5EF4-FFF2-40B4-BE49-F238E27FC236}">
                <a16:creationId xmlns:a16="http://schemas.microsoft.com/office/drawing/2014/main" id="{0E55C43D-1CD8-4F11-9927-B990FBC2B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8" t="15086" r="9854" b="55967"/>
          <a:stretch/>
        </p:blipFill>
        <p:spPr>
          <a:xfrm>
            <a:off x="8625228" y="3719098"/>
            <a:ext cx="1565275" cy="644134"/>
          </a:xfrm>
          <a:prstGeom prst="rect">
            <a:avLst/>
          </a:prstGeom>
        </p:spPr>
      </p:pic>
      <p:pic>
        <p:nvPicPr>
          <p:cNvPr id="165" name="-8">
            <a:extLst>
              <a:ext uri="{FF2B5EF4-FFF2-40B4-BE49-F238E27FC236}">
                <a16:creationId xmlns:a16="http://schemas.microsoft.com/office/drawing/2014/main" id="{0821952C-A8FC-4D54-A53A-54A1D7E2BD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8" t="44300" r="9854" b="25950"/>
          <a:stretch/>
        </p:blipFill>
        <p:spPr>
          <a:xfrm>
            <a:off x="8625227" y="4363232"/>
            <a:ext cx="1565275" cy="661988"/>
          </a:xfrm>
          <a:prstGeom prst="rect">
            <a:avLst/>
          </a:prstGeom>
        </p:spPr>
      </p:pic>
      <p:pic>
        <p:nvPicPr>
          <p:cNvPr id="166" name="8B">
            <a:extLst>
              <a:ext uri="{FF2B5EF4-FFF2-40B4-BE49-F238E27FC236}">
                <a16:creationId xmlns:a16="http://schemas.microsoft.com/office/drawing/2014/main" id="{EE4290E1-5A86-49F4-A6BD-378198CC64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70" t="26092" r="40562" b="43660"/>
          <a:stretch/>
        </p:blipFill>
        <p:spPr>
          <a:xfrm>
            <a:off x="9151765" y="3123722"/>
            <a:ext cx="385335" cy="484979"/>
          </a:xfrm>
          <a:prstGeom prst="rect">
            <a:avLst/>
          </a:prstGeom>
        </p:spPr>
      </p:pic>
      <p:pic>
        <p:nvPicPr>
          <p:cNvPr id="167" name="-8B">
            <a:extLst>
              <a:ext uri="{FF2B5EF4-FFF2-40B4-BE49-F238E27FC236}">
                <a16:creationId xmlns:a16="http://schemas.microsoft.com/office/drawing/2014/main" id="{7865D1C7-FE1A-4822-8CD9-418D28FB31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04" t="25387" r="33999" b="40604"/>
          <a:stretch/>
        </p:blipFill>
        <p:spPr>
          <a:xfrm>
            <a:off x="8964543" y="3114309"/>
            <a:ext cx="616289" cy="545306"/>
          </a:xfrm>
          <a:prstGeom prst="rect">
            <a:avLst/>
          </a:prstGeom>
        </p:spPr>
      </p:pic>
      <p:sp>
        <p:nvSpPr>
          <p:cNvPr id="168" name="hide">
            <a:extLst>
              <a:ext uri="{FF2B5EF4-FFF2-40B4-BE49-F238E27FC236}">
                <a16:creationId xmlns:a16="http://schemas.microsoft.com/office/drawing/2014/main" id="{E743F063-F5C8-49A4-8CE0-E455887C51FA}"/>
              </a:ext>
            </a:extLst>
          </p:cNvPr>
          <p:cNvSpPr/>
          <p:nvPr/>
        </p:nvSpPr>
        <p:spPr>
          <a:xfrm>
            <a:off x="8970699" y="3079210"/>
            <a:ext cx="616288" cy="5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262AB-4E0F-4952-AF3D-922268E8879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12" t="89690" r="5302"/>
          <a:stretch/>
        </p:blipFill>
        <p:spPr>
          <a:xfrm>
            <a:off x="10401300" y="6150969"/>
            <a:ext cx="1144317" cy="707031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CE76658C-3E41-4C01-B56D-DF8DDF268C8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12" t="89690" r="5302"/>
          <a:stretch/>
        </p:blipFill>
        <p:spPr>
          <a:xfrm>
            <a:off x="10401300" y="6150969"/>
            <a:ext cx="1144317" cy="707031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E0135C4E-BB60-4558-B5DC-D4DFD2929D3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12" t="89690" r="5302"/>
          <a:stretch/>
        </p:blipFill>
        <p:spPr>
          <a:xfrm>
            <a:off x="10401300" y="6150969"/>
            <a:ext cx="1144317" cy="707031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431DFB78-A5E4-425D-B435-78B44EA8B2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12" t="89690" r="5302"/>
          <a:stretch/>
        </p:blipFill>
        <p:spPr>
          <a:xfrm>
            <a:off x="10401300" y="6150969"/>
            <a:ext cx="1144317" cy="7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</p:childTnLst>
        </p:cTn>
      </p:par>
    </p:tnLst>
    <p:bldLst>
      <p:bldP spid="119" grpId="0" animBg="1"/>
      <p:bldP spid="119" grpId="1" animBg="1"/>
      <p:bldP spid="120" grpId="0"/>
      <p:bldP spid="120" grpId="1"/>
      <p:bldP spid="121" grpId="0"/>
      <p:bldP spid="121" grpId="1"/>
      <p:bldP spid="122" grpId="0" animBg="1"/>
      <p:bldP spid="128" grpId="0" animBg="1"/>
      <p:bldP spid="64" grpId="0" animBg="1"/>
      <p:bldP spid="64" grpId="1" animBg="1"/>
      <p:bldP spid="99" grpId="0"/>
      <p:bldP spid="99" grpId="1"/>
      <p:bldP spid="100" grpId="0"/>
      <p:bldP spid="100" grpId="1"/>
      <p:bldP spid="67" grpId="0" animBg="1"/>
      <p:bldP spid="77" grpId="0" animBg="1"/>
      <p:bldP spid="148" grpId="0" animBg="1"/>
      <p:bldP spid="148" grpId="1" animBg="1"/>
      <p:bldP spid="149" grpId="0"/>
      <p:bldP spid="149" grpId="1"/>
      <p:bldP spid="150" grpId="0"/>
      <p:bldP spid="150" grpId="1"/>
      <p:bldP spid="151" grpId="0" animBg="1"/>
      <p:bldP spid="157" grpId="0" animBg="1"/>
      <p:bldP spid="159" grpId="0" animBg="1"/>
      <p:bldP spid="159" grpId="1" animBg="1"/>
      <p:bldP spid="160" grpId="0"/>
      <p:bldP spid="160" grpId="1"/>
      <p:bldP spid="161" grpId="0"/>
      <p:bldP spid="161" grpId="1"/>
      <p:bldP spid="162" grpId="0" animBg="1"/>
      <p:bldP spid="1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02057C2-C3CF-4395-9434-32A3B7F7CF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EBF2D02-5ECC-4BC7-89BD-50F86CA04FFD}"/>
              </a:ext>
            </a:extLst>
          </p:cNvPr>
          <p:cNvSpPr/>
          <p:nvPr/>
        </p:nvSpPr>
        <p:spPr>
          <a:xfrm>
            <a:off x="576313" y="1426029"/>
            <a:ext cx="11039374" cy="5091817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7A6DC5-0280-4104-811A-44674FED1792}"/>
              </a:ext>
            </a:extLst>
          </p:cNvPr>
          <p:cNvSpPr/>
          <p:nvPr/>
        </p:nvSpPr>
        <p:spPr>
          <a:xfrm>
            <a:off x="550148" y="1168595"/>
            <a:ext cx="2420337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ABE273-E403-4C19-BB7B-C4E0033A9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7E589F-8528-4837-AF21-33C4593381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D604640-B687-4E4E-B6F2-332690EFA87D}"/>
              </a:ext>
            </a:extLst>
          </p:cNvPr>
          <p:cNvSpPr txBox="1"/>
          <p:nvPr/>
        </p:nvSpPr>
        <p:spPr>
          <a:xfrm>
            <a:off x="841445" y="1829998"/>
            <a:ext cx="3839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เลือกจำนวนเติมลงในช่องว่าง</a:t>
            </a:r>
            <a:endParaRPr lang="en-US" sz="32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7D9EAE-0631-4E52-A3B5-FF777CD6FAB8}"/>
              </a:ext>
            </a:extLst>
          </p:cNvPr>
          <p:cNvSpPr txBox="1"/>
          <p:nvPr/>
        </p:nvSpPr>
        <p:spPr>
          <a:xfrm>
            <a:off x="1441290" y="2889884"/>
            <a:ext cx="3343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|8| 	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78B305-1525-4A87-ADF8-50E52F65E20A}"/>
              </a:ext>
            </a:extLst>
          </p:cNvPr>
          <p:cNvSpPr txBox="1"/>
          <p:nvPr/>
        </p:nvSpPr>
        <p:spPr>
          <a:xfrm>
            <a:off x="1441290" y="4467928"/>
            <a:ext cx="3343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|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8| 	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CA4210-AD46-4F7E-BA8D-C21111613204}"/>
              </a:ext>
            </a:extLst>
          </p:cNvPr>
          <p:cNvSpPr txBox="1"/>
          <p:nvPr/>
        </p:nvSpPr>
        <p:spPr>
          <a:xfrm>
            <a:off x="6812718" y="2889884"/>
            <a:ext cx="3343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-|8| 	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7F2E35-FEE6-4F2B-96EC-EE6A03FB2E6A}"/>
              </a:ext>
            </a:extLst>
          </p:cNvPr>
          <p:cNvSpPr txBox="1"/>
          <p:nvPr/>
        </p:nvSpPr>
        <p:spPr>
          <a:xfrm>
            <a:off x="6812718" y="4467928"/>
            <a:ext cx="3343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-|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8| 	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endParaRPr lang="th-TH" sz="32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8BCC7DF-8F6A-4F58-BA08-D0514795ABE7}"/>
              </a:ext>
            </a:extLst>
          </p:cNvPr>
          <p:cNvSpPr/>
          <p:nvPr/>
        </p:nvSpPr>
        <p:spPr>
          <a:xfrm>
            <a:off x="3082531" y="4538197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2D8BB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497E7B3-41FC-4136-8227-17BEFA1823B2}"/>
              </a:ext>
            </a:extLst>
          </p:cNvPr>
          <p:cNvSpPr/>
          <p:nvPr/>
        </p:nvSpPr>
        <p:spPr>
          <a:xfrm>
            <a:off x="8382862" y="4538197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2D8BB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DCC32A-6098-4550-89DC-44D6CD1649EA}"/>
              </a:ext>
            </a:extLst>
          </p:cNvPr>
          <p:cNvGrpSpPr/>
          <p:nvPr/>
        </p:nvGrpSpPr>
        <p:grpSpPr>
          <a:xfrm>
            <a:off x="3082531" y="2899104"/>
            <a:ext cx="2498504" cy="1015663"/>
            <a:chOff x="3082531" y="2899104"/>
            <a:chExt cx="2498504" cy="101566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BDE0D79-EC1D-48B5-9B29-3148162282F5}"/>
                </a:ext>
              </a:extLst>
            </p:cNvPr>
            <p:cNvSpPr/>
            <p:nvPr/>
          </p:nvSpPr>
          <p:spPr>
            <a:xfrm>
              <a:off x="3082531" y="2995980"/>
              <a:ext cx="2498504" cy="707031"/>
            </a:xfrm>
            <a:prstGeom prst="roundRect">
              <a:avLst>
                <a:gd name="adj" fmla="val 50000"/>
              </a:avLst>
            </a:prstGeom>
            <a:solidFill>
              <a:srgbClr val="2D8BB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F1A326-B40D-4F90-8B63-E8B1B3115421}"/>
                </a:ext>
              </a:extLst>
            </p:cNvPr>
            <p:cNvSpPr/>
            <p:nvPr/>
          </p:nvSpPr>
          <p:spPr>
            <a:xfrm>
              <a:off x="3346929" y="2899104"/>
              <a:ext cx="1969707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</a:t>
              </a:r>
              <a:endParaRPr lang="th-TH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2DE9447-2158-458A-8C17-804AEA901BE4}"/>
              </a:ext>
            </a:extLst>
          </p:cNvPr>
          <p:cNvSpPr/>
          <p:nvPr/>
        </p:nvSpPr>
        <p:spPr>
          <a:xfrm>
            <a:off x="8382862" y="2995980"/>
            <a:ext cx="2498504" cy="707031"/>
          </a:xfrm>
          <a:prstGeom prst="roundRect">
            <a:avLst>
              <a:gd name="adj" fmla="val 50000"/>
            </a:avLst>
          </a:prstGeom>
          <a:solidFill>
            <a:srgbClr val="2D8BB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D627FF3-3623-458A-9CD5-8A8264B0416D}"/>
              </a:ext>
            </a:extLst>
          </p:cNvPr>
          <p:cNvSpPr/>
          <p:nvPr/>
        </p:nvSpPr>
        <p:spPr>
          <a:xfrm>
            <a:off x="3356408" y="4410209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FCFA6A-2489-4ADB-9FC6-D7D2F701A273}"/>
              </a:ext>
            </a:extLst>
          </p:cNvPr>
          <p:cNvSpPr/>
          <p:nvPr/>
        </p:nvSpPr>
        <p:spPr>
          <a:xfrm>
            <a:off x="8647260" y="2910215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B2A3202-43E9-4F0F-BDEF-C9649F0F02EF}"/>
              </a:ext>
            </a:extLst>
          </p:cNvPr>
          <p:cNvSpPr/>
          <p:nvPr/>
        </p:nvSpPr>
        <p:spPr>
          <a:xfrm>
            <a:off x="8647260" y="4410209"/>
            <a:ext cx="196970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-8</a:t>
            </a:r>
            <a:endParaRPr 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BF16C6-1B1E-40C9-BABC-DAE88B11D9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97429" cy="1251857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65C674-7848-40C2-8A4A-7E4AB073F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216" y="6220342"/>
            <a:ext cx="937872" cy="484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62CEC5F-2394-4D39-A7CA-385E8D4EEBC0}"/>
              </a:ext>
            </a:extLst>
          </p:cNvPr>
          <p:cNvSpPr txBox="1"/>
          <p:nvPr/>
        </p:nvSpPr>
        <p:spPr>
          <a:xfrm>
            <a:off x="1066198" y="1147471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ค่าสัมบูรณ์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FF7011-DFEA-4833-9C96-C37CDC30A8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956" y="343309"/>
            <a:ext cx="6514088" cy="8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86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C71732F6-2D90-4539-82D3-52C4CD2057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1AE43F-D2F9-4CC7-9FBB-0057097C4F41}"/>
              </a:ext>
            </a:extLst>
          </p:cNvPr>
          <p:cNvSpPr/>
          <p:nvPr/>
        </p:nvSpPr>
        <p:spPr>
          <a:xfrm>
            <a:off x="576314" y="2595417"/>
            <a:ext cx="11039374" cy="3493751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D7E0C64-E9B5-4735-9D1D-EC55A462F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59" y="329280"/>
            <a:ext cx="6216682" cy="8336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E0151E-7749-4155-B847-2B244A029626}"/>
              </a:ext>
            </a:extLst>
          </p:cNvPr>
          <p:cNvGrpSpPr/>
          <p:nvPr/>
        </p:nvGrpSpPr>
        <p:grpSpPr>
          <a:xfrm>
            <a:off x="550148" y="1168595"/>
            <a:ext cx="2817892" cy="595181"/>
            <a:chOff x="550148" y="1168595"/>
            <a:chExt cx="2817892" cy="595181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8EF8C8C-00DD-48DA-9D50-667D110A0826}"/>
                </a:ext>
              </a:extLst>
            </p:cNvPr>
            <p:cNvSpPr/>
            <p:nvPr/>
          </p:nvSpPr>
          <p:spPr>
            <a:xfrm>
              <a:off x="550148" y="1168595"/>
              <a:ext cx="2817892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1B8319-3E67-4840-89CD-9E21DD740EB9}"/>
                </a:ext>
              </a:extLst>
            </p:cNvPr>
            <p:cNvSpPr txBox="1"/>
            <p:nvPr/>
          </p:nvSpPr>
          <p:spPr>
            <a:xfrm>
              <a:off x="784734" y="1179001"/>
              <a:ext cx="2348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การบวกจำนวนเต็ม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F9C57A5-7420-4DE0-81A7-42FEFE453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E0F4D7-FFB4-4DCA-A299-126BA5F56C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7106581A-173F-4FD7-832F-D0769FCFF83E}"/>
              </a:ext>
            </a:extLst>
          </p:cNvPr>
          <p:cNvSpPr/>
          <p:nvPr/>
        </p:nvSpPr>
        <p:spPr>
          <a:xfrm>
            <a:off x="7430403" y="4006218"/>
            <a:ext cx="457200" cy="457200"/>
          </a:xfrm>
          <a:prstGeom prst="ellipse">
            <a:avLst/>
          </a:prstGeom>
          <a:solidFill>
            <a:srgbClr val="E6D6E6">
              <a:alpha val="50000"/>
            </a:srgbClr>
          </a:solidFill>
          <a:ln w="28575">
            <a:solidFill>
              <a:srgbClr val="92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265AAFC-F1CA-4B05-BA74-B49770D3399F}"/>
              </a:ext>
            </a:extLst>
          </p:cNvPr>
          <p:cNvSpPr/>
          <p:nvPr/>
        </p:nvSpPr>
        <p:spPr>
          <a:xfrm>
            <a:off x="8999022" y="4006218"/>
            <a:ext cx="457200" cy="457200"/>
          </a:xfrm>
          <a:prstGeom prst="ellipse">
            <a:avLst/>
          </a:prstGeom>
          <a:solidFill>
            <a:srgbClr val="FAD7D2">
              <a:alpha val="50000"/>
            </a:srgbClr>
          </a:solidFill>
          <a:ln w="28575">
            <a:solidFill>
              <a:srgbClr val="E95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7AAE91D-EDEA-412F-BC62-36509EE95A37}"/>
              </a:ext>
            </a:extLst>
          </p:cNvPr>
          <p:cNvGrpSpPr/>
          <p:nvPr/>
        </p:nvGrpSpPr>
        <p:grpSpPr>
          <a:xfrm>
            <a:off x="1343025" y="3701819"/>
            <a:ext cx="9496425" cy="837311"/>
            <a:chOff x="1343025" y="1796743"/>
            <a:chExt cx="9496425" cy="83731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BFD6FC1-E932-4DBF-880B-D21EBCB8BBA8}"/>
                </a:ext>
              </a:extLst>
            </p:cNvPr>
            <p:cNvCxnSpPr>
              <a:cxnSpLocks/>
            </p:cNvCxnSpPr>
            <p:nvPr/>
          </p:nvCxnSpPr>
          <p:spPr>
            <a:xfrm>
              <a:off x="1343025" y="1930380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4115792-0DA5-4FEC-BE53-DDE943E1DC03}"/>
                </a:ext>
              </a:extLst>
            </p:cNvPr>
            <p:cNvGrpSpPr/>
            <p:nvPr/>
          </p:nvGrpSpPr>
          <p:grpSpPr>
            <a:xfrm>
              <a:off x="2184421" y="1796743"/>
              <a:ext cx="7812057" cy="284955"/>
              <a:chOff x="2184421" y="4688514"/>
              <a:chExt cx="7812057" cy="28495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AF7F44B-8422-4758-A7FF-B502FBFA5A34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B6D1057-D76A-4A4D-9A97-19E54FACAB01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749F982-D562-4E3A-B179-911773533340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9551A0E-AE1B-4CD1-81C7-85969DC0135C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6D8862D-40F6-43E4-9BA2-B74331750733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17AB868E-97FA-4C66-A6DF-4C0A800FC579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EF7699F-DB66-4263-9E09-03A7B90A189A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DC77B2A-F6BF-42BD-90EE-9994B5F8F8E2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CFF3C7E-4739-48D0-9FBE-38BAB44823BA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68DDEAC-C3D1-4AEB-8982-ADA81BBE5792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5D1E3DE-7E4E-42BE-8445-838981EECA7B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7CE0343-BEF1-43D8-96A5-EF95E0833147}"/>
                </a:ext>
              </a:extLst>
            </p:cNvPr>
            <p:cNvGrpSpPr/>
            <p:nvPr/>
          </p:nvGrpSpPr>
          <p:grpSpPr>
            <a:xfrm>
              <a:off x="1966532" y="2081698"/>
              <a:ext cx="8185949" cy="552356"/>
              <a:chOff x="1966532" y="2367754"/>
              <a:chExt cx="8185949" cy="552356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13E2B1-3DD0-479E-A4B8-871E705CA547}"/>
                  </a:ext>
                </a:extLst>
              </p:cNvPr>
              <p:cNvSpPr txBox="1"/>
              <p:nvPr/>
            </p:nvSpPr>
            <p:spPr>
              <a:xfrm>
                <a:off x="1966532" y="239689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0343F1D-29B4-4ABF-8D71-9C830B022CC4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2298050-CFE6-429A-96E1-A3E85AABE5F4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C7B2F45-70E5-468C-BE17-38205E17F931}"/>
                  </a:ext>
                </a:extLst>
              </p:cNvPr>
              <p:cNvSpPr txBox="1"/>
              <p:nvPr/>
            </p:nvSpPr>
            <p:spPr>
              <a:xfrm>
                <a:off x="4376802" y="2394369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F93AAF7-D107-454A-94B1-19E0E75BDAD8}"/>
                  </a:ext>
                </a:extLst>
              </p:cNvPr>
              <p:cNvSpPr txBox="1"/>
              <p:nvPr/>
            </p:nvSpPr>
            <p:spPr>
              <a:xfrm>
                <a:off x="5141151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7F69D65-375C-4DA4-9D43-FFAA42DF5CEE}"/>
                  </a:ext>
                </a:extLst>
              </p:cNvPr>
              <p:cNvSpPr txBox="1"/>
              <p:nvPr/>
            </p:nvSpPr>
            <p:spPr>
              <a:xfrm>
                <a:off x="5936242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C25E835-717B-41A9-A2AB-97CA0D5FFD6D}"/>
                  </a:ext>
                </a:extLst>
              </p:cNvPr>
              <p:cNvSpPr txBox="1"/>
              <p:nvPr/>
            </p:nvSpPr>
            <p:spPr>
              <a:xfrm>
                <a:off x="7507080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2793EF1-F940-4CA0-BBEF-DD57B4411859}"/>
                  </a:ext>
                </a:extLst>
              </p:cNvPr>
              <p:cNvSpPr txBox="1"/>
              <p:nvPr/>
            </p:nvSpPr>
            <p:spPr>
              <a:xfrm>
                <a:off x="6720050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7A7A163-4C19-493C-AC3F-617E45616992}"/>
                  </a:ext>
                </a:extLst>
              </p:cNvPr>
              <p:cNvSpPr txBox="1"/>
              <p:nvPr/>
            </p:nvSpPr>
            <p:spPr>
              <a:xfrm>
                <a:off x="8273549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F8CB31D-3D8E-4A47-AFFA-653A494708A6}"/>
                  </a:ext>
                </a:extLst>
              </p:cNvPr>
              <p:cNvSpPr txBox="1"/>
              <p:nvPr/>
            </p:nvSpPr>
            <p:spPr>
              <a:xfrm>
                <a:off x="9072627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6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6CF2F74-8B3F-40BD-BFC6-21982A2D8B25}"/>
                  </a:ext>
                </a:extLst>
              </p:cNvPr>
              <p:cNvSpPr txBox="1"/>
              <p:nvPr/>
            </p:nvSpPr>
            <p:spPr>
              <a:xfrm>
                <a:off x="9837971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7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94" name="Arc 93">
            <a:extLst>
              <a:ext uri="{FF2B5EF4-FFF2-40B4-BE49-F238E27FC236}">
                <a16:creationId xmlns:a16="http://schemas.microsoft.com/office/drawing/2014/main" id="{341DE52C-DDE5-4505-AB3A-7E8D6D23FB05}"/>
              </a:ext>
            </a:extLst>
          </p:cNvPr>
          <p:cNvSpPr/>
          <p:nvPr/>
        </p:nvSpPr>
        <p:spPr>
          <a:xfrm rot="18657938">
            <a:off x="4343438" y="2921502"/>
            <a:ext cx="4063008" cy="4850665"/>
          </a:xfrm>
          <a:prstGeom prst="arc">
            <a:avLst>
              <a:gd name="adj1" fmla="val 16200000"/>
              <a:gd name="adj2" fmla="val 21511040"/>
            </a:avLst>
          </a:prstGeom>
          <a:ln w="31750" cap="rnd">
            <a:solidFill>
              <a:srgbClr val="924286"/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>
            <a:extLst>
              <a:ext uri="{FF2B5EF4-FFF2-40B4-BE49-F238E27FC236}">
                <a16:creationId xmlns:a16="http://schemas.microsoft.com/office/drawing/2014/main" id="{BAC16D1E-6F6A-4F62-8CED-D3F12E5394A4}"/>
              </a:ext>
            </a:extLst>
          </p:cNvPr>
          <p:cNvSpPr/>
          <p:nvPr/>
        </p:nvSpPr>
        <p:spPr>
          <a:xfrm rot="18571003">
            <a:off x="7581073" y="3585329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>
            <a:extLst>
              <a:ext uri="{FF2B5EF4-FFF2-40B4-BE49-F238E27FC236}">
                <a16:creationId xmlns:a16="http://schemas.microsoft.com/office/drawing/2014/main" id="{0D49984E-18F6-46BB-AEB1-F4E9D8A0BD13}"/>
              </a:ext>
            </a:extLst>
          </p:cNvPr>
          <p:cNvSpPr/>
          <p:nvPr/>
        </p:nvSpPr>
        <p:spPr>
          <a:xfrm rot="18571003">
            <a:off x="8359096" y="3560515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B54DC4-DA68-4158-A00C-819FFEDB2E8A}"/>
              </a:ext>
            </a:extLst>
          </p:cNvPr>
          <p:cNvGrpSpPr/>
          <p:nvPr/>
        </p:nvGrpSpPr>
        <p:grpSpPr>
          <a:xfrm>
            <a:off x="4259962" y="4404538"/>
            <a:ext cx="575799" cy="1084036"/>
            <a:chOff x="4259962" y="4404538"/>
            <a:chExt cx="575799" cy="108403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E4EFCC0-5EA8-4A54-910E-B9591BBC7BDA}"/>
                </a:ext>
              </a:extLst>
            </p:cNvPr>
            <p:cNvSpPr txBox="1"/>
            <p:nvPr/>
          </p:nvSpPr>
          <p:spPr>
            <a:xfrm>
              <a:off x="4259962" y="4903799"/>
              <a:ext cx="575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08CDBC1-B118-48B7-937D-28BC97AE93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5500" y="4404538"/>
              <a:ext cx="0" cy="414049"/>
            </a:xfrm>
            <a:prstGeom prst="straightConnector1">
              <a:avLst/>
            </a:prstGeom>
            <a:ln w="57150">
              <a:solidFill>
                <a:srgbClr val="9242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B1D748-589D-4ADB-A723-CC02184A63D9}"/>
              </a:ext>
            </a:extLst>
          </p:cNvPr>
          <p:cNvGrpSpPr/>
          <p:nvPr/>
        </p:nvGrpSpPr>
        <p:grpSpPr>
          <a:xfrm>
            <a:off x="933018" y="1719358"/>
            <a:ext cx="8379293" cy="830997"/>
            <a:chOff x="933018" y="1719358"/>
            <a:chExt cx="8379293" cy="830997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11A3747-EA4E-45BC-A3DE-635FF3AC6B71}"/>
                </a:ext>
              </a:extLst>
            </p:cNvPr>
            <p:cNvSpPr/>
            <p:nvPr/>
          </p:nvSpPr>
          <p:spPr>
            <a:xfrm>
              <a:off x="6227948" y="1781110"/>
              <a:ext cx="3084363" cy="5960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31DFED-9EBE-4AF4-AE3C-2FEA04B90277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การบวกจำนวนเต็มบวกด้วยจำนวนเต็มบวก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0B1C88A-FA9B-4FF0-AC83-BC6C92C57546}"/>
                </a:ext>
              </a:extLst>
            </p:cNvPr>
            <p:cNvGrpSpPr/>
            <p:nvPr/>
          </p:nvGrpSpPr>
          <p:grpSpPr>
            <a:xfrm>
              <a:off x="6647875" y="1719358"/>
              <a:ext cx="2244509" cy="830997"/>
              <a:chOff x="4581593" y="2472393"/>
              <a:chExt cx="2244509" cy="830997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94B714-5156-4C12-BDE8-7CF642B19CD1}"/>
                  </a:ext>
                </a:extLst>
              </p:cNvPr>
              <p:cNvSpPr txBox="1"/>
              <p:nvPr/>
            </p:nvSpPr>
            <p:spPr>
              <a:xfrm>
                <a:off x="4581593" y="2472393"/>
                <a:ext cx="2244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 + 2 </a:t>
                </a:r>
                <a:r>
                  <a:rPr lang="en-US" sz="4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</a:t>
                </a: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01F41F1-5D72-4657-AC4F-16671397936F}"/>
                  </a:ext>
                </a:extLst>
              </p:cNvPr>
              <p:cNvSpPr/>
              <p:nvPr/>
            </p:nvSpPr>
            <p:spPr>
              <a:xfrm>
                <a:off x="6241918" y="2627412"/>
                <a:ext cx="445556" cy="437008"/>
              </a:xfrm>
              <a:prstGeom prst="roundRect">
                <a:avLst>
                  <a:gd name="adj" fmla="val 10554"/>
                </a:avLst>
              </a:prstGeom>
              <a:solidFill>
                <a:srgbClr val="E6DEE6"/>
              </a:solidFill>
              <a:ln w="28575">
                <a:solidFill>
                  <a:srgbClr val="92428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370839D6-7F03-4BB0-8F7F-2397C7FF3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BA409AD-E25D-4721-B375-D56928C79626}"/>
              </a:ext>
            </a:extLst>
          </p:cNvPr>
          <p:cNvGrpSpPr/>
          <p:nvPr/>
        </p:nvGrpSpPr>
        <p:grpSpPr>
          <a:xfrm>
            <a:off x="1155701" y="5587759"/>
            <a:ext cx="9880600" cy="1107996"/>
            <a:chOff x="1155701" y="5587759"/>
            <a:chExt cx="9880600" cy="1107996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DC732C1-4CEF-443E-8C6A-E5AA7F05678B}"/>
                </a:ext>
              </a:extLst>
            </p:cNvPr>
            <p:cNvSpPr/>
            <p:nvPr/>
          </p:nvSpPr>
          <p:spPr>
            <a:xfrm>
              <a:off x="1155701" y="5653102"/>
              <a:ext cx="9880600" cy="8376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9558057-756D-44C3-8DE0-AA90338EE07D}"/>
                </a:ext>
              </a:extLst>
            </p:cNvPr>
            <p:cNvSpPr txBox="1"/>
            <p:nvPr/>
          </p:nvSpPr>
          <p:spPr>
            <a:xfrm>
              <a:off x="4240063" y="5587759"/>
              <a:ext cx="37118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 + 2 </a:t>
              </a:r>
              <a:r>
                <a:rPr lang="en-US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6</a:t>
              </a:r>
              <a:endParaRPr lang="en-US" sz="66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2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0" grpId="0" animBg="1"/>
      <p:bldP spid="61" grpId="0" animBg="1"/>
      <p:bldP spid="94" grpId="0" animBg="1"/>
      <p:bldP spid="96" grpId="0" animBg="1"/>
      <p:bldP spid="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396515D-8900-4811-B879-69F22B2527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E1A4C44-24FD-43D9-8C11-FF1261622A41}"/>
              </a:ext>
            </a:extLst>
          </p:cNvPr>
          <p:cNvSpPr/>
          <p:nvPr/>
        </p:nvSpPr>
        <p:spPr>
          <a:xfrm>
            <a:off x="576314" y="2595417"/>
            <a:ext cx="11039374" cy="3493751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DADEED9-2438-45B4-888A-4E739C28A00A}"/>
              </a:ext>
            </a:extLst>
          </p:cNvPr>
          <p:cNvSpPr/>
          <p:nvPr/>
        </p:nvSpPr>
        <p:spPr>
          <a:xfrm>
            <a:off x="550148" y="1168595"/>
            <a:ext cx="2817892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037E4E-FE5E-43B8-8B95-B521191A23B8}"/>
              </a:ext>
            </a:extLst>
          </p:cNvPr>
          <p:cNvSpPr txBox="1"/>
          <p:nvPr/>
        </p:nvSpPr>
        <p:spPr>
          <a:xfrm>
            <a:off x="784734" y="1179001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การบวกจำนวนเต็ม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210A3C5-6F69-4E4E-BDED-86B004BB4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D28827C-48AC-4EBF-9E91-F8A1D8F537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5743B5BC-7980-401F-9E08-16D003261B0B}"/>
              </a:ext>
            </a:extLst>
          </p:cNvPr>
          <p:cNvSpPr/>
          <p:nvPr/>
        </p:nvSpPr>
        <p:spPr>
          <a:xfrm>
            <a:off x="3544484" y="3993518"/>
            <a:ext cx="457200" cy="457200"/>
          </a:xfrm>
          <a:prstGeom prst="ellipse">
            <a:avLst/>
          </a:prstGeom>
          <a:solidFill>
            <a:srgbClr val="FAD7D2">
              <a:alpha val="50000"/>
            </a:srgbClr>
          </a:solidFill>
          <a:ln w="28575">
            <a:solidFill>
              <a:srgbClr val="E95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14ABFB3-8B4E-4AAA-91F7-7C5904A356CC}"/>
              </a:ext>
            </a:extLst>
          </p:cNvPr>
          <p:cNvSpPr/>
          <p:nvPr/>
        </p:nvSpPr>
        <p:spPr>
          <a:xfrm>
            <a:off x="6648764" y="3993518"/>
            <a:ext cx="457200" cy="457200"/>
          </a:xfrm>
          <a:prstGeom prst="ellipse">
            <a:avLst/>
          </a:prstGeom>
          <a:solidFill>
            <a:srgbClr val="E6D6E6">
              <a:alpha val="50000"/>
            </a:srgbClr>
          </a:solidFill>
          <a:ln w="28575">
            <a:solidFill>
              <a:srgbClr val="92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BECEAA1-F479-445D-9E9A-285BEBF81B20}"/>
              </a:ext>
            </a:extLst>
          </p:cNvPr>
          <p:cNvGrpSpPr/>
          <p:nvPr/>
        </p:nvGrpSpPr>
        <p:grpSpPr>
          <a:xfrm>
            <a:off x="1343025" y="3701819"/>
            <a:ext cx="9496425" cy="837311"/>
            <a:chOff x="1343025" y="1796743"/>
            <a:chExt cx="9496425" cy="837311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D5718BA-0AD8-4902-B94C-420265CD44F0}"/>
                </a:ext>
              </a:extLst>
            </p:cNvPr>
            <p:cNvCxnSpPr>
              <a:cxnSpLocks/>
            </p:cNvCxnSpPr>
            <p:nvPr/>
          </p:nvCxnSpPr>
          <p:spPr>
            <a:xfrm>
              <a:off x="1343025" y="1930380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1191FFF-27C1-4F69-84D2-0AA5556316CA}"/>
                </a:ext>
              </a:extLst>
            </p:cNvPr>
            <p:cNvGrpSpPr/>
            <p:nvPr/>
          </p:nvGrpSpPr>
          <p:grpSpPr>
            <a:xfrm>
              <a:off x="2184421" y="1796743"/>
              <a:ext cx="7812057" cy="284955"/>
              <a:chOff x="2184421" y="4688514"/>
              <a:chExt cx="7812057" cy="284955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93D0421-804F-447A-89C3-22EE0E469276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7DE0CDE-2354-4950-963B-3CCDC7E64BA7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49A928A-BB55-49C0-B8BC-F95BDD686035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40C71D7-83BE-44FC-B643-9F99AE54E608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C6D05EB7-41F2-40AB-AB84-1F7882693880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FBDF040-BA9E-48B3-A9DE-5AA0AA01C82D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76CBF28-B69F-483A-B30A-2A89B5FC71F7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2D5DD7-9D81-4CE6-BEAB-2D8B7B5BC732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95B2DD2-3D4A-447A-A448-2C2F38D1FE64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2AB73A5-8A3C-461E-9687-BEE4748791D0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8B5BB08-513A-4478-9D5A-444ED38BD020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D99E169-0465-4EE9-BC91-C1362642FCEF}"/>
                </a:ext>
              </a:extLst>
            </p:cNvPr>
            <p:cNvGrpSpPr/>
            <p:nvPr/>
          </p:nvGrpSpPr>
          <p:grpSpPr>
            <a:xfrm>
              <a:off x="1966532" y="2081698"/>
              <a:ext cx="8204485" cy="552356"/>
              <a:chOff x="1966532" y="2367754"/>
              <a:chExt cx="8204485" cy="552356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70BF02D-C83C-47E3-B446-E870A2FAFC3E}"/>
                  </a:ext>
                </a:extLst>
              </p:cNvPr>
              <p:cNvSpPr txBox="1"/>
              <p:nvPr/>
            </p:nvSpPr>
            <p:spPr>
              <a:xfrm>
                <a:off x="1966532" y="239689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-9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D6DA1DB-70F5-4097-BFC1-A18D8009826C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-8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7F0B814-7B09-44ED-9932-67EBC3DB95BB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-7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DF1A7E5-B170-48AF-9AA1-0BC60ADDC30F}"/>
                  </a:ext>
                </a:extLst>
              </p:cNvPr>
              <p:cNvSpPr txBox="1"/>
              <p:nvPr/>
            </p:nvSpPr>
            <p:spPr>
              <a:xfrm>
                <a:off x="4351402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-6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B1917F6-BF60-4DFD-B2B4-AA18612E5421}"/>
                  </a:ext>
                </a:extLst>
              </p:cNvPr>
              <p:cNvSpPr txBox="1"/>
              <p:nvPr/>
            </p:nvSpPr>
            <p:spPr>
              <a:xfrm>
                <a:off x="5103051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851486-6684-4339-808B-3AA0053661A1}"/>
                  </a:ext>
                </a:extLst>
              </p:cNvPr>
              <p:cNvSpPr txBox="1"/>
              <p:nvPr/>
            </p:nvSpPr>
            <p:spPr>
              <a:xfrm>
                <a:off x="5885442" y="2367754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729B7DD-A9A9-4CED-8868-9261E8BE3298}"/>
                  </a:ext>
                </a:extLst>
              </p:cNvPr>
              <p:cNvSpPr txBox="1"/>
              <p:nvPr/>
            </p:nvSpPr>
            <p:spPr>
              <a:xfrm>
                <a:off x="7468980" y="2367754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397457-7A15-4686-BD5A-F422F88FBD57}"/>
                  </a:ext>
                </a:extLst>
              </p:cNvPr>
              <p:cNvSpPr txBox="1"/>
              <p:nvPr/>
            </p:nvSpPr>
            <p:spPr>
              <a:xfrm>
                <a:off x="6669250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97592A5-2986-45E0-B2A8-AEF8F22B754B}"/>
                  </a:ext>
                </a:extLst>
              </p:cNvPr>
              <p:cNvSpPr txBox="1"/>
              <p:nvPr/>
            </p:nvSpPr>
            <p:spPr>
              <a:xfrm>
                <a:off x="8235449" y="2367754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919EC70-888A-4C2C-9F51-60F4C78FA713}"/>
                  </a:ext>
                </a:extLst>
              </p:cNvPr>
              <p:cNvSpPr txBox="1"/>
              <p:nvPr/>
            </p:nvSpPr>
            <p:spPr>
              <a:xfrm>
                <a:off x="9059927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615DFF6-50EC-482F-AA2A-7A6D04B056A7}"/>
                  </a:ext>
                </a:extLst>
              </p:cNvPr>
              <p:cNvSpPr txBox="1"/>
              <p:nvPr/>
            </p:nvSpPr>
            <p:spPr>
              <a:xfrm>
                <a:off x="9856507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88" name="Arc 87">
            <a:extLst>
              <a:ext uri="{FF2B5EF4-FFF2-40B4-BE49-F238E27FC236}">
                <a16:creationId xmlns:a16="http://schemas.microsoft.com/office/drawing/2014/main" id="{7C888326-8D58-413A-BAE4-692D5CD1B0BF}"/>
              </a:ext>
            </a:extLst>
          </p:cNvPr>
          <p:cNvSpPr/>
          <p:nvPr/>
        </p:nvSpPr>
        <p:spPr>
          <a:xfrm rot="2792389" flipH="1">
            <a:off x="5968209" y="3535115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A8426F-F530-477F-8DE2-91F706E9080E}"/>
              </a:ext>
            </a:extLst>
          </p:cNvPr>
          <p:cNvGrpSpPr/>
          <p:nvPr/>
        </p:nvGrpSpPr>
        <p:grpSpPr>
          <a:xfrm>
            <a:off x="8940075" y="4404538"/>
            <a:ext cx="575799" cy="1084036"/>
            <a:chOff x="8940075" y="4404538"/>
            <a:chExt cx="575799" cy="108403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B1B07FC-A78F-4450-8BCC-3117CF886C7A}"/>
                </a:ext>
              </a:extLst>
            </p:cNvPr>
            <p:cNvSpPr txBox="1"/>
            <p:nvPr/>
          </p:nvSpPr>
          <p:spPr>
            <a:xfrm>
              <a:off x="8940075" y="4903799"/>
              <a:ext cx="575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00483548-7BF9-4E4F-90B0-6094A0A458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5613" y="4404538"/>
              <a:ext cx="0" cy="414049"/>
            </a:xfrm>
            <a:prstGeom prst="straightConnector1">
              <a:avLst/>
            </a:prstGeom>
            <a:ln w="57150">
              <a:solidFill>
                <a:srgbClr val="9242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745035-A757-4FA7-80A6-29C0ED1C0A75}"/>
              </a:ext>
            </a:extLst>
          </p:cNvPr>
          <p:cNvGrpSpPr/>
          <p:nvPr/>
        </p:nvGrpSpPr>
        <p:grpSpPr>
          <a:xfrm>
            <a:off x="933018" y="1719358"/>
            <a:ext cx="9063459" cy="830997"/>
            <a:chOff x="933018" y="1719358"/>
            <a:chExt cx="9063459" cy="83099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521EBD5-8BB8-486F-855E-1421027A0E4E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การบวกจำนวนเต็มลบด้วยจำนวนเต็มลบ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3ED4E02-8F4E-4554-902B-34A281530423}"/>
                </a:ext>
              </a:extLst>
            </p:cNvPr>
            <p:cNvSpPr/>
            <p:nvPr/>
          </p:nvSpPr>
          <p:spPr>
            <a:xfrm>
              <a:off x="5883910" y="1781110"/>
              <a:ext cx="3954358" cy="5960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D22DE7E-F5ED-4BFA-B4DD-AE047B3C90DA}"/>
                </a:ext>
              </a:extLst>
            </p:cNvPr>
            <p:cNvGrpSpPr/>
            <p:nvPr/>
          </p:nvGrpSpPr>
          <p:grpSpPr>
            <a:xfrm>
              <a:off x="6303837" y="1719358"/>
              <a:ext cx="3692640" cy="830997"/>
              <a:chOff x="4581593" y="2472393"/>
              <a:chExt cx="3692640" cy="830997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5D4D019-B86A-4C4F-8AD9-849A2082C3CF}"/>
                  </a:ext>
                </a:extLst>
              </p:cNvPr>
              <p:cNvSpPr txBox="1"/>
              <p:nvPr/>
            </p:nvSpPr>
            <p:spPr>
              <a:xfrm>
                <a:off x="4581593" y="2472393"/>
                <a:ext cx="36926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th-TH" sz="4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(-3) + (-4) </a:t>
                </a:r>
                <a:r>
                  <a:rPr lang="en-US" sz="4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</a:t>
                </a: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EB3EBC25-021B-4B7F-89D6-D4DE30BF1C3F}"/>
                  </a:ext>
                </a:extLst>
              </p:cNvPr>
              <p:cNvSpPr/>
              <p:nvPr/>
            </p:nvSpPr>
            <p:spPr>
              <a:xfrm>
                <a:off x="7106031" y="2614712"/>
                <a:ext cx="445556" cy="437008"/>
              </a:xfrm>
              <a:prstGeom prst="roundRect">
                <a:avLst>
                  <a:gd name="adj" fmla="val 10554"/>
                </a:avLst>
              </a:prstGeom>
              <a:solidFill>
                <a:srgbClr val="E6DEE6"/>
              </a:solidFill>
              <a:ln w="28575">
                <a:solidFill>
                  <a:srgbClr val="92428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5BF2892-277A-4471-8AB6-95628AC4E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F216A6-1CC1-41B6-B105-7B600E9D9A2F}"/>
              </a:ext>
            </a:extLst>
          </p:cNvPr>
          <p:cNvGrpSpPr/>
          <p:nvPr/>
        </p:nvGrpSpPr>
        <p:grpSpPr>
          <a:xfrm>
            <a:off x="1155701" y="5587759"/>
            <a:ext cx="9880600" cy="1107996"/>
            <a:chOff x="1155701" y="5587759"/>
            <a:chExt cx="9880600" cy="110799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BE7FEA4-13E6-4B89-AAA7-733CAA09290E}"/>
                </a:ext>
              </a:extLst>
            </p:cNvPr>
            <p:cNvSpPr/>
            <p:nvPr/>
          </p:nvSpPr>
          <p:spPr>
            <a:xfrm>
              <a:off x="1155701" y="5653102"/>
              <a:ext cx="9880600" cy="8376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B67CAB0-C1B5-48D9-B793-7089A18C6CCA}"/>
                </a:ext>
              </a:extLst>
            </p:cNvPr>
            <p:cNvSpPr txBox="1"/>
            <p:nvPr/>
          </p:nvSpPr>
          <p:spPr>
            <a:xfrm>
              <a:off x="4064001" y="5587759"/>
              <a:ext cx="40639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(-3) + (-4) </a:t>
              </a:r>
              <a:r>
                <a:rPr lang="en-US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-7</a:t>
              </a:r>
              <a:endParaRPr lang="en-US" sz="66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0" name="Arc 19">
            <a:extLst>
              <a:ext uri="{FF2B5EF4-FFF2-40B4-BE49-F238E27FC236}">
                <a16:creationId xmlns:a16="http://schemas.microsoft.com/office/drawing/2014/main" id="{874DD0DA-DB27-4790-92D2-1B6A002222E6}"/>
              </a:ext>
            </a:extLst>
          </p:cNvPr>
          <p:cNvSpPr/>
          <p:nvPr/>
        </p:nvSpPr>
        <p:spPr>
          <a:xfrm rot="18900000">
            <a:off x="6344553" y="3271377"/>
            <a:ext cx="3358755" cy="3358755"/>
          </a:xfrm>
          <a:prstGeom prst="arc">
            <a:avLst/>
          </a:prstGeom>
          <a:ln w="31750">
            <a:solidFill>
              <a:srgbClr val="92428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id="{45B7C760-C38B-419C-AE73-2C6952D519EB}"/>
              </a:ext>
            </a:extLst>
          </p:cNvPr>
          <p:cNvSpPr/>
          <p:nvPr/>
        </p:nvSpPr>
        <p:spPr>
          <a:xfrm rot="2792389" flipH="1">
            <a:off x="5207609" y="3535115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FD58B051-AAAE-419D-B5C3-A67527C5BD83}"/>
              </a:ext>
            </a:extLst>
          </p:cNvPr>
          <p:cNvSpPr/>
          <p:nvPr/>
        </p:nvSpPr>
        <p:spPr>
          <a:xfrm rot="2792389" flipH="1">
            <a:off x="4435025" y="3535115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>
            <a:extLst>
              <a:ext uri="{FF2B5EF4-FFF2-40B4-BE49-F238E27FC236}">
                <a16:creationId xmlns:a16="http://schemas.microsoft.com/office/drawing/2014/main" id="{52E92CA8-118B-40B8-BB06-4A8AC3E07EB5}"/>
              </a:ext>
            </a:extLst>
          </p:cNvPr>
          <p:cNvSpPr/>
          <p:nvPr/>
        </p:nvSpPr>
        <p:spPr>
          <a:xfrm rot="2792389" flipH="1">
            <a:off x="3647843" y="3535115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036C4C5-D091-4BC9-A68D-6FAA1698A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59" y="329280"/>
            <a:ext cx="6216682" cy="8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1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88" grpId="0" animBg="1"/>
      <p:bldP spid="20" grpId="0" animBg="1"/>
      <p:bldP spid="94" grpId="0" animBg="1"/>
      <p:bldP spid="95" grpId="0" animBg="1"/>
      <p:bldP spid="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06F3309-C6B1-497D-B6A7-C4AE887AA0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2D66DE-1018-4BBA-B442-81BFD181E8CA}"/>
              </a:ext>
            </a:extLst>
          </p:cNvPr>
          <p:cNvSpPr/>
          <p:nvPr/>
        </p:nvSpPr>
        <p:spPr>
          <a:xfrm>
            <a:off x="576314" y="3065282"/>
            <a:ext cx="11039374" cy="3023886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CC12386-7340-4748-8DFE-1944A414C5C8}"/>
              </a:ext>
            </a:extLst>
          </p:cNvPr>
          <p:cNvSpPr/>
          <p:nvPr/>
        </p:nvSpPr>
        <p:spPr>
          <a:xfrm>
            <a:off x="550148" y="1168595"/>
            <a:ext cx="2817892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E709F4-786D-44DF-B168-AA71B2FF34FF}"/>
              </a:ext>
            </a:extLst>
          </p:cNvPr>
          <p:cNvSpPr txBox="1"/>
          <p:nvPr/>
        </p:nvSpPr>
        <p:spPr>
          <a:xfrm>
            <a:off x="784734" y="1179001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การบวกจำนวนเต็ม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9" name="Picture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E50477-EFB7-48EF-81AF-18337A479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77A0E2-FCED-4730-8460-8EFA57FCCE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13BBDE-608F-4437-96A8-DFCA776ACECA}"/>
              </a:ext>
            </a:extLst>
          </p:cNvPr>
          <p:cNvGrpSpPr/>
          <p:nvPr/>
        </p:nvGrpSpPr>
        <p:grpSpPr>
          <a:xfrm>
            <a:off x="933018" y="1852227"/>
            <a:ext cx="5472975" cy="584775"/>
            <a:chOff x="933018" y="1852227"/>
            <a:chExt cx="5472975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C2C708-4C7E-4AFB-A9AB-2562EEE5BE48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การบวกจำนวนเต็มลบด้วยจำนวนเต็มลบ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6A5337E-922D-4DAD-A010-C1FC7843D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F33713-7942-4800-876D-3CA72A57D892}"/>
              </a:ext>
            </a:extLst>
          </p:cNvPr>
          <p:cNvSpPr/>
          <p:nvPr/>
        </p:nvSpPr>
        <p:spPr>
          <a:xfrm>
            <a:off x="1151438" y="2408152"/>
            <a:ext cx="10423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ให้นำค่าสัมบูรณ์ของจำนวนทั้งสองมาบวกกัน แล้วเขียนคำตอบเป็นจำนวนตรงข้ามของผลบวกนั้น</a:t>
            </a:r>
            <a:endParaRPr lang="en-US" sz="32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EFC774-F87F-433F-8C15-B4584E78BDFE}"/>
              </a:ext>
            </a:extLst>
          </p:cNvPr>
          <p:cNvGrpSpPr/>
          <p:nvPr/>
        </p:nvGrpSpPr>
        <p:grpSpPr>
          <a:xfrm>
            <a:off x="3267196" y="3463436"/>
            <a:ext cx="5657609" cy="2547134"/>
            <a:chOff x="3280240" y="3463436"/>
            <a:chExt cx="5657609" cy="254713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1B201DD-92CB-4C82-9C58-2EE2A3AD962C}"/>
                </a:ext>
              </a:extLst>
            </p:cNvPr>
            <p:cNvSpPr txBox="1"/>
            <p:nvPr/>
          </p:nvSpPr>
          <p:spPr>
            <a:xfrm>
              <a:off x="3280240" y="3463436"/>
              <a:ext cx="23020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(-3) </a:t>
              </a:r>
              <a:r>
                <a:rPr kumimoji="0" lang="th-TH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+ (-4) 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BB34FA-04AA-4C28-981D-EF4FFDF673DF}"/>
                </a:ext>
              </a:extLst>
            </p:cNvPr>
            <p:cNvSpPr txBox="1"/>
            <p:nvPr/>
          </p:nvSpPr>
          <p:spPr>
            <a:xfrm>
              <a:off x="5495323" y="3463436"/>
              <a:ext cx="34425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-(|-3| + |-4|) 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0517FD5-0343-4E74-8025-5775119BFAF5}"/>
                </a:ext>
              </a:extLst>
            </p:cNvPr>
            <p:cNvSpPr txBox="1"/>
            <p:nvPr/>
          </p:nvSpPr>
          <p:spPr>
            <a:xfrm>
              <a:off x="5495323" y="4275338"/>
              <a:ext cx="32371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-(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 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+ 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 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89CC80-19D2-46C4-A600-B20F48342499}"/>
                </a:ext>
              </a:extLst>
            </p:cNvPr>
            <p:cNvSpPr txBox="1"/>
            <p:nvPr/>
          </p:nvSpPr>
          <p:spPr>
            <a:xfrm>
              <a:off x="5495323" y="5087240"/>
              <a:ext cx="32371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-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7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1744EB-51CA-44B7-87D2-7A12997A24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59" y="329280"/>
            <a:ext cx="6216682" cy="8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A39662CF-5C9C-4A78-8B0B-DE0B56A5A5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3AD4A5A-D1E8-4CE7-BBFF-E3161CF807E4}"/>
              </a:ext>
            </a:extLst>
          </p:cNvPr>
          <p:cNvSpPr/>
          <p:nvPr/>
        </p:nvSpPr>
        <p:spPr>
          <a:xfrm>
            <a:off x="576314" y="2595417"/>
            <a:ext cx="11039374" cy="3493751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F21A385-633E-4169-9CB8-AD340843D9F4}"/>
              </a:ext>
            </a:extLst>
          </p:cNvPr>
          <p:cNvSpPr/>
          <p:nvPr/>
        </p:nvSpPr>
        <p:spPr>
          <a:xfrm>
            <a:off x="550148" y="1168595"/>
            <a:ext cx="2817892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C7A2CF-D2A0-43B2-8669-BA99BC53F9DF}"/>
              </a:ext>
            </a:extLst>
          </p:cNvPr>
          <p:cNvSpPr txBox="1"/>
          <p:nvPr/>
        </p:nvSpPr>
        <p:spPr>
          <a:xfrm>
            <a:off x="784734" y="1179001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การบวกจำนวนเต็ม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9" name="Picture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3912DF-A1EF-41E6-9647-B5C2C4F6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186427A-C388-4712-88C7-E550BE367B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D0679BD7-FF6E-4407-9672-394C2646CECA}"/>
              </a:ext>
            </a:extLst>
          </p:cNvPr>
          <p:cNvSpPr/>
          <p:nvPr/>
        </p:nvSpPr>
        <p:spPr>
          <a:xfrm>
            <a:off x="7428791" y="4189784"/>
            <a:ext cx="457200" cy="457200"/>
          </a:xfrm>
          <a:prstGeom prst="ellipse">
            <a:avLst/>
          </a:prstGeom>
          <a:solidFill>
            <a:srgbClr val="FAD7D2">
              <a:alpha val="50000"/>
            </a:srgbClr>
          </a:solidFill>
          <a:ln w="28575">
            <a:solidFill>
              <a:srgbClr val="E95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B9093C5-8797-4F41-99A1-3366F5B27B4D}"/>
              </a:ext>
            </a:extLst>
          </p:cNvPr>
          <p:cNvSpPr/>
          <p:nvPr/>
        </p:nvSpPr>
        <p:spPr>
          <a:xfrm>
            <a:off x="9789050" y="4189784"/>
            <a:ext cx="457200" cy="457200"/>
          </a:xfrm>
          <a:prstGeom prst="ellipse">
            <a:avLst/>
          </a:prstGeom>
          <a:solidFill>
            <a:srgbClr val="E6D6E6">
              <a:alpha val="50000"/>
            </a:srgbClr>
          </a:solidFill>
          <a:ln w="28575">
            <a:solidFill>
              <a:srgbClr val="92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161482-7671-440D-A8AC-D329102A8C53}"/>
              </a:ext>
            </a:extLst>
          </p:cNvPr>
          <p:cNvGrpSpPr/>
          <p:nvPr/>
        </p:nvGrpSpPr>
        <p:grpSpPr>
          <a:xfrm>
            <a:off x="1343025" y="3898085"/>
            <a:ext cx="9496425" cy="837311"/>
            <a:chOff x="1343025" y="1796743"/>
            <a:chExt cx="9496425" cy="837311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2EA22A-A883-42A1-82E0-270C2C060146}"/>
                </a:ext>
              </a:extLst>
            </p:cNvPr>
            <p:cNvCxnSpPr>
              <a:cxnSpLocks/>
            </p:cNvCxnSpPr>
            <p:nvPr/>
          </p:nvCxnSpPr>
          <p:spPr>
            <a:xfrm>
              <a:off x="1343025" y="1930380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5631120-3A3A-4689-ACFB-05A3029057F7}"/>
                </a:ext>
              </a:extLst>
            </p:cNvPr>
            <p:cNvGrpSpPr/>
            <p:nvPr/>
          </p:nvGrpSpPr>
          <p:grpSpPr>
            <a:xfrm>
              <a:off x="2184421" y="1796743"/>
              <a:ext cx="7812057" cy="284955"/>
              <a:chOff x="2184421" y="4688514"/>
              <a:chExt cx="7812057" cy="284955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09562C-8DDB-43B8-A2FF-3F76450D1C0E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C2BD3EB-6CE0-4097-8519-97ABC2CD05EB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E1483C3-E6B0-4D38-95C9-87FDEC8C577B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1ADC934-B96F-4613-B72A-95B3B8AF014E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9AFFCED-BA31-4AEE-BC5A-59E503886261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D2CC939-5103-4733-8AE4-AEF07B9E777E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7B3C79F-4742-4A41-A9FD-34D7E45B5FAB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BAB6CA7-6E98-498C-92FE-A469BA7413DB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981892E-C442-4831-B03C-CD383724A220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FA24F0E-2BBE-4D2D-9DBE-2647BCEB9B03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1990354-385A-42C7-90A3-90A5C425B261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F0D0193-FC32-4D99-BA9B-FBB41223E146}"/>
                </a:ext>
              </a:extLst>
            </p:cNvPr>
            <p:cNvGrpSpPr/>
            <p:nvPr/>
          </p:nvGrpSpPr>
          <p:grpSpPr>
            <a:xfrm>
              <a:off x="1966532" y="2081698"/>
              <a:ext cx="8204485" cy="552356"/>
              <a:chOff x="1966532" y="2367754"/>
              <a:chExt cx="8204485" cy="552356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5D5B307-CE0C-4015-AB45-88E672805E9A}"/>
                  </a:ext>
                </a:extLst>
              </p:cNvPr>
              <p:cNvSpPr txBox="1"/>
              <p:nvPr/>
            </p:nvSpPr>
            <p:spPr>
              <a:xfrm>
                <a:off x="1966532" y="239689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B0C0879-9BE7-41A8-9000-C3B4E3A9D217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955E955-F649-4651-98D5-CF4C0EA310AD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F6341A-1F69-4BA4-9EFD-054C61CA0118}"/>
                  </a:ext>
                </a:extLst>
              </p:cNvPr>
              <p:cNvSpPr txBox="1"/>
              <p:nvPr/>
            </p:nvSpPr>
            <p:spPr>
              <a:xfrm>
                <a:off x="4351402" y="2394369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2BF41D-302F-4118-820D-59D50B99135B}"/>
                  </a:ext>
                </a:extLst>
              </p:cNvPr>
              <p:cNvSpPr txBox="1"/>
              <p:nvPr/>
            </p:nvSpPr>
            <p:spPr>
              <a:xfrm>
                <a:off x="5160201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D7A93DB-DAE1-4F12-94F7-9248EF8F5422}"/>
                  </a:ext>
                </a:extLst>
              </p:cNvPr>
              <p:cNvSpPr txBox="1"/>
              <p:nvPr/>
            </p:nvSpPr>
            <p:spPr>
              <a:xfrm>
                <a:off x="5942592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F357943-A481-4AB5-BAF0-156F5675F18B}"/>
                  </a:ext>
                </a:extLst>
              </p:cNvPr>
              <p:cNvSpPr txBox="1"/>
              <p:nvPr/>
            </p:nvSpPr>
            <p:spPr>
              <a:xfrm>
                <a:off x="7488030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53025CA-B447-44CF-A82E-55D99D2DA78C}"/>
                  </a:ext>
                </a:extLst>
              </p:cNvPr>
              <p:cNvSpPr txBox="1"/>
              <p:nvPr/>
            </p:nvSpPr>
            <p:spPr>
              <a:xfrm>
                <a:off x="6726400" y="2383080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B3F483A-B79D-491B-851C-A202561D61E4}"/>
                  </a:ext>
                </a:extLst>
              </p:cNvPr>
              <p:cNvSpPr txBox="1"/>
              <p:nvPr/>
            </p:nvSpPr>
            <p:spPr>
              <a:xfrm>
                <a:off x="8273549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9DA1BBC-7A35-43CF-81F2-BE400D531649}"/>
                  </a:ext>
                </a:extLst>
              </p:cNvPr>
              <p:cNvSpPr txBox="1"/>
              <p:nvPr/>
            </p:nvSpPr>
            <p:spPr>
              <a:xfrm>
                <a:off x="9059927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6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29BD047-1D8E-49A1-8C6B-2DBB56285BEB}"/>
                  </a:ext>
                </a:extLst>
              </p:cNvPr>
              <p:cNvSpPr txBox="1"/>
              <p:nvPr/>
            </p:nvSpPr>
            <p:spPr>
              <a:xfrm>
                <a:off x="9856507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7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83" name="Arc 82">
            <a:extLst>
              <a:ext uri="{FF2B5EF4-FFF2-40B4-BE49-F238E27FC236}">
                <a16:creationId xmlns:a16="http://schemas.microsoft.com/office/drawing/2014/main" id="{6048ED76-EDCF-4CBB-8942-8875266A45A2}"/>
              </a:ext>
            </a:extLst>
          </p:cNvPr>
          <p:cNvSpPr/>
          <p:nvPr/>
        </p:nvSpPr>
        <p:spPr>
          <a:xfrm rot="2792389" flipH="1">
            <a:off x="9078667" y="3731381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13E133-6F8B-4CB2-9419-78189AE16C92}"/>
              </a:ext>
            </a:extLst>
          </p:cNvPr>
          <p:cNvGrpSpPr/>
          <p:nvPr/>
        </p:nvGrpSpPr>
        <p:grpSpPr>
          <a:xfrm>
            <a:off x="4240139" y="4600804"/>
            <a:ext cx="575799" cy="1084036"/>
            <a:chOff x="4240139" y="4600804"/>
            <a:chExt cx="575799" cy="108403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54E707A-29C7-4022-8392-EBB897E7AA2F}"/>
                </a:ext>
              </a:extLst>
            </p:cNvPr>
            <p:cNvSpPr txBox="1"/>
            <p:nvPr/>
          </p:nvSpPr>
          <p:spPr>
            <a:xfrm>
              <a:off x="4240139" y="5100065"/>
              <a:ext cx="575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2314934-86FA-45A4-8770-E129B01FF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677" y="4600804"/>
              <a:ext cx="0" cy="414049"/>
            </a:xfrm>
            <a:prstGeom prst="straightConnector1">
              <a:avLst/>
            </a:prstGeom>
            <a:ln w="57150">
              <a:solidFill>
                <a:srgbClr val="9242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45D663-292F-4A32-BD86-509B5ED9C8CA}"/>
              </a:ext>
            </a:extLst>
          </p:cNvPr>
          <p:cNvGrpSpPr/>
          <p:nvPr/>
        </p:nvGrpSpPr>
        <p:grpSpPr>
          <a:xfrm>
            <a:off x="933018" y="1719358"/>
            <a:ext cx="8631396" cy="830997"/>
            <a:chOff x="933018" y="1719358"/>
            <a:chExt cx="8631396" cy="8309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8325C8-4F82-42CE-968F-CB3CC0093290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การบวกจำนวนเต็มบวกด้วยจำนวนเต็มลบ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E12526D-C3BD-4B6B-8888-175BCEC90205}"/>
                </a:ext>
              </a:extLst>
            </p:cNvPr>
            <p:cNvSpPr/>
            <p:nvPr/>
          </p:nvSpPr>
          <p:spPr>
            <a:xfrm>
              <a:off x="6047279" y="1781110"/>
              <a:ext cx="3517135" cy="5960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60A070D-5356-4A51-86A4-7BAE91CB48DC}"/>
                </a:ext>
              </a:extLst>
            </p:cNvPr>
            <p:cNvGrpSpPr/>
            <p:nvPr/>
          </p:nvGrpSpPr>
          <p:grpSpPr>
            <a:xfrm>
              <a:off x="6467206" y="1719358"/>
              <a:ext cx="2533283" cy="830997"/>
              <a:chOff x="4581593" y="2472393"/>
              <a:chExt cx="2533283" cy="830997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6C75A43-B37C-48DC-8D20-473335C696DB}"/>
                  </a:ext>
                </a:extLst>
              </p:cNvPr>
              <p:cNvSpPr txBox="1"/>
              <p:nvPr/>
            </p:nvSpPr>
            <p:spPr>
              <a:xfrm>
                <a:off x="4581593" y="2472393"/>
                <a:ext cx="21127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th-TH" sz="4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7 + (-3) </a:t>
                </a:r>
                <a:r>
                  <a:rPr lang="en-US" sz="4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EC1BAC8-02CE-4EA7-8111-25439DA2619A}"/>
                  </a:ext>
                </a:extLst>
              </p:cNvPr>
              <p:cNvSpPr/>
              <p:nvPr/>
            </p:nvSpPr>
            <p:spPr>
              <a:xfrm>
                <a:off x="6669320" y="2614712"/>
                <a:ext cx="445556" cy="437008"/>
              </a:xfrm>
              <a:prstGeom prst="roundRect">
                <a:avLst>
                  <a:gd name="adj" fmla="val 10554"/>
                </a:avLst>
              </a:prstGeom>
              <a:solidFill>
                <a:srgbClr val="E6DEE6"/>
              </a:solidFill>
              <a:ln w="28575">
                <a:solidFill>
                  <a:srgbClr val="92428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D84155D-9E53-4443-BA35-C8FD9DD38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857D2-AC78-4646-A62E-4EF725BC151F}"/>
              </a:ext>
            </a:extLst>
          </p:cNvPr>
          <p:cNvGrpSpPr/>
          <p:nvPr/>
        </p:nvGrpSpPr>
        <p:grpSpPr>
          <a:xfrm>
            <a:off x="1155701" y="5587759"/>
            <a:ext cx="9880600" cy="1107996"/>
            <a:chOff x="1155701" y="5587759"/>
            <a:chExt cx="9880600" cy="1107996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1133520-B9A8-4A28-967A-414042F174C7}"/>
                </a:ext>
              </a:extLst>
            </p:cNvPr>
            <p:cNvSpPr/>
            <p:nvPr/>
          </p:nvSpPr>
          <p:spPr>
            <a:xfrm>
              <a:off x="1155701" y="5653102"/>
              <a:ext cx="9880600" cy="8376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0372BD-D1A6-4BDA-BACE-FA960C3843FD}"/>
                </a:ext>
              </a:extLst>
            </p:cNvPr>
            <p:cNvSpPr txBox="1"/>
            <p:nvPr/>
          </p:nvSpPr>
          <p:spPr>
            <a:xfrm>
              <a:off x="4351403" y="5587759"/>
              <a:ext cx="34891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7 + (-3) </a:t>
              </a:r>
              <a:r>
                <a:rPr lang="en-US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4</a:t>
              </a:r>
              <a:endParaRPr lang="en-US" sz="66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87" name="Arc 86">
            <a:extLst>
              <a:ext uri="{FF2B5EF4-FFF2-40B4-BE49-F238E27FC236}">
                <a16:creationId xmlns:a16="http://schemas.microsoft.com/office/drawing/2014/main" id="{2B25F338-8E3A-47B1-BE36-21004C9E1D46}"/>
              </a:ext>
            </a:extLst>
          </p:cNvPr>
          <p:cNvSpPr/>
          <p:nvPr/>
        </p:nvSpPr>
        <p:spPr>
          <a:xfrm rot="2700000" flipH="1">
            <a:off x="3397172" y="2817491"/>
            <a:ext cx="7754890" cy="7754890"/>
          </a:xfrm>
          <a:prstGeom prst="arc">
            <a:avLst/>
          </a:prstGeom>
          <a:ln w="31750">
            <a:solidFill>
              <a:srgbClr val="92428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CB6D8DDB-124A-46DB-B44B-F8E284A2FD20}"/>
              </a:ext>
            </a:extLst>
          </p:cNvPr>
          <p:cNvSpPr/>
          <p:nvPr/>
        </p:nvSpPr>
        <p:spPr>
          <a:xfrm rot="2792389" flipH="1">
            <a:off x="8318067" y="3731381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5096B710-2CE8-4216-9F38-8F47933D78C7}"/>
              </a:ext>
            </a:extLst>
          </p:cNvPr>
          <p:cNvSpPr/>
          <p:nvPr/>
        </p:nvSpPr>
        <p:spPr>
          <a:xfrm rot="2792389" flipH="1">
            <a:off x="7545483" y="3731381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696B7D5E-0E9F-4CF3-A8B7-5F4D5AF8C0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59" y="329280"/>
            <a:ext cx="6216682" cy="8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 animBg="1"/>
      <p:bldP spid="55" grpId="0" animBg="1"/>
      <p:bldP spid="83" grpId="0" animBg="1"/>
      <p:bldP spid="87" grpId="0" animBg="1"/>
      <p:bldP spid="88" grpId="0" animBg="1"/>
      <p:bldP spid="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:a16="http://schemas.microsoft.com/office/drawing/2014/main" id="{11641EBB-9DC1-4918-968B-DC6D920CFB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80E4700-76B2-4134-AD7F-7230D69CFED3}"/>
              </a:ext>
            </a:extLst>
          </p:cNvPr>
          <p:cNvSpPr/>
          <p:nvPr/>
        </p:nvSpPr>
        <p:spPr>
          <a:xfrm>
            <a:off x="576314" y="2595417"/>
            <a:ext cx="11039374" cy="3493751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6B927DB-8D3C-4164-A2D9-560132461687}"/>
              </a:ext>
            </a:extLst>
          </p:cNvPr>
          <p:cNvSpPr/>
          <p:nvPr/>
        </p:nvSpPr>
        <p:spPr>
          <a:xfrm>
            <a:off x="550148" y="1168595"/>
            <a:ext cx="2817892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721790-075E-47E1-ADD4-149711F8C292}"/>
              </a:ext>
            </a:extLst>
          </p:cNvPr>
          <p:cNvSpPr txBox="1"/>
          <p:nvPr/>
        </p:nvSpPr>
        <p:spPr>
          <a:xfrm>
            <a:off x="784734" y="1179001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การบวกจำนวนเต็ม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0" name="Picture 4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9D913E4-6015-4011-A1BD-8CD9A51B0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BC5A07B-79E4-42AC-986B-6453EDC4D6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844E6E87-B1AF-4E38-AF74-1C2D1BC34219}"/>
              </a:ext>
            </a:extLst>
          </p:cNvPr>
          <p:cNvSpPr/>
          <p:nvPr/>
        </p:nvSpPr>
        <p:spPr>
          <a:xfrm>
            <a:off x="5872344" y="4316784"/>
            <a:ext cx="457200" cy="457200"/>
          </a:xfrm>
          <a:prstGeom prst="ellipse">
            <a:avLst/>
          </a:prstGeom>
          <a:solidFill>
            <a:srgbClr val="FAD7D2">
              <a:alpha val="50000"/>
            </a:srgbClr>
          </a:solidFill>
          <a:ln w="28575">
            <a:solidFill>
              <a:srgbClr val="E95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75B5483-3CB9-4311-A2D5-502FB2191B62}"/>
              </a:ext>
            </a:extLst>
          </p:cNvPr>
          <p:cNvSpPr/>
          <p:nvPr/>
        </p:nvSpPr>
        <p:spPr>
          <a:xfrm>
            <a:off x="2746666" y="4316784"/>
            <a:ext cx="457200" cy="457200"/>
          </a:xfrm>
          <a:prstGeom prst="ellipse">
            <a:avLst/>
          </a:prstGeom>
          <a:solidFill>
            <a:srgbClr val="E6D6E6">
              <a:alpha val="50000"/>
            </a:srgbClr>
          </a:solidFill>
          <a:ln w="28575">
            <a:solidFill>
              <a:srgbClr val="92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A5D833-C6BA-4A56-996E-5241CCC980E8}"/>
              </a:ext>
            </a:extLst>
          </p:cNvPr>
          <p:cNvGrpSpPr/>
          <p:nvPr/>
        </p:nvGrpSpPr>
        <p:grpSpPr>
          <a:xfrm>
            <a:off x="1343025" y="4025085"/>
            <a:ext cx="9496425" cy="837311"/>
            <a:chOff x="1343025" y="1796743"/>
            <a:chExt cx="9496425" cy="83731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496CD02-5ABF-461B-A2EB-692E9A70E77D}"/>
                </a:ext>
              </a:extLst>
            </p:cNvPr>
            <p:cNvCxnSpPr>
              <a:cxnSpLocks/>
            </p:cNvCxnSpPr>
            <p:nvPr/>
          </p:nvCxnSpPr>
          <p:spPr>
            <a:xfrm>
              <a:off x="1343025" y="1930380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E7EB7DF-7D59-49C9-BE9E-A50FF9F40423}"/>
                </a:ext>
              </a:extLst>
            </p:cNvPr>
            <p:cNvGrpSpPr/>
            <p:nvPr/>
          </p:nvGrpSpPr>
          <p:grpSpPr>
            <a:xfrm>
              <a:off x="2184421" y="1796743"/>
              <a:ext cx="7812057" cy="284955"/>
              <a:chOff x="2184421" y="4688514"/>
              <a:chExt cx="7812057" cy="284955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FA4457A-7D3F-4DBB-9206-FA66B9422EDF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721BAFD-08F7-4E65-B778-69EF9986580E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2261B55-A195-4453-AB0C-8980E2D41C75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788D8AC-755E-4313-B4FB-DF6D9E6305D7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22DDC09-5737-4DF4-ACFC-22DE14A86A39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CCB8CFC-6BEA-4C18-B684-BC1DA8B20158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5FFAE26-C870-4005-8E57-0AFC6EDB81F8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389DB1B-054A-48E4-A1A8-C643EEAB473D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D0343AE-2437-4D38-8E09-F85F0491BAB6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BDA0C40-75BC-4D87-B765-0446BC447D2D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1673465-0955-47AD-B7F3-C2B0F3D2F1FB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15E377-5741-4D86-98B9-AE80EF059152}"/>
                </a:ext>
              </a:extLst>
            </p:cNvPr>
            <p:cNvGrpSpPr/>
            <p:nvPr/>
          </p:nvGrpSpPr>
          <p:grpSpPr>
            <a:xfrm>
              <a:off x="1966532" y="2081698"/>
              <a:ext cx="8204485" cy="552356"/>
              <a:chOff x="1966532" y="2367754"/>
              <a:chExt cx="8204485" cy="55235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A6FBD0F-BB8D-478D-B964-061BF18377AB}"/>
                  </a:ext>
                </a:extLst>
              </p:cNvPr>
              <p:cNvSpPr txBox="1"/>
              <p:nvPr/>
            </p:nvSpPr>
            <p:spPr>
              <a:xfrm>
                <a:off x="1966532" y="239689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-9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140FA9B-050F-4D41-9AB7-EC77900CD754}"/>
                  </a:ext>
                </a:extLst>
              </p:cNvPr>
              <p:cNvSpPr txBox="1"/>
              <p:nvPr/>
            </p:nvSpPr>
            <p:spPr>
              <a:xfrm>
                <a:off x="2761489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-8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8DF34B0-A051-4FBA-8338-26BEBD4AC8AC}"/>
                  </a:ext>
                </a:extLst>
              </p:cNvPr>
              <p:cNvSpPr txBox="1"/>
              <p:nvPr/>
            </p:nvSpPr>
            <p:spPr>
              <a:xfrm>
                <a:off x="3556445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-7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B4719C-2409-4D97-834B-A9ACBBA54847}"/>
                  </a:ext>
                </a:extLst>
              </p:cNvPr>
              <p:cNvSpPr txBox="1"/>
              <p:nvPr/>
            </p:nvSpPr>
            <p:spPr>
              <a:xfrm>
                <a:off x="4336162" y="2394369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-6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12066D9-59AC-4CA9-882F-A1F5263BA6FC}"/>
                  </a:ext>
                </a:extLst>
              </p:cNvPr>
              <p:cNvSpPr txBox="1"/>
              <p:nvPr/>
            </p:nvSpPr>
            <p:spPr>
              <a:xfrm>
                <a:off x="5114481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6FE33F-3EA6-418C-847D-3A446722C251}"/>
                  </a:ext>
                </a:extLst>
              </p:cNvPr>
              <p:cNvSpPr txBox="1"/>
              <p:nvPr/>
            </p:nvSpPr>
            <p:spPr>
              <a:xfrm>
                <a:off x="5896872" y="2367754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56917BA-9C86-4D77-B281-602B5ABCE782}"/>
                  </a:ext>
                </a:extLst>
              </p:cNvPr>
              <p:cNvSpPr txBox="1"/>
              <p:nvPr/>
            </p:nvSpPr>
            <p:spPr>
              <a:xfrm>
                <a:off x="7457550" y="2367754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3FF73A-7C9E-4F98-8364-52472FC277F8}"/>
                  </a:ext>
                </a:extLst>
              </p:cNvPr>
              <p:cNvSpPr txBox="1"/>
              <p:nvPr/>
            </p:nvSpPr>
            <p:spPr>
              <a:xfrm>
                <a:off x="6680680" y="2383080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5B27B2E-14B5-4163-B430-08843F1335F5}"/>
                  </a:ext>
                </a:extLst>
              </p:cNvPr>
              <p:cNvSpPr txBox="1"/>
              <p:nvPr/>
            </p:nvSpPr>
            <p:spPr>
              <a:xfrm>
                <a:off x="8243069" y="2367754"/>
                <a:ext cx="39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8178A55-915F-489F-BE45-FC961AC2E92B}"/>
                  </a:ext>
                </a:extLst>
              </p:cNvPr>
              <p:cNvSpPr txBox="1"/>
              <p:nvPr/>
            </p:nvSpPr>
            <p:spPr>
              <a:xfrm>
                <a:off x="9059927" y="2369436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8635712-DF18-4B61-A4B5-E7EB782B25D5}"/>
                  </a:ext>
                </a:extLst>
              </p:cNvPr>
              <p:cNvSpPr txBox="1"/>
              <p:nvPr/>
            </p:nvSpPr>
            <p:spPr>
              <a:xfrm>
                <a:off x="9856507" y="2367754"/>
                <a:ext cx="314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84" name="Arc 83">
            <a:extLst>
              <a:ext uri="{FF2B5EF4-FFF2-40B4-BE49-F238E27FC236}">
                <a16:creationId xmlns:a16="http://schemas.microsoft.com/office/drawing/2014/main" id="{14648912-1EDC-4B2F-8BC0-9BAD4B298EEB}"/>
              </a:ext>
            </a:extLst>
          </p:cNvPr>
          <p:cNvSpPr/>
          <p:nvPr/>
        </p:nvSpPr>
        <p:spPr>
          <a:xfrm rot="18807611">
            <a:off x="4419529" y="3888861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DC87A1-2F9A-4967-B540-ACCBB88F5D99}"/>
              </a:ext>
            </a:extLst>
          </p:cNvPr>
          <p:cNvGrpSpPr/>
          <p:nvPr/>
        </p:nvGrpSpPr>
        <p:grpSpPr>
          <a:xfrm>
            <a:off x="8942615" y="4689704"/>
            <a:ext cx="575799" cy="1038316"/>
            <a:chOff x="8942615" y="4689704"/>
            <a:chExt cx="575799" cy="103831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082A0AF-B0ED-461F-A18F-D15F4E8F80F1}"/>
                </a:ext>
              </a:extLst>
            </p:cNvPr>
            <p:cNvSpPr txBox="1"/>
            <p:nvPr/>
          </p:nvSpPr>
          <p:spPr>
            <a:xfrm>
              <a:off x="8942615" y="5143245"/>
              <a:ext cx="575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3AAB3D3-34DD-4B23-B341-52BF0DE7BF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8153" y="4689704"/>
              <a:ext cx="0" cy="414049"/>
            </a:xfrm>
            <a:prstGeom prst="straightConnector1">
              <a:avLst/>
            </a:prstGeom>
            <a:ln w="57150">
              <a:solidFill>
                <a:srgbClr val="9242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2D63C9A-9B4A-49D1-93C9-2BB9E192DA61}"/>
              </a:ext>
            </a:extLst>
          </p:cNvPr>
          <p:cNvGrpSpPr/>
          <p:nvPr/>
        </p:nvGrpSpPr>
        <p:grpSpPr>
          <a:xfrm>
            <a:off x="1155701" y="5587759"/>
            <a:ext cx="9880600" cy="1107996"/>
            <a:chOff x="1155701" y="5587759"/>
            <a:chExt cx="9880600" cy="110799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ED945FB-7B27-4987-BBA2-E18E47B965A8}"/>
                </a:ext>
              </a:extLst>
            </p:cNvPr>
            <p:cNvSpPr/>
            <p:nvPr/>
          </p:nvSpPr>
          <p:spPr>
            <a:xfrm>
              <a:off x="1155701" y="5653102"/>
              <a:ext cx="9880600" cy="8376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D02C457-F796-4357-B420-B5AFE2DD78DF}"/>
                </a:ext>
              </a:extLst>
            </p:cNvPr>
            <p:cNvSpPr txBox="1"/>
            <p:nvPr/>
          </p:nvSpPr>
          <p:spPr>
            <a:xfrm>
              <a:off x="4399926" y="5587759"/>
              <a:ext cx="33921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(-8) + 4 </a:t>
              </a:r>
              <a:r>
                <a:rPr lang="en-US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6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-4</a:t>
              </a:r>
              <a:endParaRPr lang="en-US" sz="66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88" name="Arc 87">
            <a:extLst>
              <a:ext uri="{FF2B5EF4-FFF2-40B4-BE49-F238E27FC236}">
                <a16:creationId xmlns:a16="http://schemas.microsoft.com/office/drawing/2014/main" id="{E11AD403-0677-4613-80E2-0C4073E54058}"/>
              </a:ext>
            </a:extLst>
          </p:cNvPr>
          <p:cNvSpPr/>
          <p:nvPr/>
        </p:nvSpPr>
        <p:spPr>
          <a:xfrm rot="18807611">
            <a:off x="3651841" y="3888861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193CE74F-AB95-492E-9E82-0F06C2173E7C}"/>
              </a:ext>
            </a:extLst>
          </p:cNvPr>
          <p:cNvSpPr/>
          <p:nvPr/>
        </p:nvSpPr>
        <p:spPr>
          <a:xfrm rot="18807611">
            <a:off x="2879257" y="3888861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EA88D391-D1F2-451C-8779-A9CC599875B0}"/>
              </a:ext>
            </a:extLst>
          </p:cNvPr>
          <p:cNvSpPr/>
          <p:nvPr/>
        </p:nvSpPr>
        <p:spPr>
          <a:xfrm rot="18807611">
            <a:off x="5211330" y="3888861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01B586C1-1C81-4D91-A552-62B7C5417627}"/>
              </a:ext>
            </a:extLst>
          </p:cNvPr>
          <p:cNvSpPr/>
          <p:nvPr/>
        </p:nvSpPr>
        <p:spPr>
          <a:xfrm rot="18900000">
            <a:off x="1633577" y="2805528"/>
            <a:ext cx="8905881" cy="8905881"/>
          </a:xfrm>
          <a:prstGeom prst="arc">
            <a:avLst/>
          </a:prstGeom>
          <a:ln w="31750">
            <a:solidFill>
              <a:srgbClr val="92428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A74A75-6BCC-48CF-BBF9-FD37A4CFF5D8}"/>
              </a:ext>
            </a:extLst>
          </p:cNvPr>
          <p:cNvGrpSpPr/>
          <p:nvPr/>
        </p:nvGrpSpPr>
        <p:grpSpPr>
          <a:xfrm>
            <a:off x="933018" y="1719358"/>
            <a:ext cx="8733296" cy="830997"/>
            <a:chOff x="933018" y="1719358"/>
            <a:chExt cx="8733296" cy="830997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F0754B2-B54A-448A-87CA-775ED320D2C4}"/>
                </a:ext>
              </a:extLst>
            </p:cNvPr>
            <p:cNvSpPr/>
            <p:nvPr/>
          </p:nvSpPr>
          <p:spPr>
            <a:xfrm>
              <a:off x="6149179" y="1781110"/>
              <a:ext cx="3517135" cy="5960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843040A-50C3-49CE-A897-92A6D45C641D}"/>
                </a:ext>
              </a:extLst>
            </p:cNvPr>
            <p:cNvGrpSpPr/>
            <p:nvPr/>
          </p:nvGrpSpPr>
          <p:grpSpPr>
            <a:xfrm>
              <a:off x="6569106" y="1719358"/>
              <a:ext cx="2533283" cy="830997"/>
              <a:chOff x="4581593" y="2472393"/>
              <a:chExt cx="2533283" cy="830997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E87B1F-188C-4C22-A816-CBAE90112A22}"/>
                  </a:ext>
                </a:extLst>
              </p:cNvPr>
              <p:cNvSpPr txBox="1"/>
              <p:nvPr/>
            </p:nvSpPr>
            <p:spPr>
              <a:xfrm>
                <a:off x="4581593" y="2472393"/>
                <a:ext cx="21127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th-TH" sz="4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(-8) + 4 </a:t>
                </a:r>
                <a:r>
                  <a:rPr lang="en-US" sz="4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107FDF1-CB5D-46BD-8A40-D06B76ABC2F4}"/>
                  </a:ext>
                </a:extLst>
              </p:cNvPr>
              <p:cNvSpPr/>
              <p:nvPr/>
            </p:nvSpPr>
            <p:spPr>
              <a:xfrm>
                <a:off x="6669320" y="2614712"/>
                <a:ext cx="445556" cy="437008"/>
              </a:xfrm>
              <a:prstGeom prst="roundRect">
                <a:avLst>
                  <a:gd name="adj" fmla="val 10554"/>
                </a:avLst>
              </a:prstGeom>
              <a:solidFill>
                <a:srgbClr val="E6DEE6"/>
              </a:solidFill>
              <a:ln w="28575">
                <a:solidFill>
                  <a:srgbClr val="92428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6D3402EE-A1DA-46D1-9336-C9D7BDDE3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41AA701-73F8-4A95-AD6B-6AD45C27ABD3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การบวกจำนวนเต็มลบด้วยจำนวนเต็มบวก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B1902D80-29C0-4943-850B-B40EBEE8E6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59" y="329280"/>
            <a:ext cx="6216682" cy="8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5" grpId="0" animBg="1"/>
      <p:bldP spid="56" grpId="0" animBg="1"/>
      <p:bldP spid="84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72BB2B0-AC06-4D30-911C-0EAE25A843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92A143A-DEA9-43C1-B3D9-2CE8A35909A5}"/>
              </a:ext>
            </a:extLst>
          </p:cNvPr>
          <p:cNvSpPr/>
          <p:nvPr/>
        </p:nvSpPr>
        <p:spPr>
          <a:xfrm>
            <a:off x="576314" y="3475095"/>
            <a:ext cx="11039374" cy="3023886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D3DE35-1053-401A-99B1-A36A6F2A3AD3}"/>
              </a:ext>
            </a:extLst>
          </p:cNvPr>
          <p:cNvSpPr/>
          <p:nvPr/>
        </p:nvSpPr>
        <p:spPr>
          <a:xfrm>
            <a:off x="550148" y="1168595"/>
            <a:ext cx="2817892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D52C56-402E-4441-A504-A3CAB3D59AA2}"/>
              </a:ext>
            </a:extLst>
          </p:cNvPr>
          <p:cNvSpPr txBox="1"/>
          <p:nvPr/>
        </p:nvSpPr>
        <p:spPr>
          <a:xfrm>
            <a:off x="784734" y="1179001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การบวกจำนวนเต็ม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7" name="Picture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EE1B9A9-D1D0-4772-96B5-20C6E8C17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3CB146-D2C3-4DEE-9911-9E0AE03CF7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67468EE-32E9-430B-A335-E9DB92DAC2AA}"/>
              </a:ext>
            </a:extLst>
          </p:cNvPr>
          <p:cNvGrpSpPr/>
          <p:nvPr/>
        </p:nvGrpSpPr>
        <p:grpSpPr>
          <a:xfrm>
            <a:off x="933018" y="1852227"/>
            <a:ext cx="10325964" cy="584775"/>
            <a:chOff x="933018" y="1852227"/>
            <a:chExt cx="10325964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D644D-C359-4BB7-BA82-F9221BE20B4D}"/>
                </a:ext>
              </a:extLst>
            </p:cNvPr>
            <p:cNvSpPr txBox="1"/>
            <p:nvPr/>
          </p:nvSpPr>
          <p:spPr>
            <a:xfrm>
              <a:off x="1151438" y="1852227"/>
              <a:ext cx="1010754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การบวกจำนวนเต็มบวกด้วยจำนวนเต็มลบ และการบวกจำนวนเต็มลบด้วยจำนวนเต็มบวก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DFAFF2-2E45-45C8-A119-857120C07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2FD78AB-B6C3-4AD2-B875-D32A90A3AE60}"/>
              </a:ext>
            </a:extLst>
          </p:cNvPr>
          <p:cNvSpPr/>
          <p:nvPr/>
        </p:nvSpPr>
        <p:spPr>
          <a:xfrm>
            <a:off x="1151438" y="2408152"/>
            <a:ext cx="11037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ให้นำค่าสัมบูรณ์ของจำนวนที่มีค่าสัมบูรณ์มากกว่า ลบด้วยค่าสัมบูรณ์ของจำนวนที่มีค่าสัมบูรณ์น้อยกว่า </a:t>
            </a:r>
            <a:b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แล้วเขียนคำตอบเป็นจำนวนเต็มบวกหรือจำนวนเต็มลบตามประเภทของจำนวนที่มีค่าสัมบูรณ์มากกว่า </a:t>
            </a:r>
            <a:endParaRPr lang="en-US" sz="30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EDDAF2-616C-49FA-BCB2-4C0528396FDD}"/>
              </a:ext>
            </a:extLst>
          </p:cNvPr>
          <p:cNvGrpSpPr/>
          <p:nvPr/>
        </p:nvGrpSpPr>
        <p:grpSpPr>
          <a:xfrm>
            <a:off x="3984689" y="3546384"/>
            <a:ext cx="4222622" cy="3025788"/>
            <a:chOff x="4140328" y="3470184"/>
            <a:chExt cx="4222622" cy="30257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9A6A03E-AAED-49C4-BDAD-BCF5556D588C}"/>
                </a:ext>
              </a:extLst>
            </p:cNvPr>
            <p:cNvGrpSpPr/>
            <p:nvPr/>
          </p:nvGrpSpPr>
          <p:grpSpPr>
            <a:xfrm>
              <a:off x="4140328" y="4629135"/>
              <a:ext cx="4222622" cy="707886"/>
              <a:chOff x="4140328" y="4629135"/>
              <a:chExt cx="4222622" cy="70788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D05C36-BEC6-4B8B-B1F4-2B2065945EDA}"/>
                  </a:ext>
                </a:extLst>
              </p:cNvPr>
              <p:cNvSpPr txBox="1"/>
              <p:nvPr/>
            </p:nvSpPr>
            <p:spPr>
              <a:xfrm>
                <a:off x="4140328" y="4629135"/>
                <a:ext cx="17897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0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(-</a:t>
                </a:r>
                <a:r>
                  <a:rPr lang="th-TH" sz="40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12</a:t>
                </a:r>
                <a:r>
                  <a:rPr lang="en-US" sz="40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r>
                  <a:rPr lang="th-TH" sz="40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+ 4</a:t>
                </a:r>
                <a:endParaRPr lang="en-US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138E70-3E8C-41EC-B0E0-D326087CEF32}"/>
                  </a:ext>
                </a:extLst>
              </p:cNvPr>
              <p:cNvSpPr txBox="1"/>
              <p:nvPr/>
            </p:nvSpPr>
            <p:spPr>
              <a:xfrm>
                <a:off x="5825796" y="4629135"/>
                <a:ext cx="25371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 -(</a:t>
                </a:r>
                <a:r>
                  <a:rPr lang="th-TH" sz="40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</a:t>
                </a:r>
                <a:r>
                  <a:rPr lang="en-US" sz="40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-12</a:t>
                </a:r>
                <a:r>
                  <a:rPr lang="th-TH" sz="40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 - |4|</a:t>
                </a:r>
                <a:r>
                  <a:rPr lang="en-US" sz="40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r>
                  <a:rPr lang="th-TH" sz="40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endParaRPr lang="en-US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C1297EF-C148-4DDA-81F3-6B7BCFE1BC42}"/>
                </a:ext>
              </a:extLst>
            </p:cNvPr>
            <p:cNvSpPr txBox="1"/>
            <p:nvPr/>
          </p:nvSpPr>
          <p:spPr>
            <a:xfrm>
              <a:off x="5825796" y="5219079"/>
              <a:ext cx="19294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 </a:t>
              </a:r>
              <a:r>
                <a:rPr lang="th-TH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-(12</a:t>
              </a:r>
              <a:r>
                <a:rPr lang="en-US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- </a:t>
              </a:r>
              <a:r>
                <a:rPr lang="en-US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  <a:r>
                <a:rPr lang="th-TH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en-US" sz="4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9A5926-F6A8-4C6F-9A16-23BB72832F83}"/>
                </a:ext>
              </a:extLst>
            </p:cNvPr>
            <p:cNvSpPr/>
            <p:nvPr/>
          </p:nvSpPr>
          <p:spPr>
            <a:xfrm>
              <a:off x="4436731" y="3470184"/>
              <a:ext cx="33185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เนื่องจาก</a:t>
              </a:r>
              <a:r>
                <a:rPr lang="en-US" sz="4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th-TH" sz="4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|</a:t>
              </a:r>
              <a:r>
                <a:rPr lang="en-US" sz="4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-</a:t>
              </a:r>
              <a:r>
                <a:rPr lang="th-TH" sz="4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12|</a:t>
              </a:r>
              <a:r>
                <a:rPr lang="en-US" sz="4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= 12 </a:t>
              </a:r>
              <a:endParaRPr lang="th-TH" sz="40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D33E89-07B5-4530-B4FE-7FB0102E5565}"/>
                </a:ext>
              </a:extLst>
            </p:cNvPr>
            <p:cNvSpPr txBox="1"/>
            <p:nvPr/>
          </p:nvSpPr>
          <p:spPr>
            <a:xfrm>
              <a:off x="5825796" y="5788086"/>
              <a:ext cx="1794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 -8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ACC6247-0EBF-4D42-B74D-606EF247D2C0}"/>
                </a:ext>
              </a:extLst>
            </p:cNvPr>
            <p:cNvGrpSpPr/>
            <p:nvPr/>
          </p:nvGrpSpPr>
          <p:grpSpPr>
            <a:xfrm>
              <a:off x="4436731" y="4039191"/>
              <a:ext cx="2994215" cy="707886"/>
              <a:chOff x="4436731" y="4030342"/>
              <a:chExt cx="2994215" cy="70788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F8C414B-8921-4B2C-A0EA-C9C02CCAF476}"/>
                  </a:ext>
                </a:extLst>
              </p:cNvPr>
              <p:cNvSpPr/>
              <p:nvPr/>
            </p:nvSpPr>
            <p:spPr>
              <a:xfrm>
                <a:off x="4436731" y="4030342"/>
                <a:ext cx="766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40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</a:t>
                </a:r>
                <a:endParaRPr lang="en-US" sz="4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2ACB9D8-FA55-431A-81FC-791B703527AE}"/>
                  </a:ext>
                </a:extLst>
              </p:cNvPr>
              <p:cNvSpPr/>
              <p:nvPr/>
            </p:nvSpPr>
            <p:spPr>
              <a:xfrm>
                <a:off x="6231579" y="4030342"/>
                <a:ext cx="119936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40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|4|</a:t>
                </a:r>
                <a:r>
                  <a:rPr lang="en-US" sz="40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= 4</a:t>
                </a:r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3EF4FC7-E3FD-40DC-B36B-4A69DC60D7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59" y="329280"/>
            <a:ext cx="6216682" cy="8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EB1EFB5-8FDC-4801-B787-D3D9B18D2B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A3033D1-3577-49DF-A06A-FE22FC4E6AFF}"/>
              </a:ext>
            </a:extLst>
          </p:cNvPr>
          <p:cNvSpPr/>
          <p:nvPr/>
        </p:nvSpPr>
        <p:spPr>
          <a:xfrm>
            <a:off x="8840026" y="2152235"/>
            <a:ext cx="583450" cy="583450"/>
          </a:xfrm>
          <a:prstGeom prst="roundRect">
            <a:avLst/>
          </a:prstGeom>
          <a:solidFill>
            <a:srgbClr val="92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39274D-6626-4F5F-9716-FD82F50EF6BE}"/>
              </a:ext>
            </a:extLst>
          </p:cNvPr>
          <p:cNvSpPr/>
          <p:nvPr/>
        </p:nvSpPr>
        <p:spPr>
          <a:xfrm>
            <a:off x="4672940" y="2152235"/>
            <a:ext cx="583450" cy="583450"/>
          </a:xfrm>
          <a:prstGeom prst="roundRect">
            <a:avLst/>
          </a:prstGeom>
          <a:solidFill>
            <a:srgbClr val="92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E4A795-9948-4E37-8174-33ED707EC00E}"/>
              </a:ext>
            </a:extLst>
          </p:cNvPr>
          <p:cNvGrpSpPr/>
          <p:nvPr/>
        </p:nvGrpSpPr>
        <p:grpSpPr>
          <a:xfrm>
            <a:off x="550148" y="1168595"/>
            <a:ext cx="2817892" cy="595181"/>
            <a:chOff x="550148" y="1168595"/>
            <a:chExt cx="2817892" cy="59518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41FB378-73C4-47E3-8CE1-C05B17383C90}"/>
                </a:ext>
              </a:extLst>
            </p:cNvPr>
            <p:cNvSpPr/>
            <p:nvPr/>
          </p:nvSpPr>
          <p:spPr>
            <a:xfrm>
              <a:off x="550148" y="1168595"/>
              <a:ext cx="2817892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70F594-42E0-420F-8FDF-EA0A960745E3}"/>
                </a:ext>
              </a:extLst>
            </p:cNvPr>
            <p:cNvSpPr txBox="1"/>
            <p:nvPr/>
          </p:nvSpPr>
          <p:spPr>
            <a:xfrm>
              <a:off x="860876" y="1179001"/>
              <a:ext cx="21964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การลบจำนวนเต็ม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7" name="Picture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369F14F-146E-4C63-B3C3-A09318B0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EA40E1-A579-4330-8218-DD225990B8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F17C0B9-C0BA-42D4-B232-D3DFEA79414E}"/>
              </a:ext>
            </a:extLst>
          </p:cNvPr>
          <p:cNvSpPr txBox="1"/>
          <p:nvPr/>
        </p:nvSpPr>
        <p:spPr>
          <a:xfrm>
            <a:off x="4119238" y="2894305"/>
            <a:ext cx="395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54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7 – 3  </a:t>
            </a:r>
            <a:r>
              <a:rPr lang="en-US" sz="54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54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7 + (-3)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15C8A1B-BE97-43B9-8560-4AB37C73FA65}"/>
              </a:ext>
            </a:extLst>
          </p:cNvPr>
          <p:cNvGrpSpPr/>
          <p:nvPr/>
        </p:nvGrpSpPr>
        <p:grpSpPr>
          <a:xfrm>
            <a:off x="2922033" y="2021966"/>
            <a:ext cx="6488742" cy="923330"/>
            <a:chOff x="3206891" y="1879194"/>
            <a:chExt cx="6488742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71D86B-3E34-47A1-BA47-8CCA0281993F}"/>
                </a:ext>
              </a:extLst>
            </p:cNvPr>
            <p:cNvSpPr txBox="1"/>
            <p:nvPr/>
          </p:nvSpPr>
          <p:spPr>
            <a:xfrm>
              <a:off x="3206891" y="1879194"/>
              <a:ext cx="24823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7 – 3 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kumimoji="0" lang="th-TH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93D620-AB8E-4838-97AA-C1D4E511E17A}"/>
                </a:ext>
              </a:extLst>
            </p:cNvPr>
            <p:cNvSpPr txBox="1"/>
            <p:nvPr/>
          </p:nvSpPr>
          <p:spPr>
            <a:xfrm>
              <a:off x="5541247" y="1879194"/>
              <a:ext cx="11444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และ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517428-B2D2-41CB-97A9-2D94F4577798}"/>
                </a:ext>
              </a:extLst>
            </p:cNvPr>
            <p:cNvSpPr txBox="1"/>
            <p:nvPr/>
          </p:nvSpPr>
          <p:spPr>
            <a:xfrm>
              <a:off x="6826096" y="1879194"/>
              <a:ext cx="28695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7 + (-3) 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kumimoji="0" lang="th-TH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0BEE8A-D072-4A2D-BBCD-FE65DC40BEC4}"/>
              </a:ext>
            </a:extLst>
          </p:cNvPr>
          <p:cNvGrpSpPr/>
          <p:nvPr/>
        </p:nvGrpSpPr>
        <p:grpSpPr>
          <a:xfrm>
            <a:off x="576314" y="4102239"/>
            <a:ext cx="11039374" cy="1829115"/>
            <a:chOff x="576314" y="4102239"/>
            <a:chExt cx="11039374" cy="182911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6D0F0E2-4303-4117-80D4-FA7E2ED17EF2}"/>
                </a:ext>
              </a:extLst>
            </p:cNvPr>
            <p:cNvSpPr/>
            <p:nvPr/>
          </p:nvSpPr>
          <p:spPr>
            <a:xfrm>
              <a:off x="576314" y="4102239"/>
              <a:ext cx="11039374" cy="1829115"/>
            </a:xfrm>
            <a:prstGeom prst="roundRect">
              <a:avLst>
                <a:gd name="adj" fmla="val 5638"/>
              </a:avLst>
            </a:prstGeom>
            <a:solidFill>
              <a:srgbClr val="E6DEE6">
                <a:alpha val="20000"/>
              </a:srgbClr>
            </a:solidFill>
            <a:ln>
              <a:solidFill>
                <a:srgbClr val="924286">
                  <a:alpha val="45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B100BD2-2C2E-4164-AA63-92A14CDEDF7C}"/>
                </a:ext>
              </a:extLst>
            </p:cNvPr>
            <p:cNvSpPr/>
            <p:nvPr/>
          </p:nvSpPr>
          <p:spPr>
            <a:xfrm>
              <a:off x="2714305" y="4501291"/>
              <a:ext cx="67633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th-TH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ตัวตั้ง – </a:t>
              </a:r>
              <a:r>
                <a:rPr lang="en-US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ตัวลบ </a:t>
              </a:r>
              <a:r>
                <a:rPr lang="en-US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 </a:t>
              </a:r>
              <a:r>
                <a:rPr lang="th-TH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ตัวตั้ง </a:t>
              </a:r>
              <a:r>
                <a:rPr lang="en-US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+ </a:t>
              </a:r>
              <a:r>
                <a:rPr lang="en-US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จำนวนตรงข้ามของตัวลบ</a:t>
              </a:r>
              <a:endParaRPr lang="en-US" sz="36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5B57A32-B6C4-4AFA-8EF1-2E583B5F4350}"/>
                </a:ext>
              </a:extLst>
            </p:cNvPr>
            <p:cNvSpPr/>
            <p:nvPr/>
          </p:nvSpPr>
          <p:spPr>
            <a:xfrm>
              <a:off x="2832561" y="5137053"/>
              <a:ext cx="42755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  </a:t>
              </a:r>
              <a:r>
                <a:rPr lang="th-TH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–</a:t>
              </a:r>
              <a:r>
                <a:rPr lang="en-US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b   </a:t>
              </a:r>
              <a:r>
                <a:rPr lang="th-TH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   a    </a:t>
              </a:r>
              <a:r>
                <a:rPr lang="th-TH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36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+    (-b)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9B795E7-97CD-49F9-B677-5DF909CB28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59" y="329280"/>
            <a:ext cx="6216682" cy="8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BC0C7B0E-AA78-48DC-8F97-8A64BDD6EA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A00114E-AF0C-4226-95B0-3202F3262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A523A94-7B38-46A5-A30F-643F4F2607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0A270F2-2CF3-441E-91CE-3D7EB358CB71}"/>
              </a:ext>
            </a:extLst>
          </p:cNvPr>
          <p:cNvSpPr/>
          <p:nvPr/>
        </p:nvSpPr>
        <p:spPr>
          <a:xfrm>
            <a:off x="576313" y="1583625"/>
            <a:ext cx="11039374" cy="4948884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9BBA59-3703-4EF4-A0FB-E6A83234D611}"/>
              </a:ext>
            </a:extLst>
          </p:cNvPr>
          <p:cNvSpPr txBox="1"/>
          <p:nvPr/>
        </p:nvSpPr>
        <p:spPr>
          <a:xfrm>
            <a:off x="841445" y="1042639"/>
            <a:ext cx="8328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จับคู่โจทย์กับคำตอบที่สัมพันธ์กัน</a:t>
            </a:r>
            <a:endParaRPr lang="en-US" sz="32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8" name="Picture 3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B1328A-AEB4-4FB1-A210-55DD25801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4337A1C-7D3C-4F3D-8405-89AAF8541B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4910270"/>
            <a:ext cx="696035" cy="6857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3793C3-3329-4AF0-B0C9-F2DA5186D9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4119123"/>
            <a:ext cx="696035" cy="68579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0FFBEB1-4597-4443-876D-92B56C08D2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3327978"/>
            <a:ext cx="696035" cy="6857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04645BA-F022-4C7F-A9D1-9289CF349C2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2536833"/>
            <a:ext cx="696035" cy="68579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6458DAE-2B97-42C9-997D-374D5EF7FC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1745688"/>
            <a:ext cx="696035" cy="6857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C811DAC-E472-4754-9C31-49E6FB53934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5701417"/>
            <a:ext cx="696034" cy="68579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301AC8C-0263-4770-BBC0-7537CA8A494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5701417"/>
            <a:ext cx="2941092" cy="6858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92C6CC1-60C0-416E-80E6-5DEC1D15BFB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4910270"/>
            <a:ext cx="2941092" cy="6858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F1D367B-6E27-4722-BE37-087F35CAB9B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4119123"/>
            <a:ext cx="2941092" cy="6858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B0EB68B-0699-4AC7-BF24-C96682184C2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3327978"/>
            <a:ext cx="2941092" cy="6858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4B8458E-5D8C-4EF5-864F-667710FA305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2536833"/>
            <a:ext cx="2941092" cy="6858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56EFCE-23CB-4982-9EB1-0E842D2B646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1745688"/>
            <a:ext cx="2941092" cy="685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5DAFDD-4A8A-4514-8975-37403250CC2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59" y="329280"/>
            <a:ext cx="6216682" cy="8336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7D09057-F9B0-4DC4-AC57-A442322D6319}"/>
              </a:ext>
            </a:extLst>
          </p:cNvPr>
          <p:cNvGrpSpPr/>
          <p:nvPr/>
        </p:nvGrpSpPr>
        <p:grpSpPr>
          <a:xfrm>
            <a:off x="5680580" y="1991230"/>
            <a:ext cx="2306234" cy="228600"/>
            <a:chOff x="5680580" y="1991230"/>
            <a:chExt cx="2306234" cy="2286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34C03E-DB57-4526-942A-C7DCFE1EC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893" y="2108191"/>
              <a:ext cx="2065915" cy="1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CFC56AB-96D6-4536-AAD0-6F1A4694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1991230"/>
              <a:ext cx="232011" cy="2286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D518000-54CC-4589-B64F-98C92EE9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1991230"/>
              <a:ext cx="232011" cy="228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99677EF-3EC5-4E4B-91FF-63290E7D0A45}"/>
              </a:ext>
            </a:extLst>
          </p:cNvPr>
          <p:cNvGrpSpPr/>
          <p:nvPr/>
        </p:nvGrpSpPr>
        <p:grpSpPr>
          <a:xfrm>
            <a:off x="5680580" y="2764236"/>
            <a:ext cx="2306234" cy="2590450"/>
            <a:chOff x="5680580" y="2764236"/>
            <a:chExt cx="2306234" cy="259045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DFB13E-1892-427B-A68B-7E0414E315E2}"/>
                </a:ext>
              </a:extLst>
            </p:cNvPr>
            <p:cNvCxnSpPr>
              <a:cxnSpLocks/>
            </p:cNvCxnSpPr>
            <p:nvPr/>
          </p:nvCxnSpPr>
          <p:spPr>
            <a:xfrm>
              <a:off x="5765980" y="2877879"/>
              <a:ext cx="2104828" cy="2332634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444A886-6FC5-4F5F-9D81-C77B07D3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2764236"/>
              <a:ext cx="232011" cy="22860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1FBD1B5-7050-442B-9361-8810B92EE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5126086"/>
              <a:ext cx="232011" cy="2286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31887A-442F-4C29-8BF1-FA729C21AAB3}"/>
              </a:ext>
            </a:extLst>
          </p:cNvPr>
          <p:cNvGrpSpPr/>
          <p:nvPr/>
        </p:nvGrpSpPr>
        <p:grpSpPr>
          <a:xfrm>
            <a:off x="5680580" y="3554554"/>
            <a:ext cx="2306234" cy="1009712"/>
            <a:chOff x="5680580" y="3554554"/>
            <a:chExt cx="2306234" cy="100971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824946-70CE-48F5-AB10-82A8D10499BD}"/>
                </a:ext>
              </a:extLst>
            </p:cNvPr>
            <p:cNvCxnSpPr>
              <a:cxnSpLocks/>
            </p:cNvCxnSpPr>
            <p:nvPr/>
          </p:nvCxnSpPr>
          <p:spPr>
            <a:xfrm>
              <a:off x="5765980" y="3653327"/>
              <a:ext cx="2104828" cy="796638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C225F83-406B-4A4F-AB36-56D98ABE8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3554554"/>
              <a:ext cx="232011" cy="2286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4551B53-0D0C-42C2-9F94-8637C7F59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4335666"/>
              <a:ext cx="232011" cy="228600"/>
            </a:xfrm>
            <a:prstGeom prst="rect">
              <a:avLst/>
            </a:prstGeom>
          </p:spPr>
        </p:pic>
      </p:grpSp>
      <p:pic>
        <p:nvPicPr>
          <p:cNvPr id="65" name="Picture 6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598774-2CBC-4E9A-9EBB-D166E17147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216" y="6220342"/>
            <a:ext cx="937872" cy="4848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35C803-BD9C-4837-B1EB-AF4AD2E936A5}"/>
              </a:ext>
            </a:extLst>
          </p:cNvPr>
          <p:cNvGrpSpPr/>
          <p:nvPr/>
        </p:nvGrpSpPr>
        <p:grpSpPr>
          <a:xfrm>
            <a:off x="5680580" y="2764236"/>
            <a:ext cx="2306234" cy="1800030"/>
            <a:chOff x="5680580" y="2764236"/>
            <a:chExt cx="2306234" cy="180003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9A85577-44A2-4BEB-BA9A-74F670D63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1439" y="2877879"/>
              <a:ext cx="2119369" cy="1572088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59ED824-3712-4FBA-BE35-82DF33280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4335666"/>
              <a:ext cx="232011" cy="2286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45DA6B9-8046-494C-A4BB-21523E204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2764236"/>
              <a:ext cx="232011" cy="228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846706D-0E2C-40E6-BB0F-0B2048ABD17F}"/>
              </a:ext>
            </a:extLst>
          </p:cNvPr>
          <p:cNvGrpSpPr/>
          <p:nvPr/>
        </p:nvGrpSpPr>
        <p:grpSpPr>
          <a:xfrm>
            <a:off x="5680580" y="5126086"/>
            <a:ext cx="2306234" cy="1032530"/>
            <a:chOff x="5680580" y="5126086"/>
            <a:chExt cx="2306234" cy="103253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DA51BF-0953-4F11-B3C6-1EDE722DB862}"/>
                </a:ext>
              </a:extLst>
            </p:cNvPr>
            <p:cNvCxnSpPr>
              <a:cxnSpLocks/>
            </p:cNvCxnSpPr>
            <p:nvPr/>
          </p:nvCxnSpPr>
          <p:spPr>
            <a:xfrm>
              <a:off x="5765980" y="5210513"/>
              <a:ext cx="2104828" cy="818545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8E37F04-D4CF-4124-A133-FDE969828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5126086"/>
              <a:ext cx="232011" cy="22860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92CDB80-1939-445A-96E6-3C60A6C87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5930016"/>
              <a:ext cx="232011" cy="2286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F8F573-37C8-4E2A-AD4E-E63646AC9A64}"/>
              </a:ext>
            </a:extLst>
          </p:cNvPr>
          <p:cNvGrpSpPr/>
          <p:nvPr/>
        </p:nvGrpSpPr>
        <p:grpSpPr>
          <a:xfrm>
            <a:off x="5680580" y="3554554"/>
            <a:ext cx="2306234" cy="2604062"/>
            <a:chOff x="5680580" y="3554554"/>
            <a:chExt cx="2306234" cy="260406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75A7425-A33C-4032-BA37-BC85422EEF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1439" y="3685953"/>
              <a:ext cx="2119369" cy="2389260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E098612-7F33-4552-9CC8-3A06F5A34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5930016"/>
              <a:ext cx="232011" cy="2286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26CA909-3698-43CF-A4AE-0F4809106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3554554"/>
              <a:ext cx="232011" cy="228600"/>
            </a:xfrm>
            <a:prstGeom prst="rect">
              <a:avLst/>
            </a:prstGeom>
          </p:spPr>
        </p:pic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F882F73B-FE25-4140-A693-CC32BC88289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79801" y="2208203"/>
            <a:ext cx="216569" cy="27432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A1E504E5-4E16-48B4-B094-9361C7116083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78260" y="2974066"/>
            <a:ext cx="216568" cy="27432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85C3F008-CA68-43BD-8DD7-0CFA80B30B71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82799" y="3788287"/>
            <a:ext cx="216568" cy="27432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C0A48E3A-7B29-4F39-BBD3-1C863F13238D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82799" y="4562772"/>
            <a:ext cx="216568" cy="27432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6F3FDD42-3CC1-40E1-9DB2-628EE529AFC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88840" y="5358975"/>
            <a:ext cx="216568" cy="27432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B20422FE-B1BC-4C5C-A6BF-EC8F17F6DCDF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88840" y="6133906"/>
            <a:ext cx="21656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7A43998A-1105-489D-92AE-DCCF7E97CA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3B79B3-35E6-4CA0-BC92-178A4769A810}"/>
              </a:ext>
            </a:extLst>
          </p:cNvPr>
          <p:cNvSpPr/>
          <p:nvPr/>
        </p:nvSpPr>
        <p:spPr>
          <a:xfrm flipV="1">
            <a:off x="0" y="3140325"/>
            <a:ext cx="12192000" cy="3717671"/>
          </a:xfrm>
          <a:prstGeom prst="rect">
            <a:avLst/>
          </a:prstGeom>
          <a:solidFill>
            <a:srgbClr val="F7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87DDDDD9-95F2-783D-1887-E38E3E824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739428"/>
                  </p:ext>
                </p:extLst>
              </p:nvPr>
            </p:nvGraphicFramePr>
            <p:xfrm>
              <a:off x="386084" y="5046742"/>
              <a:ext cx="10933845" cy="1486895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878203">
                      <a:extLst>
                        <a:ext uri="{9D8B030D-6E8A-4147-A177-3AD203B41FA5}">
                          <a16:colId xmlns:a16="http://schemas.microsoft.com/office/drawing/2014/main" val="1500838160"/>
                        </a:ext>
                      </a:extLst>
                    </a:gridCol>
                    <a:gridCol w="715568">
                      <a:extLst>
                        <a:ext uri="{9D8B030D-6E8A-4147-A177-3AD203B41FA5}">
                          <a16:colId xmlns:a16="http://schemas.microsoft.com/office/drawing/2014/main" val="2535087018"/>
                        </a:ext>
                      </a:extLst>
                    </a:gridCol>
                    <a:gridCol w="752579">
                      <a:extLst>
                        <a:ext uri="{9D8B030D-6E8A-4147-A177-3AD203B41FA5}">
                          <a16:colId xmlns:a16="http://schemas.microsoft.com/office/drawing/2014/main" val="1229748300"/>
                        </a:ext>
                      </a:extLst>
                    </a:gridCol>
                    <a:gridCol w="703232">
                      <a:extLst>
                        <a:ext uri="{9D8B030D-6E8A-4147-A177-3AD203B41FA5}">
                          <a16:colId xmlns:a16="http://schemas.microsoft.com/office/drawing/2014/main" val="1800720755"/>
                        </a:ext>
                      </a:extLst>
                    </a:gridCol>
                    <a:gridCol w="875955">
                      <a:extLst>
                        <a:ext uri="{9D8B030D-6E8A-4147-A177-3AD203B41FA5}">
                          <a16:colId xmlns:a16="http://schemas.microsoft.com/office/drawing/2014/main" val="504216139"/>
                        </a:ext>
                      </a:extLst>
                    </a:gridCol>
                    <a:gridCol w="740024">
                      <a:extLst>
                        <a:ext uri="{9D8B030D-6E8A-4147-A177-3AD203B41FA5}">
                          <a16:colId xmlns:a16="http://schemas.microsoft.com/office/drawing/2014/main" val="4224532335"/>
                        </a:ext>
                      </a:extLst>
                    </a:gridCol>
                    <a:gridCol w="663625">
                      <a:extLst>
                        <a:ext uri="{9D8B030D-6E8A-4147-A177-3AD203B41FA5}">
                          <a16:colId xmlns:a16="http://schemas.microsoft.com/office/drawing/2014/main" val="1470963419"/>
                        </a:ext>
                      </a:extLst>
                    </a:gridCol>
                    <a:gridCol w="730718">
                      <a:extLst>
                        <a:ext uri="{9D8B030D-6E8A-4147-A177-3AD203B41FA5}">
                          <a16:colId xmlns:a16="http://schemas.microsoft.com/office/drawing/2014/main" val="2224302835"/>
                        </a:ext>
                      </a:extLst>
                    </a:gridCol>
                    <a:gridCol w="789592">
                      <a:extLst>
                        <a:ext uri="{9D8B030D-6E8A-4147-A177-3AD203B41FA5}">
                          <a16:colId xmlns:a16="http://schemas.microsoft.com/office/drawing/2014/main" val="655012449"/>
                        </a:ext>
                      </a:extLst>
                    </a:gridCol>
                    <a:gridCol w="715567">
                      <a:extLst>
                        <a:ext uri="{9D8B030D-6E8A-4147-A177-3AD203B41FA5}">
                          <a16:colId xmlns:a16="http://schemas.microsoft.com/office/drawing/2014/main" val="4070720313"/>
                        </a:ext>
                      </a:extLst>
                    </a:gridCol>
                    <a:gridCol w="703232">
                      <a:extLst>
                        <a:ext uri="{9D8B030D-6E8A-4147-A177-3AD203B41FA5}">
                          <a16:colId xmlns:a16="http://schemas.microsoft.com/office/drawing/2014/main" val="2320223557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144077269"/>
                        </a:ext>
                      </a:extLst>
                    </a:gridCol>
                    <a:gridCol w="851283">
                      <a:extLst>
                        <a:ext uri="{9D8B030D-6E8A-4147-A177-3AD203B41FA5}">
                          <a16:colId xmlns:a16="http://schemas.microsoft.com/office/drawing/2014/main" val="2781949263"/>
                        </a:ext>
                      </a:extLst>
                    </a:gridCol>
                  </a:tblGrid>
                  <a:tr h="45032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ม.ค.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ก.พ.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มี.ค.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เม.ย.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พ.ค.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มิ.ย.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ก.ค.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ส.ค.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ก.ย.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ต.ค.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พ.ย.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ธ.ค.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8992130"/>
                      </a:ext>
                    </a:extLst>
                  </a:tr>
                  <a:tr h="450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อุณหภูมิสูงสุด (</a:t>
                          </a:r>
                          <a14:m>
                            <m:oMath xmlns:m="http://schemas.openxmlformats.org/officeDocument/2006/math">
                              <m:r>
                                <a:rPr lang="th-TH" sz="1900" smtClean="0"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4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6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16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26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24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7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370082"/>
                      </a:ext>
                    </a:extLst>
                  </a:tr>
                  <a:tr h="507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อุณหภูมิต่ำสุด (</a:t>
                          </a:r>
                          <a14:m>
                            <m:oMath xmlns:m="http://schemas.openxmlformats.org/officeDocument/2006/math">
                              <m:r>
                                <a:rPr lang="th-TH" sz="1900" smtClean="0"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-2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-1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17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4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593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87DDDDD9-95F2-783D-1887-E38E3E824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739428"/>
                  </p:ext>
                </p:extLst>
              </p:nvPr>
            </p:nvGraphicFramePr>
            <p:xfrm>
              <a:off x="386084" y="5046742"/>
              <a:ext cx="10933845" cy="1486895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878203">
                      <a:extLst>
                        <a:ext uri="{9D8B030D-6E8A-4147-A177-3AD203B41FA5}">
                          <a16:colId xmlns:a16="http://schemas.microsoft.com/office/drawing/2014/main" val="1500838160"/>
                        </a:ext>
                      </a:extLst>
                    </a:gridCol>
                    <a:gridCol w="715568">
                      <a:extLst>
                        <a:ext uri="{9D8B030D-6E8A-4147-A177-3AD203B41FA5}">
                          <a16:colId xmlns:a16="http://schemas.microsoft.com/office/drawing/2014/main" val="2535087018"/>
                        </a:ext>
                      </a:extLst>
                    </a:gridCol>
                    <a:gridCol w="752579">
                      <a:extLst>
                        <a:ext uri="{9D8B030D-6E8A-4147-A177-3AD203B41FA5}">
                          <a16:colId xmlns:a16="http://schemas.microsoft.com/office/drawing/2014/main" val="1229748300"/>
                        </a:ext>
                      </a:extLst>
                    </a:gridCol>
                    <a:gridCol w="703232">
                      <a:extLst>
                        <a:ext uri="{9D8B030D-6E8A-4147-A177-3AD203B41FA5}">
                          <a16:colId xmlns:a16="http://schemas.microsoft.com/office/drawing/2014/main" val="1800720755"/>
                        </a:ext>
                      </a:extLst>
                    </a:gridCol>
                    <a:gridCol w="875955">
                      <a:extLst>
                        <a:ext uri="{9D8B030D-6E8A-4147-A177-3AD203B41FA5}">
                          <a16:colId xmlns:a16="http://schemas.microsoft.com/office/drawing/2014/main" val="504216139"/>
                        </a:ext>
                      </a:extLst>
                    </a:gridCol>
                    <a:gridCol w="740024">
                      <a:extLst>
                        <a:ext uri="{9D8B030D-6E8A-4147-A177-3AD203B41FA5}">
                          <a16:colId xmlns:a16="http://schemas.microsoft.com/office/drawing/2014/main" val="4224532335"/>
                        </a:ext>
                      </a:extLst>
                    </a:gridCol>
                    <a:gridCol w="663625">
                      <a:extLst>
                        <a:ext uri="{9D8B030D-6E8A-4147-A177-3AD203B41FA5}">
                          <a16:colId xmlns:a16="http://schemas.microsoft.com/office/drawing/2014/main" val="1470963419"/>
                        </a:ext>
                      </a:extLst>
                    </a:gridCol>
                    <a:gridCol w="730718">
                      <a:extLst>
                        <a:ext uri="{9D8B030D-6E8A-4147-A177-3AD203B41FA5}">
                          <a16:colId xmlns:a16="http://schemas.microsoft.com/office/drawing/2014/main" val="2224302835"/>
                        </a:ext>
                      </a:extLst>
                    </a:gridCol>
                    <a:gridCol w="789592">
                      <a:extLst>
                        <a:ext uri="{9D8B030D-6E8A-4147-A177-3AD203B41FA5}">
                          <a16:colId xmlns:a16="http://schemas.microsoft.com/office/drawing/2014/main" val="655012449"/>
                        </a:ext>
                      </a:extLst>
                    </a:gridCol>
                    <a:gridCol w="715567">
                      <a:extLst>
                        <a:ext uri="{9D8B030D-6E8A-4147-A177-3AD203B41FA5}">
                          <a16:colId xmlns:a16="http://schemas.microsoft.com/office/drawing/2014/main" val="4070720313"/>
                        </a:ext>
                      </a:extLst>
                    </a:gridCol>
                    <a:gridCol w="703232">
                      <a:extLst>
                        <a:ext uri="{9D8B030D-6E8A-4147-A177-3AD203B41FA5}">
                          <a16:colId xmlns:a16="http://schemas.microsoft.com/office/drawing/2014/main" val="2320223557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144077269"/>
                        </a:ext>
                      </a:extLst>
                    </a:gridCol>
                    <a:gridCol w="851283">
                      <a:extLst>
                        <a:ext uri="{9D8B030D-6E8A-4147-A177-3AD203B41FA5}">
                          <a16:colId xmlns:a16="http://schemas.microsoft.com/office/drawing/2014/main" val="2781949263"/>
                        </a:ext>
                      </a:extLst>
                    </a:gridCol>
                  </a:tblGrid>
                  <a:tr h="489564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ม.ค.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ก.พ.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มี.ค.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เม.ย.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พ.ค.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มิ.ย.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ก.ค.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ส.ค.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ก.ย.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ต.ค.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พ.ย.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ธ.ค.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8E4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8992130"/>
                      </a:ext>
                    </a:extLst>
                  </a:tr>
                  <a:tr h="4895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5" t="-106250" r="-483442" b="-1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4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6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16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26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24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7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370082"/>
                      </a:ext>
                    </a:extLst>
                  </a:tr>
                  <a:tr h="5077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5" t="-196429" r="-483442" b="-20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-2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-1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21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17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4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a:t>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endParaRPr>
                        </a:p>
                      </a:txBody>
                      <a:tcPr marL="123803" marR="123803" marT="61902" marB="61902">
                        <a:lnL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0AD4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59325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C20AA91-CA0C-495A-A699-632372DC44CA}"/>
              </a:ext>
            </a:extLst>
          </p:cNvPr>
          <p:cNvGrpSpPr/>
          <p:nvPr/>
        </p:nvGrpSpPr>
        <p:grpSpPr>
          <a:xfrm>
            <a:off x="1062927" y="1579232"/>
            <a:ext cx="1908248" cy="2642947"/>
            <a:chOff x="1062927" y="1579232"/>
            <a:chExt cx="1908248" cy="26429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13ADD4-EFBD-402D-BE5E-D1221E5C545A}"/>
                </a:ext>
              </a:extLst>
            </p:cNvPr>
            <p:cNvGrpSpPr/>
            <p:nvPr/>
          </p:nvGrpSpPr>
          <p:grpSpPr>
            <a:xfrm>
              <a:off x="1062927" y="1579232"/>
              <a:ext cx="1908248" cy="2583659"/>
              <a:chOff x="1062927" y="1579232"/>
              <a:chExt cx="1908248" cy="2583659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E450BBA3-28D1-43A2-930D-2F48F3E00165}"/>
                  </a:ext>
                </a:extLst>
              </p:cNvPr>
              <p:cNvSpPr/>
              <p:nvPr/>
            </p:nvSpPr>
            <p:spPr>
              <a:xfrm>
                <a:off x="1089973" y="3701226"/>
                <a:ext cx="1854156" cy="46166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EAE3C2AB-35DB-494E-AC17-226F4BEE20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62927" y="1579232"/>
                <a:ext cx="1908248" cy="1910823"/>
              </a:xfrm>
              <a:prstGeom prst="roundRect">
                <a:avLst>
                  <a:gd name="adj" fmla="val 6245"/>
                </a:avLst>
              </a:prstGeom>
              <a:ln w="5715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530D68-3B5E-6B9C-1915-E96DBE79061F}"/>
                </a:ext>
              </a:extLst>
            </p:cNvPr>
            <p:cNvSpPr txBox="1"/>
            <p:nvPr/>
          </p:nvSpPr>
          <p:spPr>
            <a:xfrm>
              <a:off x="1573660" y="3698959"/>
              <a:ext cx="8867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23AD97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ฤดูร้อน</a:t>
              </a:r>
              <a:endParaRPr lang="en-US" sz="2800" b="1" dirty="0">
                <a:solidFill>
                  <a:srgbClr val="23AD97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20D45-3B38-431D-9039-E65AC409CC51}"/>
              </a:ext>
            </a:extLst>
          </p:cNvPr>
          <p:cNvGrpSpPr/>
          <p:nvPr/>
        </p:nvGrpSpPr>
        <p:grpSpPr>
          <a:xfrm>
            <a:off x="3867234" y="1579232"/>
            <a:ext cx="1908248" cy="2642947"/>
            <a:chOff x="3867234" y="1579232"/>
            <a:chExt cx="1908248" cy="264294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21B241A-4163-49FD-AC4C-54EC803F97B1}"/>
                </a:ext>
              </a:extLst>
            </p:cNvPr>
            <p:cNvSpPr/>
            <p:nvPr/>
          </p:nvSpPr>
          <p:spPr>
            <a:xfrm>
              <a:off x="3890249" y="3701226"/>
              <a:ext cx="1854156" cy="461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B6CF0DBB-37BD-448A-ADBD-E95DE985B5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67234" y="1579232"/>
              <a:ext cx="1908248" cy="1910823"/>
            </a:xfrm>
            <a:prstGeom prst="roundRect">
              <a:avLst>
                <a:gd name="adj" fmla="val 6245"/>
              </a:avLst>
            </a:prstGeom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A330C5-C654-AEC6-8B65-BD9902D12FCA}"/>
                </a:ext>
              </a:extLst>
            </p:cNvPr>
            <p:cNvSpPr txBox="1"/>
            <p:nvPr/>
          </p:nvSpPr>
          <p:spPr>
            <a:xfrm>
              <a:off x="4066169" y="3698959"/>
              <a:ext cx="1510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23AD97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ฤดูใบไม้ผลิ</a:t>
              </a:r>
              <a:endParaRPr lang="en-US" sz="2800" b="1" dirty="0">
                <a:solidFill>
                  <a:srgbClr val="23AD97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5271F-B56F-48DC-9B88-1C32A7B5987F}"/>
              </a:ext>
            </a:extLst>
          </p:cNvPr>
          <p:cNvGrpSpPr/>
          <p:nvPr/>
        </p:nvGrpSpPr>
        <p:grpSpPr>
          <a:xfrm>
            <a:off x="6671541" y="1579232"/>
            <a:ext cx="1908248" cy="2642947"/>
            <a:chOff x="6671541" y="1579232"/>
            <a:chExt cx="1908248" cy="264294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C313AB5-96D5-4E97-A5D0-52F0FE3A0A48}"/>
                </a:ext>
              </a:extLst>
            </p:cNvPr>
            <p:cNvSpPr/>
            <p:nvPr/>
          </p:nvSpPr>
          <p:spPr>
            <a:xfrm>
              <a:off x="6704384" y="3701226"/>
              <a:ext cx="1854156" cy="461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E2EDEA48-382B-4898-991C-D7F8DDBF86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71541" y="1579232"/>
              <a:ext cx="1908248" cy="1910823"/>
            </a:xfrm>
            <a:prstGeom prst="roundRect">
              <a:avLst>
                <a:gd name="adj" fmla="val 6245"/>
              </a:avLst>
            </a:prstGeom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EBA032-B385-4A6D-140D-2A657D27CD32}"/>
                </a:ext>
              </a:extLst>
            </p:cNvPr>
            <p:cNvSpPr txBox="1"/>
            <p:nvPr/>
          </p:nvSpPr>
          <p:spPr>
            <a:xfrm>
              <a:off x="6870476" y="3698959"/>
              <a:ext cx="1510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23AD97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ฤดูใบไม้ร่วง</a:t>
              </a:r>
              <a:endParaRPr lang="en-US" sz="2800" b="1" dirty="0">
                <a:solidFill>
                  <a:srgbClr val="23AD97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5AD3DC-360B-4520-B3D8-DAA568D219E7}"/>
              </a:ext>
            </a:extLst>
          </p:cNvPr>
          <p:cNvGrpSpPr/>
          <p:nvPr/>
        </p:nvGrpSpPr>
        <p:grpSpPr>
          <a:xfrm>
            <a:off x="9475848" y="1579232"/>
            <a:ext cx="1908248" cy="2642947"/>
            <a:chOff x="9475848" y="1579232"/>
            <a:chExt cx="1908248" cy="264294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EDEF344-A0F0-4397-95F2-1C1C26FC340F}"/>
                </a:ext>
              </a:extLst>
            </p:cNvPr>
            <p:cNvSpPr/>
            <p:nvPr/>
          </p:nvSpPr>
          <p:spPr>
            <a:xfrm>
              <a:off x="9494695" y="3701226"/>
              <a:ext cx="1854156" cy="461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3562BB9C-385F-40B7-8EE3-45C0F1D1D6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75848" y="1579232"/>
              <a:ext cx="1908248" cy="1910823"/>
            </a:xfrm>
            <a:prstGeom prst="roundRect">
              <a:avLst>
                <a:gd name="adj" fmla="val 6245"/>
              </a:avLst>
            </a:prstGeom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952F93-3EA5-A7C0-F40F-E6F255EA0464}"/>
                </a:ext>
              </a:extLst>
            </p:cNvPr>
            <p:cNvSpPr txBox="1"/>
            <p:nvPr/>
          </p:nvSpPr>
          <p:spPr>
            <a:xfrm>
              <a:off x="9674783" y="3698959"/>
              <a:ext cx="1510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23AD97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ฤดูหนาว</a:t>
              </a:r>
              <a:endParaRPr lang="en-US" sz="2800" b="1" dirty="0">
                <a:solidFill>
                  <a:srgbClr val="23AD97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245A8AD-19F6-47FE-B3A9-47513896297C}"/>
              </a:ext>
            </a:extLst>
          </p:cNvPr>
          <p:cNvSpPr/>
          <p:nvPr/>
        </p:nvSpPr>
        <p:spPr>
          <a:xfrm>
            <a:off x="243292" y="4954171"/>
            <a:ext cx="2014999" cy="575946"/>
          </a:xfrm>
          <a:prstGeom prst="rect">
            <a:avLst/>
          </a:prstGeom>
          <a:solidFill>
            <a:srgbClr val="F7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4B334-FCA0-A1E3-542C-1DC169259B19}"/>
              </a:ext>
            </a:extLst>
          </p:cNvPr>
          <p:cNvSpPr txBox="1"/>
          <p:nvPr/>
        </p:nvSpPr>
        <p:spPr>
          <a:xfrm>
            <a:off x="3136905" y="4431901"/>
            <a:ext cx="744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solidFill>
                  <a:srgbClr val="3C253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อุณหภูมิต่ำสุด-สูงสุด ในแต่ละเดือนของเมืองนิวยอร์ก ประเทศสหรัฐอเมริกา</a:t>
            </a:r>
            <a:endParaRPr lang="en-US" sz="2800" b="1" dirty="0">
              <a:solidFill>
                <a:srgbClr val="3C253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0" name="Picture 3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E12BE54-F161-4B16-9BAC-4421965E65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8B16105-B9E3-442C-BFCF-BAD992CA06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E0087D8-BFD7-45D5-BEA9-486C529948E8}"/>
              </a:ext>
            </a:extLst>
          </p:cNvPr>
          <p:cNvGrpSpPr/>
          <p:nvPr/>
        </p:nvGrpSpPr>
        <p:grpSpPr>
          <a:xfrm>
            <a:off x="517229" y="532276"/>
            <a:ext cx="11157542" cy="682352"/>
            <a:chOff x="274459" y="429477"/>
            <a:chExt cx="13163988" cy="80505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BCD5845-FDCC-4D4B-88CE-A96F512F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9739" y="445789"/>
              <a:ext cx="6448708" cy="78874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B736FE-6837-4B4C-83B5-FEBE210F5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459" y="429477"/>
              <a:ext cx="3808772" cy="7758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A44E50-9CA3-4295-93F1-45D496C4F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2110" y="577332"/>
              <a:ext cx="2917629" cy="643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12A5761-A821-4F83-BD4F-C381A3C3E2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7A134B-C667-4F97-A15B-D936C6C25468}"/>
              </a:ext>
            </a:extLst>
          </p:cNvPr>
          <p:cNvSpPr/>
          <p:nvPr/>
        </p:nvSpPr>
        <p:spPr>
          <a:xfrm>
            <a:off x="576314" y="2567987"/>
            <a:ext cx="11039374" cy="3323061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FE9512-0680-40BD-9709-6DE0485F4EFB}"/>
              </a:ext>
            </a:extLst>
          </p:cNvPr>
          <p:cNvGrpSpPr/>
          <p:nvPr/>
        </p:nvGrpSpPr>
        <p:grpSpPr>
          <a:xfrm>
            <a:off x="550148" y="1157981"/>
            <a:ext cx="2817892" cy="584775"/>
            <a:chOff x="550148" y="1157981"/>
            <a:chExt cx="2817892" cy="58477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17EE22E-6CED-4784-957F-1537439DE6D3}"/>
                </a:ext>
              </a:extLst>
            </p:cNvPr>
            <p:cNvSpPr/>
            <p:nvPr/>
          </p:nvSpPr>
          <p:spPr>
            <a:xfrm>
              <a:off x="550148" y="1168595"/>
              <a:ext cx="2817892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6D8429-8401-45E7-81E4-69D6EE95FB7A}"/>
                </a:ext>
              </a:extLst>
            </p:cNvPr>
            <p:cNvSpPr txBox="1"/>
            <p:nvPr/>
          </p:nvSpPr>
          <p:spPr>
            <a:xfrm>
              <a:off x="833625" y="1157981"/>
              <a:ext cx="22509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การคูณจำนวนเต็ม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7" name="Picture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A4A5888-B656-433F-9E17-B4FB5A57F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A4565-2335-4F50-9338-643F376678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7327B2-BF13-4CB8-9F9E-223A309B3B9D}"/>
              </a:ext>
            </a:extLst>
          </p:cNvPr>
          <p:cNvGrpSpPr/>
          <p:nvPr/>
        </p:nvGrpSpPr>
        <p:grpSpPr>
          <a:xfrm>
            <a:off x="933018" y="1852227"/>
            <a:ext cx="5472975" cy="584775"/>
            <a:chOff x="933018" y="1852227"/>
            <a:chExt cx="5472975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656AF4-2F4D-4FE2-A32E-7D02329C33A0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การคูณจำนวนเต็มบวกด้วยจำนวนเต็มบวก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CDAE6B8-AE92-4094-9905-C4D936C9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35F1B895-3A6E-4C7B-BB94-632DA8D4C5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13" y="318646"/>
            <a:ext cx="6287975" cy="8341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85CFAA-E4E5-4E46-A26E-5816C7EDE382}"/>
              </a:ext>
            </a:extLst>
          </p:cNvPr>
          <p:cNvGrpSpPr/>
          <p:nvPr/>
        </p:nvGrpSpPr>
        <p:grpSpPr>
          <a:xfrm>
            <a:off x="1155701" y="5520892"/>
            <a:ext cx="9880600" cy="698074"/>
            <a:chOff x="1155701" y="5560648"/>
            <a:chExt cx="9880600" cy="69807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C92044B-D880-4F26-92C9-E70C6EF76192}"/>
                </a:ext>
              </a:extLst>
            </p:cNvPr>
            <p:cNvSpPr/>
            <p:nvPr/>
          </p:nvSpPr>
          <p:spPr>
            <a:xfrm>
              <a:off x="1155701" y="5560648"/>
              <a:ext cx="9880600" cy="6980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92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0B2D90D-59D2-4A31-9A76-11F7E6874639}"/>
                </a:ext>
              </a:extLst>
            </p:cNvPr>
            <p:cNvSpPr/>
            <p:nvPr/>
          </p:nvSpPr>
          <p:spPr>
            <a:xfrm>
              <a:off x="2020205" y="5668972"/>
              <a:ext cx="81515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การคูณจำนวนเต็มบวกด้วยจำนวนเต็มบวก จะได้ผลคูณเป็นจำนวนเต็มบวก</a:t>
              </a:r>
              <a:endParaRPr lang="en-US" sz="3200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115AD31-DE8F-4E64-AAED-6DF559BB1383}"/>
              </a:ext>
            </a:extLst>
          </p:cNvPr>
          <p:cNvGrpSpPr/>
          <p:nvPr/>
        </p:nvGrpSpPr>
        <p:grpSpPr>
          <a:xfrm>
            <a:off x="1658071" y="3207657"/>
            <a:ext cx="8875859" cy="1932789"/>
            <a:chOff x="3267196" y="3269642"/>
            <a:chExt cx="8875859" cy="193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4642249-AF1A-40BA-A534-DB6051FDEBD5}"/>
                    </a:ext>
                  </a:extLst>
                </p:cNvPr>
                <p:cNvSpPr txBox="1"/>
                <p:nvPr/>
              </p:nvSpPr>
              <p:spPr>
                <a:xfrm>
                  <a:off x="3267196" y="3269642"/>
                  <a:ext cx="145229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lang="th-TH" sz="5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th-TH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5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5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7 </a:t>
                  </a:r>
                  <a:r>
                    <a:rPr lang="en-US" sz="5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4642249-AF1A-40BA-A534-DB6051FDE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196" y="3269642"/>
                  <a:ext cx="1452295" cy="923330"/>
                </a:xfrm>
                <a:prstGeom prst="rect">
                  <a:avLst/>
                </a:prstGeom>
                <a:blipFill>
                  <a:blip r:embed="rId8"/>
                  <a:stretch>
                    <a:fillRect l="-22689" t="-17881" r="-22689" b="-40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55163D-A866-46A0-98C9-D349897F2F25}"/>
                </a:ext>
              </a:extLst>
            </p:cNvPr>
            <p:cNvSpPr txBox="1"/>
            <p:nvPr/>
          </p:nvSpPr>
          <p:spPr>
            <a:xfrm>
              <a:off x="4937760" y="3269642"/>
              <a:ext cx="4236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 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7 + 7 + 7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=  21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4551DD5-D765-48C6-8FA8-A302B0F391FC}"/>
                    </a:ext>
                  </a:extLst>
                </p:cNvPr>
                <p:cNvSpPr txBox="1"/>
                <p:nvPr/>
              </p:nvSpPr>
              <p:spPr>
                <a:xfrm>
                  <a:off x="3267196" y="4279101"/>
                  <a:ext cx="167056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lang="en-US" sz="5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5</a:t>
                  </a:r>
                  <a:r>
                    <a:rPr lang="th-TH" sz="5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th-TH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5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12</a:t>
                  </a:r>
                  <a:r>
                    <a:rPr lang="th-TH" sz="5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5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4551DD5-D765-48C6-8FA8-A302B0F39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196" y="4279101"/>
                  <a:ext cx="1670564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19708" t="-17881" r="-22263" b="-40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66287AE-0618-4CFE-AFE3-1785E09D3F81}"/>
                </a:ext>
              </a:extLst>
            </p:cNvPr>
            <p:cNvSpPr txBox="1"/>
            <p:nvPr/>
          </p:nvSpPr>
          <p:spPr>
            <a:xfrm>
              <a:off x="4937760" y="4279101"/>
              <a:ext cx="7205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 12 + 12 + 12 + 12 + 12 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60</a:t>
              </a:r>
              <a:r>
                <a: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83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ED1EED8-B240-4E36-AF13-3C4282542C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7FB2BAE-4F01-4E1D-A614-8FF74B5E40A2}"/>
              </a:ext>
            </a:extLst>
          </p:cNvPr>
          <p:cNvSpPr/>
          <p:nvPr/>
        </p:nvSpPr>
        <p:spPr>
          <a:xfrm>
            <a:off x="550148" y="1168595"/>
            <a:ext cx="2817892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19A27A-83D9-4DAE-A86A-15624C2C7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F131392-E146-4FC7-819C-9D24009F45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A91209-E235-4387-AB6C-D67117A35BAF}"/>
              </a:ext>
            </a:extLst>
          </p:cNvPr>
          <p:cNvGrpSpPr/>
          <p:nvPr/>
        </p:nvGrpSpPr>
        <p:grpSpPr>
          <a:xfrm>
            <a:off x="933018" y="1852227"/>
            <a:ext cx="5472975" cy="584775"/>
            <a:chOff x="933018" y="1852227"/>
            <a:chExt cx="5472975" cy="58477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F3C07B-BAD5-49DF-AEE6-A184F63342C0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การคูณจำนวนเต็มบวกด้วยจำนวนเต็มลบ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4BEED6E-3182-4AD1-BB9B-EE39B0FF3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4BEA03A-0B1F-4E8C-A182-185BAA7437DD}"/>
              </a:ext>
            </a:extLst>
          </p:cNvPr>
          <p:cNvGrpSpPr/>
          <p:nvPr/>
        </p:nvGrpSpPr>
        <p:grpSpPr>
          <a:xfrm>
            <a:off x="576314" y="2417397"/>
            <a:ext cx="11200314" cy="1710997"/>
            <a:chOff x="576314" y="2417397"/>
            <a:chExt cx="11200314" cy="171099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0B45F8A-BFFC-41B9-BEC0-DF408604170E}"/>
                </a:ext>
              </a:extLst>
            </p:cNvPr>
            <p:cNvSpPr/>
            <p:nvPr/>
          </p:nvSpPr>
          <p:spPr>
            <a:xfrm>
              <a:off x="576314" y="2417397"/>
              <a:ext cx="11039374" cy="1707752"/>
            </a:xfrm>
            <a:prstGeom prst="roundRect">
              <a:avLst>
                <a:gd name="adj" fmla="val 11921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6490C32-4109-4860-8CB6-04AAECCC4904}"/>
                    </a:ext>
                  </a:extLst>
                </p:cNvPr>
                <p:cNvSpPr txBox="1"/>
                <p:nvPr/>
              </p:nvSpPr>
              <p:spPr>
                <a:xfrm>
                  <a:off x="737254" y="2507406"/>
                  <a:ext cx="317992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lang="th-TH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th-TH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(-7) </a:t>
                  </a:r>
                  <a:endParaRPr lang="en-US" sz="48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6490C32-4109-4860-8CB6-04AAECCC49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54" y="2507406"/>
                  <a:ext cx="3179928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8812" t="-16788" b="-37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296E54-1104-4316-B334-8784FEBF82A2}"/>
                </a:ext>
              </a:extLst>
            </p:cNvPr>
            <p:cNvSpPr txBox="1"/>
            <p:nvPr/>
          </p:nvSpPr>
          <p:spPr>
            <a:xfrm>
              <a:off x="2803449" y="2507406"/>
              <a:ext cx="61139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 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(-7) + (-7) + (-7)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=  -21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lang="en-US" sz="48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5A5DD82-E3F8-48AA-97C9-4FE5BDDE7798}"/>
                    </a:ext>
                  </a:extLst>
                </p:cNvPr>
                <p:cNvSpPr txBox="1"/>
                <p:nvPr/>
              </p:nvSpPr>
              <p:spPr>
                <a:xfrm>
                  <a:off x="737254" y="3297397"/>
                  <a:ext cx="20674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lang="en-US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5</a:t>
                  </a:r>
                  <a:r>
                    <a:rPr lang="th-TH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th-TH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(-12)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5A5DD82-E3F8-48AA-97C9-4FE5BDDE77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54" y="3297397"/>
                  <a:ext cx="2067408" cy="830997"/>
                </a:xfrm>
                <a:prstGeom prst="rect">
                  <a:avLst/>
                </a:prstGeom>
                <a:blipFill>
                  <a:blip r:embed="rId8"/>
                  <a:stretch>
                    <a:fillRect l="-13569" t="-16912" r="-4130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DF00D7-8081-4BC1-8106-5BEE7FF8182D}"/>
                </a:ext>
              </a:extLst>
            </p:cNvPr>
            <p:cNvSpPr txBox="1"/>
            <p:nvPr/>
          </p:nvSpPr>
          <p:spPr>
            <a:xfrm>
              <a:off x="2803448" y="3297397"/>
              <a:ext cx="8973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 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12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12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12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12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12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r>
                <a:rPr lang="en-US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=  -60</a:t>
              </a:r>
              <a:r>
                <a:rPr lang="th-TH" sz="4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lang="en-US" sz="48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AE72FC-F0A9-442D-BEC2-5F50C8D6E758}"/>
              </a:ext>
            </a:extLst>
          </p:cNvPr>
          <p:cNvGrpSpPr/>
          <p:nvPr/>
        </p:nvGrpSpPr>
        <p:grpSpPr>
          <a:xfrm>
            <a:off x="933018" y="4344907"/>
            <a:ext cx="5472975" cy="584775"/>
            <a:chOff x="933018" y="4344907"/>
            <a:chExt cx="5472975" cy="58477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25D37ED-48DB-4BB5-B0BB-05974B86EA75}"/>
                </a:ext>
              </a:extLst>
            </p:cNvPr>
            <p:cNvSpPr txBox="1"/>
            <p:nvPr/>
          </p:nvSpPr>
          <p:spPr>
            <a:xfrm>
              <a:off x="1151438" y="434490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การคูณจำนวนเต็มลบด้วยจำนวนเต็มบวก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C9E8120-C316-47AC-823E-D7E51092B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4575051"/>
              <a:ext cx="112864" cy="11120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4C209EE-EF4A-4126-93AD-EB775588776A}"/>
              </a:ext>
            </a:extLst>
          </p:cNvPr>
          <p:cNvGrpSpPr/>
          <p:nvPr/>
        </p:nvGrpSpPr>
        <p:grpSpPr>
          <a:xfrm>
            <a:off x="576314" y="4945382"/>
            <a:ext cx="11039374" cy="935308"/>
            <a:chOff x="576314" y="4945382"/>
            <a:chExt cx="11039374" cy="93530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E68B960-8082-4ACB-AD6E-3AE192EFA3EA}"/>
                </a:ext>
              </a:extLst>
            </p:cNvPr>
            <p:cNvSpPr/>
            <p:nvPr/>
          </p:nvSpPr>
          <p:spPr>
            <a:xfrm>
              <a:off x="576314" y="4945382"/>
              <a:ext cx="11039374" cy="935308"/>
            </a:xfrm>
            <a:prstGeom prst="roundRect">
              <a:avLst>
                <a:gd name="adj" fmla="val 15710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EAC0A9-0592-40B0-BE0A-768E2FE05C5F}"/>
                </a:ext>
              </a:extLst>
            </p:cNvPr>
            <p:cNvGrpSpPr/>
            <p:nvPr/>
          </p:nvGrpSpPr>
          <p:grpSpPr>
            <a:xfrm>
              <a:off x="3465284" y="5035390"/>
              <a:ext cx="5218037" cy="830997"/>
              <a:chOff x="1925732" y="5287184"/>
              <a:chExt cx="5218037" cy="8309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EDE7A11-CD70-4977-BBDB-3BC09C7BC91C}"/>
                      </a:ext>
                    </a:extLst>
                  </p:cNvPr>
                  <p:cNvSpPr txBox="1"/>
                  <p:nvPr/>
                </p:nvSpPr>
                <p:spPr>
                  <a:xfrm>
                    <a:off x="1925732" y="5287184"/>
                    <a:ext cx="168377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defRPr/>
                    </a:pPr>
                    <a:r>
                      <a:rPr lang="th-TH" sz="48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(-7) </a:t>
                    </a:r>
                    <a14:m>
                      <m:oMath xmlns:m="http://schemas.openxmlformats.org/officeDocument/2006/math">
                        <m:r>
                          <a:rPr lang="th-TH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</m:t>
                        </m:r>
                      </m:oMath>
                    </a14:m>
                    <a:r>
                      <a:rPr lang="th-TH" sz="48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3</a:t>
                    </a:r>
                    <a:endParaRPr lang="en-US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EDE7A11-CD70-4977-BBDB-3BC09C7BC9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5732" y="5287184"/>
                    <a:ext cx="1683771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245" t="-16912" r="-11191" b="-382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936BFD9-C7E1-47CD-96D0-9177029DD015}"/>
                      </a:ext>
                    </a:extLst>
                  </p:cNvPr>
                  <p:cNvSpPr txBox="1"/>
                  <p:nvPr/>
                </p:nvSpPr>
                <p:spPr>
                  <a:xfrm>
                    <a:off x="3559091" y="5287184"/>
                    <a:ext cx="358467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=  </a:t>
                    </a:r>
                    <a:r>
                      <a:rPr lang="th-TH" sz="48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3 </a:t>
                    </a:r>
                    <a14:m>
                      <m:oMath xmlns:m="http://schemas.openxmlformats.org/officeDocument/2006/math">
                        <m:r>
                          <a:rPr lang="th-TH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</m:oMath>
                    </a14:m>
                    <a:r>
                      <a:rPr lang="en-US" sz="48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th-TH" sz="48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(-7)  </a:t>
                    </a:r>
                    <a:r>
                      <a:rPr lang="en-US" sz="48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=  -21</a:t>
                    </a:r>
                    <a:r>
                      <a:rPr lang="th-TH" sz="48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endParaRPr lang="en-US" sz="48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936BFD9-C7E1-47CD-96D0-9177029DD0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9091" y="5287184"/>
                    <a:ext cx="3584678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653" t="-13235" r="-11565" b="-419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1D0718-A278-452F-86E7-38E3391BD6EC}"/>
              </a:ext>
            </a:extLst>
          </p:cNvPr>
          <p:cNvGrpSpPr/>
          <p:nvPr/>
        </p:nvGrpSpPr>
        <p:grpSpPr>
          <a:xfrm>
            <a:off x="3917182" y="5634326"/>
            <a:ext cx="2905498" cy="1073770"/>
            <a:chOff x="3917182" y="5634326"/>
            <a:chExt cx="2905498" cy="107377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550AF42-18A9-4DE2-91B1-DED3D5F03E64}"/>
                </a:ext>
              </a:extLst>
            </p:cNvPr>
            <p:cNvGrpSpPr/>
            <p:nvPr/>
          </p:nvGrpSpPr>
          <p:grpSpPr>
            <a:xfrm>
              <a:off x="4528039" y="5634326"/>
              <a:ext cx="1683786" cy="414285"/>
              <a:chOff x="4528039" y="5632815"/>
              <a:chExt cx="1683786" cy="49476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6BFCD97-94E1-454C-88C7-8F280BCC9C9C}"/>
                  </a:ext>
                </a:extLst>
              </p:cNvPr>
              <p:cNvCxnSpPr/>
              <p:nvPr/>
            </p:nvCxnSpPr>
            <p:spPr>
              <a:xfrm rot="10800000" flipV="1">
                <a:off x="6211825" y="5632815"/>
                <a:ext cx="0" cy="494760"/>
              </a:xfrm>
              <a:prstGeom prst="line">
                <a:avLst/>
              </a:prstGeom>
              <a:ln w="38100">
                <a:solidFill>
                  <a:srgbClr val="92428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FA95CD0-1D4C-45D2-A1A4-572D9A7E1824}"/>
                  </a:ext>
                </a:extLst>
              </p:cNvPr>
              <p:cNvCxnSpPr/>
              <p:nvPr/>
            </p:nvCxnSpPr>
            <p:spPr>
              <a:xfrm rot="10800000" flipV="1">
                <a:off x="4528039" y="5632815"/>
                <a:ext cx="0" cy="494760"/>
              </a:xfrm>
              <a:prstGeom prst="line">
                <a:avLst/>
              </a:prstGeom>
              <a:ln w="38100">
                <a:solidFill>
                  <a:srgbClr val="92428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39B7A0D-2BE2-4F9A-993E-5F732E7213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8039" y="6048613"/>
              <a:ext cx="1683785" cy="0"/>
            </a:xfrm>
            <a:prstGeom prst="line">
              <a:avLst/>
            </a:prstGeom>
            <a:ln w="38100">
              <a:solidFill>
                <a:srgbClr val="92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AD7D084-1966-4CAA-8216-38BD21FA6BA7}"/>
                </a:ext>
              </a:extLst>
            </p:cNvPr>
            <p:cNvGrpSpPr/>
            <p:nvPr/>
          </p:nvGrpSpPr>
          <p:grpSpPr>
            <a:xfrm>
              <a:off x="3917182" y="6154098"/>
              <a:ext cx="2905498" cy="553998"/>
              <a:chOff x="5139805" y="7108058"/>
              <a:chExt cx="2905498" cy="553998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72E50A8-5C31-4F58-8414-0AD234BB4094}"/>
                  </a:ext>
                </a:extLst>
              </p:cNvPr>
              <p:cNvSpPr/>
              <p:nvPr/>
            </p:nvSpPr>
            <p:spPr>
              <a:xfrm>
                <a:off x="5139805" y="7125026"/>
                <a:ext cx="2905498" cy="431967"/>
              </a:xfrm>
              <a:prstGeom prst="roundRect">
                <a:avLst>
                  <a:gd name="adj" fmla="val 50000"/>
                </a:avLst>
              </a:prstGeom>
              <a:solidFill>
                <a:srgbClr val="E6D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BB0D6AF-121D-48F9-A193-D3BD4CA7C822}"/>
                  </a:ext>
                </a:extLst>
              </p:cNvPr>
              <p:cNvSpPr txBox="1"/>
              <p:nvPr/>
            </p:nvSpPr>
            <p:spPr>
              <a:xfrm>
                <a:off x="5255752" y="7108058"/>
                <a:ext cx="266451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lang="th-TH" sz="30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สมบัติการสลับที่การคูณ</a:t>
                </a:r>
                <a:endParaRPr lang="en-US" sz="3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513ABC4-C889-4037-9A66-4AF3E9ABD3F8}"/>
              </a:ext>
            </a:extLst>
          </p:cNvPr>
          <p:cNvSpPr txBox="1"/>
          <p:nvPr/>
        </p:nvSpPr>
        <p:spPr>
          <a:xfrm>
            <a:off x="833625" y="1157981"/>
            <a:ext cx="225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การคูณจำนวนเต็ม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8AF3393-8294-4476-AA0E-32441E199DD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13" y="318646"/>
            <a:ext cx="6287975" cy="8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E7EC77-3EDE-4091-8E78-96D1FC762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632DE57-6A97-4B17-A466-3C61840C2C22}"/>
              </a:ext>
            </a:extLst>
          </p:cNvPr>
          <p:cNvSpPr/>
          <p:nvPr/>
        </p:nvSpPr>
        <p:spPr>
          <a:xfrm>
            <a:off x="550148" y="1160975"/>
            <a:ext cx="2817892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3BC756E-0EEC-481D-9DA7-0BE665B946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8C3FFD0-ED58-4911-A817-A64ED01FEED4}"/>
              </a:ext>
            </a:extLst>
          </p:cNvPr>
          <p:cNvGrpSpPr/>
          <p:nvPr/>
        </p:nvGrpSpPr>
        <p:grpSpPr>
          <a:xfrm>
            <a:off x="576314" y="5766588"/>
            <a:ext cx="11039374" cy="830760"/>
            <a:chOff x="576314" y="5766588"/>
            <a:chExt cx="11039374" cy="83076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1C11DF2-3F3F-4CF1-9C2F-D81A63DC4C98}"/>
                </a:ext>
              </a:extLst>
            </p:cNvPr>
            <p:cNvSpPr/>
            <p:nvPr/>
          </p:nvSpPr>
          <p:spPr>
            <a:xfrm>
              <a:off x="576314" y="5766588"/>
              <a:ext cx="11039374" cy="776330"/>
            </a:xfrm>
            <a:prstGeom prst="roundRect">
              <a:avLst>
                <a:gd name="adj" fmla="val 15710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3DC61B1-A46B-44B3-A36D-7C2D6A51E386}"/>
                </a:ext>
              </a:extLst>
            </p:cNvPr>
            <p:cNvGrpSpPr/>
            <p:nvPr/>
          </p:nvGrpSpPr>
          <p:grpSpPr>
            <a:xfrm>
              <a:off x="3168645" y="5827907"/>
              <a:ext cx="5505324" cy="769441"/>
              <a:chOff x="1619741" y="5287184"/>
              <a:chExt cx="5505324" cy="7694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D3758B38-4DCD-41B9-A1B8-D756264F008F}"/>
                      </a:ext>
                    </a:extLst>
                  </p:cNvPr>
                  <p:cNvSpPr txBox="1"/>
                  <p:nvPr/>
                </p:nvSpPr>
                <p:spPr>
                  <a:xfrm>
                    <a:off x="1619741" y="5287184"/>
                    <a:ext cx="2023433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defRPr/>
                    </a:pPr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(-3) </a:t>
                    </a:r>
                    <a14:m>
                      <m:oMath xmlns:m="http://schemas.openxmlformats.org/officeDocument/2006/math">
                        <m:r>
                          <a:rPr lang="th-TH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</m:oMath>
                    </a14:m>
                    <a:r>
                      <a:rPr lang="en-US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(-7)</a:t>
                    </a:r>
                    <a:endParaRPr lang="en-US" sz="40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D3758B38-4DCD-41B9-A1B8-D756264F00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741" y="5287184"/>
                    <a:ext cx="2023433" cy="76944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2349" t="-16667" r="-6627" b="-365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1BA2178F-D2BD-4122-AF4E-663B7AD509E0}"/>
                      </a:ext>
                    </a:extLst>
                  </p:cNvPr>
                  <p:cNvSpPr txBox="1"/>
                  <p:nvPr/>
                </p:nvSpPr>
                <p:spPr>
                  <a:xfrm>
                    <a:off x="3559091" y="5287184"/>
                    <a:ext cx="3565974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=  </a:t>
                    </a:r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|-3|</a:t>
                    </a:r>
                    <a:r>
                      <a:rPr lang="th-TH" sz="40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th-TH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</m:oMath>
                    </a14:m>
                    <a:r>
                      <a:rPr lang="th-TH" sz="40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|-7| </a:t>
                    </a:r>
                    <a:r>
                      <a:rPr lang="en-US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=  21</a:t>
                    </a:r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endParaRPr lang="en-US" sz="4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1BA2178F-D2BD-4122-AF4E-663B7AD509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9091" y="5287184"/>
                    <a:ext cx="3565974" cy="76944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009" t="-12698" r="-5470" b="-404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612EA8-9726-4308-9F7F-303874B2A671}"/>
              </a:ext>
            </a:extLst>
          </p:cNvPr>
          <p:cNvGrpSpPr/>
          <p:nvPr/>
        </p:nvGrpSpPr>
        <p:grpSpPr>
          <a:xfrm>
            <a:off x="933018" y="1758247"/>
            <a:ext cx="10213100" cy="1048963"/>
            <a:chOff x="933018" y="1758247"/>
            <a:chExt cx="10213100" cy="104896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9A35B0-500E-4F94-84E4-71A19D4BA2C3}"/>
                </a:ext>
              </a:extLst>
            </p:cNvPr>
            <p:cNvSpPr txBox="1"/>
            <p:nvPr/>
          </p:nvSpPr>
          <p:spPr>
            <a:xfrm>
              <a:off x="1151438" y="1758247"/>
              <a:ext cx="99946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การคูณจำนวนเต็มบวกด้วยจำนวนเต็มลบ และการคูณจำนวนเต็มลบด้วยจำนวนเต็มบวก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2B336FF-D336-44BC-A2EA-A53E8D52F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1988391"/>
              <a:ext cx="112864" cy="11120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275A5E4-B91F-44C9-91D7-DB89763F487A}"/>
                </a:ext>
              </a:extLst>
            </p:cNvPr>
            <p:cNvSpPr/>
            <p:nvPr/>
          </p:nvSpPr>
          <p:spPr>
            <a:xfrm>
              <a:off x="1151439" y="2253212"/>
              <a:ext cx="988912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0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ให้นำค่าสัมบูรณ์ของจำนวนทั้งสองมาคูณกัน แล้วเขียนคำตอบเป็นจำนวนตรงข้ามของผลคูณนั้น</a:t>
              </a:r>
              <a:endParaRPr lang="en-US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85FDDC7-1AB8-4633-BDEB-5266AF7493E7}"/>
              </a:ext>
            </a:extLst>
          </p:cNvPr>
          <p:cNvGrpSpPr/>
          <p:nvPr/>
        </p:nvGrpSpPr>
        <p:grpSpPr>
          <a:xfrm>
            <a:off x="576314" y="2767803"/>
            <a:ext cx="11039374" cy="1952912"/>
            <a:chOff x="576314" y="2767803"/>
            <a:chExt cx="11039374" cy="195291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7E81E35F-2622-49FE-A109-79CF082F20E4}"/>
                </a:ext>
              </a:extLst>
            </p:cNvPr>
            <p:cNvSpPr/>
            <p:nvPr/>
          </p:nvSpPr>
          <p:spPr>
            <a:xfrm>
              <a:off x="576314" y="2767803"/>
              <a:ext cx="11039374" cy="1813636"/>
            </a:xfrm>
            <a:prstGeom prst="roundRect">
              <a:avLst>
                <a:gd name="adj" fmla="val 11921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1541018-1FEF-4EFF-9DDB-22ADE73BD925}"/>
                </a:ext>
              </a:extLst>
            </p:cNvPr>
            <p:cNvGrpSpPr/>
            <p:nvPr/>
          </p:nvGrpSpPr>
          <p:grpSpPr>
            <a:xfrm>
              <a:off x="3991189" y="2769891"/>
              <a:ext cx="4209622" cy="1950824"/>
              <a:chOff x="4060078" y="3027255"/>
              <a:chExt cx="4209622" cy="19508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19ECF02-DDE8-4DFB-ABA4-E3223B5CBF0F}"/>
                      </a:ext>
                    </a:extLst>
                  </p:cNvPr>
                  <p:cNvSpPr txBox="1"/>
                  <p:nvPr/>
                </p:nvSpPr>
                <p:spPr>
                  <a:xfrm>
                    <a:off x="5526509" y="3617946"/>
                    <a:ext cx="2169691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en-US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=  </a:t>
                    </a:r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-(</a:t>
                    </a:r>
                    <a:r>
                      <a:rPr lang="en-US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3 </a:t>
                    </a:r>
                    <a14:m>
                      <m:oMath xmlns:m="http://schemas.openxmlformats.org/officeDocument/2006/math">
                        <m:r>
                          <a:rPr lang="th-TH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</m:oMath>
                    </a14:m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en-US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7</a:t>
                    </a:r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) </a:t>
                    </a:r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19ECF02-DDE8-4DFB-ABA4-E3223B5CBF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509" y="3617946"/>
                    <a:ext cx="2169691" cy="76944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1236" t="-16667" r="-15449" b="-365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AD89A1C-0251-4F6A-84A7-1EEC20C31BA8}"/>
                  </a:ext>
                </a:extLst>
              </p:cNvPr>
              <p:cNvSpPr txBox="1"/>
              <p:nvPr/>
            </p:nvSpPr>
            <p:spPr>
              <a:xfrm>
                <a:off x="5526509" y="4208638"/>
                <a:ext cx="14991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4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 </a:t>
                </a:r>
                <a:r>
                  <a:rPr lang="th-TH" sz="4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</a:t>
                </a:r>
                <a:r>
                  <a:rPr lang="en-US" sz="4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21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9BC1881-8B5C-4685-A106-C90CB555EDCB}"/>
                      </a:ext>
                    </a:extLst>
                  </p:cNvPr>
                  <p:cNvSpPr txBox="1"/>
                  <p:nvPr/>
                </p:nvSpPr>
                <p:spPr>
                  <a:xfrm>
                    <a:off x="4060078" y="3027255"/>
                    <a:ext cx="1534173" cy="76944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3</a:t>
                    </a:r>
                    <a:r>
                      <a:rPr kumimoji="0" lang="th-TH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th-TH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</m:oMath>
                    </a14:m>
                    <a:r>
                      <a:rPr kumimoji="0" lang="en-US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rPr>
                      <a:t> </a:t>
                    </a:r>
                    <a:r>
                      <a:rPr kumimoji="0" lang="th-TH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rPr>
                      <a:t>(-7)</a:t>
                    </a:r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+mn-ea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9BC1881-8B5C-4685-A106-C90CB555E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0078" y="3027255"/>
                    <a:ext cx="1534173" cy="76944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335" t="-16535" r="-14741" b="-354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C08F45A3-6B33-40E7-AFBD-2F9E6023B503}"/>
                      </a:ext>
                    </a:extLst>
                  </p:cNvPr>
                  <p:cNvSpPr txBox="1"/>
                  <p:nvPr/>
                </p:nvSpPr>
                <p:spPr>
                  <a:xfrm>
                    <a:off x="5526509" y="3027255"/>
                    <a:ext cx="2743191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en-US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=  -(</a:t>
                    </a:r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|3| </a:t>
                    </a:r>
                    <a14:m>
                      <m:oMath xmlns:m="http://schemas.openxmlformats.org/officeDocument/2006/math">
                        <m:r>
                          <a:rPr lang="th-TH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</m:oMath>
                    </a14:m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|-7|</a:t>
                    </a:r>
                    <a:r>
                      <a:rPr lang="en-US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)</a:t>
                    </a:r>
                    <a:r>
                      <a:rPr lang="th-TH" sz="4400" b="1" dirty="0">
                        <a:solidFill>
                          <a:prstClr val="black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C08F45A3-6B33-40E7-AFBD-2F9E6023B5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509" y="3027255"/>
                    <a:ext cx="2743191" cy="76944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8889" t="-16535" r="-10444" b="-354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3994EC0-5FD1-446E-9125-B1878B2E9C6C}"/>
              </a:ext>
            </a:extLst>
          </p:cNvPr>
          <p:cNvGrpSpPr/>
          <p:nvPr/>
        </p:nvGrpSpPr>
        <p:grpSpPr>
          <a:xfrm>
            <a:off x="933018" y="4744149"/>
            <a:ext cx="7982382" cy="1045049"/>
            <a:chOff x="933018" y="4744149"/>
            <a:chExt cx="7982382" cy="104504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4A6C59B-2D2F-495A-A623-5E2DBF0A9136}"/>
                </a:ext>
              </a:extLst>
            </p:cNvPr>
            <p:cNvSpPr txBox="1"/>
            <p:nvPr/>
          </p:nvSpPr>
          <p:spPr>
            <a:xfrm>
              <a:off x="1151438" y="4744149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การคูณจำนวนเต็มลบด้วยจำนวนเต็มลบ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C0D011E-77DD-4C22-B287-75D316BB6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4974293"/>
              <a:ext cx="112864" cy="111204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D802B89-319E-4BA0-87A0-1BC2790C07DB}"/>
                </a:ext>
              </a:extLst>
            </p:cNvPr>
            <p:cNvSpPr/>
            <p:nvPr/>
          </p:nvSpPr>
          <p:spPr>
            <a:xfrm>
              <a:off x="1151439" y="5235200"/>
              <a:ext cx="776396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0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ให้นำค่าสัมบูรณ์ของจำนวนทั้งสองมาคูณกัน จะได้ผลคูณเป็นจำนวนเต็มบวก</a:t>
              </a:r>
              <a:endParaRPr lang="en-US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37A4C36-D375-47B9-A7E7-C1985DED848A}"/>
              </a:ext>
            </a:extLst>
          </p:cNvPr>
          <p:cNvSpPr txBox="1"/>
          <p:nvPr/>
        </p:nvSpPr>
        <p:spPr>
          <a:xfrm>
            <a:off x="833625" y="1157981"/>
            <a:ext cx="225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การคูณจำนวนเต็ม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4412618-D3CA-46B0-9C5F-69F6B70EE8E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13" y="318646"/>
            <a:ext cx="6287975" cy="834119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28BFE7-E376-44FD-B0D3-93FDF073B5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E18D5B8-D195-4AA6-9A1A-B9E2C7DC2E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FBE096B-ECA9-4EEF-B617-B09D26E97E59}"/>
              </a:ext>
            </a:extLst>
          </p:cNvPr>
          <p:cNvGrpSpPr/>
          <p:nvPr/>
        </p:nvGrpSpPr>
        <p:grpSpPr>
          <a:xfrm>
            <a:off x="576314" y="3635332"/>
            <a:ext cx="11039374" cy="2346367"/>
            <a:chOff x="576314" y="3635332"/>
            <a:chExt cx="11039374" cy="234636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B2C7039-4BFD-4FA4-BE66-251385709973}"/>
                </a:ext>
              </a:extLst>
            </p:cNvPr>
            <p:cNvSpPr/>
            <p:nvPr/>
          </p:nvSpPr>
          <p:spPr>
            <a:xfrm>
              <a:off x="576314" y="3635332"/>
              <a:ext cx="11039374" cy="2346367"/>
            </a:xfrm>
            <a:prstGeom prst="roundRect">
              <a:avLst>
                <a:gd name="adj" fmla="val 15710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0B7776D-B0A6-48CC-9889-BDF2A97D1613}"/>
                    </a:ext>
                  </a:extLst>
                </p:cNvPr>
                <p:cNvSpPr txBox="1"/>
                <p:nvPr/>
              </p:nvSpPr>
              <p:spPr>
                <a:xfrm>
                  <a:off x="4133991" y="3888974"/>
                  <a:ext cx="392401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20</a:t>
                  </a:r>
                  <a:r>
                    <a:rPr kumimoji="0" lang="th-TH" sz="44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= </a:t>
                  </a:r>
                  <a:r>
                    <a:rPr lang="th-TH" sz="4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5</a:t>
                  </a:r>
                  <a:r>
                    <a:rPr kumimoji="0" lang="th-TH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th-TH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kumimoji="0" lang="th-TH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4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4</a:t>
                  </a:r>
                  <a:r>
                    <a:rPr kumimoji="0" lang="th-TH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0B7776D-B0A6-48CC-9889-BDF2A97D1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991" y="3888974"/>
                  <a:ext cx="3924019" cy="769441"/>
                </a:xfrm>
                <a:prstGeom prst="rect">
                  <a:avLst/>
                </a:prstGeom>
                <a:blipFill>
                  <a:blip r:embed="rId4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E2B619-1621-43C9-89F3-10CDC3D29309}"/>
                </a:ext>
              </a:extLst>
            </p:cNvPr>
            <p:cNvSpPr txBox="1"/>
            <p:nvPr/>
          </p:nvSpPr>
          <p:spPr>
            <a:xfrm>
              <a:off x="3422200" y="4632134"/>
              <a:ext cx="39240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rPr>
                <a:t>20 ÷ 5</a:t>
              </a:r>
              <a:r>
                <a:rPr kumimoji="0" lang="th-TH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rPr>
                <a:t>= </a:t>
              </a:r>
              <a:r>
                <a:rPr lang="th-TH" sz="4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8B1DF3E-2B97-4948-87C6-E3C675A72F41}"/>
              </a:ext>
            </a:extLst>
          </p:cNvPr>
          <p:cNvGrpSpPr/>
          <p:nvPr/>
        </p:nvGrpSpPr>
        <p:grpSpPr>
          <a:xfrm>
            <a:off x="576314" y="1416107"/>
            <a:ext cx="11039374" cy="1245105"/>
            <a:chOff x="576314" y="1416107"/>
            <a:chExt cx="11039374" cy="124510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4163A7F-A85A-4554-8B8D-8FDA3E02D331}"/>
                </a:ext>
              </a:extLst>
            </p:cNvPr>
            <p:cNvSpPr/>
            <p:nvPr/>
          </p:nvSpPr>
          <p:spPr>
            <a:xfrm>
              <a:off x="576314" y="1416107"/>
              <a:ext cx="11039374" cy="1245105"/>
            </a:xfrm>
            <a:prstGeom prst="roundRect">
              <a:avLst>
                <a:gd name="adj" fmla="val 11921"/>
              </a:avLst>
            </a:prstGeom>
            <a:solidFill>
              <a:srgbClr val="23AD97">
                <a:alpha val="5000"/>
              </a:srgbClr>
            </a:solidFill>
            <a:ln>
              <a:solidFill>
                <a:srgbClr val="23AD9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FD90EA8-53FB-40E8-BE48-8DF2EB093A68}"/>
                    </a:ext>
                  </a:extLst>
                </p:cNvPr>
                <p:cNvSpPr txBox="1"/>
                <p:nvPr/>
              </p:nvSpPr>
              <p:spPr>
                <a:xfrm>
                  <a:off x="3473764" y="1789753"/>
                  <a:ext cx="52444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th-TH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ตัวตั้ง  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= </a:t>
                  </a:r>
                  <a:r>
                    <a:rPr lang="th-TH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ตัวหาร  </a:t>
                  </a:r>
                  <a14:m>
                    <m:oMath xmlns:m="http://schemas.openxmlformats.org/officeDocument/2006/math">
                      <m:r>
                        <a:rPr lang="th-TH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th-TH" sz="4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 ผลหาร </a:t>
                  </a:r>
                  <a:endParaRPr lang="en-US" sz="48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FD90EA8-53FB-40E8-BE48-8DF2EB093A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3764" y="1789753"/>
                  <a:ext cx="5244473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4535" t="-16912" r="-6860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53601C5-62EA-493F-8F2D-C903B468FD6B}"/>
              </a:ext>
            </a:extLst>
          </p:cNvPr>
          <p:cNvGrpSpPr/>
          <p:nvPr/>
        </p:nvGrpSpPr>
        <p:grpSpPr>
          <a:xfrm>
            <a:off x="550148" y="1168595"/>
            <a:ext cx="2817892" cy="595181"/>
            <a:chOff x="550148" y="1168595"/>
            <a:chExt cx="2817892" cy="59518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383285F-7C54-47FE-B30E-6A2549B38D21}"/>
                </a:ext>
              </a:extLst>
            </p:cNvPr>
            <p:cNvSpPr/>
            <p:nvPr/>
          </p:nvSpPr>
          <p:spPr>
            <a:xfrm>
              <a:off x="550148" y="1168595"/>
              <a:ext cx="2817892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3781F9-CEFC-4996-AB0C-E3EC6277C7BB}"/>
                </a:ext>
              </a:extLst>
            </p:cNvPr>
            <p:cNvSpPr txBox="1"/>
            <p:nvPr/>
          </p:nvSpPr>
          <p:spPr>
            <a:xfrm>
              <a:off x="807977" y="1179001"/>
              <a:ext cx="23022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การหารจำนวนเต็ม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F01214A-84D9-4049-B669-55BC91255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815194-8B82-42BB-BF1E-A3554C38F0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E877DD1-001A-45EC-9B21-EAE3BB017F13}"/>
              </a:ext>
            </a:extLst>
          </p:cNvPr>
          <p:cNvGrpSpPr/>
          <p:nvPr/>
        </p:nvGrpSpPr>
        <p:grpSpPr>
          <a:xfrm>
            <a:off x="933018" y="3034858"/>
            <a:ext cx="5472975" cy="584775"/>
            <a:chOff x="933018" y="3034858"/>
            <a:chExt cx="5472975" cy="5847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7290B0-B772-4F90-8D11-A845C8634B31}"/>
                </a:ext>
              </a:extLst>
            </p:cNvPr>
            <p:cNvSpPr txBox="1"/>
            <p:nvPr/>
          </p:nvSpPr>
          <p:spPr>
            <a:xfrm>
              <a:off x="1151438" y="3034858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การหารจำนวนเต็มบวกด้วยจำนวนเต็มบวก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631329D-2040-4B4D-BD07-1CC36ABEC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3265002"/>
              <a:ext cx="112864" cy="11120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837582-CD58-4958-A087-F5DFDA651361}"/>
              </a:ext>
            </a:extLst>
          </p:cNvPr>
          <p:cNvGrpSpPr/>
          <p:nvPr/>
        </p:nvGrpSpPr>
        <p:grpSpPr>
          <a:xfrm>
            <a:off x="1155701" y="5620282"/>
            <a:ext cx="9880600" cy="715959"/>
            <a:chOff x="1155701" y="5560648"/>
            <a:chExt cx="9880600" cy="71595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C016CD6-AB57-4752-8BAF-C2011606CAA7}"/>
                </a:ext>
              </a:extLst>
            </p:cNvPr>
            <p:cNvSpPr/>
            <p:nvPr/>
          </p:nvSpPr>
          <p:spPr>
            <a:xfrm>
              <a:off x="1155701" y="5560648"/>
              <a:ext cx="9880600" cy="6980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92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DBE63A-B453-4071-8A00-69040A9DFDA4}"/>
                </a:ext>
              </a:extLst>
            </p:cNvPr>
            <p:cNvSpPr/>
            <p:nvPr/>
          </p:nvSpPr>
          <p:spPr>
            <a:xfrm>
              <a:off x="1968908" y="5691832"/>
              <a:ext cx="82541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การหารจำนวนเต็มบวกด้วยจำนวนเต็มบวก จะได้ผลหารเป็นจำนวนเต็มบวก</a:t>
              </a:r>
              <a:endParaRPr lang="en-US" sz="3200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8D9FC53-155A-452D-B9BE-A03B374DB4B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13" y="318646"/>
            <a:ext cx="6287975" cy="8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FE6DFFBB-76DA-468F-B8AE-AB316445B6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36251A-BA97-4E63-8A7D-D325B2AF92D9}"/>
              </a:ext>
            </a:extLst>
          </p:cNvPr>
          <p:cNvSpPr/>
          <p:nvPr/>
        </p:nvSpPr>
        <p:spPr>
          <a:xfrm>
            <a:off x="550148" y="1168595"/>
            <a:ext cx="2817892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60C44-8383-4B05-A8AE-B00C414FC388}"/>
              </a:ext>
            </a:extLst>
          </p:cNvPr>
          <p:cNvSpPr txBox="1"/>
          <p:nvPr/>
        </p:nvSpPr>
        <p:spPr>
          <a:xfrm>
            <a:off x="807977" y="1179001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การหารจำนวนเต็ม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5" name="Picture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5C340E-7A34-4EC1-9DFF-4E7E0A984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423DD5-E05E-41FE-88F9-9D851167FA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EB16E5-6491-4496-9A54-7C99946A74DA}"/>
              </a:ext>
            </a:extLst>
          </p:cNvPr>
          <p:cNvGrpSpPr/>
          <p:nvPr/>
        </p:nvGrpSpPr>
        <p:grpSpPr>
          <a:xfrm>
            <a:off x="933018" y="1852227"/>
            <a:ext cx="8189603" cy="1032057"/>
            <a:chOff x="933018" y="1852227"/>
            <a:chExt cx="8189603" cy="103205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7DDE3A1-843A-43A5-9674-E86C7923ECE2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การหารจำนวนเต็มลบด้วยจำนวนเต็มลบ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EE8943B-AD92-4E5E-936C-1C611819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44E2461-359C-42C1-8182-D4F1543DB066}"/>
                </a:ext>
              </a:extLst>
            </p:cNvPr>
            <p:cNvSpPr/>
            <p:nvPr/>
          </p:nvSpPr>
          <p:spPr>
            <a:xfrm>
              <a:off x="1151439" y="2330286"/>
              <a:ext cx="797118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0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ให้นำค่าสัมบูรณ์ของจำนวนทั้งสองมาหารกัน จะได้ผลหารเป็นจำนวนเต็มบวก</a:t>
              </a:r>
              <a:endParaRPr lang="en-US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8321C0-DF43-4220-B92B-C63FDAC981F0}"/>
              </a:ext>
            </a:extLst>
          </p:cNvPr>
          <p:cNvGrpSpPr/>
          <p:nvPr/>
        </p:nvGrpSpPr>
        <p:grpSpPr>
          <a:xfrm>
            <a:off x="576314" y="2971800"/>
            <a:ext cx="11039374" cy="2908300"/>
            <a:chOff x="576314" y="2971800"/>
            <a:chExt cx="11039374" cy="29083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5F29B46-8749-41F6-BFC4-D0E87462A148}"/>
                </a:ext>
              </a:extLst>
            </p:cNvPr>
            <p:cNvSpPr/>
            <p:nvPr/>
          </p:nvSpPr>
          <p:spPr>
            <a:xfrm>
              <a:off x="576314" y="2971800"/>
              <a:ext cx="11039374" cy="2908300"/>
            </a:xfrm>
            <a:prstGeom prst="roundRect">
              <a:avLst>
                <a:gd name="adj" fmla="val 7459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F0C2A14-116F-4E2F-B1BB-DF59D8077CDD}"/>
                </a:ext>
              </a:extLst>
            </p:cNvPr>
            <p:cNvGrpSpPr/>
            <p:nvPr/>
          </p:nvGrpSpPr>
          <p:grpSpPr>
            <a:xfrm>
              <a:off x="3225376" y="3359714"/>
              <a:ext cx="5741248" cy="2423602"/>
              <a:chOff x="1556149" y="3112537"/>
              <a:chExt cx="5741248" cy="242360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65C077-8911-495F-B9B6-7123E07EC56E}"/>
                  </a:ext>
                </a:extLst>
              </p:cNvPr>
              <p:cNvSpPr txBox="1"/>
              <p:nvPr/>
            </p:nvSpPr>
            <p:spPr>
              <a:xfrm>
                <a:off x="1556149" y="3112537"/>
                <a:ext cx="27917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(-20) ÷ (-5) </a:t>
                </a:r>
                <a:endPara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23CD9-6F85-4C10-8BAA-B6B474C2E8A6}"/>
                  </a:ext>
                </a:extLst>
              </p:cNvPr>
              <p:cNvSpPr txBox="1"/>
              <p:nvPr/>
            </p:nvSpPr>
            <p:spPr>
              <a:xfrm>
                <a:off x="4266596" y="3112537"/>
                <a:ext cx="30308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-20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÷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|-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 </a:t>
                </a:r>
                <a:endPara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A6F289-9401-4600-8352-10A3E7A43526}"/>
                  </a:ext>
                </a:extLst>
              </p:cNvPr>
              <p:cNvSpPr txBox="1"/>
              <p:nvPr/>
            </p:nvSpPr>
            <p:spPr>
              <a:xfrm>
                <a:off x="4266596" y="3862673"/>
                <a:ext cx="24981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20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÷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5</a:t>
                </a:r>
                <a:endParaRPr lang="th-TH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5277D5-3360-48B7-96CB-A473733F0F7C}"/>
                  </a:ext>
                </a:extLst>
              </p:cNvPr>
              <p:cNvSpPr txBox="1"/>
              <p:nvPr/>
            </p:nvSpPr>
            <p:spPr>
              <a:xfrm>
                <a:off x="4266596" y="4612809"/>
                <a:ext cx="21393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 </a:t>
                </a:r>
                <a:endParaRPr lang="en-US" sz="5400" dirty="0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4B7E538-A2CC-4173-943E-D3463F8297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13" y="318646"/>
            <a:ext cx="6287975" cy="8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970E026-8440-4483-BE23-49F51597A6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6CF428C-BB87-4DCB-8D87-B5695CEF4913}"/>
              </a:ext>
            </a:extLst>
          </p:cNvPr>
          <p:cNvSpPr/>
          <p:nvPr/>
        </p:nvSpPr>
        <p:spPr>
          <a:xfrm>
            <a:off x="550148" y="1168595"/>
            <a:ext cx="2817892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11B80E-0409-460D-86D5-1A07269F4B98}"/>
              </a:ext>
            </a:extLst>
          </p:cNvPr>
          <p:cNvSpPr txBox="1"/>
          <p:nvPr/>
        </p:nvSpPr>
        <p:spPr>
          <a:xfrm>
            <a:off x="807977" y="1179001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การหารจำนวนเต็ม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54E2D6-9C87-431C-9936-E1D19A892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BDB504-5687-4303-96AD-C0132FD171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F5EBC79-C9A7-43D3-90AB-AFE4B8725C96}"/>
              </a:ext>
            </a:extLst>
          </p:cNvPr>
          <p:cNvGrpSpPr/>
          <p:nvPr/>
        </p:nvGrpSpPr>
        <p:grpSpPr>
          <a:xfrm>
            <a:off x="933018" y="1852227"/>
            <a:ext cx="10025903" cy="1032057"/>
            <a:chOff x="933018" y="1852227"/>
            <a:chExt cx="10025903" cy="10320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CDED0C-564F-42F1-B463-95AB722FDE9B}"/>
                </a:ext>
              </a:extLst>
            </p:cNvPr>
            <p:cNvSpPr txBox="1"/>
            <p:nvPr/>
          </p:nvSpPr>
          <p:spPr>
            <a:xfrm>
              <a:off x="1151439" y="1852227"/>
              <a:ext cx="49445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การหารจำนวนเต็มลบด้วยจำนวนเต็มบวก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DEA4CB2-866B-4A0A-BE61-DA15D366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2048F2-489C-45F5-9CF8-13552CAED909}"/>
                </a:ext>
              </a:extLst>
            </p:cNvPr>
            <p:cNvSpPr/>
            <p:nvPr/>
          </p:nvSpPr>
          <p:spPr>
            <a:xfrm>
              <a:off x="1151439" y="2330286"/>
              <a:ext cx="980748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0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ให้นำค่าสัมบูรณ์ของจำนวนทั้งสองมาหารกัน แล้วเขียนคำตอบเป็นจำนวนตรงข้ามของผลหารนั้น</a:t>
              </a:r>
              <a:endParaRPr lang="en-US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E488FD-B674-4A4C-BFE5-12882227B347}"/>
              </a:ext>
            </a:extLst>
          </p:cNvPr>
          <p:cNvGrpSpPr/>
          <p:nvPr/>
        </p:nvGrpSpPr>
        <p:grpSpPr>
          <a:xfrm>
            <a:off x="576314" y="2971800"/>
            <a:ext cx="11039374" cy="2908300"/>
            <a:chOff x="576314" y="2971800"/>
            <a:chExt cx="11039374" cy="29083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52F4C46-83FE-4B63-AD3B-A4CB09B48ED6}"/>
                </a:ext>
              </a:extLst>
            </p:cNvPr>
            <p:cNvSpPr/>
            <p:nvPr/>
          </p:nvSpPr>
          <p:spPr>
            <a:xfrm>
              <a:off x="576314" y="2971800"/>
              <a:ext cx="11039374" cy="2908300"/>
            </a:xfrm>
            <a:prstGeom prst="roundRect">
              <a:avLst>
                <a:gd name="adj" fmla="val 7459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555570-0DA2-46EA-A254-EFDFDFC0CF0A}"/>
                </a:ext>
              </a:extLst>
            </p:cNvPr>
            <p:cNvGrpSpPr/>
            <p:nvPr/>
          </p:nvGrpSpPr>
          <p:grpSpPr>
            <a:xfrm>
              <a:off x="2996988" y="3359714"/>
              <a:ext cx="6198024" cy="2423602"/>
              <a:chOff x="1556149" y="3112537"/>
              <a:chExt cx="6198024" cy="2423602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90191B-570A-4466-82EA-9791293FE23E}"/>
                  </a:ext>
                </a:extLst>
              </p:cNvPr>
              <p:cNvSpPr txBox="1"/>
              <p:nvPr/>
            </p:nvSpPr>
            <p:spPr>
              <a:xfrm>
                <a:off x="1556149" y="3112537"/>
                <a:ext cx="27917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(-20) ÷ 5 </a:t>
                </a:r>
                <a:endPara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20F423-0C37-4366-8924-669BE6FA92E7}"/>
                  </a:ext>
                </a:extLst>
              </p:cNvPr>
              <p:cNvSpPr txBox="1"/>
              <p:nvPr/>
            </p:nvSpPr>
            <p:spPr>
              <a:xfrm>
                <a:off x="4266596" y="3112537"/>
                <a:ext cx="34875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-(|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-20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÷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|) </a:t>
                </a:r>
                <a:endPara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D9678E3-B982-44B8-B2AD-6DF99F67AB27}"/>
                  </a:ext>
                </a:extLst>
              </p:cNvPr>
              <p:cNvSpPr txBox="1"/>
              <p:nvPr/>
            </p:nvSpPr>
            <p:spPr>
              <a:xfrm>
                <a:off x="4266596" y="3862673"/>
                <a:ext cx="27303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-(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20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÷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5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44EE31-75FF-4BD7-A386-A2AF0F94ABEC}"/>
                  </a:ext>
                </a:extLst>
              </p:cNvPr>
              <p:cNvSpPr txBox="1"/>
              <p:nvPr/>
            </p:nvSpPr>
            <p:spPr>
              <a:xfrm>
                <a:off x="4266596" y="4612809"/>
                <a:ext cx="21393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 </a:t>
                </a:r>
                <a:endParaRPr lang="en-US" sz="5400" dirty="0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EDC13E5-8E94-4486-A632-D9753E8A79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13" y="318646"/>
            <a:ext cx="6287975" cy="8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B9D19AC4-32AA-4448-AC68-B17A5A0793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D85AB9F-DF0E-4457-9AB6-AB61540B2592}"/>
              </a:ext>
            </a:extLst>
          </p:cNvPr>
          <p:cNvSpPr/>
          <p:nvPr/>
        </p:nvSpPr>
        <p:spPr>
          <a:xfrm>
            <a:off x="550148" y="1168595"/>
            <a:ext cx="2817892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8D86E-D22E-42C2-9DAE-BA06F7118150}"/>
              </a:ext>
            </a:extLst>
          </p:cNvPr>
          <p:cNvSpPr txBox="1"/>
          <p:nvPr/>
        </p:nvSpPr>
        <p:spPr>
          <a:xfrm>
            <a:off x="807977" y="1179001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การหารจำนวนเต็ม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D4E804-3163-4124-90FA-3BF8D02C7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3A86D0-B48B-442B-88D8-91E6B5A601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0F971C-5E5D-43C3-9701-892BB1B6E0F1}"/>
              </a:ext>
            </a:extLst>
          </p:cNvPr>
          <p:cNvGrpSpPr/>
          <p:nvPr/>
        </p:nvGrpSpPr>
        <p:grpSpPr>
          <a:xfrm>
            <a:off x="933018" y="1852227"/>
            <a:ext cx="10025903" cy="1032057"/>
            <a:chOff x="933018" y="1852227"/>
            <a:chExt cx="10025903" cy="10320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9220E4-3132-44BE-B0F3-C379A5E5420F}"/>
                </a:ext>
              </a:extLst>
            </p:cNvPr>
            <p:cNvSpPr txBox="1"/>
            <p:nvPr/>
          </p:nvSpPr>
          <p:spPr>
            <a:xfrm>
              <a:off x="1151439" y="1852227"/>
              <a:ext cx="49445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การหารจำนวนเต็มบวกด้วยจำนวนเต็มลบ</a:t>
              </a:r>
              <a:endParaRPr lang="en-US" sz="32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2187277-6C9F-48C8-AF8D-B5EC3BB49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82371"/>
              <a:ext cx="112864" cy="11120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E0FE9F-6F9A-48F4-9B5C-6D55E1BF31A0}"/>
                </a:ext>
              </a:extLst>
            </p:cNvPr>
            <p:cNvSpPr/>
            <p:nvPr/>
          </p:nvSpPr>
          <p:spPr>
            <a:xfrm>
              <a:off x="1151439" y="2330286"/>
              <a:ext cx="980748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0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ให้นำค่าสัมบูรณ์ของจำนวนทั้งสองมาหารกัน แล้วเขียนคำตอบเป็นจำนวนตรงข้ามของผลหารนั้น</a:t>
              </a:r>
              <a:endParaRPr lang="en-US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18C5F33-CE0F-45FE-A9CE-E33A4F401364}"/>
              </a:ext>
            </a:extLst>
          </p:cNvPr>
          <p:cNvGrpSpPr/>
          <p:nvPr/>
        </p:nvGrpSpPr>
        <p:grpSpPr>
          <a:xfrm>
            <a:off x="576314" y="2971800"/>
            <a:ext cx="11039374" cy="2908300"/>
            <a:chOff x="576314" y="2971800"/>
            <a:chExt cx="11039374" cy="29083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A150802-D2D1-4BF3-A1B9-4A70100464BF}"/>
                </a:ext>
              </a:extLst>
            </p:cNvPr>
            <p:cNvSpPr/>
            <p:nvPr/>
          </p:nvSpPr>
          <p:spPr>
            <a:xfrm>
              <a:off x="576314" y="2971800"/>
              <a:ext cx="11039374" cy="2908300"/>
            </a:xfrm>
            <a:prstGeom prst="roundRect">
              <a:avLst>
                <a:gd name="adj" fmla="val 7459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1DA096E-A034-41A6-9F66-C79161EA4380}"/>
                </a:ext>
              </a:extLst>
            </p:cNvPr>
            <p:cNvGrpSpPr/>
            <p:nvPr/>
          </p:nvGrpSpPr>
          <p:grpSpPr>
            <a:xfrm>
              <a:off x="3088694" y="3359714"/>
              <a:ext cx="6014612" cy="2423602"/>
              <a:chOff x="1556149" y="3112537"/>
              <a:chExt cx="6014612" cy="242360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6A1802-0249-4A13-AD35-9D8F616D15BC}"/>
                  </a:ext>
                </a:extLst>
              </p:cNvPr>
              <p:cNvSpPr txBox="1"/>
              <p:nvPr/>
            </p:nvSpPr>
            <p:spPr>
              <a:xfrm>
                <a:off x="1556149" y="3112537"/>
                <a:ext cx="27917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20 ÷ (-5) </a:t>
                </a:r>
                <a:endPara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73A3E5-A229-4974-98CB-459CCD3F95FF}"/>
                  </a:ext>
                </a:extLst>
              </p:cNvPr>
              <p:cNvSpPr txBox="1"/>
              <p:nvPr/>
            </p:nvSpPr>
            <p:spPr>
              <a:xfrm>
                <a:off x="4266596" y="3112537"/>
                <a:ext cx="33041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-(|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20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÷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|-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|) </a:t>
                </a:r>
                <a:endParaRPr lang="en-US" sz="5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92BCBA-B5DD-4F98-90FC-597D2BB22D5D}"/>
                  </a:ext>
                </a:extLst>
              </p:cNvPr>
              <p:cNvSpPr txBox="1"/>
              <p:nvPr/>
            </p:nvSpPr>
            <p:spPr>
              <a:xfrm>
                <a:off x="4266596" y="3862673"/>
                <a:ext cx="27303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-(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20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÷</a:t>
                </a:r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5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356AB4-4ECE-4321-8B11-CC1557430A61}"/>
                  </a:ext>
                </a:extLst>
              </p:cNvPr>
              <p:cNvSpPr txBox="1"/>
              <p:nvPr/>
            </p:nvSpPr>
            <p:spPr>
              <a:xfrm>
                <a:off x="4266596" y="4612809"/>
                <a:ext cx="21393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 </a:t>
                </a:r>
                <a:r>
                  <a:rPr lang="th-TH" sz="5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 </a:t>
                </a:r>
                <a:endParaRPr lang="en-US" sz="5400" dirty="0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4C01203-6713-4C03-9DF0-C3F8D228D7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13" y="318646"/>
            <a:ext cx="6287975" cy="8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87663E20-E8AE-48BC-A91E-4151997857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0756A8-E749-4929-983B-4F227980F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9E51BE8-0B17-4C81-805E-C7EDAEB41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AAF9E8E-BF69-42B7-B4F2-CB6E87355704}"/>
              </a:ext>
            </a:extLst>
          </p:cNvPr>
          <p:cNvSpPr/>
          <p:nvPr/>
        </p:nvSpPr>
        <p:spPr>
          <a:xfrm>
            <a:off x="576313" y="1583625"/>
            <a:ext cx="11039374" cy="4948884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6FE255-9BDE-42A4-B321-514AC323CBBC}"/>
              </a:ext>
            </a:extLst>
          </p:cNvPr>
          <p:cNvSpPr txBox="1"/>
          <p:nvPr/>
        </p:nvSpPr>
        <p:spPr>
          <a:xfrm>
            <a:off x="841445" y="1073119"/>
            <a:ext cx="8328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จับคู่โจทย์กับคำตอบที่สัมพันธ์กัน</a:t>
            </a:r>
            <a:endParaRPr lang="en-US" sz="32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9" name="Picture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E24420-31B5-48EF-BCE4-7755C4710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B4F77B0-50FF-40BF-B815-00E3CB4726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4910270"/>
            <a:ext cx="696034" cy="6857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DDA7F3C-1B2E-4B89-9602-44BDA3BA29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4119123"/>
            <a:ext cx="696034" cy="6857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84DD594-C183-446E-A716-A1F5C2DE61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3327978"/>
            <a:ext cx="696034" cy="6857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2FD8893-859E-457F-B4C5-B3614907A8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2536833"/>
            <a:ext cx="696034" cy="6857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4FEA56D-13C5-4E94-A407-4DF9CA9D13A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1745688"/>
            <a:ext cx="696034" cy="6857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38767D1-3A3E-4936-885F-974563CB6A3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85" y="5701417"/>
            <a:ext cx="696034" cy="68579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E3309A5-6935-44C0-AC6A-DA0E0B0BBDC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5701417"/>
            <a:ext cx="2941092" cy="6857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2718728-CE4F-4025-971B-5E6B67A40A4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4910270"/>
            <a:ext cx="2941092" cy="6857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77AFE34-B102-432F-9217-B998CA3AA78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4119123"/>
            <a:ext cx="2941092" cy="68579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C3FCA8C-3306-4F0F-9DE3-B38A4272C1B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3327978"/>
            <a:ext cx="2941092" cy="6857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2560C2C-5D5D-40BD-87E3-745F989A83C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2536833"/>
            <a:ext cx="2941092" cy="68579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A31C8A7-59CE-40FB-AF8E-ABDE0197CB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97" y="1745688"/>
            <a:ext cx="2941092" cy="6857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604EB2-CA0A-40CE-B4A3-7950E053A37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13" y="318646"/>
            <a:ext cx="6287975" cy="834119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ADD634-9645-4E99-B3E1-2DBF5F2353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216" y="6220342"/>
            <a:ext cx="937872" cy="4848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0AF4EB-73CE-4A59-8796-2E50C4DD4DD4}"/>
              </a:ext>
            </a:extLst>
          </p:cNvPr>
          <p:cNvGrpSpPr/>
          <p:nvPr/>
        </p:nvGrpSpPr>
        <p:grpSpPr>
          <a:xfrm>
            <a:off x="5680580" y="1991230"/>
            <a:ext cx="2306234" cy="1001606"/>
            <a:chOff x="5680580" y="1991230"/>
            <a:chExt cx="2306234" cy="10016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4B7F71C-0C30-492D-B0EA-C624C3276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9965" y="2115459"/>
              <a:ext cx="2146807" cy="766021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F609C38-EAB6-487F-8650-816AA22EE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1991230"/>
              <a:ext cx="232011" cy="2286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0434D07-789F-44DD-9F87-A7CBB2CB4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2764236"/>
              <a:ext cx="232011" cy="228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3B7BE86-F90D-4CC9-A64A-7CCBA68466E3}"/>
              </a:ext>
            </a:extLst>
          </p:cNvPr>
          <p:cNvGrpSpPr/>
          <p:nvPr/>
        </p:nvGrpSpPr>
        <p:grpSpPr>
          <a:xfrm>
            <a:off x="5680580" y="1991230"/>
            <a:ext cx="2306234" cy="1001606"/>
            <a:chOff x="5680580" y="1991230"/>
            <a:chExt cx="2306234" cy="10016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F115B95-7565-4F98-BC22-DD09AD0A7132}"/>
                </a:ext>
              </a:extLst>
            </p:cNvPr>
            <p:cNvCxnSpPr>
              <a:cxnSpLocks/>
            </p:cNvCxnSpPr>
            <p:nvPr/>
          </p:nvCxnSpPr>
          <p:spPr>
            <a:xfrm>
              <a:off x="5804893" y="2108193"/>
              <a:ext cx="2091879" cy="773287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87DA83F-19D5-4F36-9ED9-53AC856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1991230"/>
              <a:ext cx="232011" cy="2286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C0BC3F4-1437-4E78-A3E4-8880C1929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2764236"/>
              <a:ext cx="232011" cy="228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C4267-E18F-4D7D-8BA8-D3A42DA6E2E5}"/>
              </a:ext>
            </a:extLst>
          </p:cNvPr>
          <p:cNvGrpSpPr/>
          <p:nvPr/>
        </p:nvGrpSpPr>
        <p:grpSpPr>
          <a:xfrm>
            <a:off x="5680580" y="3554554"/>
            <a:ext cx="2306234" cy="1009712"/>
            <a:chOff x="5680580" y="3554554"/>
            <a:chExt cx="2306234" cy="100971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80502E3-FA3B-4FBE-86CF-96B306E52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8406" y="3693207"/>
              <a:ext cx="2092402" cy="768999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3BA3E8-3614-4672-B7CD-4BFF60A39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3554554"/>
              <a:ext cx="232011" cy="2286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5479A3A-9077-42C2-8645-A14BAF8FA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4335666"/>
              <a:ext cx="232011" cy="2286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B6F3E01-2FCA-4793-83BA-212E2BA0A4FB}"/>
              </a:ext>
            </a:extLst>
          </p:cNvPr>
          <p:cNvGrpSpPr/>
          <p:nvPr/>
        </p:nvGrpSpPr>
        <p:grpSpPr>
          <a:xfrm>
            <a:off x="5680580" y="3554554"/>
            <a:ext cx="2306234" cy="1009712"/>
            <a:chOff x="5680580" y="3554554"/>
            <a:chExt cx="2306234" cy="100971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FDAAD22-25D1-45B8-9D32-E99FEC06FAC8}"/>
                </a:ext>
              </a:extLst>
            </p:cNvPr>
            <p:cNvCxnSpPr>
              <a:cxnSpLocks/>
            </p:cNvCxnSpPr>
            <p:nvPr/>
          </p:nvCxnSpPr>
          <p:spPr>
            <a:xfrm>
              <a:off x="5771172" y="3666113"/>
              <a:ext cx="2099636" cy="804004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CDB30C9-A07A-43CD-B589-E2265820D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3554554"/>
              <a:ext cx="232011" cy="2286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EDF98D7-D65D-4532-9787-8D8A7FF80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4335666"/>
              <a:ext cx="232011" cy="2286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8BC6A86-F980-4C15-9037-E818B797DD49}"/>
              </a:ext>
            </a:extLst>
          </p:cNvPr>
          <p:cNvGrpSpPr/>
          <p:nvPr/>
        </p:nvGrpSpPr>
        <p:grpSpPr>
          <a:xfrm>
            <a:off x="5680580" y="5126086"/>
            <a:ext cx="2306234" cy="1032530"/>
            <a:chOff x="5680580" y="5126086"/>
            <a:chExt cx="2306234" cy="103253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8EC96F-0E9A-4E2C-9F70-FE84C8374F7A}"/>
                </a:ext>
              </a:extLst>
            </p:cNvPr>
            <p:cNvCxnSpPr>
              <a:cxnSpLocks/>
            </p:cNvCxnSpPr>
            <p:nvPr/>
          </p:nvCxnSpPr>
          <p:spPr>
            <a:xfrm>
              <a:off x="5771172" y="5232410"/>
              <a:ext cx="2099636" cy="804004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0544B45-BE0D-4807-9F07-BF5A5311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5126086"/>
              <a:ext cx="232011" cy="22860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2519F94-623B-48E3-854E-CCB6F341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5930016"/>
              <a:ext cx="232011" cy="228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F59A55-0D6C-4747-9D44-85476BE6393C}"/>
              </a:ext>
            </a:extLst>
          </p:cNvPr>
          <p:cNvGrpSpPr/>
          <p:nvPr/>
        </p:nvGrpSpPr>
        <p:grpSpPr>
          <a:xfrm>
            <a:off x="5680580" y="5126086"/>
            <a:ext cx="2306234" cy="1032530"/>
            <a:chOff x="5680580" y="5126086"/>
            <a:chExt cx="2306234" cy="103253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10D75DC-1309-4214-A83D-5F603ED74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8406" y="5259504"/>
              <a:ext cx="2092402" cy="768999"/>
            </a:xfrm>
            <a:prstGeom prst="line">
              <a:avLst/>
            </a:prstGeom>
            <a:ln w="44450">
              <a:solidFill>
                <a:srgbClr val="73B1F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E03F6AE-26D1-4D3E-A72F-ADBB2BADD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803" y="5126086"/>
              <a:ext cx="232011" cy="22860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FDFB2A1-4C9D-446C-9986-2B787BD3E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580" y="5930016"/>
              <a:ext cx="232011" cy="228600"/>
            </a:xfrm>
            <a:prstGeom prst="rect">
              <a:avLst/>
            </a:prstGeom>
          </p:spPr>
        </p:pic>
      </p:grpSp>
      <p:pic>
        <p:nvPicPr>
          <p:cNvPr id="66" name="Graphic 65">
            <a:extLst>
              <a:ext uri="{FF2B5EF4-FFF2-40B4-BE49-F238E27FC236}">
                <a16:creationId xmlns:a16="http://schemas.microsoft.com/office/drawing/2014/main" id="{FC9A4EC9-0CBD-4712-8A14-11F599B352C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79801" y="2208203"/>
            <a:ext cx="216569" cy="27432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87B68DD7-0FA9-4C80-A4F0-2E8553111443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78260" y="2974066"/>
            <a:ext cx="216568" cy="27432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085CB904-99AF-4F4F-AE28-DA6BEB119DD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82799" y="3788287"/>
            <a:ext cx="216568" cy="27432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67F58EDE-E500-4986-A755-6462BF7512A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82799" y="4562772"/>
            <a:ext cx="216568" cy="274320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F56F2264-6845-4359-B8F9-BD50303C091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88840" y="5358975"/>
            <a:ext cx="216568" cy="274320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2F44E008-D29F-43F4-B114-BC9CC23EC31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88840" y="6133906"/>
            <a:ext cx="21656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83EC99A3-2ED2-4D0E-BC8E-6E086726A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78B79E-2B78-4B2D-B3C0-64B5ED0FFC2D}"/>
              </a:ext>
            </a:extLst>
          </p:cNvPr>
          <p:cNvGrpSpPr/>
          <p:nvPr/>
        </p:nvGrpSpPr>
        <p:grpSpPr>
          <a:xfrm>
            <a:off x="550147" y="1168595"/>
            <a:ext cx="3342923" cy="595181"/>
            <a:chOff x="550147" y="1168595"/>
            <a:chExt cx="3342923" cy="59518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B96A689-9CC8-483F-A75A-240521D06C2B}"/>
                </a:ext>
              </a:extLst>
            </p:cNvPr>
            <p:cNvSpPr/>
            <p:nvPr/>
          </p:nvSpPr>
          <p:spPr>
            <a:xfrm>
              <a:off x="550147" y="1168595"/>
              <a:ext cx="3342923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4FBEDC-2FDE-4B57-8EDA-0DDA4CE9B1BD}"/>
                </a:ext>
              </a:extLst>
            </p:cNvPr>
            <p:cNvSpPr txBox="1"/>
            <p:nvPr/>
          </p:nvSpPr>
          <p:spPr>
            <a:xfrm>
              <a:off x="829239" y="1179001"/>
              <a:ext cx="27847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สมบัติของหนึ่งและศูนย์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3009F78-4BDA-4C0A-8682-19921B9E8D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2E3FC98-AB85-4EEF-82A4-16E746974D7A}"/>
              </a:ext>
            </a:extLst>
          </p:cNvPr>
          <p:cNvGrpSpPr/>
          <p:nvPr/>
        </p:nvGrpSpPr>
        <p:grpSpPr>
          <a:xfrm>
            <a:off x="933018" y="1852227"/>
            <a:ext cx="5472975" cy="584775"/>
            <a:chOff x="933018" y="1852227"/>
            <a:chExt cx="5472975" cy="58477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E19C28-2EB1-467A-99FD-16F7A812F316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สมบัติของ</a:t>
              </a:r>
              <a:r>
                <a:rPr lang="th-TH" sz="32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ศูนย์</a:t>
              </a:r>
              <a:endParaRPr lang="en-US" sz="32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6B8C7D-CB28-4683-BEAF-94365C69D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92881"/>
              <a:ext cx="112864" cy="11120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932C1-C315-4BEC-BF67-5199DC6764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071" y="320508"/>
            <a:ext cx="4405859" cy="8336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C5E069-8AFB-472A-8802-C6E882644566}"/>
              </a:ext>
            </a:extLst>
          </p:cNvPr>
          <p:cNvGrpSpPr/>
          <p:nvPr/>
        </p:nvGrpSpPr>
        <p:grpSpPr>
          <a:xfrm>
            <a:off x="546995" y="4505042"/>
            <a:ext cx="2678996" cy="2125455"/>
            <a:chOff x="546995" y="4505042"/>
            <a:chExt cx="2678996" cy="2125455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94713261-D38C-46E5-8F4D-7C12D2759FF1}"/>
                </a:ext>
              </a:extLst>
            </p:cNvPr>
            <p:cNvSpPr/>
            <p:nvPr/>
          </p:nvSpPr>
          <p:spPr>
            <a:xfrm>
              <a:off x="550147" y="4668112"/>
              <a:ext cx="2662196" cy="1962385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93AF6A-A597-486E-9553-2221722D9A6B}"/>
                </a:ext>
              </a:extLst>
            </p:cNvPr>
            <p:cNvSpPr txBox="1"/>
            <p:nvPr/>
          </p:nvSpPr>
          <p:spPr>
            <a:xfrm>
              <a:off x="546995" y="5445097"/>
              <a:ext cx="26789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เมื่อ </a:t>
              </a:r>
              <a:r>
                <a:rPr lang="en-US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</a:p>
            <a:p>
              <a:pPr lvl="0" algn="ctr">
                <a:defRPr/>
              </a:pPr>
              <a:r>
                <a:rPr lang="th-TH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เป็นจำนวนเต็มใด ๆ</a:t>
              </a:r>
              <a:endPara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22A1CC1-71EC-41E9-B67E-2D50A31D8815}"/>
                </a:ext>
              </a:extLst>
            </p:cNvPr>
            <p:cNvSpPr txBox="1"/>
            <p:nvPr/>
          </p:nvSpPr>
          <p:spPr>
            <a:xfrm>
              <a:off x="546995" y="4853121"/>
              <a:ext cx="267899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+ 0 =</a:t>
              </a:r>
              <a:r>
                <a:rPr lang="th-TH" sz="3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34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0 + a = a </a:t>
              </a:r>
              <a:endParaRPr lang="th-TH" sz="34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54DB665-59E7-4A33-A4A2-FFB44F9636C4}"/>
                </a:ext>
              </a:extLst>
            </p:cNvPr>
            <p:cNvSpPr/>
            <p:nvPr/>
          </p:nvSpPr>
          <p:spPr>
            <a:xfrm>
              <a:off x="931835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A9C8FAA-DE4E-4ED0-A176-67C7468BEAF6}"/>
                </a:ext>
              </a:extLst>
            </p:cNvPr>
            <p:cNvSpPr/>
            <p:nvPr/>
          </p:nvSpPr>
          <p:spPr>
            <a:xfrm>
              <a:off x="2731551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21D4E3-0DE2-48A8-9CDD-5690B6C75F37}"/>
              </a:ext>
            </a:extLst>
          </p:cNvPr>
          <p:cNvGrpSpPr/>
          <p:nvPr/>
        </p:nvGrpSpPr>
        <p:grpSpPr>
          <a:xfrm>
            <a:off x="3411654" y="4505042"/>
            <a:ext cx="2678996" cy="2125455"/>
            <a:chOff x="3411654" y="4505042"/>
            <a:chExt cx="2678996" cy="2125455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D2C0535-B31F-414E-AE83-6A52FBA23986}"/>
                </a:ext>
              </a:extLst>
            </p:cNvPr>
            <p:cNvSpPr/>
            <p:nvPr/>
          </p:nvSpPr>
          <p:spPr>
            <a:xfrm>
              <a:off x="3414806" y="4668112"/>
              <a:ext cx="2662196" cy="1962385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7718B49-09F1-4E2D-8358-1F94E45DA071}"/>
                </a:ext>
              </a:extLst>
            </p:cNvPr>
            <p:cNvSpPr txBox="1"/>
            <p:nvPr/>
          </p:nvSpPr>
          <p:spPr>
            <a:xfrm>
              <a:off x="3411654" y="5445097"/>
              <a:ext cx="26789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เมื่อ </a:t>
              </a:r>
              <a:r>
                <a:rPr lang="en-US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</a:p>
            <a:p>
              <a:pPr lvl="0" algn="ctr">
                <a:defRPr/>
              </a:pPr>
              <a:r>
                <a:rPr lang="th-TH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เป็นจำนวนเต็มใด ๆ</a:t>
              </a:r>
              <a:endPara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462C42E-6BA3-4D22-B7EE-268FBF731C5D}"/>
                    </a:ext>
                  </a:extLst>
                </p:cNvPr>
                <p:cNvSpPr txBox="1"/>
                <p:nvPr/>
              </p:nvSpPr>
              <p:spPr>
                <a:xfrm>
                  <a:off x="3429692" y="4853121"/>
                  <a:ext cx="2621148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n-US" sz="3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0 =</a:t>
                  </a:r>
                  <a:r>
                    <a:rPr lang="th-TH" sz="3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3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0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4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a = 0 </a:t>
                  </a:r>
                  <a:endParaRPr lang="th-TH" sz="34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462C42E-6BA3-4D22-B7EE-268FBF731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692" y="4853121"/>
                  <a:ext cx="2621148" cy="615553"/>
                </a:xfrm>
                <a:prstGeom prst="rect">
                  <a:avLst/>
                </a:prstGeom>
                <a:blipFill>
                  <a:blip r:embed="rId8"/>
                  <a:stretch>
                    <a:fillRect l="-5581" t="-13861" r="-8837" b="-34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479A846-0CB5-47BD-816A-ABF89DF20C60}"/>
                </a:ext>
              </a:extLst>
            </p:cNvPr>
            <p:cNvSpPr/>
            <p:nvPr/>
          </p:nvSpPr>
          <p:spPr>
            <a:xfrm>
              <a:off x="3796494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93335BB0-0821-4FE8-BE00-7F74B3A60D60}"/>
                </a:ext>
              </a:extLst>
            </p:cNvPr>
            <p:cNvSpPr/>
            <p:nvPr/>
          </p:nvSpPr>
          <p:spPr>
            <a:xfrm>
              <a:off x="5596210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459B3E-2439-4FED-A4C1-FE5FA38172CB}"/>
              </a:ext>
            </a:extLst>
          </p:cNvPr>
          <p:cNvGrpSpPr/>
          <p:nvPr/>
        </p:nvGrpSpPr>
        <p:grpSpPr>
          <a:xfrm>
            <a:off x="533347" y="2388186"/>
            <a:ext cx="2678996" cy="2175508"/>
            <a:chOff x="533347" y="2388186"/>
            <a:chExt cx="2678996" cy="21755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D9FE1F4-8C25-48ED-A4A9-0DE5831A5BB4}"/>
                </a:ext>
              </a:extLst>
            </p:cNvPr>
            <p:cNvGrpSpPr/>
            <p:nvPr/>
          </p:nvGrpSpPr>
          <p:grpSpPr>
            <a:xfrm>
              <a:off x="533347" y="2388186"/>
              <a:ext cx="2678996" cy="2175508"/>
              <a:chOff x="533347" y="2388186"/>
              <a:chExt cx="2678996" cy="2175508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79E87D60-07D1-46C7-AB7C-F9710E31E5B7}"/>
                  </a:ext>
                </a:extLst>
              </p:cNvPr>
              <p:cNvSpPr/>
              <p:nvPr/>
            </p:nvSpPr>
            <p:spPr>
              <a:xfrm>
                <a:off x="551948" y="2612969"/>
                <a:ext cx="2660395" cy="1950725"/>
              </a:xfrm>
              <a:prstGeom prst="roundRect">
                <a:avLst>
                  <a:gd name="adj" fmla="val 12175"/>
                </a:avLst>
              </a:prstGeom>
              <a:solidFill>
                <a:srgbClr val="E6E6E6">
                  <a:alpha val="20000"/>
                </a:srgbClr>
              </a:solidFill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849554E-99A9-4833-B954-6D1AD94EC5EE}"/>
                  </a:ext>
                </a:extLst>
              </p:cNvPr>
              <p:cNvSpPr txBox="1"/>
              <p:nvPr/>
            </p:nvSpPr>
            <p:spPr>
              <a:xfrm>
                <a:off x="533347" y="2905234"/>
                <a:ext cx="26789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th-TH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r>
                  <a:rPr lang="en-US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+ 0 =</a:t>
                </a:r>
                <a:r>
                  <a:rPr lang="th-TH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en-US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 + </a:t>
                </a:r>
                <a:r>
                  <a:rPr lang="th-TH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r>
                  <a:rPr lang="en-US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= </a:t>
                </a:r>
                <a:r>
                  <a:rPr lang="th-TH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</a:p>
              <a:p>
                <a:pPr lvl="0" algn="ctr">
                  <a:defRPr/>
                </a:pPr>
                <a:r>
                  <a:rPr lang="th-TH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(-6) + 0 </a:t>
                </a:r>
                <a:r>
                  <a:rPr lang="en-US" sz="32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0 + (-6)</a:t>
                </a: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2836020E-CB8B-41B9-9525-59A79ADC38E3}"/>
                  </a:ext>
                </a:extLst>
              </p:cNvPr>
              <p:cNvGrpSpPr/>
              <p:nvPr/>
            </p:nvGrpSpPr>
            <p:grpSpPr>
              <a:xfrm>
                <a:off x="1661396" y="2388186"/>
                <a:ext cx="430787" cy="461665"/>
                <a:chOff x="783037" y="4490141"/>
                <a:chExt cx="311745" cy="334091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A020DAE-7A6D-4AD5-80A7-6F40028D45D0}"/>
                    </a:ext>
                  </a:extLst>
                </p:cNvPr>
                <p:cNvSpPr/>
                <p:nvPr/>
              </p:nvSpPr>
              <p:spPr>
                <a:xfrm>
                  <a:off x="783037" y="4505501"/>
                  <a:ext cx="311745" cy="311745"/>
                </a:xfrm>
                <a:prstGeom prst="ellipse">
                  <a:avLst/>
                </a:prstGeom>
                <a:solidFill>
                  <a:srgbClr val="ED7B6B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B391070-DF2A-4200-95DE-EF9EFEB521DE}"/>
                    </a:ext>
                  </a:extLst>
                </p:cNvPr>
                <p:cNvSpPr txBox="1"/>
                <p:nvPr/>
              </p:nvSpPr>
              <p:spPr>
                <a:xfrm>
                  <a:off x="815346" y="4490141"/>
                  <a:ext cx="210672" cy="3340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th-TH" sz="2400" b="1" i="0" dirty="0">
                      <a:solidFill>
                        <a:schemeClr val="bg1"/>
                      </a:solidFill>
                      <a:effectLst/>
                      <a:latin typeface="Mali" panose="00000500000000000000" pitchFamily="2" charset="-34"/>
                      <a:cs typeface="Mali" panose="00000500000000000000" pitchFamily="2" charset="-34"/>
                    </a:rPr>
                    <a:t>1</a:t>
                  </a:r>
                </a:p>
              </p:txBody>
            </p:sp>
          </p:grp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6C194D0-E50C-4774-B481-6EA42DF8095D}"/>
                </a:ext>
              </a:extLst>
            </p:cNvPr>
            <p:cNvSpPr txBox="1"/>
            <p:nvPr/>
          </p:nvSpPr>
          <p:spPr>
            <a:xfrm>
              <a:off x="1573486" y="3875073"/>
              <a:ext cx="944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-6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F24643-7E99-4ADC-A9A7-E06800B0C4D5}"/>
              </a:ext>
            </a:extLst>
          </p:cNvPr>
          <p:cNvGrpSpPr/>
          <p:nvPr/>
        </p:nvGrpSpPr>
        <p:grpSpPr>
          <a:xfrm>
            <a:off x="3379749" y="2388186"/>
            <a:ext cx="2732309" cy="2175508"/>
            <a:chOff x="3379749" y="2388186"/>
            <a:chExt cx="2732309" cy="21755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6B24E0-15FC-4E30-AB6C-60C8C9DFD757}"/>
                </a:ext>
              </a:extLst>
            </p:cNvPr>
            <p:cNvGrpSpPr/>
            <p:nvPr/>
          </p:nvGrpSpPr>
          <p:grpSpPr>
            <a:xfrm>
              <a:off x="3379749" y="2388186"/>
              <a:ext cx="2732309" cy="2175508"/>
              <a:chOff x="3379749" y="2388186"/>
              <a:chExt cx="2732309" cy="2175508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0D9C2DE9-F4D2-4F3E-97AB-19C22D2169B0}"/>
                  </a:ext>
                </a:extLst>
              </p:cNvPr>
              <p:cNvSpPr/>
              <p:nvPr/>
            </p:nvSpPr>
            <p:spPr>
              <a:xfrm>
                <a:off x="3416607" y="2612969"/>
                <a:ext cx="2660395" cy="1950725"/>
              </a:xfrm>
              <a:prstGeom prst="roundRect">
                <a:avLst>
                  <a:gd name="adj" fmla="val 12175"/>
                </a:avLst>
              </a:prstGeom>
              <a:solidFill>
                <a:srgbClr val="E6E6E6">
                  <a:alpha val="20000"/>
                </a:srgbClr>
              </a:solidFill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784F254B-33FB-4DD7-AA84-628D60A90E4B}"/>
                      </a:ext>
                    </a:extLst>
                  </p:cNvPr>
                  <p:cNvSpPr txBox="1"/>
                  <p:nvPr/>
                </p:nvSpPr>
                <p:spPr>
                  <a:xfrm>
                    <a:off x="3379749" y="2905234"/>
                    <a:ext cx="2732309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th-TH" sz="2400" b="1">
                            <a:solidFill>
                              <a:srgbClr val="924286"/>
                            </a:solidFill>
                            <a:latin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</m:oMath>
                    </a14:m>
                    <a:r>
                      <a:rPr lang="en-US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0 =</a:t>
                    </a:r>
                    <a:r>
                      <a:rPr lang="th-TH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</a:t>
                    </a:r>
                    <a:r>
                      <a:rPr lang="en-US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0 </a:t>
                    </a:r>
                    <a14:m>
                      <m:oMath xmlns:m="http://schemas.openxmlformats.org/officeDocument/2006/math">
                        <m:r>
                          <a:rPr lang="th-TH" sz="2400" b="1">
                            <a:solidFill>
                              <a:srgbClr val="924286"/>
                            </a:solidFill>
                            <a:latin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</m:oMath>
                    </a14:m>
                    <a:r>
                      <a:rPr lang="en-US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5 = 0</a:t>
                    </a:r>
                    <a:endParaRPr lang="th-TH" sz="32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  <a:p>
                    <a:pPr algn="ctr">
                      <a:defRPr/>
                    </a:pPr>
                    <a:r>
                      <a:rPr lang="th-TH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(-</a:t>
                    </a:r>
                    <a:r>
                      <a:rPr lang="en-US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9</a:t>
                    </a:r>
                    <a:r>
                      <a:rPr lang="th-TH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) </a:t>
                    </a:r>
                    <a14:m>
                      <m:oMath xmlns:m="http://schemas.openxmlformats.org/officeDocument/2006/math">
                        <m:r>
                          <a:rPr lang="th-TH" sz="2400" b="1">
                            <a:solidFill>
                              <a:srgbClr val="924286"/>
                            </a:solidFill>
                            <a:latin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</m:oMath>
                    </a14:m>
                    <a:r>
                      <a:rPr lang="th-TH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0 </a:t>
                    </a:r>
                    <a:r>
                      <a:rPr lang="en-US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= 0 </a:t>
                    </a:r>
                    <a14:m>
                      <m:oMath xmlns:m="http://schemas.openxmlformats.org/officeDocument/2006/math">
                        <m:r>
                          <a:rPr lang="th-TH" sz="2400" b="1">
                            <a:solidFill>
                              <a:srgbClr val="924286"/>
                            </a:solidFill>
                            <a:latin typeface="Cambria Math" panose="02040503050406030204" pitchFamily="18" charset="0"/>
                            <a:cs typeface="TH Sarabun New" panose="020B0500040200020003" pitchFamily="34" charset="-34"/>
                          </a:rPr>
                          <m:t>×</m:t>
                        </m:r>
                      </m:oMath>
                    </a14:m>
                    <a:r>
                      <a:rPr lang="en-US" sz="3200" b="1" dirty="0">
                        <a:solidFill>
                          <a:srgbClr val="92428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(-9)</a:t>
                    </a:r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784F254B-33FB-4DD7-AA84-628D60A90E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9749" y="2905234"/>
                    <a:ext cx="2732309" cy="107721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04" t="-7386" r="-2004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47D995C-476E-4771-ACE4-CC4CA065AC5F}"/>
                  </a:ext>
                </a:extLst>
              </p:cNvPr>
              <p:cNvGrpSpPr/>
              <p:nvPr/>
            </p:nvGrpSpPr>
            <p:grpSpPr>
              <a:xfrm>
                <a:off x="4526055" y="2388186"/>
                <a:ext cx="430787" cy="461665"/>
                <a:chOff x="783037" y="4490141"/>
                <a:chExt cx="311745" cy="334091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0D3A855B-6CD2-48A0-B253-A8098555DC71}"/>
                    </a:ext>
                  </a:extLst>
                </p:cNvPr>
                <p:cNvSpPr/>
                <p:nvPr/>
              </p:nvSpPr>
              <p:spPr>
                <a:xfrm>
                  <a:off x="783037" y="4505501"/>
                  <a:ext cx="311745" cy="311745"/>
                </a:xfrm>
                <a:prstGeom prst="ellipse">
                  <a:avLst/>
                </a:prstGeom>
                <a:solidFill>
                  <a:srgbClr val="ED7B6B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54916C6-BC35-42C1-B284-64E6E8EA2742}"/>
                    </a:ext>
                  </a:extLst>
                </p:cNvPr>
                <p:cNvSpPr txBox="1"/>
                <p:nvPr/>
              </p:nvSpPr>
              <p:spPr>
                <a:xfrm>
                  <a:off x="815346" y="4490141"/>
                  <a:ext cx="210672" cy="3340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en-US" sz="2400" b="1" i="0" dirty="0">
                      <a:solidFill>
                        <a:schemeClr val="bg1"/>
                      </a:solidFill>
                      <a:effectLst/>
                      <a:latin typeface="Mali" panose="00000500000000000000" pitchFamily="2" charset="-34"/>
                      <a:cs typeface="Mali" panose="00000500000000000000" pitchFamily="2" charset="-34"/>
                    </a:rPr>
                    <a:t>2</a:t>
                  </a:r>
                  <a:endParaRPr lang="th-TH" sz="2400" b="1" i="0" dirty="0">
                    <a:solidFill>
                      <a:schemeClr val="bg1"/>
                    </a:solidFill>
                    <a:effectLst/>
                    <a:latin typeface="Mali" panose="00000500000000000000" pitchFamily="2" charset="-34"/>
                    <a:cs typeface="Mali" panose="00000500000000000000" pitchFamily="2" charset="-34"/>
                  </a:endParaRPr>
                </a:p>
              </p:txBody>
            </p:sp>
          </p:grp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1EF5E0-CC78-4BCF-905B-C9F40C2FDD70}"/>
                </a:ext>
              </a:extLst>
            </p:cNvPr>
            <p:cNvSpPr txBox="1"/>
            <p:nvPr/>
          </p:nvSpPr>
          <p:spPr>
            <a:xfrm>
              <a:off x="4398733" y="3875073"/>
              <a:ext cx="944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AFD68C-A94B-4AF4-9407-06DF9E9E674D}"/>
              </a:ext>
            </a:extLst>
          </p:cNvPr>
          <p:cNvGrpSpPr/>
          <p:nvPr/>
        </p:nvGrpSpPr>
        <p:grpSpPr>
          <a:xfrm>
            <a:off x="6289780" y="4505042"/>
            <a:ext cx="2678996" cy="2125455"/>
            <a:chOff x="6289780" y="4505042"/>
            <a:chExt cx="2678996" cy="2125455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C4379FF5-AFAE-4478-8713-5D9FD930CD67}"/>
                </a:ext>
              </a:extLst>
            </p:cNvPr>
            <p:cNvSpPr/>
            <p:nvPr/>
          </p:nvSpPr>
          <p:spPr>
            <a:xfrm>
              <a:off x="6292932" y="4668112"/>
              <a:ext cx="2662196" cy="1962385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22B25BC-1701-4692-81A3-B925E5292482}"/>
                </a:ext>
              </a:extLst>
            </p:cNvPr>
            <p:cNvSpPr txBox="1"/>
            <p:nvPr/>
          </p:nvSpPr>
          <p:spPr>
            <a:xfrm>
              <a:off x="6292929" y="5650917"/>
              <a:ext cx="2662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2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เมื่อ </a:t>
              </a:r>
              <a:r>
                <a:rPr lang="en-US" sz="2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  <a:r>
                <a:rPr lang="th-TH" sz="2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เป็นจำนวนเต็มใด ๆ</a:t>
              </a:r>
              <a:r>
                <a:rPr lang="en-US" sz="2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br>
                <a:rPr lang="th-TH" sz="2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ที่ไม่เท่ากับ 0</a:t>
              </a:r>
              <a:endParaRPr lang="en-US" sz="2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C449572-8E64-4B31-B025-A8B75822B983}"/>
                    </a:ext>
                  </a:extLst>
                </p:cNvPr>
                <p:cNvSpPr txBox="1"/>
                <p:nvPr/>
              </p:nvSpPr>
              <p:spPr>
                <a:xfrm>
                  <a:off x="6289780" y="4767252"/>
                  <a:ext cx="2678996" cy="803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𝟎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𝒂</m:t>
                          </m:r>
                        </m:den>
                      </m:f>
                      <m:r>
                        <a:rPr lang="en-US" sz="32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 New" panose="020B0500040200020003" pitchFamily="34" charset="-34"/>
                        </a:rPr>
                        <m:t> </m:t>
                      </m:r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= 0</a:t>
                  </a:r>
                  <a:endParaRPr lang="th-TH" sz="32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C449572-8E64-4B31-B025-A8B75822B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9780" y="4767252"/>
                  <a:ext cx="2678996" cy="803618"/>
                </a:xfrm>
                <a:prstGeom prst="rect">
                  <a:avLst/>
                </a:prstGeom>
                <a:blipFill>
                  <a:blip r:embed="rId10"/>
                  <a:stretch>
                    <a:fillRect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25AF5BF8-05C6-4B30-9213-231E1D43AE1F}"/>
                </a:ext>
              </a:extLst>
            </p:cNvPr>
            <p:cNvSpPr/>
            <p:nvPr/>
          </p:nvSpPr>
          <p:spPr>
            <a:xfrm>
              <a:off x="6674620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D46EE93A-95D3-45EA-B4AE-7CA6986A0AF4}"/>
                </a:ext>
              </a:extLst>
            </p:cNvPr>
            <p:cNvSpPr/>
            <p:nvPr/>
          </p:nvSpPr>
          <p:spPr>
            <a:xfrm>
              <a:off x="8474336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F2C5922-5112-4E24-8E55-DBB3B610967D}"/>
                </a:ext>
              </a:extLst>
            </p:cNvPr>
            <p:cNvSpPr txBox="1"/>
            <p:nvPr/>
          </p:nvSpPr>
          <p:spPr>
            <a:xfrm>
              <a:off x="7222102" y="5253398"/>
              <a:ext cx="348222" cy="3174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en-US" sz="2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EE322AD-506F-4D33-B127-F7BA46B41B11}"/>
                </a:ext>
              </a:extLst>
            </p:cNvPr>
            <p:cNvSpPr txBox="1"/>
            <p:nvPr/>
          </p:nvSpPr>
          <p:spPr>
            <a:xfrm>
              <a:off x="7052198" y="5085235"/>
              <a:ext cx="659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E5B9A4-E1F6-4892-95FE-70D0176DC576}"/>
              </a:ext>
            </a:extLst>
          </p:cNvPr>
          <p:cNvGrpSpPr/>
          <p:nvPr/>
        </p:nvGrpSpPr>
        <p:grpSpPr>
          <a:xfrm>
            <a:off x="6294733" y="2388186"/>
            <a:ext cx="2660395" cy="2175508"/>
            <a:chOff x="6294733" y="2388186"/>
            <a:chExt cx="2660395" cy="2175508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BDB457CF-F078-4121-9C60-9D4E24498C6F}"/>
                </a:ext>
              </a:extLst>
            </p:cNvPr>
            <p:cNvSpPr/>
            <p:nvPr/>
          </p:nvSpPr>
          <p:spPr>
            <a:xfrm>
              <a:off x="6294733" y="2612969"/>
              <a:ext cx="2660395" cy="1950725"/>
            </a:xfrm>
            <a:prstGeom prst="roundRect">
              <a:avLst>
                <a:gd name="adj" fmla="val 12175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C97354AD-0179-41DA-953F-5AA7CD1BD44E}"/>
                    </a:ext>
                  </a:extLst>
                </p:cNvPr>
                <p:cNvSpPr txBox="1"/>
                <p:nvPr/>
              </p:nvSpPr>
              <p:spPr>
                <a:xfrm>
                  <a:off x="7144963" y="2874780"/>
                  <a:ext cx="958133" cy="71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924286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924286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𝟎</m:t>
                          </m:r>
                        </m:num>
                        <m:den>
                          <m:r>
                            <a:rPr lang="th-TH" sz="2800" b="1" i="1">
                              <a:solidFill>
                                <a:srgbClr val="924286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cs typeface="TH Sarabun New" panose="020B0500040200020003" pitchFamily="34" charset="-34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= 0</a:t>
                  </a:r>
                  <a:endParaRPr lang="th-TH" sz="2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C97354AD-0179-41DA-953F-5AA7CD1BD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963" y="2874780"/>
                  <a:ext cx="958133" cy="714683"/>
                </a:xfrm>
                <a:prstGeom prst="rect">
                  <a:avLst/>
                </a:prstGeom>
                <a:blipFill>
                  <a:blip r:embed="rId11"/>
                  <a:stretch>
                    <a:fillRect b="-188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1DFCF2A-D3E9-41AE-9933-4B311B658937}"/>
                </a:ext>
              </a:extLst>
            </p:cNvPr>
            <p:cNvGrpSpPr/>
            <p:nvPr/>
          </p:nvGrpSpPr>
          <p:grpSpPr>
            <a:xfrm>
              <a:off x="7362453" y="2388186"/>
              <a:ext cx="430787" cy="461665"/>
              <a:chOff x="783037" y="4490141"/>
              <a:chExt cx="311745" cy="334091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632A6C3-21EE-4FC8-BAA1-90FB307F9258}"/>
                  </a:ext>
                </a:extLst>
              </p:cNvPr>
              <p:cNvSpPr/>
              <p:nvPr/>
            </p:nvSpPr>
            <p:spPr>
              <a:xfrm>
                <a:off x="783037" y="4505501"/>
                <a:ext cx="311745" cy="311745"/>
              </a:xfrm>
              <a:prstGeom prst="ellipse">
                <a:avLst/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4F0C82F-CD34-4CB9-9A68-00D03B227B1F}"/>
                  </a:ext>
                </a:extLst>
              </p:cNvPr>
              <p:cNvSpPr txBox="1"/>
              <p:nvPr/>
            </p:nvSpPr>
            <p:spPr>
              <a:xfrm>
                <a:off x="807468" y="4490141"/>
                <a:ext cx="210672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Mali" panose="00000500000000000000" pitchFamily="2" charset="-34"/>
                    <a:cs typeface="Mali" panose="00000500000000000000" pitchFamily="2" charset="-34"/>
                  </a:rPr>
                  <a:t>3</a:t>
                </a:r>
                <a:endParaRPr lang="th-TH" sz="2400" b="1" i="0" dirty="0">
                  <a:solidFill>
                    <a:schemeClr val="bg1"/>
                  </a:solidFill>
                  <a:effectLst/>
                  <a:latin typeface="Mali" panose="00000500000000000000" pitchFamily="2" charset="-34"/>
                  <a:cs typeface="Mali" panose="00000500000000000000" pitchFamily="2" charset="-3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11A6FB9A-0062-4C16-B0EE-7460F3975A66}"/>
                    </a:ext>
                  </a:extLst>
                </p:cNvPr>
                <p:cNvSpPr txBox="1"/>
                <p:nvPr/>
              </p:nvSpPr>
              <p:spPr>
                <a:xfrm>
                  <a:off x="6940390" y="3631091"/>
                  <a:ext cx="1439232" cy="770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924286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924286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𝟎</m:t>
                          </m:r>
                        </m:num>
                        <m:den>
                          <m:r>
                            <a:rPr lang="th-TH" sz="2800" b="1" i="1">
                              <a:solidFill>
                                <a:srgbClr val="924286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(−</m:t>
                          </m:r>
                          <m:r>
                            <a:rPr lang="th-TH" sz="2800" b="1" i="1">
                              <a:solidFill>
                                <a:srgbClr val="924286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𝟕</m:t>
                          </m:r>
                          <m:r>
                            <a:rPr lang="th-TH" sz="2800" b="1" i="1">
                              <a:solidFill>
                                <a:srgbClr val="924286"/>
                              </a:solidFill>
                              <a:latin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)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cs typeface="TH Sarabun New" panose="020B0500040200020003" pitchFamily="34" charset="-34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= 0</a:t>
                  </a:r>
                  <a:endParaRPr lang="th-TH" sz="2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11A6FB9A-0062-4C16-B0EE-7460F3975A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390" y="3631091"/>
                  <a:ext cx="1439232" cy="770532"/>
                </a:xfrm>
                <a:prstGeom prst="rect">
                  <a:avLst/>
                </a:prstGeom>
                <a:blipFill>
                  <a:blip r:embed="rId12"/>
                  <a:stretch>
                    <a:fillRect b="-10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77545A-C236-4903-9984-1A70AB694739}"/>
              </a:ext>
            </a:extLst>
          </p:cNvPr>
          <p:cNvGrpSpPr/>
          <p:nvPr/>
        </p:nvGrpSpPr>
        <p:grpSpPr>
          <a:xfrm>
            <a:off x="9129812" y="2388186"/>
            <a:ext cx="2678996" cy="4242312"/>
            <a:chOff x="9129812" y="2388186"/>
            <a:chExt cx="2678996" cy="4242312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01238580-F7B9-486B-9B88-3E1BDC6E190A}"/>
                </a:ext>
              </a:extLst>
            </p:cNvPr>
            <p:cNvSpPr/>
            <p:nvPr/>
          </p:nvSpPr>
          <p:spPr>
            <a:xfrm>
              <a:off x="9132964" y="2612970"/>
              <a:ext cx="2662196" cy="4017528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800028F-93D1-4F00-92DE-AB439D95D66A}"/>
                </a:ext>
              </a:extLst>
            </p:cNvPr>
            <p:cNvSpPr txBox="1"/>
            <p:nvPr/>
          </p:nvSpPr>
          <p:spPr>
            <a:xfrm>
              <a:off x="9132961" y="3412333"/>
              <a:ext cx="2662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ถ้า </a:t>
              </a:r>
              <a:r>
                <a:rPr lang="en-US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</a:t>
              </a:r>
              <a:r>
                <a:rPr lang="th-TH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 </a:t>
              </a:r>
              <a:r>
                <a:rPr lang="en-US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b</a:t>
              </a:r>
            </a:p>
            <a:p>
              <a:pPr lvl="0" algn="ctr">
                <a:defRPr/>
              </a:pPr>
              <a:r>
                <a:rPr lang="th-TH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เป็นจำนวนเต็มใด ๆ</a:t>
              </a:r>
              <a:endPara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87B24EDA-A419-48EF-9C48-D1137CDCA096}"/>
                    </a:ext>
                  </a:extLst>
                </p:cNvPr>
                <p:cNvSpPr txBox="1"/>
                <p:nvPr/>
              </p:nvSpPr>
              <p:spPr>
                <a:xfrm>
                  <a:off x="9129812" y="4343471"/>
                  <a:ext cx="267899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th-TH" sz="32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และ </a:t>
                  </a:r>
                  <a:r>
                    <a:rPr lang="en-US" sz="32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b =</a:t>
                  </a:r>
                  <a:r>
                    <a:rPr lang="th-TH" sz="32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32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0</a:t>
                  </a:r>
                  <a:endParaRPr lang="th-TH" sz="32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87B24EDA-A419-48EF-9C48-D1137CDCA0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9812" y="4343471"/>
                  <a:ext cx="2678996" cy="584775"/>
                </a:xfrm>
                <a:prstGeom prst="rect">
                  <a:avLst/>
                </a:prstGeom>
                <a:blipFill>
                  <a:blip r:embed="rId13"/>
                  <a:stretch>
                    <a:fillRect t="-13684" b="-3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4485A04-6B15-435A-A160-83013008011F}"/>
                </a:ext>
              </a:extLst>
            </p:cNvPr>
            <p:cNvGrpSpPr/>
            <p:nvPr/>
          </p:nvGrpSpPr>
          <p:grpSpPr>
            <a:xfrm>
              <a:off x="10202485" y="2388186"/>
              <a:ext cx="430787" cy="461665"/>
              <a:chOff x="783037" y="4490141"/>
              <a:chExt cx="311745" cy="334091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A94BF65C-02A6-4CD1-91F9-5D6111C001D1}"/>
                  </a:ext>
                </a:extLst>
              </p:cNvPr>
              <p:cNvSpPr/>
              <p:nvPr/>
            </p:nvSpPr>
            <p:spPr>
              <a:xfrm>
                <a:off x="783037" y="4505501"/>
                <a:ext cx="311745" cy="311745"/>
              </a:xfrm>
              <a:prstGeom prst="ellipse">
                <a:avLst/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5D64459-E149-4114-800F-3CB3474DCDED}"/>
                  </a:ext>
                </a:extLst>
              </p:cNvPr>
              <p:cNvSpPr txBox="1"/>
              <p:nvPr/>
            </p:nvSpPr>
            <p:spPr>
              <a:xfrm>
                <a:off x="807468" y="4490141"/>
                <a:ext cx="210672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Mali" panose="00000500000000000000" pitchFamily="2" charset="-34"/>
                    <a:cs typeface="Mali" panose="00000500000000000000" pitchFamily="2" charset="-34"/>
                  </a:rPr>
                  <a:t>4</a:t>
                </a:r>
                <a:endParaRPr lang="th-TH" sz="2400" b="1" i="0" dirty="0">
                  <a:solidFill>
                    <a:schemeClr val="bg1"/>
                  </a:solidFill>
                  <a:effectLst/>
                  <a:latin typeface="Mali" panose="00000500000000000000" pitchFamily="2" charset="-34"/>
                  <a:cs typeface="Mali" panose="00000500000000000000" pitchFamily="2" charset="-34"/>
                </a:endParaRP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36D3C78-369B-4FCB-A4A2-A1B9B6077472}"/>
                </a:ext>
              </a:extLst>
            </p:cNvPr>
            <p:cNvSpPr txBox="1"/>
            <p:nvPr/>
          </p:nvSpPr>
          <p:spPr>
            <a:xfrm>
              <a:off x="9712331" y="4809862"/>
              <a:ext cx="15034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th-TH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แล้ว </a:t>
              </a:r>
              <a:r>
                <a:rPr lang="en-US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= 0 </a:t>
              </a:r>
              <a:r>
                <a:rPr lang="th-TH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หรือ </a:t>
              </a:r>
              <a:r>
                <a:rPr lang="en-US" sz="3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b = 0</a:t>
              </a:r>
            </a:p>
          </p:txBody>
        </p:sp>
      </p:grpSp>
      <p:pic>
        <p:nvPicPr>
          <p:cNvPr id="34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C5B7532-E24C-4739-9371-658BE44F4E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>
            <a:extLst>
              <a:ext uri="{FF2B5EF4-FFF2-40B4-BE49-F238E27FC236}">
                <a16:creationId xmlns:a16="http://schemas.microsoft.com/office/drawing/2014/main" id="{FD068749-34A5-41AC-81EC-B490A6C2FE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8DB6BE-9A6E-4283-A337-75993DAD958F}"/>
              </a:ext>
            </a:extLst>
          </p:cNvPr>
          <p:cNvGrpSpPr/>
          <p:nvPr/>
        </p:nvGrpSpPr>
        <p:grpSpPr>
          <a:xfrm>
            <a:off x="6253402" y="4505042"/>
            <a:ext cx="5447523" cy="2125455"/>
            <a:chOff x="6253402" y="4505042"/>
            <a:chExt cx="5447523" cy="2125455"/>
          </a:xfrm>
        </p:grpSpPr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ED1343B0-729F-442A-A977-15BF8679D553}"/>
                </a:ext>
              </a:extLst>
            </p:cNvPr>
            <p:cNvSpPr/>
            <p:nvPr/>
          </p:nvSpPr>
          <p:spPr>
            <a:xfrm>
              <a:off x="6253402" y="4668112"/>
              <a:ext cx="5447523" cy="1962385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DFD900B-4671-41E0-BB8E-CFCF2679BA03}"/>
                </a:ext>
              </a:extLst>
            </p:cNvPr>
            <p:cNvSpPr txBox="1"/>
            <p:nvPr/>
          </p:nvSpPr>
          <p:spPr>
            <a:xfrm>
              <a:off x="6595559" y="5787305"/>
              <a:ext cx="4763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เมื่อ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เป็นจำนวนเต็มใด ๆ</a:t>
              </a:r>
              <a:endParaRPr lang="en-US" sz="3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D98B623-3EDF-4C10-949F-9C31C1F893EC}"/>
                </a:ext>
              </a:extLst>
            </p:cNvPr>
            <p:cNvSpPr txBox="1"/>
            <p:nvPr/>
          </p:nvSpPr>
          <p:spPr>
            <a:xfrm>
              <a:off x="7637665" y="5067334"/>
              <a:ext cx="2678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÷ 1 = a</a:t>
              </a:r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FDC7F83C-00FD-40F6-B9B8-2DE1D505E3A1}"/>
                </a:ext>
              </a:extLst>
            </p:cNvPr>
            <p:cNvSpPr/>
            <p:nvPr/>
          </p:nvSpPr>
          <p:spPr>
            <a:xfrm>
              <a:off x="6646999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59CC0B82-1102-435C-AE61-7C6889FD7427}"/>
                </a:ext>
              </a:extLst>
            </p:cNvPr>
            <p:cNvSpPr/>
            <p:nvPr/>
          </p:nvSpPr>
          <p:spPr>
            <a:xfrm>
              <a:off x="11123726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CE1527B-9CA7-40F9-AAD3-7F479DF7B3E2}"/>
              </a:ext>
            </a:extLst>
          </p:cNvPr>
          <p:cNvGrpSpPr/>
          <p:nvPr/>
        </p:nvGrpSpPr>
        <p:grpSpPr>
          <a:xfrm>
            <a:off x="6244927" y="2388186"/>
            <a:ext cx="5464473" cy="2175508"/>
            <a:chOff x="6244927" y="2388186"/>
            <a:chExt cx="5464473" cy="2175508"/>
          </a:xfrm>
        </p:grpSpPr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11FEE72C-9E6F-41D4-87E0-2DB26D471D33}"/>
                </a:ext>
              </a:extLst>
            </p:cNvPr>
            <p:cNvSpPr/>
            <p:nvPr/>
          </p:nvSpPr>
          <p:spPr>
            <a:xfrm>
              <a:off x="6244927" y="2612969"/>
              <a:ext cx="5464473" cy="1950725"/>
            </a:xfrm>
            <a:prstGeom prst="roundRect">
              <a:avLst>
                <a:gd name="adj" fmla="val 12175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0564E05-5815-4F74-8D83-38878896ACD4}"/>
                </a:ext>
              </a:extLst>
            </p:cNvPr>
            <p:cNvGrpSpPr/>
            <p:nvPr/>
          </p:nvGrpSpPr>
          <p:grpSpPr>
            <a:xfrm>
              <a:off x="8761770" y="2388186"/>
              <a:ext cx="430787" cy="461665"/>
              <a:chOff x="783037" y="4490141"/>
              <a:chExt cx="311745" cy="334091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BF8C1801-85CF-4B71-88DC-CF2D3320F736}"/>
                  </a:ext>
                </a:extLst>
              </p:cNvPr>
              <p:cNvSpPr/>
              <p:nvPr/>
            </p:nvSpPr>
            <p:spPr>
              <a:xfrm>
                <a:off x="783037" y="4505501"/>
                <a:ext cx="311745" cy="311745"/>
              </a:xfrm>
              <a:prstGeom prst="ellipse">
                <a:avLst/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01F2F3D-027F-4A3F-8FCE-0F958236E7F9}"/>
                  </a:ext>
                </a:extLst>
              </p:cNvPr>
              <p:cNvSpPr txBox="1"/>
              <p:nvPr/>
            </p:nvSpPr>
            <p:spPr>
              <a:xfrm>
                <a:off x="815346" y="4490141"/>
                <a:ext cx="210672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Mali" panose="00000500000000000000" pitchFamily="2" charset="-34"/>
                    <a:cs typeface="Mali" panose="00000500000000000000" pitchFamily="2" charset="-34"/>
                  </a:rPr>
                  <a:t>2</a:t>
                </a:r>
                <a:endParaRPr lang="th-TH" sz="2400" b="1" i="0" dirty="0">
                  <a:solidFill>
                    <a:schemeClr val="bg1"/>
                  </a:solidFill>
                  <a:effectLst/>
                  <a:latin typeface="Mali" panose="00000500000000000000" pitchFamily="2" charset="-34"/>
                  <a:cs typeface="Mali" panose="00000500000000000000" pitchFamily="2" charset="-34"/>
                </a:endParaRPr>
              </a:p>
            </p:txBody>
          </p:sp>
        </p:grp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730BF16-0B99-40A1-9E19-711F8F3C5B22}"/>
                </a:ext>
              </a:extLst>
            </p:cNvPr>
            <p:cNvSpPr txBox="1"/>
            <p:nvPr/>
          </p:nvSpPr>
          <p:spPr>
            <a:xfrm>
              <a:off x="6899780" y="3054043"/>
              <a:ext cx="41547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6 ÷ 1 = 6</a:t>
              </a:r>
            </a:p>
            <a:p>
              <a:pPr algn="ctr"/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(-4) ÷ 1 = -4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365B9C7-4BC6-411F-93A5-54FD4E3FF7D6}"/>
              </a:ext>
            </a:extLst>
          </p:cNvPr>
          <p:cNvGrpSpPr/>
          <p:nvPr/>
        </p:nvGrpSpPr>
        <p:grpSpPr>
          <a:xfrm>
            <a:off x="550147" y="1168595"/>
            <a:ext cx="3342923" cy="595181"/>
            <a:chOff x="550147" y="1168595"/>
            <a:chExt cx="3342923" cy="595181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FACCE4D3-7A3C-4EBB-8A20-8745B7012BC9}"/>
                </a:ext>
              </a:extLst>
            </p:cNvPr>
            <p:cNvSpPr/>
            <p:nvPr/>
          </p:nvSpPr>
          <p:spPr>
            <a:xfrm>
              <a:off x="550147" y="1168595"/>
              <a:ext cx="3342923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5762D24-C365-4537-BDC9-6B72F7B998D1}"/>
                </a:ext>
              </a:extLst>
            </p:cNvPr>
            <p:cNvSpPr txBox="1"/>
            <p:nvPr/>
          </p:nvSpPr>
          <p:spPr>
            <a:xfrm>
              <a:off x="829239" y="1179001"/>
              <a:ext cx="27847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สมบัติของหนึ่งและศูนย์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5162059E-F4BC-4267-931B-7C2E8A6130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C99B5D9-00F8-413C-9330-530531A139D2}"/>
              </a:ext>
            </a:extLst>
          </p:cNvPr>
          <p:cNvGrpSpPr/>
          <p:nvPr/>
        </p:nvGrpSpPr>
        <p:grpSpPr>
          <a:xfrm>
            <a:off x="933018" y="1852227"/>
            <a:ext cx="5472975" cy="584775"/>
            <a:chOff x="933018" y="1852227"/>
            <a:chExt cx="5472975" cy="58477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ACFA69C-0190-4E25-BC8A-1F597673F008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สมบัติของ</a:t>
              </a:r>
              <a:r>
                <a:rPr lang="th-TH" sz="32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หนึ่ง</a:t>
              </a:r>
              <a:endParaRPr lang="en-US" sz="32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672C6E25-B98F-4CE9-8AB0-88695840D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92881"/>
              <a:ext cx="112864" cy="11120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FB80A9-A49E-4C38-95D0-FE02B86797FE}"/>
              </a:ext>
            </a:extLst>
          </p:cNvPr>
          <p:cNvGrpSpPr/>
          <p:nvPr/>
        </p:nvGrpSpPr>
        <p:grpSpPr>
          <a:xfrm>
            <a:off x="538238" y="4505042"/>
            <a:ext cx="5447523" cy="2125455"/>
            <a:chOff x="538238" y="4505042"/>
            <a:chExt cx="5447523" cy="2125455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4C938F34-49EB-4F1E-BFC3-D1C8D94790ED}"/>
                </a:ext>
              </a:extLst>
            </p:cNvPr>
            <p:cNvSpPr/>
            <p:nvPr/>
          </p:nvSpPr>
          <p:spPr>
            <a:xfrm>
              <a:off x="538238" y="4668112"/>
              <a:ext cx="5447523" cy="1962385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BA8900D-D4F2-4BA4-9C34-DF4853715F68}"/>
                </a:ext>
              </a:extLst>
            </p:cNvPr>
            <p:cNvSpPr txBox="1"/>
            <p:nvPr/>
          </p:nvSpPr>
          <p:spPr>
            <a:xfrm>
              <a:off x="880395" y="5787305"/>
              <a:ext cx="4763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เมื่อ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เป็นจำนวนเต็มใด ๆ</a:t>
              </a:r>
              <a:endParaRPr lang="en-US" sz="3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20E8A01-9A21-4519-8B3C-D5CFA1AE09C8}"/>
                    </a:ext>
                  </a:extLst>
                </p:cNvPr>
                <p:cNvSpPr txBox="1"/>
                <p:nvPr/>
              </p:nvSpPr>
              <p:spPr>
                <a:xfrm>
                  <a:off x="1875339" y="5067334"/>
                  <a:ext cx="27733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en-US" sz="36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36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</a:t>
                  </a:r>
                  <a:r>
                    <a:rPr lang="en-US" sz="36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=</a:t>
                  </a:r>
                  <a:r>
                    <a:rPr lang="th-TH" sz="36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1</a:t>
                  </a:r>
                  <a:r>
                    <a:rPr lang="en-US" sz="36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th-TH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a = a </a:t>
                  </a:r>
                  <a:endParaRPr lang="th-TH" sz="36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20E8A01-9A21-4519-8B3C-D5CFA1AE09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5339" y="5067334"/>
                  <a:ext cx="2773320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5934" t="-14151" r="-901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184C93B2-2C38-4BF7-9D95-0396FDED82F6}"/>
                </a:ext>
              </a:extLst>
            </p:cNvPr>
            <p:cNvSpPr/>
            <p:nvPr/>
          </p:nvSpPr>
          <p:spPr>
            <a:xfrm>
              <a:off x="931835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D36C2221-2F4C-4D7C-9F21-6FD1AE47D6B4}"/>
                </a:ext>
              </a:extLst>
            </p:cNvPr>
            <p:cNvSpPr/>
            <p:nvPr/>
          </p:nvSpPr>
          <p:spPr>
            <a:xfrm>
              <a:off x="5408562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147D803-727B-409E-AC9B-619F3BB08C42}"/>
              </a:ext>
            </a:extLst>
          </p:cNvPr>
          <p:cNvGrpSpPr/>
          <p:nvPr/>
        </p:nvGrpSpPr>
        <p:grpSpPr>
          <a:xfrm>
            <a:off x="529763" y="2388186"/>
            <a:ext cx="5464473" cy="2175508"/>
            <a:chOff x="529763" y="2388186"/>
            <a:chExt cx="5464473" cy="2175508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4AC2280-BB85-432A-B7EF-7878BEBEE713}"/>
                </a:ext>
              </a:extLst>
            </p:cNvPr>
            <p:cNvSpPr/>
            <p:nvPr/>
          </p:nvSpPr>
          <p:spPr>
            <a:xfrm>
              <a:off x="529763" y="2612969"/>
              <a:ext cx="5464473" cy="1950725"/>
            </a:xfrm>
            <a:prstGeom prst="roundRect">
              <a:avLst>
                <a:gd name="adj" fmla="val 12175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16551A1-0643-43EE-B252-E961B29C0E18}"/>
                </a:ext>
              </a:extLst>
            </p:cNvPr>
            <p:cNvGrpSpPr/>
            <p:nvPr/>
          </p:nvGrpSpPr>
          <p:grpSpPr>
            <a:xfrm>
              <a:off x="3046606" y="2388186"/>
              <a:ext cx="430787" cy="461665"/>
              <a:chOff x="783037" y="4490141"/>
              <a:chExt cx="311745" cy="334091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766C59-C185-4272-B113-64739D8F7CD1}"/>
                  </a:ext>
                </a:extLst>
              </p:cNvPr>
              <p:cNvSpPr/>
              <p:nvPr/>
            </p:nvSpPr>
            <p:spPr>
              <a:xfrm>
                <a:off x="783037" y="4505501"/>
                <a:ext cx="311745" cy="311745"/>
              </a:xfrm>
              <a:prstGeom prst="ellipse">
                <a:avLst/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23E4230-1D5A-47AF-88A1-B6085FE11147}"/>
                  </a:ext>
                </a:extLst>
              </p:cNvPr>
              <p:cNvSpPr txBox="1"/>
              <p:nvPr/>
            </p:nvSpPr>
            <p:spPr>
              <a:xfrm>
                <a:off x="824536" y="4490141"/>
                <a:ext cx="210672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2400" b="1" i="0" dirty="0">
                    <a:solidFill>
                      <a:schemeClr val="bg1"/>
                    </a:solidFill>
                    <a:effectLst/>
                    <a:latin typeface="Mali" panose="00000500000000000000" pitchFamily="2" charset="-34"/>
                    <a:cs typeface="Mali" panose="00000500000000000000" pitchFamily="2" charset="-34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9BD35FAF-7079-4F2C-9D37-F70CECEADA87}"/>
                    </a:ext>
                  </a:extLst>
                </p:cNvPr>
                <p:cNvSpPr txBox="1"/>
                <p:nvPr/>
              </p:nvSpPr>
              <p:spPr>
                <a:xfrm>
                  <a:off x="1184616" y="3054043"/>
                  <a:ext cx="415476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1 =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4 = 4</a:t>
                  </a:r>
                  <a:endParaRPr lang="th-TH" sz="36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  <a:p>
                  <a:pPr algn="ctr">
                    <a:defRPr/>
                  </a:pP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(-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11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= 1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(-11) = -11</a:t>
                  </a:r>
                  <a:endParaRPr lang="th-TH" sz="36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9BD35FAF-7079-4F2C-9D37-F70CECEAD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4616" y="3054043"/>
                  <a:ext cx="4154766" cy="1200329"/>
                </a:xfrm>
                <a:prstGeom prst="rect">
                  <a:avLst/>
                </a:prstGeom>
                <a:blipFill>
                  <a:blip r:embed="rId7"/>
                  <a:stretch>
                    <a:fillRect l="-2199" t="-8122" r="-2053" b="-182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8" name="Picture 7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FB4C48-F5BF-4142-919F-EDDEEC33E5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D32176-181E-4B66-8A39-5E7ECF8683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071" y="320508"/>
            <a:ext cx="4405859" cy="8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6A276C1A-271C-461E-AFF6-01C3AF3371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2" name="Rectangle: Top Corners Rounded 61">
            <a:extLst>
              <a:ext uri="{FF2B5EF4-FFF2-40B4-BE49-F238E27FC236}">
                <a16:creationId xmlns:a16="http://schemas.microsoft.com/office/drawing/2014/main" id="{6163E1D9-7C13-47E4-97BB-B9A24FFE07FE}"/>
              </a:ext>
            </a:extLst>
          </p:cNvPr>
          <p:cNvSpPr/>
          <p:nvPr/>
        </p:nvSpPr>
        <p:spPr>
          <a:xfrm rot="5400000">
            <a:off x="1130506" y="-974312"/>
            <a:ext cx="584769" cy="28457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D7B6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6654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5273950-4B30-4414-8709-6DB021D024DA}"/>
              </a:ext>
            </a:extLst>
          </p:cNvPr>
          <p:cNvSpPr/>
          <p:nvPr/>
        </p:nvSpPr>
        <p:spPr>
          <a:xfrm>
            <a:off x="6450412" y="2127507"/>
            <a:ext cx="5136976" cy="4202766"/>
          </a:xfrm>
          <a:prstGeom prst="roundRect">
            <a:avLst>
              <a:gd name="adj" fmla="val 5392"/>
            </a:avLst>
          </a:prstGeom>
          <a:solidFill>
            <a:srgbClr val="E6E6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B70153E-C1F5-4DF9-86BB-9230D480B0CA}"/>
              </a:ext>
            </a:extLst>
          </p:cNvPr>
          <p:cNvSpPr/>
          <p:nvPr/>
        </p:nvSpPr>
        <p:spPr>
          <a:xfrm>
            <a:off x="577414" y="2127506"/>
            <a:ext cx="5136976" cy="4202767"/>
          </a:xfrm>
          <a:prstGeom prst="roundRect">
            <a:avLst>
              <a:gd name="adj" fmla="val 4653"/>
            </a:avLst>
          </a:prstGeom>
          <a:solidFill>
            <a:srgbClr val="E6E6E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44E3E-42EE-4D27-8189-421D15489FFA}"/>
              </a:ext>
            </a:extLst>
          </p:cNvPr>
          <p:cNvSpPr txBox="1"/>
          <p:nvPr/>
        </p:nvSpPr>
        <p:spPr>
          <a:xfrm>
            <a:off x="847415" y="194162"/>
            <a:ext cx="18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ควรรู้ก่อนเรียน</a:t>
            </a:r>
            <a:endParaRPr lang="en-US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5CBAC9-11B2-4794-BB91-5C31696D01D1}"/>
              </a:ext>
            </a:extLst>
          </p:cNvPr>
          <p:cNvSpPr/>
          <p:nvPr/>
        </p:nvSpPr>
        <p:spPr>
          <a:xfrm>
            <a:off x="904565" y="3530372"/>
            <a:ext cx="4600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ถ้าเลขโดดในหลักดังกล่าวของจำนวนใดมากกว่า จำนวนนั้นจะมีค่ามากกว่า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BD203A-0032-4D6F-B8D2-771FB60AFD4D}"/>
              </a:ext>
            </a:extLst>
          </p:cNvPr>
          <p:cNvSpPr/>
          <p:nvPr/>
        </p:nvSpPr>
        <p:spPr>
          <a:xfrm>
            <a:off x="6811899" y="3545759"/>
            <a:ext cx="4873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ถ้าจำนวนใดมีจำนวนหลักมากกว่า จำนวนนั้น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จะมีค่ามากกว่า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CAFF101-7434-4F0A-B101-8AA39E50AAB7}"/>
              </a:ext>
            </a:extLst>
          </p:cNvPr>
          <p:cNvSpPr/>
          <p:nvPr/>
        </p:nvSpPr>
        <p:spPr>
          <a:xfrm>
            <a:off x="136585" y="118217"/>
            <a:ext cx="660720" cy="660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7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6D01828-1D99-4B48-952D-D64D032AB9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326" y="1167073"/>
            <a:ext cx="5661348" cy="836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DE65B-89D1-4713-AFF5-F32557A53F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6" y="202590"/>
            <a:ext cx="432838" cy="47261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25AA067-F78B-4AA4-989C-D07F81BA4A1E}"/>
              </a:ext>
            </a:extLst>
          </p:cNvPr>
          <p:cNvSpPr/>
          <p:nvPr/>
        </p:nvSpPr>
        <p:spPr>
          <a:xfrm>
            <a:off x="904565" y="4363261"/>
            <a:ext cx="460006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ถ้าเลขโดดในหลักดังกล่าวเท่ากัน            ให้เปรียบเทียบเลขโดดในหลักถัดไป       ทางขวามือทีละหลัก  โดยใช้หลักการ  เดียวกัน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5" name="Picture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07AA75C-D77F-4E6A-B3A0-7EDF690B4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3795A96-CA19-4C51-9F5F-B6F6AD19EE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6467BB-D9D5-4937-BAE8-1978BE0FF6BC}"/>
              </a:ext>
            </a:extLst>
          </p:cNvPr>
          <p:cNvGrpSpPr/>
          <p:nvPr/>
        </p:nvGrpSpPr>
        <p:grpSpPr>
          <a:xfrm>
            <a:off x="577882" y="2127507"/>
            <a:ext cx="5136040" cy="611946"/>
            <a:chOff x="577882" y="2127507"/>
            <a:chExt cx="5136040" cy="611946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7936A068-E58D-4E2E-9740-6F233ADD98B7}"/>
                </a:ext>
              </a:extLst>
            </p:cNvPr>
            <p:cNvSpPr/>
            <p:nvPr/>
          </p:nvSpPr>
          <p:spPr>
            <a:xfrm>
              <a:off x="577882" y="2127507"/>
              <a:ext cx="5136040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3FE062-219E-4C24-AC24-AF3E4B166C0D}"/>
                </a:ext>
              </a:extLst>
            </p:cNvPr>
            <p:cNvSpPr/>
            <p:nvPr/>
          </p:nvSpPr>
          <p:spPr>
            <a:xfrm>
              <a:off x="951231" y="2185455"/>
              <a:ext cx="43893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จำนวนสองจำนวนที่มีจำนวนหลัก</a:t>
              </a:r>
              <a:r>
                <a:rPr lang="th-TH" sz="30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เท่ากัน</a:t>
              </a:r>
              <a:endParaRPr lang="en-US" sz="30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B8236-A10B-47A0-90F1-4DA93297D060}"/>
              </a:ext>
            </a:extLst>
          </p:cNvPr>
          <p:cNvGrpSpPr/>
          <p:nvPr/>
        </p:nvGrpSpPr>
        <p:grpSpPr>
          <a:xfrm>
            <a:off x="6450880" y="2127507"/>
            <a:ext cx="5136040" cy="611946"/>
            <a:chOff x="6450880" y="2127507"/>
            <a:chExt cx="5136040" cy="61194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971CC5A-5DC6-4802-BD62-8946CEEE455A}"/>
                </a:ext>
              </a:extLst>
            </p:cNvPr>
            <p:cNvSpPr/>
            <p:nvPr/>
          </p:nvSpPr>
          <p:spPr>
            <a:xfrm>
              <a:off x="6450880" y="2127507"/>
              <a:ext cx="5136040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ED7B6B"/>
              </a:solidFill>
              <a:prstDash val="sysDash"/>
            </a:ln>
            <a:effectLst>
              <a:outerShdw dist="50800" dir="2700000" algn="tl" rotWithShape="0">
                <a:srgbClr val="ED7B6B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744829-BD1F-48D7-9DAD-D56C02F55593}"/>
                </a:ext>
              </a:extLst>
            </p:cNvPr>
            <p:cNvSpPr/>
            <p:nvPr/>
          </p:nvSpPr>
          <p:spPr>
            <a:xfrm>
              <a:off x="6695988" y="2185455"/>
              <a:ext cx="464582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จำนวนสองจำนวนที่มีจำนวนหลัก</a:t>
              </a:r>
              <a:r>
                <a:rPr lang="th-TH" sz="30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ไม่เท่ากัน</a:t>
              </a:r>
              <a:endParaRPr lang="en-US" sz="30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8E3A51-F9E3-4F51-9A24-0DDE7DB683A3}"/>
              </a:ext>
            </a:extLst>
          </p:cNvPr>
          <p:cNvGrpSpPr/>
          <p:nvPr/>
        </p:nvGrpSpPr>
        <p:grpSpPr>
          <a:xfrm>
            <a:off x="986694" y="2895254"/>
            <a:ext cx="4667370" cy="553998"/>
            <a:chOff x="986694" y="2895254"/>
            <a:chExt cx="4667370" cy="55399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3D90D9E-1F7B-4613-BC78-9E6A5CB0E3F8}"/>
                </a:ext>
              </a:extLst>
            </p:cNvPr>
            <p:cNvSpPr txBox="1"/>
            <p:nvPr/>
          </p:nvSpPr>
          <p:spPr>
            <a:xfrm>
              <a:off x="1171747" y="2895254"/>
              <a:ext cx="448231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ให้เปรียบเทียบเลขโดดทางซ้ายมือสุดก่อน</a:t>
              </a:r>
              <a:endParaRPr lang="en-US" sz="30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4F75A23-6949-4DD0-AF5C-7C9D4ABB7CBE}"/>
                </a:ext>
              </a:extLst>
            </p:cNvPr>
            <p:cNvSpPr/>
            <p:nvPr/>
          </p:nvSpPr>
          <p:spPr>
            <a:xfrm rot="5400000">
              <a:off x="972470" y="3057953"/>
              <a:ext cx="206248" cy="177800"/>
            </a:xfrm>
            <a:prstGeom prst="triangle">
              <a:avLst/>
            </a:prstGeom>
            <a:solidFill>
              <a:srgbClr val="1C8C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E1A6BA-92E4-42C2-8D8F-2181BB1AFEE9}"/>
              </a:ext>
            </a:extLst>
          </p:cNvPr>
          <p:cNvGrpSpPr/>
          <p:nvPr/>
        </p:nvGrpSpPr>
        <p:grpSpPr>
          <a:xfrm>
            <a:off x="6898699" y="2895254"/>
            <a:ext cx="3136245" cy="553998"/>
            <a:chOff x="6898699" y="2895254"/>
            <a:chExt cx="3136245" cy="55399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E2563F4-873D-4076-B4DB-AF8B271A6D5B}"/>
                </a:ext>
              </a:extLst>
            </p:cNvPr>
            <p:cNvSpPr txBox="1"/>
            <p:nvPr/>
          </p:nvSpPr>
          <p:spPr>
            <a:xfrm>
              <a:off x="7077083" y="2895254"/>
              <a:ext cx="295786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ให้เปรียบเทียบจำนวนหลัก</a:t>
              </a:r>
              <a:endParaRPr lang="en-US" sz="30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4869F8E-5E9E-4CFF-803C-828E71078312}"/>
                </a:ext>
              </a:extLst>
            </p:cNvPr>
            <p:cNvSpPr/>
            <p:nvPr/>
          </p:nvSpPr>
          <p:spPr>
            <a:xfrm rot="5400000">
              <a:off x="6884475" y="3057953"/>
              <a:ext cx="206248" cy="177800"/>
            </a:xfrm>
            <a:prstGeom prst="triangle">
              <a:avLst/>
            </a:prstGeom>
            <a:solidFill>
              <a:srgbClr val="E95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12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5" grpId="0" animBg="1"/>
      <p:bldP spid="27" grpId="0"/>
      <p:bldP spid="30" grpId="0"/>
      <p:bldP spid="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A2C7BCD-D4D8-4DE9-BCCC-C552C61588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A660DB-D569-4A73-AE4D-0B3580C85AD9}"/>
              </a:ext>
            </a:extLst>
          </p:cNvPr>
          <p:cNvGrpSpPr/>
          <p:nvPr/>
        </p:nvGrpSpPr>
        <p:grpSpPr>
          <a:xfrm>
            <a:off x="6244927" y="2388186"/>
            <a:ext cx="5464473" cy="2175508"/>
            <a:chOff x="6244927" y="2388186"/>
            <a:chExt cx="5464473" cy="217550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7C18F70-3E7E-4316-BBD3-D831232B8949}"/>
                </a:ext>
              </a:extLst>
            </p:cNvPr>
            <p:cNvSpPr/>
            <p:nvPr/>
          </p:nvSpPr>
          <p:spPr>
            <a:xfrm>
              <a:off x="6244927" y="2612969"/>
              <a:ext cx="5464473" cy="1950725"/>
            </a:xfrm>
            <a:prstGeom prst="roundRect">
              <a:avLst>
                <a:gd name="adj" fmla="val 12175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926D36-B0FE-4B9B-BA8F-D53F2D5FF228}"/>
                </a:ext>
              </a:extLst>
            </p:cNvPr>
            <p:cNvGrpSpPr/>
            <p:nvPr/>
          </p:nvGrpSpPr>
          <p:grpSpPr>
            <a:xfrm>
              <a:off x="8761770" y="2388186"/>
              <a:ext cx="430787" cy="461665"/>
              <a:chOff x="783037" y="4490141"/>
              <a:chExt cx="311745" cy="33409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3EC0BBE-D1B2-407E-9735-C897FF2A59E2}"/>
                  </a:ext>
                </a:extLst>
              </p:cNvPr>
              <p:cNvSpPr/>
              <p:nvPr/>
            </p:nvSpPr>
            <p:spPr>
              <a:xfrm>
                <a:off x="783037" y="4505501"/>
                <a:ext cx="311745" cy="311745"/>
              </a:xfrm>
              <a:prstGeom prst="ellipse">
                <a:avLst/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7291C8-1D6E-47C1-8A71-DB4F1313EA51}"/>
                  </a:ext>
                </a:extLst>
              </p:cNvPr>
              <p:cNvSpPr txBox="1"/>
              <p:nvPr/>
            </p:nvSpPr>
            <p:spPr>
              <a:xfrm>
                <a:off x="815346" y="4490141"/>
                <a:ext cx="210672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Mali" panose="00000500000000000000" pitchFamily="2" charset="-34"/>
                    <a:cs typeface="Mali" panose="00000500000000000000" pitchFamily="2" charset="-34"/>
                  </a:rPr>
                  <a:t>2</a:t>
                </a:r>
                <a:endParaRPr lang="th-TH" sz="2400" b="1" i="0" dirty="0">
                  <a:solidFill>
                    <a:schemeClr val="bg1"/>
                  </a:solidFill>
                  <a:effectLst/>
                  <a:latin typeface="Mali" panose="00000500000000000000" pitchFamily="2" charset="-34"/>
                  <a:cs typeface="Mali" panose="00000500000000000000" pitchFamily="2" charset="-3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CD4BD49-0808-42E3-90A0-318124813028}"/>
                    </a:ext>
                  </a:extLst>
                </p:cNvPr>
                <p:cNvSpPr txBox="1"/>
                <p:nvPr/>
              </p:nvSpPr>
              <p:spPr>
                <a:xfrm>
                  <a:off x="6595559" y="3054043"/>
                  <a:ext cx="476320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(-1) =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(-1)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= -2</a:t>
                  </a:r>
                </a:p>
                <a:p>
                  <a:pPr lvl="0" algn="ctr">
                    <a:defRPr/>
                  </a:pP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(-3) </a:t>
                  </a:r>
                  <a14:m>
                    <m:oMath xmlns:m="http://schemas.openxmlformats.org/officeDocument/2006/math">
                      <m:r>
                        <a:rPr lang="th-TH" sz="28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(-5) = (-5) </a:t>
                  </a:r>
                  <a14:m>
                    <m:oMath xmlns:m="http://schemas.openxmlformats.org/officeDocument/2006/math">
                      <m:r>
                        <a:rPr lang="th-TH" sz="28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 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(-3) = 15</a:t>
                  </a:r>
                  <a:endParaRPr lang="th-TH" sz="28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CD4BD49-0808-42E3-90A0-318124813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559" y="3054043"/>
                  <a:ext cx="4763208" cy="1200329"/>
                </a:xfrm>
                <a:prstGeom prst="rect">
                  <a:avLst/>
                </a:prstGeom>
                <a:blipFill>
                  <a:blip r:embed="rId3"/>
                  <a:stretch>
                    <a:fillRect t="-8122" b="-182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74D0511-9A79-4C02-A6D8-B82FACF36E25}"/>
              </a:ext>
            </a:extLst>
          </p:cNvPr>
          <p:cNvSpPr/>
          <p:nvPr/>
        </p:nvSpPr>
        <p:spPr>
          <a:xfrm>
            <a:off x="550147" y="1168595"/>
            <a:ext cx="5703255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599F0A-BA17-4B7B-B0B7-6B336DC6D7A3}"/>
              </a:ext>
            </a:extLst>
          </p:cNvPr>
          <p:cNvSpPr txBox="1"/>
          <p:nvPr/>
        </p:nvSpPr>
        <p:spPr>
          <a:xfrm>
            <a:off x="829239" y="1157981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สมบัติเกี่ยวกับการบวกและการคูณจำนวนเต็ม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52ADC8-C9A8-466D-868D-B1602DB89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88D8BA-5FEC-4631-B11A-77A3687A62AC}"/>
              </a:ext>
            </a:extLst>
          </p:cNvPr>
          <p:cNvGrpSpPr/>
          <p:nvPr/>
        </p:nvGrpSpPr>
        <p:grpSpPr>
          <a:xfrm>
            <a:off x="933018" y="1852227"/>
            <a:ext cx="5472975" cy="584775"/>
            <a:chOff x="933018" y="1852227"/>
            <a:chExt cx="5472975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45E5D2-6C02-4E29-9F51-18BD9E2D8CB5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สมบัติการ</a:t>
              </a:r>
              <a:r>
                <a:rPr lang="th-TH" sz="32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สลับที่</a:t>
              </a:r>
              <a:endParaRPr lang="en-US" sz="32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8EFC6C0-571A-495B-81AE-AF90C0EC4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92881"/>
              <a:ext cx="112864" cy="11120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875FD6-4465-4823-BF08-4286B6A9AE66}"/>
              </a:ext>
            </a:extLst>
          </p:cNvPr>
          <p:cNvGrpSpPr/>
          <p:nvPr/>
        </p:nvGrpSpPr>
        <p:grpSpPr>
          <a:xfrm>
            <a:off x="538238" y="4505042"/>
            <a:ext cx="5447523" cy="2125455"/>
            <a:chOff x="538238" y="4505042"/>
            <a:chExt cx="5447523" cy="212545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E203F62-4B46-4B13-9954-FA7C92505C8F}"/>
                </a:ext>
              </a:extLst>
            </p:cNvPr>
            <p:cNvSpPr/>
            <p:nvPr/>
          </p:nvSpPr>
          <p:spPr>
            <a:xfrm>
              <a:off x="538238" y="4668112"/>
              <a:ext cx="5447523" cy="1962385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D2E7C-C0AE-4E6D-837D-A55B02102FCD}"/>
                </a:ext>
              </a:extLst>
            </p:cNvPr>
            <p:cNvSpPr txBox="1"/>
            <p:nvPr/>
          </p:nvSpPr>
          <p:spPr>
            <a:xfrm>
              <a:off x="880395" y="5155067"/>
              <a:ext cx="4763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ถ้า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และ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b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เป็นจำนวนเต็มใด ๆ</a:t>
              </a:r>
              <a:endParaRPr lang="en-US" sz="3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แล้ว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b = b + 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6AB688B-7506-484D-BCFD-6E6FEB60F167}"/>
                </a:ext>
              </a:extLst>
            </p:cNvPr>
            <p:cNvSpPr/>
            <p:nvPr/>
          </p:nvSpPr>
          <p:spPr>
            <a:xfrm>
              <a:off x="931835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B32D85E-2154-48DD-8BC2-1EAE75D5055F}"/>
                </a:ext>
              </a:extLst>
            </p:cNvPr>
            <p:cNvSpPr/>
            <p:nvPr/>
          </p:nvSpPr>
          <p:spPr>
            <a:xfrm>
              <a:off x="5408562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C58806-BED9-49B4-8829-F11F0B6F00DA}"/>
              </a:ext>
            </a:extLst>
          </p:cNvPr>
          <p:cNvGrpSpPr/>
          <p:nvPr/>
        </p:nvGrpSpPr>
        <p:grpSpPr>
          <a:xfrm>
            <a:off x="529763" y="2388186"/>
            <a:ext cx="5464473" cy="2175508"/>
            <a:chOff x="529763" y="2388186"/>
            <a:chExt cx="5464473" cy="217550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3BFA423-6C37-4315-83B1-45E0BFDD2095}"/>
                </a:ext>
              </a:extLst>
            </p:cNvPr>
            <p:cNvSpPr/>
            <p:nvPr/>
          </p:nvSpPr>
          <p:spPr>
            <a:xfrm>
              <a:off x="529763" y="2612969"/>
              <a:ext cx="5464473" cy="1950725"/>
            </a:xfrm>
            <a:prstGeom prst="roundRect">
              <a:avLst>
                <a:gd name="adj" fmla="val 12175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7BE0A59-7BCA-4C05-907C-A7AC3B03F93A}"/>
                </a:ext>
              </a:extLst>
            </p:cNvPr>
            <p:cNvGrpSpPr/>
            <p:nvPr/>
          </p:nvGrpSpPr>
          <p:grpSpPr>
            <a:xfrm>
              <a:off x="3046606" y="2388186"/>
              <a:ext cx="430787" cy="461665"/>
              <a:chOff x="783037" y="4490141"/>
              <a:chExt cx="311745" cy="334091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5F6E95-6320-45D9-85B5-F7BFC08B2FF2}"/>
                  </a:ext>
                </a:extLst>
              </p:cNvPr>
              <p:cNvSpPr/>
              <p:nvPr/>
            </p:nvSpPr>
            <p:spPr>
              <a:xfrm>
                <a:off x="783037" y="4505501"/>
                <a:ext cx="311745" cy="311745"/>
              </a:xfrm>
              <a:prstGeom prst="ellipse">
                <a:avLst/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4BBBC3D-2E36-4A0E-B580-C535134B8EF8}"/>
                  </a:ext>
                </a:extLst>
              </p:cNvPr>
              <p:cNvSpPr txBox="1"/>
              <p:nvPr/>
            </p:nvSpPr>
            <p:spPr>
              <a:xfrm>
                <a:off x="824536" y="4490141"/>
                <a:ext cx="210672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2400" b="1" i="0" dirty="0">
                    <a:solidFill>
                      <a:schemeClr val="bg1"/>
                    </a:solidFill>
                    <a:effectLst/>
                    <a:latin typeface="Mali" panose="00000500000000000000" pitchFamily="2" charset="-34"/>
                    <a:cs typeface="Mali" panose="00000500000000000000" pitchFamily="2" charset="-34"/>
                  </a:rPr>
                  <a:t>1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9D22ABF-3A73-4ADA-81BD-700097009E31}"/>
                </a:ext>
              </a:extLst>
            </p:cNvPr>
            <p:cNvSpPr txBox="1"/>
            <p:nvPr/>
          </p:nvSpPr>
          <p:spPr>
            <a:xfrm>
              <a:off x="1184616" y="3054043"/>
              <a:ext cx="41547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</a:t>
              </a:r>
              <a:r>
                <a:rPr lang="th-TH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(-6)</a:t>
              </a: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=</a:t>
              </a:r>
              <a:r>
                <a:rPr lang="th-TH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(-6)</a:t>
              </a: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</a:t>
              </a:r>
              <a:r>
                <a:rPr lang="th-TH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= -4</a:t>
              </a:r>
              <a:endParaRPr lang="th-TH" sz="36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lvl="0" algn="ctr">
                <a:defRPr/>
              </a:pPr>
              <a:r>
                <a:rPr lang="th-TH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(-4) + (-3) </a:t>
              </a: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(-3) + (-4) = -7</a:t>
              </a:r>
              <a:endParaRPr lang="th-TH" sz="36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A9A907-6404-4BFC-8652-D2106ABB833E}"/>
              </a:ext>
            </a:extLst>
          </p:cNvPr>
          <p:cNvGrpSpPr/>
          <p:nvPr/>
        </p:nvGrpSpPr>
        <p:grpSpPr>
          <a:xfrm>
            <a:off x="6253402" y="4505042"/>
            <a:ext cx="5447523" cy="2125455"/>
            <a:chOff x="6253402" y="4505042"/>
            <a:chExt cx="5447523" cy="212545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2341846-8121-484F-918A-E7830291C831}"/>
                </a:ext>
              </a:extLst>
            </p:cNvPr>
            <p:cNvSpPr/>
            <p:nvPr/>
          </p:nvSpPr>
          <p:spPr>
            <a:xfrm>
              <a:off x="6253402" y="4668112"/>
              <a:ext cx="5447523" cy="1962385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358FB71-8072-4073-8C14-C8FC8FE28807}"/>
                </a:ext>
              </a:extLst>
            </p:cNvPr>
            <p:cNvSpPr/>
            <p:nvPr/>
          </p:nvSpPr>
          <p:spPr>
            <a:xfrm>
              <a:off x="6646999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5C52B9B-481A-4037-BBC6-E070EAEF91D7}"/>
                </a:ext>
              </a:extLst>
            </p:cNvPr>
            <p:cNvSpPr/>
            <p:nvPr/>
          </p:nvSpPr>
          <p:spPr>
            <a:xfrm>
              <a:off x="11123726" y="4505042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6A9177A-5BAC-4DC1-AC61-567BD91283D2}"/>
                </a:ext>
              </a:extLst>
            </p:cNvPr>
            <p:cNvSpPr txBox="1"/>
            <p:nvPr/>
          </p:nvSpPr>
          <p:spPr>
            <a:xfrm>
              <a:off x="6595559" y="5155067"/>
              <a:ext cx="4763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ถ้า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และ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b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เป็นจำนวนเต็มใด ๆ</a:t>
              </a:r>
              <a:endParaRPr lang="en-US" sz="3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แล้ว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×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b = b × a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709E925-BA54-497E-A750-C0130EA8BD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071" y="320508"/>
            <a:ext cx="4405859" cy="833642"/>
          </a:xfrm>
          <a:prstGeom prst="rect">
            <a:avLst/>
          </a:prstGeom>
        </p:spPr>
      </p:pic>
      <p:pic>
        <p:nvPicPr>
          <p:cNvPr id="49" name="Picture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26BF6E5-10E8-42A6-9D09-3712FBD6DB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58AFF0C7-1C36-4F9B-AB68-FE95CF7D4A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209208-4EB6-48FF-8C3B-4EB083DAEF11}"/>
              </a:ext>
            </a:extLst>
          </p:cNvPr>
          <p:cNvSpPr/>
          <p:nvPr/>
        </p:nvSpPr>
        <p:spPr>
          <a:xfrm>
            <a:off x="550147" y="1168595"/>
            <a:ext cx="5703255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BF2D9E1-6B28-42A0-97D3-2C404E38C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3BB107-FFAF-4CBD-966F-C21FA799ED10}"/>
              </a:ext>
            </a:extLst>
          </p:cNvPr>
          <p:cNvGrpSpPr/>
          <p:nvPr/>
        </p:nvGrpSpPr>
        <p:grpSpPr>
          <a:xfrm>
            <a:off x="933018" y="1852227"/>
            <a:ext cx="5472975" cy="584775"/>
            <a:chOff x="933018" y="1852227"/>
            <a:chExt cx="5472975" cy="5847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709454-E339-4FD1-BD68-1073938BE53E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สมบัติการ</a:t>
              </a:r>
              <a:r>
                <a:rPr lang="th-TH" sz="32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เปลี่ยนหมู่</a:t>
              </a:r>
              <a:endParaRPr lang="en-US" sz="32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D959BB9-CE83-4964-A3B9-76CBF1E25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92881"/>
              <a:ext cx="112864" cy="11120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B9C11F-2627-48C1-8CCA-05366AFFD87E}"/>
              </a:ext>
            </a:extLst>
          </p:cNvPr>
          <p:cNvGrpSpPr/>
          <p:nvPr/>
        </p:nvGrpSpPr>
        <p:grpSpPr>
          <a:xfrm>
            <a:off x="538238" y="4674936"/>
            <a:ext cx="5447523" cy="1955561"/>
            <a:chOff x="538238" y="4674936"/>
            <a:chExt cx="5447523" cy="1955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F1911EB-7671-46B8-AB4F-439E2C0BC8AC}"/>
                </a:ext>
              </a:extLst>
            </p:cNvPr>
            <p:cNvSpPr/>
            <p:nvPr/>
          </p:nvSpPr>
          <p:spPr>
            <a:xfrm>
              <a:off x="538238" y="4844801"/>
              <a:ext cx="5447523" cy="1785696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6E4A96-7B6D-41AD-906A-823AD0120C1E}"/>
                </a:ext>
              </a:extLst>
            </p:cNvPr>
            <p:cNvSpPr txBox="1"/>
            <p:nvPr/>
          </p:nvSpPr>
          <p:spPr>
            <a:xfrm>
              <a:off x="880395" y="5255371"/>
              <a:ext cx="4763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ถ้า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a, b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และ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เป็นจำนวนเต็มใด ๆ</a:t>
              </a:r>
              <a:endParaRPr lang="en-US" sz="3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แล้ว </a:t>
              </a:r>
              <a:r>
                <a:rPr lang="pt-BR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(a + b) + c = a + (b + c)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5BAC285-9211-4231-BB0A-59021A2AC3D9}"/>
                </a:ext>
              </a:extLst>
            </p:cNvPr>
            <p:cNvSpPr/>
            <p:nvPr/>
          </p:nvSpPr>
          <p:spPr>
            <a:xfrm>
              <a:off x="931835" y="4674936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63E7D2E-B166-496E-A469-AFEA5A086080}"/>
                </a:ext>
              </a:extLst>
            </p:cNvPr>
            <p:cNvSpPr/>
            <p:nvPr/>
          </p:nvSpPr>
          <p:spPr>
            <a:xfrm>
              <a:off x="5408562" y="4674936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E7D995-A9C3-4EAA-BD42-9F497C6FB4D7}"/>
              </a:ext>
            </a:extLst>
          </p:cNvPr>
          <p:cNvGrpSpPr/>
          <p:nvPr/>
        </p:nvGrpSpPr>
        <p:grpSpPr>
          <a:xfrm>
            <a:off x="6253402" y="4676130"/>
            <a:ext cx="5447523" cy="1954367"/>
            <a:chOff x="6253402" y="4676130"/>
            <a:chExt cx="5447523" cy="195436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A38AB74-9BE2-41B2-BD39-D5589D31CCB0}"/>
                </a:ext>
              </a:extLst>
            </p:cNvPr>
            <p:cNvSpPr/>
            <p:nvPr/>
          </p:nvSpPr>
          <p:spPr>
            <a:xfrm>
              <a:off x="6253402" y="4844801"/>
              <a:ext cx="5447523" cy="1785696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0D9391B-940A-4B2F-A6D1-3314E60857DE}"/>
                </a:ext>
              </a:extLst>
            </p:cNvPr>
            <p:cNvSpPr/>
            <p:nvPr/>
          </p:nvSpPr>
          <p:spPr>
            <a:xfrm>
              <a:off x="6646999" y="4676130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03C73DC-EDC4-4B24-8FAD-1036C54D50AC}"/>
                </a:ext>
              </a:extLst>
            </p:cNvPr>
            <p:cNvSpPr/>
            <p:nvPr/>
          </p:nvSpPr>
          <p:spPr>
            <a:xfrm>
              <a:off x="11123726" y="4676130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9FFB2C1-7F31-4D4D-AFB5-ABCDFE84C4F9}"/>
                </a:ext>
              </a:extLst>
            </p:cNvPr>
            <p:cNvSpPr txBox="1"/>
            <p:nvPr/>
          </p:nvSpPr>
          <p:spPr>
            <a:xfrm>
              <a:off x="6595559" y="5155067"/>
              <a:ext cx="4763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ถ้า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a, b 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 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เป็นจำนวนเต็มใด ๆ</a:t>
              </a:r>
            </a:p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แล้ว (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× b) × c = a × (b × c)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B117887-AD0F-436F-A8CA-C2529538F21E}"/>
              </a:ext>
            </a:extLst>
          </p:cNvPr>
          <p:cNvGrpSpPr/>
          <p:nvPr/>
        </p:nvGrpSpPr>
        <p:grpSpPr>
          <a:xfrm>
            <a:off x="529763" y="2412359"/>
            <a:ext cx="5464473" cy="2332766"/>
            <a:chOff x="529763" y="2412359"/>
            <a:chExt cx="5464473" cy="233276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FD1C50D-D709-49BF-8C19-5B5FE4A5CDB3}"/>
                </a:ext>
              </a:extLst>
            </p:cNvPr>
            <p:cNvSpPr/>
            <p:nvPr/>
          </p:nvSpPr>
          <p:spPr>
            <a:xfrm>
              <a:off x="529763" y="2692639"/>
              <a:ext cx="5464473" cy="2028214"/>
            </a:xfrm>
            <a:prstGeom prst="roundRect">
              <a:avLst>
                <a:gd name="adj" fmla="val 12175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F9A092-F98A-4448-8ABF-38F948B6A53A}"/>
                </a:ext>
              </a:extLst>
            </p:cNvPr>
            <p:cNvGrpSpPr/>
            <p:nvPr/>
          </p:nvGrpSpPr>
          <p:grpSpPr>
            <a:xfrm>
              <a:off x="2171824" y="2412359"/>
              <a:ext cx="2180351" cy="513872"/>
              <a:chOff x="149989" y="4460734"/>
              <a:chExt cx="1577842" cy="371871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8FD8F436-DF96-4A44-B925-F12A8EAAE603}"/>
                  </a:ext>
                </a:extLst>
              </p:cNvPr>
              <p:cNvSpPr/>
              <p:nvPr/>
            </p:nvSpPr>
            <p:spPr>
              <a:xfrm>
                <a:off x="149989" y="4460734"/>
                <a:ext cx="1577842" cy="371871"/>
              </a:xfrm>
              <a:prstGeom prst="roundRect">
                <a:avLst>
                  <a:gd name="adj" fmla="val 50000"/>
                </a:avLst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70BC430-5CA7-42C4-AABB-AFD363FD9185}"/>
                  </a:ext>
                </a:extLst>
              </p:cNvPr>
              <p:cNvSpPr txBox="1"/>
              <p:nvPr/>
            </p:nvSpPr>
            <p:spPr>
              <a:xfrm>
                <a:off x="398571" y="4476259"/>
                <a:ext cx="1062603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การบวก</a:t>
                </a:r>
                <a:endParaRPr lang="th-TH" sz="2400" b="1" i="0" dirty="0">
                  <a:solidFill>
                    <a:schemeClr val="bg1"/>
                  </a:solidFill>
                  <a:effectLst/>
                  <a:latin typeface="Mali" panose="00000500000000000000" pitchFamily="2" charset="-34"/>
                  <a:cs typeface="Mali" panose="00000500000000000000" pitchFamily="2" charset="-34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031F9CD-FA34-4C60-B3D1-19AC749E0260}"/>
                </a:ext>
              </a:extLst>
            </p:cNvPr>
            <p:cNvSpPr txBox="1"/>
            <p:nvPr/>
          </p:nvSpPr>
          <p:spPr>
            <a:xfrm>
              <a:off x="736979" y="3054043"/>
              <a:ext cx="50500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[</a:t>
              </a:r>
              <a:r>
                <a:rPr lang="th-TH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</a:t>
              </a:r>
              <a:r>
                <a:rPr lang="th-TH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(-6)</a:t>
              </a: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] + 1 =</a:t>
              </a:r>
              <a:r>
                <a:rPr lang="th-TH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2</a:t>
              </a: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[</a:t>
              </a:r>
              <a:r>
                <a:rPr lang="th-TH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(-6)</a:t>
              </a: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+ 1] = -3</a:t>
              </a:r>
            </a:p>
            <a:p>
              <a:pPr algn="ctr">
                <a:defRPr/>
              </a:pP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[(-4) + 5] + (-2) =</a:t>
              </a:r>
              <a:r>
                <a:rPr lang="th-TH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(-4) + [5 + (-2)]</a:t>
              </a:r>
              <a:endParaRPr lang="th-TH" sz="36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32A951-C116-4175-93E8-4A224F41CE74}"/>
                </a:ext>
              </a:extLst>
            </p:cNvPr>
            <p:cNvSpPr txBox="1"/>
            <p:nvPr/>
          </p:nvSpPr>
          <p:spPr>
            <a:xfrm>
              <a:off x="3071215" y="4098794"/>
              <a:ext cx="757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-1</a:t>
              </a:r>
              <a:endParaRPr lang="th-TH" sz="36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6933C-0AA8-4AE7-B509-2B68913923A2}"/>
              </a:ext>
            </a:extLst>
          </p:cNvPr>
          <p:cNvGrpSpPr/>
          <p:nvPr/>
        </p:nvGrpSpPr>
        <p:grpSpPr>
          <a:xfrm>
            <a:off x="6244927" y="2412354"/>
            <a:ext cx="5464473" cy="2320372"/>
            <a:chOff x="6244927" y="2412354"/>
            <a:chExt cx="5464473" cy="232037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C776A29-9FAF-42A3-B6C9-8B7536D6F30B}"/>
                </a:ext>
              </a:extLst>
            </p:cNvPr>
            <p:cNvSpPr/>
            <p:nvPr/>
          </p:nvSpPr>
          <p:spPr>
            <a:xfrm>
              <a:off x="6244927" y="2687672"/>
              <a:ext cx="5464473" cy="2028214"/>
            </a:xfrm>
            <a:prstGeom prst="roundRect">
              <a:avLst>
                <a:gd name="adj" fmla="val 12175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2D6A684-EE43-48D9-8DAC-176AB5431A7C}"/>
                </a:ext>
              </a:extLst>
            </p:cNvPr>
            <p:cNvGrpSpPr/>
            <p:nvPr/>
          </p:nvGrpSpPr>
          <p:grpSpPr>
            <a:xfrm>
              <a:off x="7861799" y="2412354"/>
              <a:ext cx="2180351" cy="513894"/>
              <a:chOff x="149989" y="4460719"/>
              <a:chExt cx="1577842" cy="371886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C164EEFA-6887-4A95-B3A5-42CA9E80F301}"/>
                  </a:ext>
                </a:extLst>
              </p:cNvPr>
              <p:cNvSpPr/>
              <p:nvPr/>
            </p:nvSpPr>
            <p:spPr>
              <a:xfrm>
                <a:off x="149989" y="4460883"/>
                <a:ext cx="1577842" cy="371722"/>
              </a:xfrm>
              <a:prstGeom prst="roundRect">
                <a:avLst>
                  <a:gd name="adj" fmla="val 50000"/>
                </a:avLst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15A6F5-D73E-4C5A-B598-59781CBE5FA6}"/>
                  </a:ext>
                </a:extLst>
              </p:cNvPr>
              <p:cNvSpPr txBox="1"/>
              <p:nvPr/>
            </p:nvSpPr>
            <p:spPr>
              <a:xfrm>
                <a:off x="398571" y="4460719"/>
                <a:ext cx="1062603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การคูณ</a:t>
                </a:r>
                <a:endParaRPr lang="th-TH" sz="2400" b="1" i="0" dirty="0">
                  <a:solidFill>
                    <a:schemeClr val="bg1"/>
                  </a:solidFill>
                  <a:effectLst/>
                  <a:latin typeface="Mali" panose="00000500000000000000" pitchFamily="2" charset="-34"/>
                  <a:cs typeface="Mali" panose="00000500000000000000" pitchFamily="2" charset="-3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2C897F4-CF06-4161-8D99-AF1381D9F985}"/>
                    </a:ext>
                  </a:extLst>
                </p:cNvPr>
                <p:cNvSpPr txBox="1"/>
                <p:nvPr/>
              </p:nvSpPr>
              <p:spPr>
                <a:xfrm>
                  <a:off x="6300564" y="3054043"/>
                  <a:ext cx="535319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[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th-TH" sz="24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(-1)] × 3 =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2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× [(-1) 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×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3]  = -6</a:t>
                  </a:r>
                </a:p>
                <a:p>
                  <a:pPr algn="ctr">
                    <a:defRPr/>
                  </a:pP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[(-3) </a:t>
                  </a:r>
                  <a14:m>
                    <m:oMath xmlns:m="http://schemas.openxmlformats.org/officeDocument/2006/math">
                      <m:r>
                        <a:rPr lang="th-TH" sz="36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2] × (-4) =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(-3) </a:t>
                  </a:r>
                  <a14:m>
                    <m:oMath xmlns:m="http://schemas.openxmlformats.org/officeDocument/2006/math">
                      <m:r>
                        <a:rPr lang="th-TH" sz="28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[2 × (-4)]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2C897F4-CF06-4161-8D99-AF1381D9F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564" y="3054043"/>
                  <a:ext cx="5353198" cy="1200329"/>
                </a:xfrm>
                <a:prstGeom prst="rect">
                  <a:avLst/>
                </a:prstGeom>
                <a:blipFill>
                  <a:blip r:embed="rId6"/>
                  <a:stretch>
                    <a:fillRect l="-1481" t="-8122" r="-1367" b="-203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5D01622-0F02-4AEF-8532-DB10C333CB29}"/>
                </a:ext>
              </a:extLst>
            </p:cNvPr>
            <p:cNvSpPr txBox="1"/>
            <p:nvPr/>
          </p:nvSpPr>
          <p:spPr>
            <a:xfrm>
              <a:off x="8644172" y="4086395"/>
              <a:ext cx="1180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24</a:t>
              </a:r>
              <a:endParaRPr lang="th-TH" sz="36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6EEEC6B-9F46-44AE-B2C5-4D1CDAAA0E68}"/>
              </a:ext>
            </a:extLst>
          </p:cNvPr>
          <p:cNvSpPr txBox="1"/>
          <p:nvPr/>
        </p:nvSpPr>
        <p:spPr>
          <a:xfrm>
            <a:off x="829239" y="1157981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สมบัติเกี่ยวกับการบวกและการคูณจำนวนเต็ม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5109553-FAA2-4102-ABB5-78E7957544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071" y="320508"/>
            <a:ext cx="4405859" cy="833642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8044B8-C7C6-469D-AEB0-2E5D604DF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454B0420-88AE-432F-9E72-6FF38226D8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218D9D-AAD6-42C6-859C-14364DB32FF9}"/>
              </a:ext>
            </a:extLst>
          </p:cNvPr>
          <p:cNvSpPr/>
          <p:nvPr/>
        </p:nvSpPr>
        <p:spPr>
          <a:xfrm>
            <a:off x="550147" y="1168595"/>
            <a:ext cx="5703255" cy="5076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23AD97"/>
            </a:solidFill>
            <a:prstDash val="sysDash"/>
          </a:ln>
          <a:effectLst>
            <a:outerShdw dist="50800" dir="2700000" algn="tl" rotWithShape="0">
              <a:srgbClr val="23AD9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B1F053-3559-4E1B-BAB9-9C0125E72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B1D9E19-2378-4AE4-8686-67CDED97A269}"/>
              </a:ext>
            </a:extLst>
          </p:cNvPr>
          <p:cNvGrpSpPr/>
          <p:nvPr/>
        </p:nvGrpSpPr>
        <p:grpSpPr>
          <a:xfrm>
            <a:off x="933018" y="1852227"/>
            <a:ext cx="5472975" cy="584775"/>
            <a:chOff x="933018" y="1852227"/>
            <a:chExt cx="5472975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76E10B-DC5A-47E2-A03A-B786A671BC9F}"/>
                </a:ext>
              </a:extLst>
            </p:cNvPr>
            <p:cNvSpPr txBox="1"/>
            <p:nvPr/>
          </p:nvSpPr>
          <p:spPr>
            <a:xfrm>
              <a:off x="1151438" y="1852227"/>
              <a:ext cx="5254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สมบัติการ</a:t>
              </a:r>
              <a:r>
                <a:rPr lang="th-TH" sz="32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แจกแจง</a:t>
              </a:r>
              <a:endParaRPr lang="en-US" sz="32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887BEA2-500D-4393-B4F6-6AA223120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018" y="2092881"/>
              <a:ext cx="112864" cy="11120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91D1C6-2A59-4C3C-8EC3-A32086D941B6}"/>
              </a:ext>
            </a:extLst>
          </p:cNvPr>
          <p:cNvGrpSpPr/>
          <p:nvPr/>
        </p:nvGrpSpPr>
        <p:grpSpPr>
          <a:xfrm>
            <a:off x="538238" y="4201921"/>
            <a:ext cx="11162687" cy="2428576"/>
            <a:chOff x="538238" y="4201921"/>
            <a:chExt cx="11162687" cy="242857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CEEBC3-E60F-4A9D-8F7A-21198C93E240}"/>
                </a:ext>
              </a:extLst>
            </p:cNvPr>
            <p:cNvSpPr/>
            <p:nvPr/>
          </p:nvSpPr>
          <p:spPr>
            <a:xfrm>
              <a:off x="538238" y="4393990"/>
              <a:ext cx="11162687" cy="2236507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4ABF78E-997F-457A-86FC-FA9C163DF37D}"/>
                </a:ext>
              </a:extLst>
            </p:cNvPr>
            <p:cNvSpPr/>
            <p:nvPr/>
          </p:nvSpPr>
          <p:spPr>
            <a:xfrm>
              <a:off x="11123726" y="4203115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0FB3F5-8581-4777-BA45-BF32DE09E4C4}"/>
                </a:ext>
              </a:extLst>
            </p:cNvPr>
            <p:cNvSpPr txBox="1"/>
            <p:nvPr/>
          </p:nvSpPr>
          <p:spPr>
            <a:xfrm>
              <a:off x="3504516" y="4660480"/>
              <a:ext cx="51829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ถ้า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a, b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และ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เป็นจำนวนเต็มใด ๆ</a:t>
              </a:r>
              <a:endParaRPr lang="en-US" sz="3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lvl="0" algn="ctr">
                <a:defRPr/>
              </a:pP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แล้ว </a:t>
              </a:r>
              <a:r>
                <a:rPr lang="pt-BR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× (b + c)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(</a:t>
              </a:r>
              <a:r>
                <a:rPr lang="pt-BR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× b) +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pt-BR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× c)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 </a:t>
              </a:r>
              <a:r>
                <a:rPr lang="pt-BR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(b + c)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pt-BR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×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= (</a:t>
              </a:r>
              <a:r>
                <a:rPr lang="pt-BR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b ×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a) + (</a:t>
              </a:r>
              <a:r>
                <a:rPr lang="pt-BR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 ×</a:t>
              </a:r>
              <a:r>
                <a:rPr lang="th-TH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3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a)</a:t>
              </a:r>
              <a:endParaRPr lang="pt-BR" sz="3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47DD00E-560E-4CEB-B467-BDB203E825AB}"/>
                </a:ext>
              </a:extLst>
            </p:cNvPr>
            <p:cNvSpPr/>
            <p:nvPr/>
          </p:nvSpPr>
          <p:spPr>
            <a:xfrm>
              <a:off x="931835" y="4201921"/>
              <a:ext cx="109859" cy="2449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6107E1D-31B3-49CE-A604-08D92BE94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647BA2A-41DA-4E03-A73F-EA784C872842}"/>
              </a:ext>
            </a:extLst>
          </p:cNvPr>
          <p:cNvGrpSpPr/>
          <p:nvPr/>
        </p:nvGrpSpPr>
        <p:grpSpPr>
          <a:xfrm>
            <a:off x="529763" y="2489949"/>
            <a:ext cx="11179637" cy="1769036"/>
            <a:chOff x="529763" y="2489949"/>
            <a:chExt cx="11179637" cy="176903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5050D3E-EEE1-472B-B102-1A5D7C56AC36}"/>
                </a:ext>
              </a:extLst>
            </p:cNvPr>
            <p:cNvSpPr/>
            <p:nvPr/>
          </p:nvSpPr>
          <p:spPr>
            <a:xfrm>
              <a:off x="529763" y="2489949"/>
              <a:ext cx="11179637" cy="1769036"/>
            </a:xfrm>
            <a:prstGeom prst="roundRect">
              <a:avLst>
                <a:gd name="adj" fmla="val 12175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6907826-AA4E-47BF-802F-6E588099FCB7}"/>
                    </a:ext>
                  </a:extLst>
                </p:cNvPr>
                <p:cNvSpPr txBox="1"/>
                <p:nvPr/>
              </p:nvSpPr>
              <p:spPr>
                <a:xfrm>
                  <a:off x="2959289" y="2703254"/>
                  <a:ext cx="61337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× [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(-6)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+ 1] =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[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× </a:t>
                  </a:r>
                  <a:r>
                    <a:rPr lang="th-TH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(-6)</a:t>
                  </a:r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] + (2</a:t>
                  </a:r>
                  <a:r>
                    <a:rPr lang="th-TH" sz="3600" b="1" dirty="0">
                      <a:solidFill>
                        <a:srgbClr val="924286"/>
                      </a:solidFill>
                      <a:ea typeface="Cambria Math" panose="02040503050406030204" pitchFamily="18" charset="0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th-TH" sz="3600" b="1" i="1">
                          <a:solidFill>
                            <a:srgbClr val="92428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 </m:t>
                      </m:r>
                    </m:oMath>
                  </a14:m>
                  <a:r>
                    <a:rPr lang="en-US" sz="3600" b="1" dirty="0">
                      <a:solidFill>
                        <a:srgbClr val="92428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1) = -10</a:t>
                  </a:r>
                  <a:endParaRPr lang="th-TH" sz="3600" b="1" dirty="0">
                    <a:solidFill>
                      <a:srgbClr val="92428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6907826-AA4E-47BF-802F-6E588099F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9289" y="2703254"/>
                  <a:ext cx="6133721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2979" t="-10377" r="-1589" b="-386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17A248-773F-46D5-B61B-3F425743A0B6}"/>
                </a:ext>
              </a:extLst>
            </p:cNvPr>
            <p:cNvSpPr txBox="1"/>
            <p:nvPr/>
          </p:nvSpPr>
          <p:spPr>
            <a:xfrm>
              <a:off x="2959289" y="3416595"/>
              <a:ext cx="6273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6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(2 + 3) × (-3) = [2 × (-3)] + [3 × (-3)] = -15</a:t>
              </a:r>
              <a:endParaRPr lang="th-TH" sz="36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869835-F938-4FD8-A3FD-13F6D634820E}"/>
              </a:ext>
            </a:extLst>
          </p:cNvPr>
          <p:cNvSpPr txBox="1"/>
          <p:nvPr/>
        </p:nvSpPr>
        <p:spPr>
          <a:xfrm>
            <a:off x="829239" y="1157981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สมบัติเกี่ยวกับการบวกและการคูณจำนวนเต็ม</a:t>
            </a:r>
            <a:endParaRPr lang="en-US" sz="3200" b="1" dirty="0">
              <a:solidFill>
                <a:srgbClr val="1C8C7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0D423B-10F7-4A99-B63A-8F4A766CE7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071" y="320508"/>
            <a:ext cx="4405859" cy="8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161C7167-BD8D-4D5E-9E5C-88EFD1C1B4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06E001-3E6F-4EDE-9BEC-95B2F8FEFF4C}"/>
              </a:ext>
            </a:extLst>
          </p:cNvPr>
          <p:cNvSpPr/>
          <p:nvPr/>
        </p:nvSpPr>
        <p:spPr>
          <a:xfrm>
            <a:off x="576313" y="1733241"/>
            <a:ext cx="11039374" cy="4247954"/>
          </a:xfrm>
          <a:prstGeom prst="roundRect">
            <a:avLst>
              <a:gd name="adj" fmla="val 6518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74BFD5F-D450-444A-A7B6-2AC28BBAD543}"/>
              </a:ext>
            </a:extLst>
          </p:cNvPr>
          <p:cNvSpPr/>
          <p:nvPr/>
        </p:nvSpPr>
        <p:spPr>
          <a:xfrm>
            <a:off x="6814605" y="2221899"/>
            <a:ext cx="3734800" cy="484632"/>
          </a:xfrm>
          <a:prstGeom prst="roundRect">
            <a:avLst>
              <a:gd name="adj" fmla="val 23191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E607639-6017-4C55-86AD-E8AA844568F6}"/>
              </a:ext>
            </a:extLst>
          </p:cNvPr>
          <p:cNvSpPr/>
          <p:nvPr/>
        </p:nvSpPr>
        <p:spPr>
          <a:xfrm>
            <a:off x="6814605" y="2927120"/>
            <a:ext cx="3734800" cy="484632"/>
          </a:xfrm>
          <a:prstGeom prst="roundRect">
            <a:avLst>
              <a:gd name="adj" fmla="val 23191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FB9A4224-0F2F-4345-9DD6-5787EC20D797}"/>
              </a:ext>
            </a:extLst>
          </p:cNvPr>
          <p:cNvSpPr/>
          <p:nvPr/>
        </p:nvSpPr>
        <p:spPr>
          <a:xfrm>
            <a:off x="6814605" y="3632341"/>
            <a:ext cx="3734800" cy="484632"/>
          </a:xfrm>
          <a:prstGeom prst="roundRect">
            <a:avLst>
              <a:gd name="adj" fmla="val 23191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3ACE6D2-58E5-4C1A-9C32-297C932A1E6D}"/>
              </a:ext>
            </a:extLst>
          </p:cNvPr>
          <p:cNvSpPr/>
          <p:nvPr/>
        </p:nvSpPr>
        <p:spPr>
          <a:xfrm>
            <a:off x="6814605" y="4337562"/>
            <a:ext cx="3734800" cy="484632"/>
          </a:xfrm>
          <a:prstGeom prst="roundRect">
            <a:avLst>
              <a:gd name="adj" fmla="val 23191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5F48C9A9-F510-4D5C-97D6-D421481F1EF3}"/>
              </a:ext>
            </a:extLst>
          </p:cNvPr>
          <p:cNvSpPr/>
          <p:nvPr/>
        </p:nvSpPr>
        <p:spPr>
          <a:xfrm>
            <a:off x="6814605" y="5042781"/>
            <a:ext cx="3734800" cy="484632"/>
          </a:xfrm>
          <a:prstGeom prst="roundRect">
            <a:avLst>
              <a:gd name="adj" fmla="val 23191"/>
            </a:avLst>
          </a:prstGeom>
          <a:solidFill>
            <a:schemeClr val="bg1"/>
          </a:solidFill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966B6EF-BFE6-4058-BABA-4AC0F43CA3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149" y="2221899"/>
            <a:ext cx="3734800" cy="48463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F12F6DF-C8DB-490F-B878-A6AB2CDD80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149" y="2927120"/>
            <a:ext cx="3734800" cy="48463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A82EE53-A0E5-4DEA-911F-4DAFDD912B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149" y="3632341"/>
            <a:ext cx="3734800" cy="48463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311A46B-22BD-4458-A728-F0F01D1498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149" y="4337562"/>
            <a:ext cx="3734800" cy="48463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8F7DCA1-CE61-4992-AB49-6B2F1427E73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149" y="5042781"/>
            <a:ext cx="3734800" cy="484631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03EB6D7-09D9-4923-9B0B-B79F1D214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39E15A-A5E8-4C74-86BB-B600E677E7F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251C0D-70AD-400A-8060-5CEDAEC889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60E126C-A129-4498-B6F7-7568939CCE3B}"/>
              </a:ext>
            </a:extLst>
          </p:cNvPr>
          <p:cNvSpPr/>
          <p:nvPr/>
        </p:nvSpPr>
        <p:spPr>
          <a:xfrm>
            <a:off x="1902877" y="2041602"/>
            <a:ext cx="277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(-2) + 28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28 + (-2)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E7FEA2-D4FF-4678-9C5C-7FE281954618}"/>
              </a:ext>
            </a:extLst>
          </p:cNvPr>
          <p:cNvSpPr/>
          <p:nvPr/>
        </p:nvSpPr>
        <p:spPr>
          <a:xfrm>
            <a:off x="1902877" y="2726011"/>
            <a:ext cx="4584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[(-3) + 5]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 (6 + 5) =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[(-3)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 6] + 5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A74F4C-1D87-47FF-AF94-6665CD91143C}"/>
              </a:ext>
            </a:extLst>
          </p:cNvPr>
          <p:cNvSpPr/>
          <p:nvPr/>
        </p:nvSpPr>
        <p:spPr>
          <a:xfrm>
            <a:off x="1902877" y="3421920"/>
            <a:ext cx="209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 2 = 2 × 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DF7710-B88E-45FB-9EDC-332B51963721}"/>
              </a:ext>
            </a:extLst>
          </p:cNvPr>
          <p:cNvSpPr/>
          <p:nvPr/>
        </p:nvSpPr>
        <p:spPr>
          <a:xfrm>
            <a:off x="1902877" y="4137782"/>
            <a:ext cx="3879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(4 × 9) × (-2) = 4 × [9 × (-2)]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CC0BDED-C94C-4801-B55A-43AC3C69E70F}"/>
              </a:ext>
            </a:extLst>
          </p:cNvPr>
          <p:cNvSpPr/>
          <p:nvPr/>
        </p:nvSpPr>
        <p:spPr>
          <a:xfrm>
            <a:off x="1902877" y="4831955"/>
            <a:ext cx="2626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× (a + b) = a + 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4AB4F1-936B-4E44-B54D-FFB75C4FC7F1}"/>
              </a:ext>
            </a:extLst>
          </p:cNvPr>
          <p:cNvSpPr/>
          <p:nvPr/>
        </p:nvSpPr>
        <p:spPr>
          <a:xfrm>
            <a:off x="1424084" y="2041602"/>
            <a:ext cx="410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8790989-7C9D-4DBC-86B1-A80834D55609}"/>
              </a:ext>
            </a:extLst>
          </p:cNvPr>
          <p:cNvSpPr/>
          <p:nvPr/>
        </p:nvSpPr>
        <p:spPr>
          <a:xfrm>
            <a:off x="1424084" y="2726011"/>
            <a:ext cx="410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FD7882-1FB0-414D-8F70-58871E09C3DA}"/>
              </a:ext>
            </a:extLst>
          </p:cNvPr>
          <p:cNvSpPr/>
          <p:nvPr/>
        </p:nvSpPr>
        <p:spPr>
          <a:xfrm>
            <a:off x="1424084" y="3421920"/>
            <a:ext cx="410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F932FC-1D41-4BEE-92C6-B38ED4A06B9A}"/>
              </a:ext>
            </a:extLst>
          </p:cNvPr>
          <p:cNvSpPr/>
          <p:nvPr/>
        </p:nvSpPr>
        <p:spPr>
          <a:xfrm>
            <a:off x="1424084" y="4137782"/>
            <a:ext cx="410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1209265-45BC-40BC-974B-18F0F5C25396}"/>
              </a:ext>
            </a:extLst>
          </p:cNvPr>
          <p:cNvSpPr/>
          <p:nvPr/>
        </p:nvSpPr>
        <p:spPr>
          <a:xfrm>
            <a:off x="1424084" y="4831955"/>
            <a:ext cx="410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746D69-EBD1-461F-940C-9D9E375E2EF3}"/>
              </a:ext>
            </a:extLst>
          </p:cNvPr>
          <p:cNvSpPr txBox="1"/>
          <p:nvPr/>
        </p:nvSpPr>
        <p:spPr>
          <a:xfrm>
            <a:off x="841445" y="1015574"/>
            <a:ext cx="8328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จงระบุว่าประโยคที่กำหนดให้ตรงกับสมบัติของจำนวนเต็มข้อใด</a:t>
            </a:r>
            <a:endParaRPr lang="en-US" sz="32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186CBEA-8FC5-4D8A-BD1B-B032768A3A3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071" y="320508"/>
            <a:ext cx="4405859" cy="8336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23E725-A23D-458B-9D39-B43E44AE731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55" y="2221899"/>
            <a:ext cx="3733587" cy="4846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10B8146-0DDF-48A7-B333-B8D64431114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55" y="2927120"/>
            <a:ext cx="3733587" cy="4846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8A942A-1623-455E-8315-9806D25BE5F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55" y="3632341"/>
            <a:ext cx="3733587" cy="4846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5E3481-176A-4097-B5C2-6A62D00AC7A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55" y="4337562"/>
            <a:ext cx="3733587" cy="4846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06E971-BDD5-49FA-88C0-B1B98299EC3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755" y="5042781"/>
            <a:ext cx="3733587" cy="484631"/>
          </a:xfrm>
          <a:prstGeom prst="rect">
            <a:avLst/>
          </a:prstGeom>
        </p:spPr>
      </p:pic>
      <p:pic>
        <p:nvPicPr>
          <p:cNvPr id="38" name="Picture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F5B637-8349-4CEC-B928-93257D3E52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216" y="6220342"/>
            <a:ext cx="937872" cy="484886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7041EBA-EFF2-44E1-903B-F01E299E006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72959" y="2502979"/>
            <a:ext cx="216569" cy="27432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292C85C3-BAE3-421B-970F-35B9C4AEFA8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71418" y="3222252"/>
            <a:ext cx="216568" cy="27432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B5C3026-DE0E-4761-ACC3-BB53FE0079D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75957" y="3935305"/>
            <a:ext cx="216568" cy="27432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1EDBC30F-1570-44F4-9ED2-9B2E57801DE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75957" y="4648358"/>
            <a:ext cx="216568" cy="27432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384B470-D422-42AC-91EE-FDE71F46204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81998" y="5363031"/>
            <a:ext cx="21656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3" grpId="0" animBg="1"/>
      <p:bldP spid="81" grpId="0" animBg="1"/>
      <p:bldP spid="84" grpId="0" animBg="1"/>
      <p:bldP spid="85" grpId="0" animBg="1"/>
      <p:bldP spid="86" grpId="0" animBg="1"/>
      <p:bldP spid="87" grpId="0" animBg="1"/>
      <p:bldP spid="74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28E299A7-38F3-4FB6-8FE0-7EB2BECD2C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A416D6-C13A-4D82-915C-1C65822BDD80}"/>
              </a:ext>
            </a:extLst>
          </p:cNvPr>
          <p:cNvSpPr/>
          <p:nvPr/>
        </p:nvSpPr>
        <p:spPr>
          <a:xfrm>
            <a:off x="576314" y="1454022"/>
            <a:ext cx="11039374" cy="1690892"/>
          </a:xfrm>
          <a:prstGeom prst="roundRect">
            <a:avLst>
              <a:gd name="adj" fmla="val 13065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6B66E1-2A83-412B-BCF2-951F26F9514B}"/>
              </a:ext>
            </a:extLst>
          </p:cNvPr>
          <p:cNvGrpSpPr/>
          <p:nvPr/>
        </p:nvGrpSpPr>
        <p:grpSpPr>
          <a:xfrm>
            <a:off x="550148" y="1259230"/>
            <a:ext cx="1983007" cy="625440"/>
            <a:chOff x="550148" y="1259230"/>
            <a:chExt cx="1983007" cy="62544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4C352CD-5759-4B03-A415-88F6191F3A92}"/>
                </a:ext>
              </a:extLst>
            </p:cNvPr>
            <p:cNvSpPr/>
            <p:nvPr/>
          </p:nvSpPr>
          <p:spPr>
            <a:xfrm>
              <a:off x="550148" y="1259230"/>
              <a:ext cx="1983007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9F367C-6EF3-4D52-9EAB-FD8AA100376F}"/>
                </a:ext>
              </a:extLst>
            </p:cNvPr>
            <p:cNvSpPr txBox="1"/>
            <p:nvPr/>
          </p:nvSpPr>
          <p:spPr>
            <a:xfrm>
              <a:off x="774424" y="1299895"/>
              <a:ext cx="1523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ตัวอย่างที่ 1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62" name="Picture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340B577-D713-4528-A17F-3AA19C96B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D50AD4F-A50C-4667-AB86-E5398A6B74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275B94-14F9-4214-B98A-3ADFBF89074B}"/>
              </a:ext>
            </a:extLst>
          </p:cNvPr>
          <p:cNvSpPr/>
          <p:nvPr/>
        </p:nvSpPr>
        <p:spPr>
          <a:xfrm>
            <a:off x="774424" y="1897639"/>
            <a:ext cx="10697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เด็กหญิงอักษรได้รับเงินจากคุณพ่อ 500 บาท ได้รับเงินเพิ่มจากคุณแม่ 120 บาท นำไปซื้อดินสอราคา 20 บาท นำไปจ่ายค่าทำงานกลุ่ม 150 บาท เด็กหญิงอักษรเหลือเงินกี่บาท</a:t>
            </a:r>
            <a:endParaRPr lang="en-US" sz="3200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24C87D5-8DFF-4CD5-BBEF-38527FE2F4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76" y="188241"/>
            <a:ext cx="9985248" cy="1018133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0DC6CCE-84A5-45B5-A62C-03F7A72E3E37}"/>
              </a:ext>
            </a:extLst>
          </p:cNvPr>
          <p:cNvSpPr/>
          <p:nvPr/>
        </p:nvSpPr>
        <p:spPr>
          <a:xfrm>
            <a:off x="808714" y="3365120"/>
            <a:ext cx="5575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เด็กหญิงอักษรเหลือเงิน </a:t>
            </a: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500 + 120 – 20 – 150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4FF8646-9493-4B84-96BB-2000E67C0DC2}"/>
              </a:ext>
            </a:extLst>
          </p:cNvPr>
          <p:cNvSpPr/>
          <p:nvPr/>
        </p:nvSpPr>
        <p:spPr>
          <a:xfrm>
            <a:off x="3195033" y="3859929"/>
            <a:ext cx="3562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(500 – 150) + (120 – 20)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AD7FCDD-29A1-46CB-85F0-258840791F35}"/>
              </a:ext>
            </a:extLst>
          </p:cNvPr>
          <p:cNvSpPr/>
          <p:nvPr/>
        </p:nvSpPr>
        <p:spPr>
          <a:xfrm>
            <a:off x="3195033" y="4354738"/>
            <a:ext cx="1739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350 + 100</a:t>
            </a:r>
            <a:endParaRPr lang="en-US" sz="32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04A0A94-0493-40C1-8B1A-B50628EABE06}"/>
              </a:ext>
            </a:extLst>
          </p:cNvPr>
          <p:cNvSpPr/>
          <p:nvPr/>
        </p:nvSpPr>
        <p:spPr>
          <a:xfrm>
            <a:off x="3195033" y="4849547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450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บาท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AD0B5D-9688-450F-B79E-074DD1CA6770}"/>
              </a:ext>
            </a:extLst>
          </p:cNvPr>
          <p:cNvGrpSpPr/>
          <p:nvPr/>
        </p:nvGrpSpPr>
        <p:grpSpPr>
          <a:xfrm>
            <a:off x="6823405" y="3859929"/>
            <a:ext cx="4622699" cy="613567"/>
            <a:chOff x="6823405" y="3859929"/>
            <a:chExt cx="4622699" cy="613567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1AB8A154-1953-4606-BE54-AE9E6DDD8806}"/>
                </a:ext>
              </a:extLst>
            </p:cNvPr>
            <p:cNvSpPr/>
            <p:nvPr/>
          </p:nvSpPr>
          <p:spPr>
            <a:xfrm>
              <a:off x="7396931" y="3859929"/>
              <a:ext cx="4049173" cy="49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4E1907-172F-4EB6-8FDF-DA4264DCD56D}"/>
                </a:ext>
              </a:extLst>
            </p:cNvPr>
            <p:cNvSpPr/>
            <p:nvPr/>
          </p:nvSpPr>
          <p:spPr>
            <a:xfrm>
              <a:off x="7561072" y="3888721"/>
              <a:ext cx="37208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สมบัติการสลับที่สำหรับการบวก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DABA2FC-EA28-4A90-9E3D-F8E3CFDA2B4F}"/>
                </a:ext>
              </a:extLst>
            </p:cNvPr>
            <p:cNvCxnSpPr>
              <a:cxnSpLocks/>
            </p:cNvCxnSpPr>
            <p:nvPr/>
          </p:nvCxnSpPr>
          <p:spPr>
            <a:xfrm>
              <a:off x="6823405" y="4137076"/>
              <a:ext cx="372061" cy="0"/>
            </a:xfrm>
            <a:prstGeom prst="straightConnector1">
              <a:avLst/>
            </a:prstGeom>
            <a:ln w="63500" cap="rnd">
              <a:solidFill>
                <a:srgbClr val="23AD97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9DC9B2-F853-45C3-AE82-81AD4C1F17A9}"/>
              </a:ext>
            </a:extLst>
          </p:cNvPr>
          <p:cNvGrpSpPr/>
          <p:nvPr/>
        </p:nvGrpSpPr>
        <p:grpSpPr>
          <a:xfrm>
            <a:off x="587438" y="5560648"/>
            <a:ext cx="11028249" cy="715453"/>
            <a:chOff x="587438" y="5560648"/>
            <a:chExt cx="11028249" cy="715453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28D235CA-63E8-4FAC-B5AF-52CC570A4373}"/>
                </a:ext>
              </a:extLst>
            </p:cNvPr>
            <p:cNvSpPr/>
            <p:nvPr/>
          </p:nvSpPr>
          <p:spPr>
            <a:xfrm>
              <a:off x="587438" y="5560648"/>
              <a:ext cx="11028249" cy="6980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92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A911941-C06C-4FE7-9F14-1F6275018CE0}"/>
                </a:ext>
              </a:extLst>
            </p:cNvPr>
            <p:cNvSpPr/>
            <p:nvPr/>
          </p:nvSpPr>
          <p:spPr>
            <a:xfrm>
              <a:off x="808714" y="5691326"/>
              <a:ext cx="46650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ดังนั้น เด็กหญิงอักษรเหลือเงิน 450 บาท</a:t>
              </a:r>
              <a:endParaRPr lang="en-US" sz="3200" dirty="0">
                <a:solidFill>
                  <a:srgbClr val="9242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1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77" grpId="0"/>
      <p:bldP spid="78" grpId="0"/>
      <p:bldP spid="79" grpId="0"/>
      <p:bldP spid="8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1EEAE99-055A-4F07-8DEC-EE9DED02AB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F91E63-5580-4BEC-812A-DD9076BD5C7C}"/>
              </a:ext>
            </a:extLst>
          </p:cNvPr>
          <p:cNvSpPr/>
          <p:nvPr/>
        </p:nvSpPr>
        <p:spPr>
          <a:xfrm>
            <a:off x="576314" y="1454022"/>
            <a:ext cx="11039374" cy="1690892"/>
          </a:xfrm>
          <a:prstGeom prst="roundRect">
            <a:avLst>
              <a:gd name="adj" fmla="val 13065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2512C3-8879-4BFC-AAD9-9302CB177A1A}"/>
              </a:ext>
            </a:extLst>
          </p:cNvPr>
          <p:cNvGrpSpPr/>
          <p:nvPr/>
        </p:nvGrpSpPr>
        <p:grpSpPr>
          <a:xfrm>
            <a:off x="550148" y="1259230"/>
            <a:ext cx="1983007" cy="625440"/>
            <a:chOff x="550148" y="1259230"/>
            <a:chExt cx="1983007" cy="6254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4C4BCF-3457-42A6-B81C-0B74B25E6DB3}"/>
                </a:ext>
              </a:extLst>
            </p:cNvPr>
            <p:cNvSpPr/>
            <p:nvPr/>
          </p:nvSpPr>
          <p:spPr>
            <a:xfrm>
              <a:off x="550148" y="1259230"/>
              <a:ext cx="1983007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02EF5E-53AA-4E88-B324-3F0781341F4F}"/>
                </a:ext>
              </a:extLst>
            </p:cNvPr>
            <p:cNvSpPr txBox="1"/>
            <p:nvPr/>
          </p:nvSpPr>
          <p:spPr>
            <a:xfrm>
              <a:off x="774424" y="1299895"/>
              <a:ext cx="1523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ตัวอย่างที่ 2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2" name="Picture 2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AA9155-E55D-487F-AA63-B24D89B71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1229CF-F2AF-430F-88CB-360212E5E6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1307554-349A-4EEB-BA85-4D6251382475}"/>
              </a:ext>
            </a:extLst>
          </p:cNvPr>
          <p:cNvSpPr/>
          <p:nvPr/>
        </p:nvSpPr>
        <p:spPr>
          <a:xfrm>
            <a:off x="774424" y="1897639"/>
            <a:ext cx="10697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ฟ้าใสมีเงิน 200 บาท นำไปซื้อปากกาแท่งละ 5 บาท จำนวน 8 แท่ง ซื้อไม้บรรทัดจำนวนหนึ่งอัน </a:t>
            </a:r>
          </a:p>
          <a:p>
            <a:pPr lvl="0">
              <a:defRPr/>
            </a:pPr>
            <a: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ราคา 20 บาท และซื้อยางลบก้อนละ 15 บาท จำนวน 2 ก้อน ฟ้าใสจะได้รับเงินทอนทั้งหมดเท่าใด</a:t>
            </a:r>
            <a:endParaRPr lang="en-US" sz="32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254BFF-C245-4D5B-87C7-5AD9BEDC3E45}"/>
              </a:ext>
            </a:extLst>
          </p:cNvPr>
          <p:cNvSpPr/>
          <p:nvPr/>
        </p:nvSpPr>
        <p:spPr>
          <a:xfrm>
            <a:off x="808714" y="3396561"/>
            <a:ext cx="23455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ฟ้าใสมีเงิน 200 บาท </a:t>
            </a:r>
            <a:endParaRPr lang="en-US" sz="3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F622D1-C1ED-4615-8E8D-6CB35B0DCA50}"/>
              </a:ext>
            </a:extLst>
          </p:cNvPr>
          <p:cNvSpPr/>
          <p:nvPr/>
        </p:nvSpPr>
        <p:spPr>
          <a:xfrm>
            <a:off x="808714" y="3921359"/>
            <a:ext cx="37609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จ่ายค่าปากกาทั้งหมด </a:t>
            </a:r>
            <a:r>
              <a:rPr lang="en-US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× 8</a:t>
            </a:r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บาท</a:t>
            </a:r>
            <a:r>
              <a:rPr lang="en-US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688A3E-52A2-451D-8CB4-D89F49C874EE}"/>
              </a:ext>
            </a:extLst>
          </p:cNvPr>
          <p:cNvSpPr/>
          <p:nvPr/>
        </p:nvSpPr>
        <p:spPr>
          <a:xfrm>
            <a:off x="808714" y="4446157"/>
            <a:ext cx="28392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จ่ายค่าไม้บรรทัด 20 บาท</a:t>
            </a:r>
            <a:endParaRPr lang="en-US" sz="3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EBAD55-F953-4DE1-9F7D-3F2DCCC8F187}"/>
              </a:ext>
            </a:extLst>
          </p:cNvPr>
          <p:cNvSpPr/>
          <p:nvPr/>
        </p:nvSpPr>
        <p:spPr>
          <a:xfrm>
            <a:off x="808714" y="4970954"/>
            <a:ext cx="36647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จ่ายค่ายางลบทั้งหมด 15 </a:t>
            </a:r>
            <a:r>
              <a:rPr lang="en-US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 บาท</a:t>
            </a:r>
            <a:endParaRPr lang="en-US" sz="3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984C0E-0B1F-44F7-9E12-86FD43F6A8C8}"/>
              </a:ext>
            </a:extLst>
          </p:cNvPr>
          <p:cNvGrpSpPr/>
          <p:nvPr/>
        </p:nvGrpSpPr>
        <p:grpSpPr>
          <a:xfrm>
            <a:off x="587438" y="5723484"/>
            <a:ext cx="11028245" cy="715453"/>
            <a:chOff x="587438" y="5723484"/>
            <a:chExt cx="11028245" cy="71545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C31E1B6-3809-44D1-B7A5-3ED24AFB840B}"/>
                </a:ext>
              </a:extLst>
            </p:cNvPr>
            <p:cNvSpPr/>
            <p:nvPr/>
          </p:nvSpPr>
          <p:spPr>
            <a:xfrm>
              <a:off x="587438" y="5723484"/>
              <a:ext cx="11028245" cy="6980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92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6D4127-1356-4D72-B24F-4BE4088C9239}"/>
                </a:ext>
              </a:extLst>
            </p:cNvPr>
            <p:cNvSpPr/>
            <p:nvPr/>
          </p:nvSpPr>
          <p:spPr>
            <a:xfrm>
              <a:off x="808714" y="5854162"/>
              <a:ext cx="53190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ดังนั้น ฟ้าใสจะได้รับเงินทอนทั้งหมด 110 บาท</a:t>
              </a:r>
              <a:endParaRPr lang="en-US" sz="3200" dirty="0">
                <a:solidFill>
                  <a:srgbClr val="924286"/>
                </a:solidFill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EA4706-DF9A-416C-891E-58E60F87E9A6}"/>
              </a:ext>
            </a:extLst>
          </p:cNvPr>
          <p:cNvCxnSpPr>
            <a:cxnSpLocks/>
          </p:cNvCxnSpPr>
          <p:nvPr/>
        </p:nvCxnSpPr>
        <p:spPr>
          <a:xfrm>
            <a:off x="4713579" y="3429000"/>
            <a:ext cx="0" cy="2095952"/>
          </a:xfrm>
          <a:prstGeom prst="line">
            <a:avLst/>
          </a:prstGeom>
          <a:ln w="34925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9815060-CEBB-4BDB-A283-BAA6AF5B47FE}"/>
              </a:ext>
            </a:extLst>
          </p:cNvPr>
          <p:cNvSpPr/>
          <p:nvPr/>
        </p:nvSpPr>
        <p:spPr>
          <a:xfrm>
            <a:off x="4968421" y="3396561"/>
            <a:ext cx="67153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ฟ้าใสจะได้รับเงินทอนทั้งหมด</a:t>
            </a:r>
            <a:r>
              <a:rPr lang="en-US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00 </a:t>
            </a:r>
            <a:r>
              <a:rPr lang="th-TH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(</a:t>
            </a:r>
            <a:r>
              <a:rPr lang="en-US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× 8</a:t>
            </a:r>
            <a:r>
              <a:rPr lang="th-TH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– 20 –</a:t>
            </a:r>
            <a:r>
              <a:rPr lang="th-TH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(15 </a:t>
            </a:r>
            <a:r>
              <a:rPr lang="en-US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th-TH" sz="3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2)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66A61B-D1F2-40D7-9B55-EC5D476A9B01}"/>
              </a:ext>
            </a:extLst>
          </p:cNvPr>
          <p:cNvSpPr/>
          <p:nvPr/>
        </p:nvSpPr>
        <p:spPr>
          <a:xfrm>
            <a:off x="7798535" y="3921359"/>
            <a:ext cx="2820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00 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40 </a:t>
            </a: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20 –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30</a:t>
            </a:r>
            <a:endParaRPr lang="en-US" sz="3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13DEFD-B990-4680-A754-73701F6D872F}"/>
              </a:ext>
            </a:extLst>
          </p:cNvPr>
          <p:cNvSpPr/>
          <p:nvPr/>
        </p:nvSpPr>
        <p:spPr>
          <a:xfrm>
            <a:off x="7798535" y="4446157"/>
            <a:ext cx="150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110 บาท</a:t>
            </a:r>
            <a:endParaRPr lang="en-US" sz="3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1C16856-44E7-47FB-AC7E-DAB80B4473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76" y="188241"/>
            <a:ext cx="9985248" cy="10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6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6" grpId="0"/>
      <p:bldP spid="27" grpId="0"/>
      <p:bldP spid="28" grpId="0"/>
      <p:bldP spid="29" grpId="0"/>
      <p:bldP spid="33" grpId="0"/>
      <p:bldP spid="34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A6A4B4C-7199-46B2-8E36-3EF135B715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7D5DD6-A764-4334-BC20-091956FE17E1}"/>
              </a:ext>
            </a:extLst>
          </p:cNvPr>
          <p:cNvSpPr/>
          <p:nvPr/>
        </p:nvSpPr>
        <p:spPr>
          <a:xfrm>
            <a:off x="576314" y="1454022"/>
            <a:ext cx="11039374" cy="1690892"/>
          </a:xfrm>
          <a:prstGeom prst="roundRect">
            <a:avLst>
              <a:gd name="adj" fmla="val 13065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57D62-CB90-4967-9E00-0AC62DA133CD}"/>
              </a:ext>
            </a:extLst>
          </p:cNvPr>
          <p:cNvGrpSpPr/>
          <p:nvPr/>
        </p:nvGrpSpPr>
        <p:grpSpPr>
          <a:xfrm>
            <a:off x="550148" y="1259230"/>
            <a:ext cx="1983007" cy="625440"/>
            <a:chOff x="550148" y="1259230"/>
            <a:chExt cx="1983007" cy="62544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49C070-0AE3-48F2-9B31-BC594507F69E}"/>
                </a:ext>
              </a:extLst>
            </p:cNvPr>
            <p:cNvSpPr/>
            <p:nvPr/>
          </p:nvSpPr>
          <p:spPr>
            <a:xfrm>
              <a:off x="550148" y="1259230"/>
              <a:ext cx="1983007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84F006-907A-4D28-AE88-94F41F336150}"/>
                </a:ext>
              </a:extLst>
            </p:cNvPr>
            <p:cNvSpPr txBox="1"/>
            <p:nvPr/>
          </p:nvSpPr>
          <p:spPr>
            <a:xfrm>
              <a:off x="774424" y="1299895"/>
              <a:ext cx="1523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ตัวอย่างที่ 3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0" name="Picture 1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4F7B9A-267A-406C-A2E5-385B6626A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B17CDC-4B3A-4972-B7A3-A43022F45C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F4F4D81-03EF-4113-8E79-9FA388021D4D}"/>
              </a:ext>
            </a:extLst>
          </p:cNvPr>
          <p:cNvSpPr/>
          <p:nvPr/>
        </p:nvSpPr>
        <p:spPr>
          <a:xfrm>
            <a:off x="774424" y="1897639"/>
            <a:ext cx="10697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พ่อค้ามีดินสอทั้งหมด 240 แท่ง นำไปแบ่งใส่กล่อง กล่องละ 5 แท่ง ถ้าพ่อค้าขายดินสอกล่องละ </a:t>
            </a:r>
            <a:b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15 บาท พ่อค้าจะได้รับเงินทั้งหมดกี่บาท</a:t>
            </a:r>
            <a:endParaRPr lang="en-US" sz="32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E5106-863B-45E2-8C2F-B52869CEA6B6}"/>
              </a:ext>
            </a:extLst>
          </p:cNvPr>
          <p:cNvSpPr/>
          <p:nvPr/>
        </p:nvSpPr>
        <p:spPr>
          <a:xfrm>
            <a:off x="808714" y="3396561"/>
            <a:ext cx="25474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พ่อค้ามีดินสอ 240 แท่ง</a:t>
            </a:r>
            <a:endParaRPr lang="en-US" sz="30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76627-CAA0-4442-A6A3-CE41AEBC445A}"/>
              </a:ext>
            </a:extLst>
          </p:cNvPr>
          <p:cNvSpPr/>
          <p:nvPr/>
        </p:nvSpPr>
        <p:spPr>
          <a:xfrm>
            <a:off x="808714" y="3921359"/>
            <a:ext cx="36022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นำไปแบ่งใส่กล่อง กล่องละ 5 แท่ง</a:t>
            </a:r>
            <a:endParaRPr lang="en-US" sz="30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057D84-A396-4E0D-BA12-2C462B5E2328}"/>
              </a:ext>
            </a:extLst>
          </p:cNvPr>
          <p:cNvSpPr/>
          <p:nvPr/>
        </p:nvSpPr>
        <p:spPr>
          <a:xfrm>
            <a:off x="808714" y="4446157"/>
            <a:ext cx="43524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จะได้จำนวนกล่องเท่ากับ</a:t>
            </a:r>
            <a:r>
              <a:rPr lang="en-US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240 ÷ 5 </a:t>
            </a:r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กล่อง</a:t>
            </a:r>
            <a:endParaRPr lang="en-US" sz="30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BBE87D-0C58-43C5-97EF-D0AB44197C23}"/>
              </a:ext>
            </a:extLst>
          </p:cNvPr>
          <p:cNvSpPr/>
          <p:nvPr/>
        </p:nvSpPr>
        <p:spPr>
          <a:xfrm>
            <a:off x="808714" y="4970954"/>
            <a:ext cx="29434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ขายดินสอกล่องละ 15 บาท</a:t>
            </a:r>
            <a:endParaRPr lang="en-US" sz="30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462125-B8F3-404A-930E-6DF46E91B301}"/>
              </a:ext>
            </a:extLst>
          </p:cNvPr>
          <p:cNvGrpSpPr/>
          <p:nvPr/>
        </p:nvGrpSpPr>
        <p:grpSpPr>
          <a:xfrm>
            <a:off x="587438" y="5723484"/>
            <a:ext cx="11028245" cy="715453"/>
            <a:chOff x="587438" y="5723484"/>
            <a:chExt cx="11028245" cy="71545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9E1A4D6-44A0-49F6-91E5-8C65A0A8B249}"/>
                </a:ext>
              </a:extLst>
            </p:cNvPr>
            <p:cNvSpPr/>
            <p:nvPr/>
          </p:nvSpPr>
          <p:spPr>
            <a:xfrm>
              <a:off x="587438" y="5723484"/>
              <a:ext cx="11028245" cy="6980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92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8BD46F-16E2-4789-B385-2D16F9CE00F4}"/>
                </a:ext>
              </a:extLst>
            </p:cNvPr>
            <p:cNvSpPr/>
            <p:nvPr/>
          </p:nvSpPr>
          <p:spPr>
            <a:xfrm>
              <a:off x="808714" y="5854162"/>
              <a:ext cx="48526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ดังนั้น พ่อค้าจะได้รับเงินทั้งหมด 720 บาท</a:t>
              </a:r>
              <a:endParaRPr lang="en-US" sz="3200" dirty="0">
                <a:solidFill>
                  <a:srgbClr val="924286"/>
                </a:solidFill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EE3C6F-6CB8-426D-860A-2A9313DBEDD3}"/>
              </a:ext>
            </a:extLst>
          </p:cNvPr>
          <p:cNvCxnSpPr>
            <a:cxnSpLocks/>
          </p:cNvCxnSpPr>
          <p:nvPr/>
        </p:nvCxnSpPr>
        <p:spPr>
          <a:xfrm>
            <a:off x="5665743" y="3429000"/>
            <a:ext cx="0" cy="2095952"/>
          </a:xfrm>
          <a:prstGeom prst="line">
            <a:avLst/>
          </a:prstGeom>
          <a:ln w="34925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9BB9689-6D2D-4E02-B60E-52A758540806}"/>
              </a:ext>
            </a:extLst>
          </p:cNvPr>
          <p:cNvSpPr/>
          <p:nvPr/>
        </p:nvSpPr>
        <p:spPr>
          <a:xfrm>
            <a:off x="6170299" y="3396561"/>
            <a:ext cx="4894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พ่อค้าจะได้รับเงินทั้งหมด (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240 </a:t>
            </a: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÷ 5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×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15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5534C8-EF73-493D-A657-14E2846B99D0}"/>
              </a:ext>
            </a:extLst>
          </p:cNvPr>
          <p:cNvSpPr/>
          <p:nvPr/>
        </p:nvSpPr>
        <p:spPr>
          <a:xfrm>
            <a:off x="8750720" y="3921359"/>
            <a:ext cx="142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48 </a:t>
            </a: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15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E338C9-10F8-4E40-A185-3B4A02E0EAB1}"/>
              </a:ext>
            </a:extLst>
          </p:cNvPr>
          <p:cNvSpPr/>
          <p:nvPr/>
        </p:nvSpPr>
        <p:spPr>
          <a:xfrm>
            <a:off x="8750720" y="4446157"/>
            <a:ext cx="150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720 บาท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6C8D3C-6CB1-40D7-BB4B-B4E326E756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76" y="188241"/>
            <a:ext cx="9985248" cy="10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25" grpId="0"/>
      <p:bldP spid="26" grpId="0"/>
      <p:bldP spid="27" grpId="0"/>
      <p:bldP spid="28" grpId="0"/>
      <p:bldP spid="31" grpId="0"/>
      <p:bldP spid="32" grpId="0"/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8613D4E8-1FE7-443F-AC11-E353D9C8BA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349520C-AADF-4430-B250-A33F96A98515}"/>
              </a:ext>
            </a:extLst>
          </p:cNvPr>
          <p:cNvSpPr/>
          <p:nvPr/>
        </p:nvSpPr>
        <p:spPr>
          <a:xfrm>
            <a:off x="795388" y="4265029"/>
            <a:ext cx="10635392" cy="2107856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A0675E4-0B7D-431B-97C9-55F568FF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8718BB7-C46B-4383-BDDF-F56F52DD00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ED6CEF-39D7-4A9E-8351-1A9243A1AFCE}"/>
              </a:ext>
            </a:extLst>
          </p:cNvPr>
          <p:cNvGrpSpPr/>
          <p:nvPr/>
        </p:nvGrpSpPr>
        <p:grpSpPr>
          <a:xfrm>
            <a:off x="795388" y="2357119"/>
            <a:ext cx="10635392" cy="1372404"/>
            <a:chOff x="795388" y="1848887"/>
            <a:chExt cx="10635392" cy="137240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1FD13C7-25B3-4EA7-A8B9-04D6F599E062}"/>
                </a:ext>
              </a:extLst>
            </p:cNvPr>
            <p:cNvSpPr/>
            <p:nvPr/>
          </p:nvSpPr>
          <p:spPr>
            <a:xfrm>
              <a:off x="4965141" y="1848887"/>
              <a:ext cx="2300301" cy="1372404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2083105-D4F7-49C8-9F6D-119E93A3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8146" y="2574108"/>
              <a:ext cx="381000" cy="435161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4FAB10-E507-4C43-B62C-C30F009BB3A7}"/>
                </a:ext>
              </a:extLst>
            </p:cNvPr>
            <p:cNvSpPr/>
            <p:nvPr/>
          </p:nvSpPr>
          <p:spPr>
            <a:xfrm>
              <a:off x="5148096" y="2040897"/>
              <a:ext cx="192110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th-TH" sz="30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ศูนย์</a:t>
              </a:r>
              <a:endParaRPr lang="en-US" sz="30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12DA39AA-DA76-4739-B922-33E13BECBBEB}"/>
                </a:ext>
              </a:extLst>
            </p:cNvPr>
            <p:cNvSpPr/>
            <p:nvPr/>
          </p:nvSpPr>
          <p:spPr>
            <a:xfrm>
              <a:off x="795388" y="1848887"/>
              <a:ext cx="3449584" cy="1372404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AA485B4-CE34-4574-8040-BD2BB084A678}"/>
                </a:ext>
              </a:extLst>
            </p:cNvPr>
            <p:cNvSpPr/>
            <p:nvPr/>
          </p:nvSpPr>
          <p:spPr>
            <a:xfrm>
              <a:off x="1569580" y="2044998"/>
              <a:ext cx="19012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th-TH" sz="30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จำนวนเต็มลบ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FEB430D-4520-45E6-8FD2-7A3EA7F49F86}"/>
                </a:ext>
              </a:extLst>
            </p:cNvPr>
            <p:cNvGrpSpPr/>
            <p:nvPr/>
          </p:nvGrpSpPr>
          <p:grpSpPr>
            <a:xfrm>
              <a:off x="1585941" y="2563089"/>
              <a:ext cx="1868478" cy="553998"/>
              <a:chOff x="1268184" y="5815445"/>
              <a:chExt cx="1868478" cy="553998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8BC1977F-8318-48BE-96DE-DA4165F95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5202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638A0FA9-629F-40B7-BE28-D82222A37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4085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DF5F1889-34CB-40B2-A773-D14B6F639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8184" y="5819251"/>
                <a:ext cx="381000" cy="435161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F45D62-D157-4E81-872F-A064AC1309C5}"/>
                  </a:ext>
                </a:extLst>
              </p:cNvPr>
              <p:cNvSpPr txBox="1"/>
              <p:nvPr/>
            </p:nvSpPr>
            <p:spPr>
              <a:xfrm>
                <a:off x="1563668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5BF27FA-C3D5-4F32-8669-62E407C47896}"/>
                  </a:ext>
                </a:extLst>
              </p:cNvPr>
              <p:cNvSpPr txBox="1"/>
              <p:nvPr/>
            </p:nvSpPr>
            <p:spPr>
              <a:xfrm>
                <a:off x="2065717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13FFEBE-67ED-4FEC-AD07-FEB273D3DB41}"/>
                  </a:ext>
                </a:extLst>
              </p:cNvPr>
              <p:cNvSpPr txBox="1"/>
              <p:nvPr/>
            </p:nvSpPr>
            <p:spPr>
              <a:xfrm>
                <a:off x="2605451" y="5815445"/>
                <a:ext cx="531211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</a:t>
                </a:r>
                <a:r>
                  <a:rPr lang="en-US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…</a:t>
                </a:r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B00ABEDC-51BA-4112-8DBE-F22A5493837C}"/>
                </a:ext>
              </a:extLst>
            </p:cNvPr>
            <p:cNvSpPr/>
            <p:nvPr/>
          </p:nvSpPr>
          <p:spPr>
            <a:xfrm>
              <a:off x="7985611" y="1848887"/>
              <a:ext cx="3445169" cy="1372404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F14C23E-39C2-4364-A09C-5E160FF6F376}"/>
                </a:ext>
              </a:extLst>
            </p:cNvPr>
            <p:cNvSpPr txBox="1"/>
            <p:nvPr/>
          </p:nvSpPr>
          <p:spPr>
            <a:xfrm>
              <a:off x="8022298" y="2044999"/>
              <a:ext cx="337179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000" b="1" i="0" dirty="0">
                  <a:solidFill>
                    <a:srgbClr val="1C8C79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จำนวนเต็มบวก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D796B37-DCA8-48EA-93C3-AB384570DF96}"/>
                </a:ext>
              </a:extLst>
            </p:cNvPr>
            <p:cNvGrpSpPr/>
            <p:nvPr/>
          </p:nvGrpSpPr>
          <p:grpSpPr>
            <a:xfrm>
              <a:off x="8788242" y="2563089"/>
              <a:ext cx="1839906" cy="553998"/>
              <a:chOff x="1268184" y="5815445"/>
              <a:chExt cx="1839906" cy="553998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1CC5862-8BDB-42A5-82EC-E8827C5D0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5202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B3598B55-117D-405F-BBA5-7179B367E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4085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C03182AD-2B3C-4B4F-AAA0-809544C90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8184" y="5819251"/>
                <a:ext cx="381000" cy="435161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3744CDB-C20E-4072-83D1-7AB023BEA8F3}"/>
                  </a:ext>
                </a:extLst>
              </p:cNvPr>
              <p:cNvSpPr txBox="1"/>
              <p:nvPr/>
            </p:nvSpPr>
            <p:spPr>
              <a:xfrm>
                <a:off x="1563668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E3B071D-2318-4E54-8804-241633E81FE8}"/>
                  </a:ext>
                </a:extLst>
              </p:cNvPr>
              <p:cNvSpPr txBox="1"/>
              <p:nvPr/>
            </p:nvSpPr>
            <p:spPr>
              <a:xfrm>
                <a:off x="2065717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86F4AB7-18C2-40D5-B1DF-3ECC1DFC342B}"/>
                  </a:ext>
                </a:extLst>
              </p:cNvPr>
              <p:cNvSpPr txBox="1"/>
              <p:nvPr/>
            </p:nvSpPr>
            <p:spPr>
              <a:xfrm>
                <a:off x="2576879" y="5815445"/>
                <a:ext cx="531211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</a:t>
                </a:r>
                <a:r>
                  <a:rPr lang="en-US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…</a:t>
                </a:r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2BA56B2-FE1D-4847-9888-487F0631E6FA}"/>
              </a:ext>
            </a:extLst>
          </p:cNvPr>
          <p:cNvGrpSpPr/>
          <p:nvPr/>
        </p:nvGrpSpPr>
        <p:grpSpPr>
          <a:xfrm>
            <a:off x="796991" y="4001731"/>
            <a:ext cx="1983007" cy="594960"/>
            <a:chOff x="796991" y="3643171"/>
            <a:chExt cx="1983007" cy="594960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23676F0B-30B5-40D4-9004-7B4AA6B48B97}"/>
                </a:ext>
              </a:extLst>
            </p:cNvPr>
            <p:cNvSpPr/>
            <p:nvPr/>
          </p:nvSpPr>
          <p:spPr>
            <a:xfrm>
              <a:off x="796991" y="3643171"/>
              <a:ext cx="1983007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178B66F-9DE9-4B01-A71B-2ABAA547DE84}"/>
                </a:ext>
              </a:extLst>
            </p:cNvPr>
            <p:cNvSpPr txBox="1"/>
            <p:nvPr/>
          </p:nvSpPr>
          <p:spPr>
            <a:xfrm>
              <a:off x="1078090" y="3653356"/>
              <a:ext cx="1420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เส้นจำนวน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D362314-7DD4-4D99-96AD-8279513470CE}"/>
              </a:ext>
            </a:extLst>
          </p:cNvPr>
          <p:cNvGrpSpPr/>
          <p:nvPr/>
        </p:nvGrpSpPr>
        <p:grpSpPr>
          <a:xfrm>
            <a:off x="1740952" y="5159037"/>
            <a:ext cx="8763135" cy="877540"/>
            <a:chOff x="609023" y="3476567"/>
            <a:chExt cx="5090726" cy="509785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653DFCC-74FE-4E27-B710-0F7B5F3D1410}"/>
                </a:ext>
              </a:extLst>
            </p:cNvPr>
            <p:cNvCxnSpPr>
              <a:cxnSpLocks/>
            </p:cNvCxnSpPr>
            <p:nvPr/>
          </p:nvCxnSpPr>
          <p:spPr>
            <a:xfrm>
              <a:off x="609023" y="3585664"/>
              <a:ext cx="5090726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2A81DC1-1B84-4B11-80BE-FDA6D568D55F}"/>
                </a:ext>
              </a:extLst>
            </p:cNvPr>
            <p:cNvGrpSpPr/>
            <p:nvPr/>
          </p:nvGrpSpPr>
          <p:grpSpPr>
            <a:xfrm>
              <a:off x="1060068" y="3476567"/>
              <a:ext cx="4187791" cy="227672"/>
              <a:chOff x="2184421" y="4688514"/>
              <a:chExt cx="7812057" cy="284955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872B1BF4-5466-41FB-AA50-E8CDCA023E32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0C98FE0B-C69C-40F0-BDB2-79BC072C9B8E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1A7F382-A8E5-4F91-AAC5-C85835B55F39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8709DD0-FF83-44A8-BD6D-AB017E9808BE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CFC76E35-21C0-409A-B22B-7C170F446849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97975E4C-78D3-4E79-9751-54FBFAC3D6EF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F45A770-AC8B-4AA8-97D9-D24337E648BC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22CC436-F7BC-49AC-8145-161DE01CC70E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6B46E93-0557-45DA-A055-560CCCFC8C51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C168C9F9-3651-461D-8421-800FFABFA09A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057D579F-92C5-4905-8DE4-946004CF62FB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E18BBC8-3E48-47B2-A821-5C570C42E166}"/>
                </a:ext>
              </a:extLst>
            </p:cNvPr>
            <p:cNvGrpSpPr/>
            <p:nvPr/>
          </p:nvGrpSpPr>
          <p:grpSpPr>
            <a:xfrm>
              <a:off x="953358" y="3666781"/>
              <a:ext cx="4392908" cy="319571"/>
              <a:chOff x="1985359" y="2367754"/>
              <a:chExt cx="8194691" cy="596137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B4CC533-E6D2-4B9F-A71D-3E03ACAAE3B9}"/>
                  </a:ext>
                </a:extLst>
              </p:cNvPr>
              <p:cNvSpPr txBox="1"/>
              <p:nvPr/>
            </p:nvSpPr>
            <p:spPr>
              <a:xfrm>
                <a:off x="1985359" y="2396890"/>
                <a:ext cx="424211" cy="567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0B5A274-DA09-4525-9772-A2E73D1AAAE0}"/>
                  </a:ext>
                </a:extLst>
              </p:cNvPr>
              <p:cNvSpPr txBox="1"/>
              <p:nvPr/>
            </p:nvSpPr>
            <p:spPr>
              <a:xfrm>
                <a:off x="2781619" y="2394368"/>
                <a:ext cx="424211" cy="5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700822A-A726-4BB8-86DC-07DD3537FDB6}"/>
                  </a:ext>
                </a:extLst>
              </p:cNvPr>
              <p:cNvSpPr txBox="1"/>
              <p:nvPr/>
            </p:nvSpPr>
            <p:spPr>
              <a:xfrm>
                <a:off x="3574353" y="2394368"/>
                <a:ext cx="424211" cy="5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CDFEF58-1238-4193-A55C-75B65C1134EB}"/>
                  </a:ext>
                </a:extLst>
              </p:cNvPr>
              <p:cNvSpPr txBox="1"/>
              <p:nvPr/>
            </p:nvSpPr>
            <p:spPr>
              <a:xfrm>
                <a:off x="4357336" y="2394368"/>
                <a:ext cx="424211" cy="5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A433087-CB06-43C6-940C-92CB8695F4AB}"/>
                  </a:ext>
                </a:extLst>
              </p:cNvPr>
              <p:cNvSpPr txBox="1"/>
              <p:nvPr/>
            </p:nvSpPr>
            <p:spPr>
              <a:xfrm>
                <a:off x="5121112" y="2383080"/>
                <a:ext cx="424211" cy="5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D338ED41-FD43-43DA-B949-A62F54EC5782}"/>
                  </a:ext>
                </a:extLst>
              </p:cNvPr>
              <p:cNvSpPr txBox="1"/>
              <p:nvPr/>
            </p:nvSpPr>
            <p:spPr>
              <a:xfrm>
                <a:off x="5919424" y="2367754"/>
                <a:ext cx="340828" cy="5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842072E-39AB-440D-B4E1-312B7D864FAE}"/>
                  </a:ext>
                </a:extLst>
              </p:cNvPr>
              <p:cNvSpPr txBox="1"/>
              <p:nvPr/>
            </p:nvSpPr>
            <p:spPr>
              <a:xfrm>
                <a:off x="7491179" y="2367754"/>
                <a:ext cx="340828" cy="5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50AB5CEF-2A83-414A-9AA1-FC9B5F3EDAAD}"/>
                  </a:ext>
                </a:extLst>
              </p:cNvPr>
              <p:cNvSpPr txBox="1"/>
              <p:nvPr/>
            </p:nvSpPr>
            <p:spPr>
              <a:xfrm>
                <a:off x="6714876" y="2383080"/>
                <a:ext cx="340828" cy="5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79FBABD-7AFC-4920-9B0A-5B23CBD3D008}"/>
                  </a:ext>
                </a:extLst>
              </p:cNvPr>
              <p:cNvSpPr txBox="1"/>
              <p:nvPr/>
            </p:nvSpPr>
            <p:spPr>
              <a:xfrm>
                <a:off x="8270323" y="2367754"/>
                <a:ext cx="340828" cy="5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9037E3F-4896-4C42-BA77-F05FD754E385}"/>
                  </a:ext>
                </a:extLst>
              </p:cNvPr>
              <p:cNvSpPr txBox="1"/>
              <p:nvPr/>
            </p:nvSpPr>
            <p:spPr>
              <a:xfrm>
                <a:off x="9059519" y="2369437"/>
                <a:ext cx="340828" cy="5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1BF9EE5-EE9D-4C99-8F80-63B9CFE2BAAD}"/>
                  </a:ext>
                </a:extLst>
              </p:cNvPr>
              <p:cNvSpPr txBox="1"/>
              <p:nvPr/>
            </p:nvSpPr>
            <p:spPr>
              <a:xfrm>
                <a:off x="9839222" y="2367754"/>
                <a:ext cx="340828" cy="5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5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31781F-CB62-4F31-B81A-49CC5FA177AD}"/>
              </a:ext>
            </a:extLst>
          </p:cNvPr>
          <p:cNvGrpSpPr/>
          <p:nvPr/>
        </p:nvGrpSpPr>
        <p:grpSpPr>
          <a:xfrm>
            <a:off x="1765397" y="6068220"/>
            <a:ext cx="8661207" cy="636502"/>
            <a:chOff x="1765397" y="5709660"/>
            <a:chExt cx="8661207" cy="636502"/>
          </a:xfrm>
        </p:grpSpPr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EAE77E9D-5E73-4E1D-A358-AAF007023CC2}"/>
                </a:ext>
              </a:extLst>
            </p:cNvPr>
            <p:cNvSpPr/>
            <p:nvPr/>
          </p:nvSpPr>
          <p:spPr>
            <a:xfrm>
              <a:off x="1765397" y="5709660"/>
              <a:ext cx="8661207" cy="5999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92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E2C299E-F403-49DD-A87D-4EE3700AB4FB}"/>
                </a:ext>
              </a:extLst>
            </p:cNvPr>
            <p:cNvSpPr/>
            <p:nvPr/>
          </p:nvSpPr>
          <p:spPr>
            <a:xfrm>
              <a:off x="1897950" y="5761387"/>
              <a:ext cx="83961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จำนวนเต็มที่อยู่ทางขวาจะ</a:t>
              </a:r>
              <a:r>
                <a:rPr lang="th-TH" sz="32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มีค่ามากกว่า</a:t>
              </a:r>
              <a:r>
                <a:rPr lang="th-TH" sz="32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จำนวนเต็มที่อยู่ทางซ้ายเสมอ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259218-4D1C-4E8C-879F-205F6C0E594F}"/>
              </a:ext>
            </a:extLst>
          </p:cNvPr>
          <p:cNvGrpSpPr/>
          <p:nvPr/>
        </p:nvGrpSpPr>
        <p:grpSpPr>
          <a:xfrm>
            <a:off x="2472842" y="1561177"/>
            <a:ext cx="7253365" cy="671430"/>
            <a:chOff x="2472842" y="1052945"/>
            <a:chExt cx="7253365" cy="67143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7643D7E-8D49-4AA4-A0E1-D7C33AF5B128}"/>
                </a:ext>
              </a:extLst>
            </p:cNvPr>
            <p:cNvCxnSpPr>
              <a:cxnSpLocks/>
            </p:cNvCxnSpPr>
            <p:nvPr/>
          </p:nvCxnSpPr>
          <p:spPr>
            <a:xfrm>
              <a:off x="2472842" y="1355792"/>
              <a:ext cx="7253365" cy="0"/>
            </a:xfrm>
            <a:prstGeom prst="line">
              <a:avLst/>
            </a:prstGeom>
            <a:ln w="38100">
              <a:solidFill>
                <a:srgbClr val="92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3C32422-C38B-47A5-BF90-F0E4210D08F2}"/>
                </a:ext>
              </a:extLst>
            </p:cNvPr>
            <p:cNvCxnSpPr>
              <a:cxnSpLocks/>
            </p:cNvCxnSpPr>
            <p:nvPr/>
          </p:nvCxnSpPr>
          <p:spPr>
            <a:xfrm>
              <a:off x="9709604" y="1355792"/>
              <a:ext cx="0" cy="368583"/>
            </a:xfrm>
            <a:prstGeom prst="line">
              <a:avLst/>
            </a:prstGeom>
            <a:ln w="38100">
              <a:solidFill>
                <a:srgbClr val="924286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42A9AB1-D512-4058-9888-4A75F5D42A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052945"/>
              <a:ext cx="0" cy="671430"/>
            </a:xfrm>
            <a:prstGeom prst="line">
              <a:avLst/>
            </a:prstGeom>
            <a:ln w="38100">
              <a:solidFill>
                <a:srgbClr val="924286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48C2239-2DF3-42D7-BC60-84FE53EF588B}"/>
                </a:ext>
              </a:extLst>
            </p:cNvPr>
            <p:cNvCxnSpPr>
              <a:cxnSpLocks/>
            </p:cNvCxnSpPr>
            <p:nvPr/>
          </p:nvCxnSpPr>
          <p:spPr>
            <a:xfrm>
              <a:off x="2490608" y="1355792"/>
              <a:ext cx="0" cy="368583"/>
            </a:xfrm>
            <a:prstGeom prst="line">
              <a:avLst/>
            </a:prstGeom>
            <a:ln w="38100">
              <a:solidFill>
                <a:srgbClr val="924286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8D6BCFF-FB08-4506-B29C-AA0DCB25B5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19" y="303477"/>
            <a:ext cx="8613963" cy="839653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C90CF56-C105-49A3-98F6-54B1975156F1}"/>
              </a:ext>
            </a:extLst>
          </p:cNvPr>
          <p:cNvGrpSpPr/>
          <p:nvPr/>
        </p:nvGrpSpPr>
        <p:grpSpPr>
          <a:xfrm>
            <a:off x="5104496" y="1117641"/>
            <a:ext cx="1983007" cy="594960"/>
            <a:chOff x="796991" y="3643171"/>
            <a:chExt cx="1983007" cy="59496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1CA3A9AB-E123-4210-9153-5B52C99D8127}"/>
                </a:ext>
              </a:extLst>
            </p:cNvPr>
            <p:cNvSpPr/>
            <p:nvPr/>
          </p:nvSpPr>
          <p:spPr>
            <a:xfrm>
              <a:off x="796991" y="3643171"/>
              <a:ext cx="1983007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5E52D5D-66DB-480F-93DD-29630B233144}"/>
                </a:ext>
              </a:extLst>
            </p:cNvPr>
            <p:cNvSpPr txBox="1"/>
            <p:nvPr/>
          </p:nvSpPr>
          <p:spPr>
            <a:xfrm>
              <a:off x="1078090" y="3653356"/>
              <a:ext cx="14173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9E0B40E-8431-417B-8BA4-B7E956D778C8}"/>
              </a:ext>
            </a:extLst>
          </p:cNvPr>
          <p:cNvCxnSpPr>
            <a:cxnSpLocks/>
          </p:cNvCxnSpPr>
          <p:nvPr/>
        </p:nvCxnSpPr>
        <p:spPr>
          <a:xfrm>
            <a:off x="6834576" y="4790013"/>
            <a:ext cx="3124821" cy="0"/>
          </a:xfrm>
          <a:prstGeom prst="straightConnector1">
            <a:avLst/>
          </a:prstGeom>
          <a:ln w="63500">
            <a:solidFill>
              <a:srgbClr val="23AD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C28EB7B-802C-4CFC-B57F-C27C36F3F52F}"/>
              </a:ext>
            </a:extLst>
          </p:cNvPr>
          <p:cNvCxnSpPr>
            <a:cxnSpLocks/>
          </p:cNvCxnSpPr>
          <p:nvPr/>
        </p:nvCxnSpPr>
        <p:spPr>
          <a:xfrm flipH="1">
            <a:off x="2210257" y="4791702"/>
            <a:ext cx="3211482" cy="0"/>
          </a:xfrm>
          <a:prstGeom prst="straightConnector1">
            <a:avLst/>
          </a:prstGeom>
          <a:ln w="63500">
            <a:solidFill>
              <a:srgbClr val="ED7B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05A21B2-27FD-4771-863E-2C949C6675B2}"/>
              </a:ext>
            </a:extLst>
          </p:cNvPr>
          <p:cNvGrpSpPr/>
          <p:nvPr/>
        </p:nvGrpSpPr>
        <p:grpSpPr>
          <a:xfrm>
            <a:off x="7452736" y="4485104"/>
            <a:ext cx="1947046" cy="629365"/>
            <a:chOff x="4472506" y="5862554"/>
            <a:chExt cx="1451496" cy="550483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562F037A-86AE-4136-A1CE-13EDB6958206}"/>
                </a:ext>
              </a:extLst>
            </p:cNvPr>
            <p:cNvSpPr/>
            <p:nvPr/>
          </p:nvSpPr>
          <p:spPr>
            <a:xfrm>
              <a:off x="4472506" y="5862554"/>
              <a:ext cx="1397305" cy="457641"/>
            </a:xfrm>
            <a:prstGeom prst="roundRect">
              <a:avLst>
                <a:gd name="adj" fmla="val 50000"/>
              </a:avLst>
            </a:prstGeom>
            <a:solidFill>
              <a:srgbClr val="23AD97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41A8DA2-FDCE-40F3-8C72-A870EE562F70}"/>
                </a:ext>
              </a:extLst>
            </p:cNvPr>
            <p:cNvSpPr txBox="1"/>
            <p:nvPr/>
          </p:nvSpPr>
          <p:spPr>
            <a:xfrm>
              <a:off x="4632402" y="5901557"/>
              <a:ext cx="1291600" cy="51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มีค่ามากขึ้น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848D62D-DA8C-440F-80C6-763D9D553397}"/>
              </a:ext>
            </a:extLst>
          </p:cNvPr>
          <p:cNvGrpSpPr/>
          <p:nvPr/>
        </p:nvGrpSpPr>
        <p:grpSpPr>
          <a:xfrm>
            <a:off x="2983959" y="4485118"/>
            <a:ext cx="1874354" cy="629348"/>
            <a:chOff x="4472506" y="5862554"/>
            <a:chExt cx="1397305" cy="55046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8170B953-6DC5-45BB-830B-FDC003B33C9B}"/>
                </a:ext>
              </a:extLst>
            </p:cNvPr>
            <p:cNvSpPr/>
            <p:nvPr/>
          </p:nvSpPr>
          <p:spPr>
            <a:xfrm>
              <a:off x="4472506" y="5862554"/>
              <a:ext cx="1397305" cy="457641"/>
            </a:xfrm>
            <a:prstGeom prst="roundRect">
              <a:avLst>
                <a:gd name="adj" fmla="val 50000"/>
              </a:avLst>
            </a:prstGeom>
            <a:solidFill>
              <a:srgbClr val="ED7B6B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6AFAF6-99E6-4160-9F6B-00D1D075772F}"/>
                </a:ext>
              </a:extLst>
            </p:cNvPr>
            <p:cNvSpPr txBox="1"/>
            <p:nvPr/>
          </p:nvSpPr>
          <p:spPr>
            <a:xfrm>
              <a:off x="4632402" y="5901539"/>
              <a:ext cx="1081729" cy="511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มีค่าน้อยลง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1A272296-1049-47F3-83F3-AE48DAABC9DC}"/>
              </a:ext>
            </a:extLst>
          </p:cNvPr>
          <p:cNvSpPr txBox="1"/>
          <p:nvPr/>
        </p:nvSpPr>
        <p:spPr>
          <a:xfrm>
            <a:off x="5778588" y="4498940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2595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8613D4E8-1FE7-443F-AC11-E353D9C8BA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D4801E9C-8648-4024-BA71-99AB34CA7020}"/>
              </a:ext>
            </a:extLst>
          </p:cNvPr>
          <p:cNvSpPr/>
          <p:nvPr/>
        </p:nvSpPr>
        <p:spPr>
          <a:xfrm>
            <a:off x="6273855" y="1476221"/>
            <a:ext cx="5527521" cy="5226781"/>
          </a:xfrm>
          <a:prstGeom prst="roundRect">
            <a:avLst>
              <a:gd name="adj" fmla="val 5787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28718BB7-C46B-4383-BDDF-F56F52DD0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16A2FFB-0462-4A69-B2FA-1805C6BD7ACB}"/>
              </a:ext>
            </a:extLst>
          </p:cNvPr>
          <p:cNvSpPr/>
          <p:nvPr/>
        </p:nvSpPr>
        <p:spPr>
          <a:xfrm>
            <a:off x="390626" y="1429080"/>
            <a:ext cx="5527520" cy="5271844"/>
          </a:xfrm>
          <a:prstGeom prst="roundRect">
            <a:avLst>
              <a:gd name="adj" fmla="val 5525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D0379D-A66F-4462-88F2-72CB1A5A3EE6}"/>
              </a:ext>
            </a:extLst>
          </p:cNvPr>
          <p:cNvGrpSpPr/>
          <p:nvPr/>
        </p:nvGrpSpPr>
        <p:grpSpPr>
          <a:xfrm>
            <a:off x="353394" y="1163267"/>
            <a:ext cx="3799506" cy="584775"/>
            <a:chOff x="353394" y="545200"/>
            <a:chExt cx="3799506" cy="584775"/>
          </a:xfrm>
        </p:grpSpPr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CADD93AD-36F2-4473-940C-DF0249784B6D}"/>
                </a:ext>
              </a:extLst>
            </p:cNvPr>
            <p:cNvSpPr/>
            <p:nvPr/>
          </p:nvSpPr>
          <p:spPr>
            <a:xfrm>
              <a:off x="353394" y="547715"/>
              <a:ext cx="3799506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48F01C0-6A21-4176-A1A0-A46B637DED08}"/>
                </a:ext>
              </a:extLst>
            </p:cNvPr>
            <p:cNvSpPr txBox="1"/>
            <p:nvPr/>
          </p:nvSpPr>
          <p:spPr>
            <a:xfrm>
              <a:off x="494116" y="545200"/>
              <a:ext cx="35605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จำนวนตรงข้ามและค่าสัมบูรณ์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28997-17A3-4396-AD8E-F31D507C45FE}"/>
              </a:ext>
            </a:extLst>
          </p:cNvPr>
          <p:cNvGrpSpPr/>
          <p:nvPr/>
        </p:nvGrpSpPr>
        <p:grpSpPr>
          <a:xfrm>
            <a:off x="6266673" y="1212925"/>
            <a:ext cx="3830264" cy="594960"/>
            <a:chOff x="6266673" y="594858"/>
            <a:chExt cx="3830264" cy="594960"/>
          </a:xfrm>
        </p:grpSpPr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8F678AA2-7FB3-4298-910B-A131CAF94A4C}"/>
                </a:ext>
              </a:extLst>
            </p:cNvPr>
            <p:cNvSpPr/>
            <p:nvPr/>
          </p:nvSpPr>
          <p:spPr>
            <a:xfrm>
              <a:off x="6266673" y="594858"/>
              <a:ext cx="3830264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94F6EA1-F3CA-4992-A11F-0B0CBAA62034}"/>
                </a:ext>
              </a:extLst>
            </p:cNvPr>
            <p:cNvSpPr txBox="1"/>
            <p:nvPr/>
          </p:nvSpPr>
          <p:spPr>
            <a:xfrm>
              <a:off x="6363602" y="605043"/>
              <a:ext cx="35926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การบวกและการลบจำนวนเต็ม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14A779D-84A5-4301-B818-4F85A3448A3A}"/>
              </a:ext>
            </a:extLst>
          </p:cNvPr>
          <p:cNvSpPr/>
          <p:nvPr/>
        </p:nvSpPr>
        <p:spPr>
          <a:xfrm>
            <a:off x="6363602" y="1867349"/>
            <a:ext cx="5330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กำหนดให้ </a:t>
            </a:r>
            <a:r>
              <a:rPr lang="en-US" sz="28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และ </a:t>
            </a:r>
            <a:r>
              <a:rPr lang="en-US" sz="28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เป็นจำนวนเต็มบวกใด ๆ จะได้ว่า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1D0BF098-FDB7-4C4D-891D-31AF51024198}"/>
              </a:ext>
            </a:extLst>
          </p:cNvPr>
          <p:cNvSpPr/>
          <p:nvPr/>
        </p:nvSpPr>
        <p:spPr>
          <a:xfrm>
            <a:off x="6824675" y="2284548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การบวกจำนวนเต็ม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4FD3F76-1672-4CA0-A88E-E4721D9B019C}"/>
              </a:ext>
            </a:extLst>
          </p:cNvPr>
          <p:cNvSpPr/>
          <p:nvPr/>
        </p:nvSpPr>
        <p:spPr>
          <a:xfrm>
            <a:off x="7458210" y="2692917"/>
            <a:ext cx="37255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+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(-a) + (-b)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+ (-b)    =  a – 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เมื่อ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≥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+ (-b)    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-(b - a)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 &gt; a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(-a) + b    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-(a - b)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≥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(-a) + b    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 – a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 &gt; a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C02A0B8-8F15-42F7-8CD6-17142401F6F8}"/>
              </a:ext>
            </a:extLst>
          </p:cNvPr>
          <p:cNvSpPr/>
          <p:nvPr/>
        </p:nvSpPr>
        <p:spPr>
          <a:xfrm>
            <a:off x="6824675" y="5273684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การลบจำนวนเต็ม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CDD834C-5D39-4532-900B-1DDF06489390}"/>
              </a:ext>
            </a:extLst>
          </p:cNvPr>
          <p:cNvSpPr/>
          <p:nvPr/>
        </p:nvSpPr>
        <p:spPr>
          <a:xfrm>
            <a:off x="7458210" y="5682053"/>
            <a:ext cx="3725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 </a:t>
            </a:r>
            <a:r>
              <a:rPr lang="th-TH" sz="28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b = a + </a:t>
            </a:r>
            <a:r>
              <a:rPr lang="th-TH" sz="28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จำนวนตรงข้ามของ </a:t>
            </a:r>
            <a:r>
              <a:rPr lang="en-US" sz="28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 </a:t>
            </a:r>
          </a:p>
          <a:p>
            <a:r>
              <a:rPr lang="en-US" sz="28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= a + (-b)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B14F9-43C7-4934-8989-B91C56368A05}"/>
              </a:ext>
            </a:extLst>
          </p:cNvPr>
          <p:cNvSpPr/>
          <p:nvPr/>
        </p:nvSpPr>
        <p:spPr>
          <a:xfrm>
            <a:off x="581785" y="1867349"/>
            <a:ext cx="266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เป็นจำนวนเต็มใด ๆ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C2D5CF-E3F2-4506-9B0E-F57763D065CE}"/>
              </a:ext>
            </a:extLst>
          </p:cNvPr>
          <p:cNvSpPr/>
          <p:nvPr/>
        </p:nvSpPr>
        <p:spPr>
          <a:xfrm>
            <a:off x="581785" y="2390569"/>
            <a:ext cx="53435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เขียนแทนจำนวนตรงข้ามของ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ด้วยสัญลักษณ์ –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2800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จำนวนตรงข้ามของ 5 เขียนแทนด้วย -5</a:t>
            </a:r>
          </a:p>
          <a:p>
            <a:r>
              <a:rPr lang="th-TH" sz="2800" dirty="0">
                <a:solidFill>
                  <a:schemeClr val="accent4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2800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จำนวนตรงข้ามของ -5 เขียนแทนด้วย -(-5)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เขียนแทนค่าสัมบูรณ์ของ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ด้วยสัญลักษณ์ |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|</a:t>
            </a: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2800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ค่าสัมบูรณ์ของ 5 เขียนแทนด้วย  |5|</a:t>
            </a:r>
          </a:p>
          <a:p>
            <a:r>
              <a:rPr lang="th-TH" sz="2800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ค่าสัมบูรณ์ของ -5 เขียนแทนด้วย  |-5|</a:t>
            </a:r>
          </a:p>
        </p:txBody>
      </p:sp>
      <p:pic>
        <p:nvPicPr>
          <p:cNvPr id="89" name="Picture 8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A0675E4-0B7D-431B-97C9-55F568FF8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FA76966-CE85-4591-BF71-F6B07243F4A3}"/>
              </a:ext>
            </a:extLst>
          </p:cNvPr>
          <p:cNvSpPr/>
          <p:nvPr/>
        </p:nvSpPr>
        <p:spPr>
          <a:xfrm>
            <a:off x="8540198" y="2692917"/>
            <a:ext cx="2517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 a + 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09B2FD-324D-4075-ABE7-E0503D501492}"/>
              </a:ext>
            </a:extLst>
          </p:cNvPr>
          <p:cNvSpPr/>
          <p:nvPr/>
        </p:nvSpPr>
        <p:spPr>
          <a:xfrm>
            <a:off x="8540198" y="3119248"/>
            <a:ext cx="2517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 -(a + b)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3A0E5F-3CA1-4732-BA97-798509563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19" y="303477"/>
            <a:ext cx="8613963" cy="8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89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1C26228-2079-41A6-9252-F9CF4E14D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027D819-D382-4188-A2A6-BAEA31A6CC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D77180-42F5-4BE9-AEFF-9A9D1FC2DC8A}"/>
              </a:ext>
            </a:extLst>
          </p:cNvPr>
          <p:cNvSpPr/>
          <p:nvPr/>
        </p:nvSpPr>
        <p:spPr>
          <a:xfrm>
            <a:off x="390626" y="1663913"/>
            <a:ext cx="11447980" cy="1585243"/>
          </a:xfrm>
          <a:prstGeom prst="roundRect">
            <a:avLst>
              <a:gd name="adj" fmla="val 5525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BF2F44-83D1-433E-929C-62B0F74FF054}"/>
              </a:ext>
            </a:extLst>
          </p:cNvPr>
          <p:cNvGrpSpPr/>
          <p:nvPr/>
        </p:nvGrpSpPr>
        <p:grpSpPr>
          <a:xfrm>
            <a:off x="353394" y="1234616"/>
            <a:ext cx="3799506" cy="584775"/>
            <a:chOff x="353394" y="398687"/>
            <a:chExt cx="3799506" cy="58477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D571D2E-7BE9-475A-B9B0-164F0F72D894}"/>
                </a:ext>
              </a:extLst>
            </p:cNvPr>
            <p:cNvSpPr/>
            <p:nvPr/>
          </p:nvSpPr>
          <p:spPr>
            <a:xfrm>
              <a:off x="353394" y="401202"/>
              <a:ext cx="3799506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0B10735-8069-4EEB-A04A-17986AF01922}"/>
                </a:ext>
              </a:extLst>
            </p:cNvPr>
            <p:cNvSpPr txBox="1"/>
            <p:nvPr/>
          </p:nvSpPr>
          <p:spPr>
            <a:xfrm>
              <a:off x="474078" y="398687"/>
              <a:ext cx="360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การคูณและการหารจำนวนเต็ม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2F8A9DE-514F-4A6C-8FAF-383D5AEE2C22}"/>
              </a:ext>
            </a:extLst>
          </p:cNvPr>
          <p:cNvSpPr/>
          <p:nvPr/>
        </p:nvSpPr>
        <p:spPr>
          <a:xfrm>
            <a:off x="4111907" y="1244213"/>
            <a:ext cx="6574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กำหนดให้ </a:t>
            </a:r>
            <a:r>
              <a:rPr lang="en-US" sz="28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และ </a:t>
            </a:r>
            <a:r>
              <a:rPr lang="en-US" sz="28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เป็นจำนวนเต็มบวกใด ๆ โดยที่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 ≠ 0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จะได้ว่า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726F19-448C-44ED-A49E-6E411EB6B81E}"/>
              </a:ext>
            </a:extLst>
          </p:cNvPr>
          <p:cNvSpPr/>
          <p:nvPr/>
        </p:nvSpPr>
        <p:spPr>
          <a:xfrm>
            <a:off x="1781943" y="1835753"/>
            <a:ext cx="2299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</a:t>
            </a:r>
            <a:r>
              <a:rPr lang="en-US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การคูณจำนวนเต็ม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4EC859-E50C-4D8E-BBD6-BD094835CC61}"/>
              </a:ext>
            </a:extLst>
          </p:cNvPr>
          <p:cNvSpPr/>
          <p:nvPr/>
        </p:nvSpPr>
        <p:spPr>
          <a:xfrm>
            <a:off x="679473" y="2298125"/>
            <a:ext cx="2434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(-b)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FD7C946-F526-4FF5-8E77-936A0AA40382}"/>
              </a:ext>
            </a:extLst>
          </p:cNvPr>
          <p:cNvSpPr/>
          <p:nvPr/>
        </p:nvSpPr>
        <p:spPr>
          <a:xfrm>
            <a:off x="7699031" y="1822621"/>
            <a:ext cx="2343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</a:t>
            </a:r>
            <a:r>
              <a:rPr lang="en-US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การหารจำนวนเต็ม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A9F5D6-0543-4DD8-941C-1F949DD4E9CB}"/>
              </a:ext>
            </a:extLst>
          </p:cNvPr>
          <p:cNvSpPr/>
          <p:nvPr/>
        </p:nvSpPr>
        <p:spPr>
          <a:xfrm>
            <a:off x="6281642" y="2279140"/>
            <a:ext cx="2615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÷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÷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(-b)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9DD65F-3765-4F5C-84A8-A1CAF1C8A63A}"/>
              </a:ext>
            </a:extLst>
          </p:cNvPr>
          <p:cNvCxnSpPr>
            <a:cxnSpLocks/>
          </p:cNvCxnSpPr>
          <p:nvPr/>
        </p:nvCxnSpPr>
        <p:spPr>
          <a:xfrm>
            <a:off x="5994334" y="1999997"/>
            <a:ext cx="0" cy="1065595"/>
          </a:xfrm>
          <a:prstGeom prst="line">
            <a:avLst/>
          </a:prstGeom>
          <a:ln w="25400">
            <a:solidFill>
              <a:srgbClr val="9242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8D1D946D-65D2-4B9C-B782-00AD0B1919B1}"/>
              </a:ext>
            </a:extLst>
          </p:cNvPr>
          <p:cNvSpPr/>
          <p:nvPr/>
        </p:nvSpPr>
        <p:spPr>
          <a:xfrm>
            <a:off x="3281590" y="2298125"/>
            <a:ext cx="2434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(-a)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(-a)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(-b)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3E63111-2272-496D-9F75-A292F5EFB3B3}"/>
              </a:ext>
            </a:extLst>
          </p:cNvPr>
          <p:cNvCxnSpPr>
            <a:cxnSpLocks/>
          </p:cNvCxnSpPr>
          <p:nvPr/>
        </p:nvCxnSpPr>
        <p:spPr>
          <a:xfrm>
            <a:off x="3126288" y="2396756"/>
            <a:ext cx="0" cy="668836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D81CB44-FB08-42DE-965F-85DFED9468C8}"/>
              </a:ext>
            </a:extLst>
          </p:cNvPr>
          <p:cNvCxnSpPr>
            <a:cxnSpLocks/>
          </p:cNvCxnSpPr>
          <p:nvPr/>
        </p:nvCxnSpPr>
        <p:spPr>
          <a:xfrm>
            <a:off x="8937833" y="2396756"/>
            <a:ext cx="0" cy="668836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5E1DF864-8BAB-4B04-A448-26E37E956FA8}"/>
              </a:ext>
            </a:extLst>
          </p:cNvPr>
          <p:cNvSpPr/>
          <p:nvPr/>
        </p:nvSpPr>
        <p:spPr>
          <a:xfrm>
            <a:off x="9111484" y="2279140"/>
            <a:ext cx="2615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(-a)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÷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(-a)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÷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(-b)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67D36DE-8DB4-4650-B1B7-DB31F855CB33}"/>
              </a:ext>
            </a:extLst>
          </p:cNvPr>
          <p:cNvGrpSpPr/>
          <p:nvPr/>
        </p:nvGrpSpPr>
        <p:grpSpPr>
          <a:xfrm>
            <a:off x="4767249" y="5049678"/>
            <a:ext cx="2129306" cy="1467204"/>
            <a:chOff x="4993491" y="4989019"/>
            <a:chExt cx="2129306" cy="1467204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34DAB1C-1A20-4A4E-B55A-312FDDFC4508}"/>
                </a:ext>
              </a:extLst>
            </p:cNvPr>
            <p:cNvSpPr/>
            <p:nvPr/>
          </p:nvSpPr>
          <p:spPr>
            <a:xfrm>
              <a:off x="4993491" y="4989019"/>
              <a:ext cx="2129306" cy="1467204"/>
            </a:xfrm>
            <a:prstGeom prst="roundRect">
              <a:avLst>
                <a:gd name="adj" fmla="val 9490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680DE1C-80EB-417D-8D02-202BC3612866}"/>
                </a:ext>
              </a:extLst>
            </p:cNvPr>
            <p:cNvSpPr/>
            <p:nvPr/>
          </p:nvSpPr>
          <p:spPr>
            <a:xfrm>
              <a:off x="5140075" y="5122654"/>
              <a:ext cx="196265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สมบัติการ</a:t>
              </a:r>
              <a:r>
                <a:rPr lang="th-TH" sz="28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สลับที่</a:t>
              </a:r>
              <a:endParaRPr lang="en-US" sz="2800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en-US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  <a:r>
                <a:rPr lang="th-TH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+ </a:t>
              </a:r>
              <a:r>
                <a:rPr lang="en-US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b = b + a</a:t>
              </a:r>
            </a:p>
            <a:p>
              <a:r>
                <a:rPr lang="th-TH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 </a:t>
              </a:r>
              <a:r>
                <a:rPr lang="en-US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× b = b × a</a:t>
              </a:r>
              <a:endParaRPr lang="en-US" sz="24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25F55FF-F39F-40D1-87EF-99B7E6DF504E}"/>
              </a:ext>
            </a:extLst>
          </p:cNvPr>
          <p:cNvGrpSpPr/>
          <p:nvPr/>
        </p:nvGrpSpPr>
        <p:grpSpPr>
          <a:xfrm>
            <a:off x="2486770" y="5049678"/>
            <a:ext cx="2129306" cy="1467204"/>
            <a:chOff x="4993491" y="4989019"/>
            <a:chExt cx="2129306" cy="146720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75955D1-A236-4CCC-91D8-054A2F97FE3A}"/>
                </a:ext>
              </a:extLst>
            </p:cNvPr>
            <p:cNvSpPr/>
            <p:nvPr/>
          </p:nvSpPr>
          <p:spPr>
            <a:xfrm>
              <a:off x="4993491" y="4989019"/>
              <a:ext cx="2129306" cy="1467204"/>
            </a:xfrm>
            <a:prstGeom prst="roundRect">
              <a:avLst>
                <a:gd name="adj" fmla="val 9490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77A2D67-1F5B-487C-A1E8-97932EE8B484}"/>
                    </a:ext>
                  </a:extLst>
                </p:cNvPr>
                <p:cNvSpPr/>
                <p:nvPr/>
              </p:nvSpPr>
              <p:spPr>
                <a:xfrm>
                  <a:off x="5114675" y="5109054"/>
                  <a:ext cx="1962650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sz="2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สมบัติของ</a:t>
                  </a:r>
                  <a:r>
                    <a:rPr lang="th-TH" sz="2800" b="1" dirty="0">
                      <a:solidFill>
                        <a:srgbClr val="E95945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หนึ่ง</a:t>
                  </a:r>
                  <a:endParaRPr lang="en-US" sz="2800" dirty="0">
                    <a:solidFill>
                      <a:srgbClr val="E95945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  <a:p>
                  <a:pPr>
                    <a:defRPr/>
                  </a:pP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th-TH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</a:t>
                  </a: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=</a:t>
                  </a: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1</a:t>
                  </a: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th-TH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a = a </a:t>
                  </a:r>
                  <a:endParaRPr lang="th-TH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  <a:p>
                  <a:pPr>
                    <a:defRPr/>
                  </a:pP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a </a:t>
                  </a:r>
                  <a:r>
                    <a:rPr lang="en-US" sz="28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÷</a:t>
                  </a: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1 = a</a:t>
                  </a: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77A2D67-1F5B-487C-A1E8-97932EE8B4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675" y="5109054"/>
                  <a:ext cx="1962650" cy="1323439"/>
                </a:xfrm>
                <a:prstGeom prst="rect">
                  <a:avLst/>
                </a:prstGeom>
                <a:blipFill>
                  <a:blip r:embed="rId4"/>
                  <a:stretch>
                    <a:fillRect l="-6522" t="-4608" r="-621" b="-119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76FD7B-35DE-443D-BB7B-7E845CCCA081}"/>
              </a:ext>
            </a:extLst>
          </p:cNvPr>
          <p:cNvGrpSpPr/>
          <p:nvPr/>
        </p:nvGrpSpPr>
        <p:grpSpPr>
          <a:xfrm>
            <a:off x="7047728" y="5049678"/>
            <a:ext cx="2549941" cy="1467204"/>
            <a:chOff x="5050706" y="4989019"/>
            <a:chExt cx="1475319" cy="146720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D696A37-9309-4CF6-9945-7951380A66E8}"/>
                </a:ext>
              </a:extLst>
            </p:cNvPr>
            <p:cNvSpPr/>
            <p:nvPr/>
          </p:nvSpPr>
          <p:spPr>
            <a:xfrm>
              <a:off x="5050706" y="4989019"/>
              <a:ext cx="1475319" cy="1467204"/>
            </a:xfrm>
            <a:prstGeom prst="roundRect">
              <a:avLst>
                <a:gd name="adj" fmla="val 9490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1E6F00F-07FD-4C98-8C2A-7C3A03360C5E}"/>
                </a:ext>
              </a:extLst>
            </p:cNvPr>
            <p:cNvSpPr/>
            <p:nvPr/>
          </p:nvSpPr>
          <p:spPr>
            <a:xfrm>
              <a:off x="5114675" y="5095187"/>
              <a:ext cx="138504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สมบัติการ</a:t>
              </a:r>
              <a:r>
                <a:rPr lang="th-TH" sz="28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เปลี่ยนหมู่</a:t>
              </a:r>
              <a:endParaRPr lang="en-US" sz="2800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pt-BR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(a + b) + c = a + (b + c)</a:t>
              </a:r>
              <a:endParaRPr lang="th-TH" sz="24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pt-BR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(a × b) × c = a × (b × c)</a:t>
              </a:r>
              <a:endParaRPr lang="en-US" sz="24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8D85E82-8025-4913-9278-CB5A39814FF6}"/>
              </a:ext>
            </a:extLst>
          </p:cNvPr>
          <p:cNvGrpSpPr/>
          <p:nvPr/>
        </p:nvGrpSpPr>
        <p:grpSpPr>
          <a:xfrm>
            <a:off x="206291" y="4689552"/>
            <a:ext cx="2129306" cy="1827330"/>
            <a:chOff x="4993491" y="4989019"/>
            <a:chExt cx="2129306" cy="1827330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F0089D25-EF12-4A3D-834C-E4E3F9D8C4C2}"/>
                </a:ext>
              </a:extLst>
            </p:cNvPr>
            <p:cNvSpPr/>
            <p:nvPr/>
          </p:nvSpPr>
          <p:spPr>
            <a:xfrm>
              <a:off x="4993491" y="4989019"/>
              <a:ext cx="2129306" cy="1827330"/>
            </a:xfrm>
            <a:prstGeom prst="roundRect">
              <a:avLst>
                <a:gd name="adj" fmla="val 8195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487FB82-C4E8-475A-A063-65BF6468EA08}"/>
                    </a:ext>
                  </a:extLst>
                </p:cNvPr>
                <p:cNvSpPr/>
                <p:nvPr/>
              </p:nvSpPr>
              <p:spPr>
                <a:xfrm>
                  <a:off x="5114675" y="5095051"/>
                  <a:ext cx="1962650" cy="16312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sz="28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สมบัติของ</a:t>
                  </a:r>
                  <a:r>
                    <a:rPr lang="th-TH" sz="2800" b="1" dirty="0">
                      <a:solidFill>
                        <a:srgbClr val="E95945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ศูนย์</a:t>
                  </a:r>
                  <a:endParaRPr lang="en-US" sz="2800" dirty="0">
                    <a:solidFill>
                      <a:srgbClr val="E95945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  <a:p>
                  <a:pPr>
                    <a:defRPr/>
                  </a:pP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a + 0 =</a:t>
                  </a: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0 + a = a</a:t>
                  </a:r>
                </a:p>
                <a:p>
                  <a:pPr>
                    <a:defRPr/>
                  </a:pP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th-TH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0 =</a:t>
                  </a:r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0 </a:t>
                  </a:r>
                  <a14:m>
                    <m:oMath xmlns:m="http://schemas.openxmlformats.org/officeDocument/2006/math">
                      <m:r>
                        <a:rPr lang="th-TH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×</m:t>
                      </m:r>
                    </m:oMath>
                  </a14:m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a = 0</a:t>
                  </a:r>
                </a:p>
                <a:p>
                  <a:pPr>
                    <a:defRPr/>
                  </a:pPr>
                  <a:r>
                    <a:rPr lang="en-US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0 ÷ a = 0</a:t>
                  </a: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487FB82-C4E8-475A-A063-65BF6468E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675" y="5095051"/>
                  <a:ext cx="1962650" cy="1631216"/>
                </a:xfrm>
                <a:prstGeom prst="rect">
                  <a:avLst/>
                </a:prstGeom>
                <a:blipFill>
                  <a:blip r:embed="rId5"/>
                  <a:stretch>
                    <a:fillRect l="-6522" t="-4120" b="-7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4EA76FD-9C6D-4EFF-A65C-41B1D94F0056}"/>
              </a:ext>
            </a:extLst>
          </p:cNvPr>
          <p:cNvGrpSpPr/>
          <p:nvPr/>
        </p:nvGrpSpPr>
        <p:grpSpPr>
          <a:xfrm>
            <a:off x="9748842" y="4323396"/>
            <a:ext cx="2260406" cy="2193485"/>
            <a:chOff x="5050706" y="4989018"/>
            <a:chExt cx="1307803" cy="2193485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9C83437-94CA-4AA0-9D8C-D0FEF7F62CB4}"/>
                </a:ext>
              </a:extLst>
            </p:cNvPr>
            <p:cNvSpPr/>
            <p:nvPr/>
          </p:nvSpPr>
          <p:spPr>
            <a:xfrm>
              <a:off x="5050706" y="4989018"/>
              <a:ext cx="1295920" cy="2193485"/>
            </a:xfrm>
            <a:prstGeom prst="roundRect">
              <a:avLst>
                <a:gd name="adj" fmla="val 9490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BF57D1A-6A30-4B8F-90D6-2ABDBB613C1C}"/>
                </a:ext>
              </a:extLst>
            </p:cNvPr>
            <p:cNvSpPr/>
            <p:nvPr/>
          </p:nvSpPr>
          <p:spPr>
            <a:xfrm>
              <a:off x="5114674" y="5050446"/>
              <a:ext cx="12319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สมบัติการ</a:t>
              </a:r>
              <a:r>
                <a:rPr lang="th-TH" sz="2800" b="1" dirty="0">
                  <a:solidFill>
                    <a:srgbClr val="E9594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แจกแจง</a:t>
              </a:r>
              <a:endParaRPr lang="en-US" sz="24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DEBDC68-73DA-4315-8ADD-DC8B1A80B27B}"/>
                </a:ext>
              </a:extLst>
            </p:cNvPr>
            <p:cNvSpPr/>
            <p:nvPr/>
          </p:nvSpPr>
          <p:spPr>
            <a:xfrm>
              <a:off x="5062589" y="5407513"/>
              <a:ext cx="129592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 × (b + c) </a:t>
              </a:r>
              <a:endParaRPr lang="th-TH" sz="24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pt-BR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(a × b) + (a × c)</a:t>
              </a:r>
            </a:p>
            <a:p>
              <a:r>
                <a:rPr lang="th-TH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 </a:t>
              </a:r>
              <a:r>
                <a:rPr lang="pt-BR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(b + c) ×</a:t>
              </a:r>
              <a:r>
                <a:rPr lang="th-TH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pt-BR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a</a:t>
              </a:r>
              <a:r>
                <a:rPr lang="th-TH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</a:p>
            <a:p>
              <a:r>
                <a:rPr lang="th-TH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</a:t>
              </a:r>
              <a:r>
                <a:rPr lang="en-US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(b </a:t>
              </a:r>
              <a:r>
                <a:rPr lang="pt-BR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× a</a:t>
              </a:r>
              <a:r>
                <a:rPr lang="en-US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 + (c </a:t>
              </a:r>
              <a:r>
                <a:rPr lang="pt-BR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× a</a:t>
              </a:r>
              <a:r>
                <a:rPr lang="en-US" sz="24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CFACF53-C635-42C3-B636-783D8D4D19CE}"/>
              </a:ext>
            </a:extLst>
          </p:cNvPr>
          <p:cNvCxnSpPr/>
          <p:nvPr/>
        </p:nvCxnSpPr>
        <p:spPr>
          <a:xfrm flipH="1">
            <a:off x="1231900" y="3778414"/>
            <a:ext cx="3200400" cy="0"/>
          </a:xfrm>
          <a:prstGeom prst="line">
            <a:avLst/>
          </a:prstGeom>
          <a:ln w="25400">
            <a:solidFill>
              <a:srgbClr val="92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4D87A6E-E903-41DB-828F-F0142F969977}"/>
              </a:ext>
            </a:extLst>
          </p:cNvPr>
          <p:cNvCxnSpPr>
            <a:cxnSpLocks/>
          </p:cNvCxnSpPr>
          <p:nvPr/>
        </p:nvCxnSpPr>
        <p:spPr>
          <a:xfrm>
            <a:off x="1231900" y="3778414"/>
            <a:ext cx="0" cy="837412"/>
          </a:xfrm>
          <a:prstGeom prst="line">
            <a:avLst/>
          </a:prstGeom>
          <a:ln w="25400">
            <a:solidFill>
              <a:srgbClr val="924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05A7701-A8F6-4A69-8EF9-36A2BF288408}"/>
              </a:ext>
            </a:extLst>
          </p:cNvPr>
          <p:cNvCxnSpPr>
            <a:cxnSpLocks/>
          </p:cNvCxnSpPr>
          <p:nvPr/>
        </p:nvCxnSpPr>
        <p:spPr>
          <a:xfrm>
            <a:off x="3416300" y="3778414"/>
            <a:ext cx="0" cy="1212820"/>
          </a:xfrm>
          <a:prstGeom prst="line">
            <a:avLst/>
          </a:prstGeom>
          <a:ln w="25400">
            <a:solidFill>
              <a:srgbClr val="924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0FA2B0A-237D-4841-97F6-4041A9E27251}"/>
              </a:ext>
            </a:extLst>
          </p:cNvPr>
          <p:cNvCxnSpPr/>
          <p:nvPr/>
        </p:nvCxnSpPr>
        <p:spPr>
          <a:xfrm flipH="1">
            <a:off x="7782918" y="3778414"/>
            <a:ext cx="3200400" cy="0"/>
          </a:xfrm>
          <a:prstGeom prst="line">
            <a:avLst/>
          </a:prstGeom>
          <a:ln w="25400">
            <a:solidFill>
              <a:srgbClr val="92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9E53E0D-1BB4-458C-9FE3-B466FBA0A2B1}"/>
              </a:ext>
            </a:extLst>
          </p:cNvPr>
          <p:cNvCxnSpPr>
            <a:cxnSpLocks/>
          </p:cNvCxnSpPr>
          <p:nvPr/>
        </p:nvCxnSpPr>
        <p:spPr>
          <a:xfrm>
            <a:off x="5854634" y="3778414"/>
            <a:ext cx="0" cy="1236827"/>
          </a:xfrm>
          <a:prstGeom prst="line">
            <a:avLst/>
          </a:prstGeom>
          <a:ln w="25400">
            <a:solidFill>
              <a:srgbClr val="924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6CE82D3-1555-4525-9875-26B0E8301992}"/>
              </a:ext>
            </a:extLst>
          </p:cNvPr>
          <p:cNvCxnSpPr>
            <a:cxnSpLocks/>
          </p:cNvCxnSpPr>
          <p:nvPr/>
        </p:nvCxnSpPr>
        <p:spPr>
          <a:xfrm>
            <a:off x="10983318" y="3778414"/>
            <a:ext cx="0" cy="466665"/>
          </a:xfrm>
          <a:prstGeom prst="line">
            <a:avLst/>
          </a:prstGeom>
          <a:ln w="25400">
            <a:solidFill>
              <a:srgbClr val="924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EC4052D-ABF0-4482-886A-98651E2E222B}"/>
              </a:ext>
            </a:extLst>
          </p:cNvPr>
          <p:cNvCxnSpPr>
            <a:cxnSpLocks/>
          </p:cNvCxnSpPr>
          <p:nvPr/>
        </p:nvCxnSpPr>
        <p:spPr>
          <a:xfrm>
            <a:off x="8547100" y="3778414"/>
            <a:ext cx="0" cy="1212820"/>
          </a:xfrm>
          <a:prstGeom prst="line">
            <a:avLst/>
          </a:prstGeom>
          <a:ln w="25400">
            <a:solidFill>
              <a:srgbClr val="924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6B1F556-8088-420F-9228-8ACCC5D8A483}"/>
              </a:ext>
            </a:extLst>
          </p:cNvPr>
          <p:cNvSpPr/>
          <p:nvPr/>
        </p:nvSpPr>
        <p:spPr>
          <a:xfrm>
            <a:off x="3869269" y="4245079"/>
            <a:ext cx="445346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กำหนดให้ </a:t>
            </a:r>
            <a:r>
              <a:rPr lang="en-US" sz="28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และ </a:t>
            </a:r>
            <a:r>
              <a:rPr lang="en-US" sz="2800" b="1" dirty="0">
                <a:solidFill>
                  <a:srgbClr val="E959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เป็นจำนวนเต็มบวกใด ๆ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3670407-8820-4763-A1BB-5D54C9E84775}"/>
              </a:ext>
            </a:extLst>
          </p:cNvPr>
          <p:cNvGrpSpPr/>
          <p:nvPr/>
        </p:nvGrpSpPr>
        <p:grpSpPr>
          <a:xfrm>
            <a:off x="4563436" y="3481720"/>
            <a:ext cx="3065128" cy="584775"/>
            <a:chOff x="4567572" y="4102528"/>
            <a:chExt cx="3065128" cy="58477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357B4E9-053B-49D2-8CB5-D77A2DDDA030}"/>
                </a:ext>
              </a:extLst>
            </p:cNvPr>
            <p:cNvSpPr/>
            <p:nvPr/>
          </p:nvSpPr>
          <p:spPr>
            <a:xfrm>
              <a:off x="4567572" y="4105043"/>
              <a:ext cx="3065128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43BDDC8-800B-4B5B-9B98-AE421EBBE81C}"/>
                </a:ext>
              </a:extLst>
            </p:cNvPr>
            <p:cNvSpPr txBox="1"/>
            <p:nvPr/>
          </p:nvSpPr>
          <p:spPr>
            <a:xfrm>
              <a:off x="4839639" y="4102528"/>
              <a:ext cx="2563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สมบัติของจำนวนเต็ม</a:t>
              </a:r>
              <a:endParaRPr lang="en-US" sz="32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32" name="Picture 3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3E2059-F3A0-4603-90BE-98A7C7547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5679F08E-6369-4B74-AAC6-FE657BCDB897}"/>
              </a:ext>
            </a:extLst>
          </p:cNvPr>
          <p:cNvSpPr/>
          <p:nvPr/>
        </p:nvSpPr>
        <p:spPr>
          <a:xfrm>
            <a:off x="1597111" y="2298125"/>
            <a:ext cx="130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E3F01DF-9190-407C-9195-F3EBE28D9494}"/>
              </a:ext>
            </a:extLst>
          </p:cNvPr>
          <p:cNvSpPr/>
          <p:nvPr/>
        </p:nvSpPr>
        <p:spPr>
          <a:xfrm>
            <a:off x="1597111" y="2727322"/>
            <a:ext cx="130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-(a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E9BF763-6889-4D2E-81F7-5B92D3214DB4}"/>
              </a:ext>
            </a:extLst>
          </p:cNvPr>
          <p:cNvSpPr/>
          <p:nvPr/>
        </p:nvSpPr>
        <p:spPr>
          <a:xfrm>
            <a:off x="4432300" y="2296777"/>
            <a:ext cx="130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-(a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9B219C-2A71-4B29-B428-81956AC5C075}"/>
              </a:ext>
            </a:extLst>
          </p:cNvPr>
          <p:cNvSpPr/>
          <p:nvPr/>
        </p:nvSpPr>
        <p:spPr>
          <a:xfrm>
            <a:off x="4432300" y="2725974"/>
            <a:ext cx="130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×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C883C7B-FC54-4309-8638-641FA3F15D4D}"/>
              </a:ext>
            </a:extLst>
          </p:cNvPr>
          <p:cNvSpPr/>
          <p:nvPr/>
        </p:nvSpPr>
        <p:spPr>
          <a:xfrm>
            <a:off x="7202102" y="2278639"/>
            <a:ext cx="130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÷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9B2A3B-B696-455C-B2C9-B7F6058C87B1}"/>
              </a:ext>
            </a:extLst>
          </p:cNvPr>
          <p:cNvSpPr/>
          <p:nvPr/>
        </p:nvSpPr>
        <p:spPr>
          <a:xfrm>
            <a:off x="7202102" y="2707836"/>
            <a:ext cx="1472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-(a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÷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8E7CB16-2CA5-4460-9360-651212230B02}"/>
              </a:ext>
            </a:extLst>
          </p:cNvPr>
          <p:cNvSpPr/>
          <p:nvPr/>
        </p:nvSpPr>
        <p:spPr>
          <a:xfrm>
            <a:off x="10270215" y="2280306"/>
            <a:ext cx="1531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-(a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÷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959F33B-810F-4F01-8969-909A8ECA2A3E}"/>
              </a:ext>
            </a:extLst>
          </p:cNvPr>
          <p:cNvSpPr/>
          <p:nvPr/>
        </p:nvSpPr>
        <p:spPr>
          <a:xfrm>
            <a:off x="10270215" y="2709503"/>
            <a:ext cx="1472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÷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2BC85AA-B258-4ACE-849E-1B43F4064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19" y="303477"/>
            <a:ext cx="8613963" cy="8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E5A1C1E6-B955-48B0-94F2-1A789FB10E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C7E803-BC1F-9B4E-2637-CFD439172735}"/>
              </a:ext>
            </a:extLst>
          </p:cNvPr>
          <p:cNvSpPr txBox="1"/>
          <p:nvPr/>
        </p:nvSpPr>
        <p:spPr>
          <a:xfrm>
            <a:off x="1087016" y="2758782"/>
            <a:ext cx="5178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การหาผลบวกของจำนวนนับ โดยใช้เส้นจำนวน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97DF2-13C7-7236-2966-326E1DC94D4D}"/>
              </a:ext>
            </a:extLst>
          </p:cNvPr>
          <p:cNvSpPr txBox="1"/>
          <p:nvPr/>
        </p:nvSpPr>
        <p:spPr>
          <a:xfrm>
            <a:off x="1087016" y="3293890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4 + 3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ABCFE2-482B-491F-A63A-6A3EE34BF04E}"/>
              </a:ext>
            </a:extLst>
          </p:cNvPr>
          <p:cNvGrpSpPr/>
          <p:nvPr/>
        </p:nvGrpSpPr>
        <p:grpSpPr>
          <a:xfrm>
            <a:off x="1343025" y="4804388"/>
            <a:ext cx="9496425" cy="850233"/>
            <a:chOff x="1343025" y="4804388"/>
            <a:chExt cx="9496425" cy="8502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4BA2B1-47E9-4772-A31E-8F95DB996E71}"/>
                </a:ext>
              </a:extLst>
            </p:cNvPr>
            <p:cNvGrpSpPr/>
            <p:nvPr/>
          </p:nvGrpSpPr>
          <p:grpSpPr>
            <a:xfrm>
              <a:off x="1343025" y="4804388"/>
              <a:ext cx="9496425" cy="850233"/>
              <a:chOff x="1343025" y="4804388"/>
              <a:chExt cx="9496425" cy="85023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1C256A5-3858-4D51-A1A5-A0CF90629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3025" y="4938025"/>
                <a:ext cx="9496425" cy="0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84B35CEF-B49D-4352-A614-56BB239B3D90}"/>
                  </a:ext>
                </a:extLst>
              </p:cNvPr>
              <p:cNvGrpSpPr/>
              <p:nvPr/>
            </p:nvGrpSpPr>
            <p:grpSpPr>
              <a:xfrm>
                <a:off x="2184421" y="4804388"/>
                <a:ext cx="7812057" cy="284955"/>
                <a:chOff x="2184421" y="4688514"/>
                <a:chExt cx="7812057" cy="284955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6F7318A7-41E5-41A5-BC60-343F98DAA560}"/>
                    </a:ext>
                  </a:extLst>
                </p:cNvPr>
                <p:cNvCxnSpPr/>
                <p:nvPr/>
              </p:nvCxnSpPr>
              <p:spPr>
                <a:xfrm>
                  <a:off x="2184421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13C0C4D-D3A6-4AB8-B269-498E35D603ED}"/>
                    </a:ext>
                  </a:extLst>
                </p:cNvPr>
                <p:cNvCxnSpPr/>
                <p:nvPr/>
              </p:nvCxnSpPr>
              <p:spPr>
                <a:xfrm>
                  <a:off x="2965627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D40A0CC-5F55-40BD-AE08-926CDFFB305C}"/>
                    </a:ext>
                  </a:extLst>
                </p:cNvPr>
                <p:cNvCxnSpPr/>
                <p:nvPr/>
              </p:nvCxnSpPr>
              <p:spPr>
                <a:xfrm>
                  <a:off x="3746833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FDFC3419-8982-4C05-9D41-C0B335831775}"/>
                    </a:ext>
                  </a:extLst>
                </p:cNvPr>
                <p:cNvCxnSpPr/>
                <p:nvPr/>
              </p:nvCxnSpPr>
              <p:spPr>
                <a:xfrm>
                  <a:off x="4528039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0F4FDF9B-BE4B-4DA2-87C9-EE48A5A07BFD}"/>
                    </a:ext>
                  </a:extLst>
                </p:cNvPr>
                <p:cNvCxnSpPr/>
                <p:nvPr/>
              </p:nvCxnSpPr>
              <p:spPr>
                <a:xfrm>
                  <a:off x="5309245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EAB5026-7F8B-4852-A8E1-F8C8261054CC}"/>
                    </a:ext>
                  </a:extLst>
                </p:cNvPr>
                <p:cNvCxnSpPr/>
                <p:nvPr/>
              </p:nvCxnSpPr>
              <p:spPr>
                <a:xfrm>
                  <a:off x="6090451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81F2DB48-B7D9-4C0F-89E9-DAA3F0E4516B}"/>
                    </a:ext>
                  </a:extLst>
                </p:cNvPr>
                <p:cNvCxnSpPr/>
                <p:nvPr/>
              </p:nvCxnSpPr>
              <p:spPr>
                <a:xfrm>
                  <a:off x="6871657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0E6AD857-229A-47A9-AB79-6D3B590BBB27}"/>
                    </a:ext>
                  </a:extLst>
                </p:cNvPr>
                <p:cNvCxnSpPr/>
                <p:nvPr/>
              </p:nvCxnSpPr>
              <p:spPr>
                <a:xfrm>
                  <a:off x="7652863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F78A271-73FA-476D-AB07-4000D32A4AD8}"/>
                    </a:ext>
                  </a:extLst>
                </p:cNvPr>
                <p:cNvCxnSpPr/>
                <p:nvPr/>
              </p:nvCxnSpPr>
              <p:spPr>
                <a:xfrm>
                  <a:off x="8434069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D26D3110-A486-414E-9E08-A44BBD4F0557}"/>
                    </a:ext>
                  </a:extLst>
                </p:cNvPr>
                <p:cNvCxnSpPr/>
                <p:nvPr/>
              </p:nvCxnSpPr>
              <p:spPr>
                <a:xfrm>
                  <a:off x="9215275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52B51C76-76ED-4DFC-87DD-AF07681BC869}"/>
                    </a:ext>
                  </a:extLst>
                </p:cNvPr>
                <p:cNvCxnSpPr/>
                <p:nvPr/>
              </p:nvCxnSpPr>
              <p:spPr>
                <a:xfrm>
                  <a:off x="9996478" y="4688514"/>
                  <a:ext cx="0" cy="284955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F93C27-D48C-B6D0-73AC-8034A153DC99}"/>
                  </a:ext>
                </a:extLst>
              </p:cNvPr>
              <p:cNvSpPr txBox="1"/>
              <p:nvPr/>
            </p:nvSpPr>
            <p:spPr>
              <a:xfrm>
                <a:off x="2004632" y="5056424"/>
                <a:ext cx="359579" cy="59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0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466E47-75BC-5934-C17D-9BB5582EE565}"/>
                </a:ext>
              </a:extLst>
            </p:cNvPr>
            <p:cNvSpPr txBox="1"/>
            <p:nvPr/>
          </p:nvSpPr>
          <p:spPr>
            <a:xfrm>
              <a:off x="2799589" y="5053903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B05E14-47E5-5FBA-5F7A-4670B485FF1C}"/>
                </a:ext>
              </a:extLst>
            </p:cNvPr>
            <p:cNvSpPr txBox="1"/>
            <p:nvPr/>
          </p:nvSpPr>
          <p:spPr>
            <a:xfrm>
              <a:off x="3594545" y="5053903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8004D8-0A89-64F5-1B08-8CCA1E86E8AA}"/>
                </a:ext>
              </a:extLst>
            </p:cNvPr>
            <p:cNvSpPr txBox="1"/>
            <p:nvPr/>
          </p:nvSpPr>
          <p:spPr>
            <a:xfrm>
              <a:off x="4389502" y="5053903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6B3C59-AE59-F806-311E-EAB50936589D}"/>
                </a:ext>
              </a:extLst>
            </p:cNvPr>
            <p:cNvSpPr txBox="1"/>
            <p:nvPr/>
          </p:nvSpPr>
          <p:spPr>
            <a:xfrm>
              <a:off x="5141151" y="5042614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2C0CD4-3831-BF53-0454-AA25DCF7F7D5}"/>
                </a:ext>
              </a:extLst>
            </p:cNvPr>
            <p:cNvSpPr txBox="1"/>
            <p:nvPr/>
          </p:nvSpPr>
          <p:spPr>
            <a:xfrm>
              <a:off x="5923542" y="5027288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ED15D8-C9D8-1E66-EE45-E0C60C030B04}"/>
                </a:ext>
              </a:extLst>
            </p:cNvPr>
            <p:cNvSpPr txBox="1"/>
            <p:nvPr/>
          </p:nvSpPr>
          <p:spPr>
            <a:xfrm>
              <a:off x="7507080" y="5027288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E9464B-12B3-2E18-FDCE-739D5B2B0FE8}"/>
                </a:ext>
              </a:extLst>
            </p:cNvPr>
            <p:cNvSpPr txBox="1"/>
            <p:nvPr/>
          </p:nvSpPr>
          <p:spPr>
            <a:xfrm>
              <a:off x="6707350" y="5042614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98FE0E-01FA-BCF0-86C8-B83A367B9809}"/>
                </a:ext>
              </a:extLst>
            </p:cNvPr>
            <p:cNvSpPr txBox="1"/>
            <p:nvPr/>
          </p:nvSpPr>
          <p:spPr>
            <a:xfrm>
              <a:off x="8273549" y="5027288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9913B5-83EB-A154-F143-86ABA7314301}"/>
                </a:ext>
              </a:extLst>
            </p:cNvPr>
            <p:cNvSpPr txBox="1"/>
            <p:nvPr/>
          </p:nvSpPr>
          <p:spPr>
            <a:xfrm>
              <a:off x="9072627" y="5028970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9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41A37C-F12B-D883-775E-7C3673189B9F}"/>
                </a:ext>
              </a:extLst>
            </p:cNvPr>
            <p:cNvSpPr txBox="1"/>
            <p:nvPr/>
          </p:nvSpPr>
          <p:spPr>
            <a:xfrm>
              <a:off x="9754552" y="5027288"/>
              <a:ext cx="508027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10</a:t>
              </a:r>
            </a:p>
          </p:txBody>
        </p:sp>
      </p:grpSp>
      <p:sp>
        <p:nvSpPr>
          <p:cNvPr id="27" name="Arc 26">
            <a:extLst>
              <a:ext uri="{FF2B5EF4-FFF2-40B4-BE49-F238E27FC236}">
                <a16:creationId xmlns:a16="http://schemas.microsoft.com/office/drawing/2014/main" id="{B6AB4C16-6E9F-DCF9-6169-D819F8E3B8A4}"/>
              </a:ext>
            </a:extLst>
          </p:cNvPr>
          <p:cNvSpPr/>
          <p:nvPr/>
        </p:nvSpPr>
        <p:spPr>
          <a:xfrm rot="18657938">
            <a:off x="1986398" y="4009723"/>
            <a:ext cx="4063008" cy="4850665"/>
          </a:xfrm>
          <a:prstGeom prst="arc">
            <a:avLst>
              <a:gd name="adj1" fmla="val 16200000"/>
              <a:gd name="adj2" fmla="val 21511040"/>
            </a:avLst>
          </a:prstGeom>
          <a:ln w="31750" cap="rnd">
            <a:solidFill>
              <a:srgbClr val="924286"/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0112E9-2115-7676-7B4B-E3372CFAFD1F}"/>
              </a:ext>
            </a:extLst>
          </p:cNvPr>
          <p:cNvSpPr txBox="1"/>
          <p:nvPr/>
        </p:nvSpPr>
        <p:spPr>
          <a:xfrm>
            <a:off x="1702686" y="433982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</a:t>
            </a:r>
            <a:endParaRPr lang="en-US" sz="2800" b="1" dirty="0">
              <a:solidFill>
                <a:srgbClr val="92428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023CD85-DB4C-066E-1338-B4C239544F95}"/>
              </a:ext>
            </a:extLst>
          </p:cNvPr>
          <p:cNvSpPr/>
          <p:nvPr/>
        </p:nvSpPr>
        <p:spPr>
          <a:xfrm rot="18571003">
            <a:off x="5224034" y="4666683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D3E530-5A4D-8C6C-F5B5-18E8ECDC00A3}"/>
              </a:ext>
            </a:extLst>
          </p:cNvPr>
          <p:cNvSpPr/>
          <p:nvPr/>
        </p:nvSpPr>
        <p:spPr>
          <a:xfrm rot="18571003">
            <a:off x="6002057" y="4641869"/>
            <a:ext cx="993703" cy="1038887"/>
          </a:xfrm>
          <a:prstGeom prst="arc">
            <a:avLst>
              <a:gd name="adj1" fmla="val 16200000"/>
              <a:gd name="adj2" fmla="val 477734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9FAA5F33-2D39-B4FC-00DE-36B6D1E9FBA2}"/>
              </a:ext>
            </a:extLst>
          </p:cNvPr>
          <p:cNvSpPr/>
          <p:nvPr/>
        </p:nvSpPr>
        <p:spPr>
          <a:xfrm rot="18571003">
            <a:off x="6768942" y="4626242"/>
            <a:ext cx="993703" cy="1038887"/>
          </a:xfrm>
          <a:prstGeom prst="arc">
            <a:avLst>
              <a:gd name="adj1" fmla="val 16200000"/>
              <a:gd name="adj2" fmla="val 894557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C9C0E4-90A7-4F37-6B6A-D466250974FC}"/>
              </a:ext>
            </a:extLst>
          </p:cNvPr>
          <p:cNvSpPr txBox="1"/>
          <p:nvPr/>
        </p:nvSpPr>
        <p:spPr>
          <a:xfrm>
            <a:off x="7590147" y="439516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จบ</a:t>
            </a:r>
            <a:endParaRPr lang="en-US" sz="2800" b="1" dirty="0">
              <a:solidFill>
                <a:srgbClr val="ED7B6B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5636BA-6449-5A07-67DF-7F8DE393C4EC}"/>
              </a:ext>
            </a:extLst>
          </p:cNvPr>
          <p:cNvCxnSpPr>
            <a:cxnSpLocks/>
          </p:cNvCxnSpPr>
          <p:nvPr/>
        </p:nvCxnSpPr>
        <p:spPr>
          <a:xfrm>
            <a:off x="2184421" y="5796329"/>
            <a:ext cx="5495118" cy="0"/>
          </a:xfrm>
          <a:prstGeom prst="straightConnector1">
            <a:avLst/>
          </a:prstGeom>
          <a:ln w="88900" cap="rnd">
            <a:solidFill>
              <a:srgbClr val="23AD97"/>
            </a:solidFill>
            <a:prstDash val="solid"/>
            <a:round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1A489C7-6C81-49A9-9E23-EB9E6868FA54}"/>
              </a:ext>
            </a:extLst>
          </p:cNvPr>
          <p:cNvGrpSpPr/>
          <p:nvPr/>
        </p:nvGrpSpPr>
        <p:grpSpPr>
          <a:xfrm>
            <a:off x="4101909" y="5532644"/>
            <a:ext cx="1597538" cy="584775"/>
            <a:chOff x="4472506" y="5844427"/>
            <a:chExt cx="1397305" cy="51148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03325AEA-5DBB-46CE-AC87-297393E4B5CD}"/>
                </a:ext>
              </a:extLst>
            </p:cNvPr>
            <p:cNvSpPr/>
            <p:nvPr/>
          </p:nvSpPr>
          <p:spPr>
            <a:xfrm>
              <a:off x="4472506" y="5862554"/>
              <a:ext cx="1397305" cy="420021"/>
            </a:xfrm>
            <a:prstGeom prst="roundRect">
              <a:avLst>
                <a:gd name="adj" fmla="val 50000"/>
              </a:avLst>
            </a:prstGeom>
            <a:solidFill>
              <a:srgbClr val="23AD97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940C3B-97AC-37CD-66BC-F33E7ACFB905}"/>
                </a:ext>
              </a:extLst>
            </p:cNvPr>
            <p:cNvSpPr txBox="1"/>
            <p:nvPr/>
          </p:nvSpPr>
          <p:spPr>
            <a:xfrm>
              <a:off x="4690836" y="5844427"/>
              <a:ext cx="966317" cy="51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7 หน่วย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E62123A7-22AF-441E-94B0-D3FCCDD5A0BD}"/>
              </a:ext>
            </a:extLst>
          </p:cNvPr>
          <p:cNvSpPr/>
          <p:nvPr/>
        </p:nvSpPr>
        <p:spPr>
          <a:xfrm rot="5400000">
            <a:off x="1130506" y="-974312"/>
            <a:ext cx="584769" cy="28457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D7B6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6654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904003-25C8-442F-B3CE-3D10AA0CDB23}"/>
              </a:ext>
            </a:extLst>
          </p:cNvPr>
          <p:cNvSpPr txBox="1"/>
          <p:nvPr/>
        </p:nvSpPr>
        <p:spPr>
          <a:xfrm>
            <a:off x="847415" y="194162"/>
            <a:ext cx="18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ควรรู้ก่อนเรียน</a:t>
            </a:r>
            <a:endParaRPr lang="en-US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83F57F6-E668-4384-8DA0-66204DF65B8E}"/>
              </a:ext>
            </a:extLst>
          </p:cNvPr>
          <p:cNvSpPr/>
          <p:nvPr/>
        </p:nvSpPr>
        <p:spPr>
          <a:xfrm>
            <a:off x="136585" y="118217"/>
            <a:ext cx="660720" cy="660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7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BD7DF30-F923-4F05-9E4A-34B28B78E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6" y="202590"/>
            <a:ext cx="432838" cy="4726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749183-004E-436E-B1D0-F1FBAC63D30A}"/>
              </a:ext>
            </a:extLst>
          </p:cNvPr>
          <p:cNvGrpSpPr/>
          <p:nvPr/>
        </p:nvGrpSpPr>
        <p:grpSpPr>
          <a:xfrm>
            <a:off x="943349" y="2053400"/>
            <a:ext cx="2569672" cy="603825"/>
            <a:chOff x="943349" y="2053400"/>
            <a:chExt cx="2569672" cy="603825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045E25A-5ADE-4E9D-8269-EEB355E57202}"/>
                </a:ext>
              </a:extLst>
            </p:cNvPr>
            <p:cNvSpPr/>
            <p:nvPr/>
          </p:nvSpPr>
          <p:spPr>
            <a:xfrm>
              <a:off x="943349" y="2053400"/>
              <a:ext cx="2569672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C8C79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F028EA0-37BA-40B7-B6FD-8A82F8694E4B}"/>
                </a:ext>
              </a:extLst>
            </p:cNvPr>
            <p:cNvSpPr txBox="1"/>
            <p:nvPr/>
          </p:nvSpPr>
          <p:spPr>
            <a:xfrm>
              <a:off x="1088138" y="2072450"/>
              <a:ext cx="22862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การบวกจำนวนนับ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8C7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87" name="Picture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FB3E12B-7D06-45A9-8701-C73E144CA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3B72B70-B5A1-4644-A7F8-50E22766D9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D48D488-9042-47C7-93F4-7E423B26B6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28" y="1053275"/>
            <a:ext cx="10393545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7" grpId="0" animBg="1"/>
      <p:bldP spid="28" grpId="0"/>
      <p:bldP spid="31" grpId="0" animBg="1"/>
      <p:bldP spid="32" grpId="0" animBg="1"/>
      <p:bldP spid="33" grpId="0" animBg="1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AE376-D02D-4E5D-AF3C-63CD0BEE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4225" y="1682182"/>
            <a:ext cx="7173535" cy="17224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78C360-61B3-4DAB-9F85-9A8A1FD9FEBD}"/>
              </a:ext>
            </a:extLst>
          </p:cNvPr>
          <p:cNvCxnSpPr>
            <a:cxnSpLocks/>
          </p:cNvCxnSpPr>
          <p:nvPr/>
        </p:nvCxnSpPr>
        <p:spPr>
          <a:xfrm flipH="1">
            <a:off x="2976839" y="3108620"/>
            <a:ext cx="2330117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01638E-A97D-459B-9C89-4388127F93D0}"/>
              </a:ext>
            </a:extLst>
          </p:cNvPr>
          <p:cNvCxnSpPr>
            <a:cxnSpLocks/>
          </p:cNvCxnSpPr>
          <p:nvPr/>
        </p:nvCxnSpPr>
        <p:spPr>
          <a:xfrm flipH="1">
            <a:off x="6654492" y="3108620"/>
            <a:ext cx="2330117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837F9A-7481-49BF-9204-993B918DD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DF6F3-DAA8-4D35-A9FF-72B593BC6B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7B8EC-FBEB-4EAC-B017-D1E9133D16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150" y="3453345"/>
            <a:ext cx="6743700" cy="13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46D12C04-3078-473C-92CE-611F96B71E54}"/>
              </a:ext>
            </a:extLst>
          </p:cNvPr>
          <p:cNvGrpSpPr/>
          <p:nvPr/>
        </p:nvGrpSpPr>
        <p:grpSpPr>
          <a:xfrm>
            <a:off x="2035676" y="2481301"/>
            <a:ext cx="7670021" cy="707886"/>
            <a:chOff x="2035676" y="2481301"/>
            <a:chExt cx="7670021" cy="707886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50A8A4F5-B7B0-415D-AF22-3FCE6DC67208}"/>
                </a:ext>
              </a:extLst>
            </p:cNvPr>
            <p:cNvSpPr/>
            <p:nvPr/>
          </p:nvSpPr>
          <p:spPr>
            <a:xfrm>
              <a:off x="2035676" y="2523617"/>
              <a:ext cx="767002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B9BC9128-7ECB-4B6C-BAB5-A02F8331F286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E054DC5-C205-4CBC-A7FE-235118A6B001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21759B0-E7AA-4C01-B9EF-290C5D82FDB7}"/>
                </a:ext>
              </a:extLst>
            </p:cNvPr>
            <p:cNvSpPr/>
            <p:nvPr/>
          </p:nvSpPr>
          <p:spPr>
            <a:xfrm>
              <a:off x="2691132" y="2481301"/>
              <a:ext cx="18701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-15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CE1F37A-33F0-41D9-8194-ED2C78D70184}"/>
              </a:ext>
            </a:extLst>
          </p:cNvPr>
          <p:cNvGrpSpPr/>
          <p:nvPr/>
        </p:nvGrpSpPr>
        <p:grpSpPr>
          <a:xfrm>
            <a:off x="2035677" y="3275145"/>
            <a:ext cx="7670020" cy="725442"/>
            <a:chOff x="2035677" y="3275145"/>
            <a:chExt cx="7670020" cy="725442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D602B247-37F8-488F-B54C-A98141E76ABE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20DC7D93-E411-44FB-ACFF-AC0F13BB1E96}"/>
                </a:ext>
              </a:extLst>
            </p:cNvPr>
            <p:cNvSpPr/>
            <p:nvPr/>
          </p:nvSpPr>
          <p:spPr>
            <a:xfrm>
              <a:off x="2035677" y="3319630"/>
              <a:ext cx="767002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5A271270-6911-4CB2-80B9-A6F8CBEACF12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E5D8B92-31FA-49A5-AE3A-BE91EF2411E5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EB4FAA5-715D-4E6A-8629-1FD07D8389D6}"/>
                </a:ext>
              </a:extLst>
            </p:cNvPr>
            <p:cNvSpPr/>
            <p:nvPr/>
          </p:nvSpPr>
          <p:spPr>
            <a:xfrm>
              <a:off x="2691132" y="3292701"/>
              <a:ext cx="21359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-21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7F49EC1-DBBE-40EA-99C4-A40907537C3C}"/>
              </a:ext>
            </a:extLst>
          </p:cNvPr>
          <p:cNvGrpSpPr/>
          <p:nvPr/>
        </p:nvGrpSpPr>
        <p:grpSpPr>
          <a:xfrm>
            <a:off x="2035676" y="4072619"/>
            <a:ext cx="7670019" cy="717616"/>
            <a:chOff x="2035676" y="4072619"/>
            <a:chExt cx="7670019" cy="717616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F61D6B7E-A1C2-4C92-A953-975341C44107}"/>
                </a:ext>
              </a:extLst>
            </p:cNvPr>
            <p:cNvSpPr/>
            <p:nvPr/>
          </p:nvSpPr>
          <p:spPr>
            <a:xfrm>
              <a:off x="2035676" y="4115643"/>
              <a:ext cx="767001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C437CD51-39C9-498D-B06D-856E9C77D0BE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C136F21-9030-440C-9B97-60FD28CC218B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3983AD0-6DBA-4CD8-88B3-062016BF96D7}"/>
                </a:ext>
              </a:extLst>
            </p:cNvPr>
            <p:cNvSpPr/>
            <p:nvPr/>
          </p:nvSpPr>
          <p:spPr>
            <a:xfrm>
              <a:off x="2691132" y="4082349"/>
              <a:ext cx="21359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-32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B99C33-740E-4CF3-B1C0-6A2AB60EA70C}"/>
              </a:ext>
            </a:extLst>
          </p:cNvPr>
          <p:cNvGrpSpPr/>
          <p:nvPr/>
        </p:nvGrpSpPr>
        <p:grpSpPr>
          <a:xfrm>
            <a:off x="2035677" y="4866407"/>
            <a:ext cx="7670018" cy="731178"/>
            <a:chOff x="2035677" y="4866407"/>
            <a:chExt cx="7670018" cy="731178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8B09D19B-6444-44D1-BCEE-5C9FF746A660}"/>
                </a:ext>
              </a:extLst>
            </p:cNvPr>
            <p:cNvSpPr/>
            <p:nvPr/>
          </p:nvSpPr>
          <p:spPr>
            <a:xfrm>
              <a:off x="2035677" y="4911655"/>
              <a:ext cx="7670018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2C864126-846E-4E3D-8E50-2E0D9EB610FD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BA9DD877-029F-43E7-8E80-DF65C2A70AF3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5C91AF5-8E31-4161-8755-7240F88C4251}"/>
                </a:ext>
              </a:extLst>
            </p:cNvPr>
            <p:cNvSpPr/>
            <p:nvPr/>
          </p:nvSpPr>
          <p:spPr>
            <a:xfrm>
              <a:off x="2691132" y="4889699"/>
              <a:ext cx="21359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-100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7475569-D8F6-41EF-AAB6-F2013B14023E}"/>
              </a:ext>
            </a:extLst>
          </p:cNvPr>
          <p:cNvGrpSpPr/>
          <p:nvPr/>
        </p:nvGrpSpPr>
        <p:grpSpPr>
          <a:xfrm>
            <a:off x="2035677" y="2481301"/>
            <a:ext cx="7670022" cy="707886"/>
            <a:chOff x="2035677" y="2481301"/>
            <a:chExt cx="7670022" cy="707886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B324E6B6-9A62-4BFA-8C58-8729A6D763A0}"/>
                </a:ext>
              </a:extLst>
            </p:cNvPr>
            <p:cNvSpPr/>
            <p:nvPr/>
          </p:nvSpPr>
          <p:spPr>
            <a:xfrm>
              <a:off x="2035677" y="2523617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9D76602A-8DC6-43E0-9EDB-97A5B53794D9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27D3E19-A170-4F4C-B1A2-D8CE49011835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CE8F158-1278-478E-8A69-CABDEDB206F8}"/>
                </a:ext>
              </a:extLst>
            </p:cNvPr>
            <p:cNvSpPr/>
            <p:nvPr/>
          </p:nvSpPr>
          <p:spPr>
            <a:xfrm>
              <a:off x="2691132" y="2481301"/>
              <a:ext cx="18701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-15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387FD8E-FD22-414F-B25F-0F8A7C9421F5}"/>
              </a:ext>
            </a:extLst>
          </p:cNvPr>
          <p:cNvGrpSpPr/>
          <p:nvPr/>
        </p:nvGrpSpPr>
        <p:grpSpPr>
          <a:xfrm>
            <a:off x="2035676" y="3275145"/>
            <a:ext cx="7670023" cy="725442"/>
            <a:chOff x="2035676" y="3275145"/>
            <a:chExt cx="7670023" cy="725442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E372D1F1-6977-476C-B910-B76A5187055E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0A6CFD3-C74D-48E8-9CEE-49A291B5FC5D}"/>
                </a:ext>
              </a:extLst>
            </p:cNvPr>
            <p:cNvSpPr/>
            <p:nvPr/>
          </p:nvSpPr>
          <p:spPr>
            <a:xfrm>
              <a:off x="2035676" y="3319630"/>
              <a:ext cx="7670023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C4BE1E29-96E5-4418-A01D-4565FCAD6E08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930AC98-0F47-4502-83BC-7156D8A1BBA8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85B893F-C97F-4864-9E87-7F2C89FD3C0B}"/>
                </a:ext>
              </a:extLst>
            </p:cNvPr>
            <p:cNvSpPr/>
            <p:nvPr/>
          </p:nvSpPr>
          <p:spPr>
            <a:xfrm>
              <a:off x="2691132" y="3292701"/>
              <a:ext cx="21359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-21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96AA5D1-7145-4ED5-B1F9-974525CB3830}"/>
              </a:ext>
            </a:extLst>
          </p:cNvPr>
          <p:cNvGrpSpPr/>
          <p:nvPr/>
        </p:nvGrpSpPr>
        <p:grpSpPr>
          <a:xfrm>
            <a:off x="2035677" y="4072619"/>
            <a:ext cx="7670024" cy="717616"/>
            <a:chOff x="2035677" y="4072619"/>
            <a:chExt cx="7670024" cy="717616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C65D774-2B63-461D-B82D-BAD9CB45F9EA}"/>
                </a:ext>
              </a:extLst>
            </p:cNvPr>
            <p:cNvSpPr/>
            <p:nvPr/>
          </p:nvSpPr>
          <p:spPr>
            <a:xfrm>
              <a:off x="2035677" y="4115643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7709444-35C6-47CD-BF68-4C85FF90FA5D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1E1B0CE-941B-4EBC-B817-3E3900DAA76A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F92758E-F389-4B8B-BF35-73BE2EB86D20}"/>
                </a:ext>
              </a:extLst>
            </p:cNvPr>
            <p:cNvSpPr/>
            <p:nvPr/>
          </p:nvSpPr>
          <p:spPr>
            <a:xfrm>
              <a:off x="2691132" y="4082349"/>
              <a:ext cx="21359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-32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383E917-E56E-4AD5-AE03-2CDAAED29E25}"/>
              </a:ext>
            </a:extLst>
          </p:cNvPr>
          <p:cNvGrpSpPr/>
          <p:nvPr/>
        </p:nvGrpSpPr>
        <p:grpSpPr>
          <a:xfrm>
            <a:off x="2035676" y="4866407"/>
            <a:ext cx="7670025" cy="731178"/>
            <a:chOff x="2035676" y="4866407"/>
            <a:chExt cx="7670025" cy="731178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30ACDE4-F5E7-46A6-B645-FC5356480CE3}"/>
                </a:ext>
              </a:extLst>
            </p:cNvPr>
            <p:cNvSpPr/>
            <p:nvPr/>
          </p:nvSpPr>
          <p:spPr>
            <a:xfrm>
              <a:off x="2035676" y="4911655"/>
              <a:ext cx="767002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E5CF84E1-9159-4FD8-8935-F9486FBCE41F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6E3F7B3-D994-4A86-BF2B-6197FFA9CC82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75DCAFF-A75F-4B5A-9165-927E749CFD8A}"/>
                </a:ext>
              </a:extLst>
            </p:cNvPr>
            <p:cNvSpPr/>
            <p:nvPr/>
          </p:nvSpPr>
          <p:spPr>
            <a:xfrm>
              <a:off x="2691132" y="4889699"/>
              <a:ext cx="21359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-100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D30A7C5-C585-43E5-B50C-A22CB63CC49F}"/>
              </a:ext>
            </a:extLst>
          </p:cNvPr>
          <p:cNvSpPr/>
          <p:nvPr/>
        </p:nvSpPr>
        <p:spPr>
          <a:xfrm>
            <a:off x="1532291" y="1590125"/>
            <a:ext cx="5456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1.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จำนวนเต็มในข้อใดมีค่าน้อยที่สุด</a:t>
            </a:r>
            <a:endParaRPr lang="en-US" sz="40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C99B21-1FD8-47A5-A83F-17C1C6381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099015-CC83-4AC8-ACA5-90D4FE7A671F}"/>
              </a:ext>
            </a:extLst>
          </p:cNvPr>
          <p:cNvSpPr/>
          <p:nvPr/>
        </p:nvSpPr>
        <p:spPr>
          <a:xfrm>
            <a:off x="1514623" y="969161"/>
            <a:ext cx="776540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ให้นักเรียนเลือกคำตอบที่ถูกต้องที่สุดเพียงข้อเดียว</a:t>
            </a:r>
            <a:endParaRPr lang="en-US" sz="40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38" name="Picture 3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A4FA4-3703-45D0-A226-07A85F712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E84DF0-AD4B-48F4-B28C-2C19ACC013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1EFB1DE-2A09-446C-BEA9-EC23DD12B57A}"/>
              </a:ext>
            </a:extLst>
          </p:cNvPr>
          <p:cNvGrpSpPr/>
          <p:nvPr/>
        </p:nvGrpSpPr>
        <p:grpSpPr>
          <a:xfrm>
            <a:off x="1587771" y="7018112"/>
            <a:ext cx="9016457" cy="4333874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6CEDCBF1-0C93-48BA-B2F7-F12648F57F8C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3D4CBA-1B47-49DA-BFE8-8174404F2A80}"/>
                </a:ext>
              </a:extLst>
            </p:cNvPr>
            <p:cNvSpPr/>
            <p:nvPr/>
          </p:nvSpPr>
          <p:spPr>
            <a:xfrm>
              <a:off x="1879484" y="4600189"/>
              <a:ext cx="832133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4.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-100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เนื่องจาก	-100 &lt; -32 &lt; -21 &lt; -15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     จะได้ว่า -100 เป็นจำนวนเต็มที่มีค่าน้อยที่สุด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     ดังนั้น คำตอบ คือ ข้อ 4.</a:t>
              </a:r>
            </a:p>
          </p:txBody>
        </p:sp>
      </p:grpSp>
      <p:pic>
        <p:nvPicPr>
          <p:cNvPr id="37" name="close">
            <a:extLst>
              <a:ext uri="{FF2B5EF4-FFF2-40B4-BE49-F238E27FC236}">
                <a16:creationId xmlns:a16="http://schemas.microsoft.com/office/drawing/2014/main" id="{11671BED-EF12-4135-A502-A0F4EC449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58000"/>
            <a:ext cx="556740" cy="556740"/>
          </a:xfrm>
          <a:prstGeom prst="rect">
            <a:avLst/>
          </a:prstGeom>
        </p:spPr>
      </p:pic>
      <p:pic>
        <p:nvPicPr>
          <p:cNvPr id="54" name="explaination">
            <a:extLst>
              <a:ext uri="{FF2B5EF4-FFF2-40B4-BE49-F238E27FC236}">
                <a16:creationId xmlns:a16="http://schemas.microsoft.com/office/drawing/2014/main" id="{8C588F63-F4D4-4AD4-B98F-D0A1B0B2E0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3"/>
            <a:ext cx="11054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594764-B05F-401F-B285-4343AD9055A0}"/>
              </a:ext>
            </a:extLst>
          </p:cNvPr>
          <p:cNvGrpSpPr/>
          <p:nvPr/>
        </p:nvGrpSpPr>
        <p:grpSpPr>
          <a:xfrm>
            <a:off x="2035677" y="2481301"/>
            <a:ext cx="7670022" cy="707886"/>
            <a:chOff x="2035677" y="2481301"/>
            <a:chExt cx="7670022" cy="70788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15E0AD7-3DAD-4A74-8451-EBF6A56C5ED2}"/>
                </a:ext>
              </a:extLst>
            </p:cNvPr>
            <p:cNvSpPr/>
            <p:nvPr/>
          </p:nvSpPr>
          <p:spPr>
            <a:xfrm>
              <a:off x="2035677" y="2523617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528EB4-4894-431E-87F6-D61114378387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6CB885-8C37-4309-845D-F5B05B97260D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CD0327-B178-4458-8E59-547246F75D3B}"/>
                </a:ext>
              </a:extLst>
            </p:cNvPr>
            <p:cNvSpPr/>
            <p:nvPr/>
          </p:nvSpPr>
          <p:spPr>
            <a:xfrm>
              <a:off x="2691132" y="2481301"/>
              <a:ext cx="4243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16, 18, 23, -41, 53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	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319F69-7169-4926-BFCD-35249B7B56A9}"/>
              </a:ext>
            </a:extLst>
          </p:cNvPr>
          <p:cNvGrpSpPr/>
          <p:nvPr/>
        </p:nvGrpSpPr>
        <p:grpSpPr>
          <a:xfrm>
            <a:off x="2035676" y="3275145"/>
            <a:ext cx="7670021" cy="725442"/>
            <a:chOff x="2035676" y="3275145"/>
            <a:chExt cx="7670021" cy="72544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DD45E5F-4B51-447E-95BD-DC88ADDBA430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693D359-376C-4373-8004-5F9105C84221}"/>
                </a:ext>
              </a:extLst>
            </p:cNvPr>
            <p:cNvSpPr/>
            <p:nvPr/>
          </p:nvSpPr>
          <p:spPr>
            <a:xfrm>
              <a:off x="2035676" y="3319630"/>
              <a:ext cx="767002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7725E52-86A7-4597-BC7F-3EB9560B1D57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E7E758-A989-411F-BC4E-7FD38DC3ADF9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36799F-EF6F-4E96-9A68-F5B734AD7974}"/>
                </a:ext>
              </a:extLst>
            </p:cNvPr>
            <p:cNvSpPr/>
            <p:nvPr/>
          </p:nvSpPr>
          <p:spPr>
            <a:xfrm>
              <a:off x="2691132" y="3292701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-11, -5, -1, 6, 9	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3115F9-CC50-418A-9D1E-14266AE67DCB}"/>
              </a:ext>
            </a:extLst>
          </p:cNvPr>
          <p:cNvGrpSpPr/>
          <p:nvPr/>
        </p:nvGrpSpPr>
        <p:grpSpPr>
          <a:xfrm>
            <a:off x="2035677" y="4072619"/>
            <a:ext cx="7670020" cy="717616"/>
            <a:chOff x="2035677" y="4072619"/>
            <a:chExt cx="7670020" cy="71761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C03627E-6123-4417-A5FD-CD9333C72553}"/>
                </a:ext>
              </a:extLst>
            </p:cNvPr>
            <p:cNvSpPr/>
            <p:nvPr/>
          </p:nvSpPr>
          <p:spPr>
            <a:xfrm>
              <a:off x="2035677" y="4115643"/>
              <a:ext cx="7670020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A6140C6-7E6F-41A6-BDA1-F0F11EBD4F34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034EA3-80D0-45AC-8C4F-52FB6701F266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599614-6261-4DBF-90D9-E6B7A3AB8F6D}"/>
                </a:ext>
              </a:extLst>
            </p:cNvPr>
            <p:cNvSpPr/>
            <p:nvPr/>
          </p:nvSpPr>
          <p:spPr>
            <a:xfrm>
              <a:off x="2691132" y="4082349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20, 16, 7, -2, -10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09610B-B3B5-4952-96BE-9DDA6AD581CE}"/>
              </a:ext>
            </a:extLst>
          </p:cNvPr>
          <p:cNvGrpSpPr/>
          <p:nvPr/>
        </p:nvGrpSpPr>
        <p:grpSpPr>
          <a:xfrm>
            <a:off x="2035676" y="4866407"/>
            <a:ext cx="7670019" cy="731178"/>
            <a:chOff x="2035676" y="4866407"/>
            <a:chExt cx="7670019" cy="73117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D85395C-CCDC-42D2-8953-F3BE6E69EC9F}"/>
                </a:ext>
              </a:extLst>
            </p:cNvPr>
            <p:cNvSpPr/>
            <p:nvPr/>
          </p:nvSpPr>
          <p:spPr>
            <a:xfrm>
              <a:off x="2035676" y="4911655"/>
              <a:ext cx="767001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7BE972A-93DF-41B9-AAEE-694285D780D2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F18594-2402-461F-98C3-B18C7890EBA4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D7B0CB-82BE-47F9-9E9F-A8A909597249}"/>
                </a:ext>
              </a:extLst>
            </p:cNvPr>
            <p:cNvSpPr/>
            <p:nvPr/>
          </p:nvSpPr>
          <p:spPr>
            <a:xfrm>
              <a:off x="2691132" y="4889699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-35, -89, 14, 62,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85FDC8-9DC2-457C-9453-3B81C1059E96}"/>
              </a:ext>
            </a:extLst>
          </p:cNvPr>
          <p:cNvGrpSpPr/>
          <p:nvPr/>
        </p:nvGrpSpPr>
        <p:grpSpPr>
          <a:xfrm>
            <a:off x="2035676" y="2481301"/>
            <a:ext cx="7670023" cy="707886"/>
            <a:chOff x="2035676" y="2481301"/>
            <a:chExt cx="7670023" cy="7078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A77A14A-BF6F-4BBF-8C4C-1956250172B6}"/>
                </a:ext>
              </a:extLst>
            </p:cNvPr>
            <p:cNvSpPr/>
            <p:nvPr/>
          </p:nvSpPr>
          <p:spPr>
            <a:xfrm>
              <a:off x="2035676" y="2523617"/>
              <a:ext cx="7670023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8E3192A-0047-49E8-99C1-730711CD605A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BC04FA-8878-4374-A82B-B6FBEA26AD21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FED541-FE17-4493-9021-777010915AF1}"/>
                </a:ext>
              </a:extLst>
            </p:cNvPr>
            <p:cNvSpPr/>
            <p:nvPr/>
          </p:nvSpPr>
          <p:spPr>
            <a:xfrm>
              <a:off x="2691132" y="2481301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16, 18, 23, -41, 53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DAC73-A272-42D7-8C96-9989E0D283E4}"/>
              </a:ext>
            </a:extLst>
          </p:cNvPr>
          <p:cNvGrpSpPr/>
          <p:nvPr/>
        </p:nvGrpSpPr>
        <p:grpSpPr>
          <a:xfrm>
            <a:off x="2035677" y="3275145"/>
            <a:ext cx="7670024" cy="725442"/>
            <a:chOff x="2035677" y="3275145"/>
            <a:chExt cx="7670024" cy="725442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18C803A-B387-4681-88F4-2DE2410F8613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0562D44-9937-4FC1-9AFF-67B29339DD7F}"/>
                </a:ext>
              </a:extLst>
            </p:cNvPr>
            <p:cNvSpPr/>
            <p:nvPr/>
          </p:nvSpPr>
          <p:spPr>
            <a:xfrm>
              <a:off x="2035677" y="3319630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7AD58BD-9DEA-48B9-86AD-2CF6576953B4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7836CFC-7E60-4B27-8A74-3960ACBA0BFD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8B7AF7-15AE-4AE5-A0EE-8B406844BB2C}"/>
                </a:ext>
              </a:extLst>
            </p:cNvPr>
            <p:cNvSpPr/>
            <p:nvPr/>
          </p:nvSpPr>
          <p:spPr>
            <a:xfrm>
              <a:off x="2691132" y="3292701"/>
              <a:ext cx="25666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-11, -5, -1, 6, 9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BA66DC-1D42-4AE5-9DA6-4773C22CDDDC}"/>
              </a:ext>
            </a:extLst>
          </p:cNvPr>
          <p:cNvGrpSpPr/>
          <p:nvPr/>
        </p:nvGrpSpPr>
        <p:grpSpPr>
          <a:xfrm>
            <a:off x="2035677" y="4072619"/>
            <a:ext cx="7670024" cy="717616"/>
            <a:chOff x="2035677" y="4072619"/>
            <a:chExt cx="7670024" cy="71761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8ABBFA9-2909-48BF-943C-068ED0F2C150}"/>
                </a:ext>
              </a:extLst>
            </p:cNvPr>
            <p:cNvSpPr/>
            <p:nvPr/>
          </p:nvSpPr>
          <p:spPr>
            <a:xfrm>
              <a:off x="2035677" y="4115643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06839253-BDF8-4F1A-BE12-14D123AE2181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8EF768-7C62-4FBC-9F15-A1DC5F8AB997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1174334-97DC-4526-B41D-7B8CAC83431E}"/>
                </a:ext>
              </a:extLst>
            </p:cNvPr>
            <p:cNvSpPr/>
            <p:nvPr/>
          </p:nvSpPr>
          <p:spPr>
            <a:xfrm>
              <a:off x="2691131" y="4082349"/>
              <a:ext cx="26646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20, 16, 7, -2, -10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3322BD2-4B7A-4843-B1F3-6A09C3946B22}"/>
              </a:ext>
            </a:extLst>
          </p:cNvPr>
          <p:cNvGrpSpPr/>
          <p:nvPr/>
        </p:nvGrpSpPr>
        <p:grpSpPr>
          <a:xfrm>
            <a:off x="2035676" y="4866407"/>
            <a:ext cx="7670025" cy="731178"/>
            <a:chOff x="2035676" y="4866407"/>
            <a:chExt cx="7670025" cy="73117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485C2A6-5005-4BF1-9D6E-98E62D22E521}"/>
                </a:ext>
              </a:extLst>
            </p:cNvPr>
            <p:cNvSpPr/>
            <p:nvPr/>
          </p:nvSpPr>
          <p:spPr>
            <a:xfrm>
              <a:off x="2035676" y="4911655"/>
              <a:ext cx="767002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E0AA7FF-75F5-4180-8809-B9632A5124E7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524E872-3A25-4DB4-B310-63985A9FF5A7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2184AE-2EDE-4B6C-AEA3-349B72028C6B}"/>
                </a:ext>
              </a:extLst>
            </p:cNvPr>
            <p:cNvSpPr/>
            <p:nvPr/>
          </p:nvSpPr>
          <p:spPr>
            <a:xfrm>
              <a:off x="2691132" y="4889699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-35, -89, 14, 62, 3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99AB47B-669B-4B24-A50F-5E97680F7078}"/>
              </a:ext>
            </a:extLst>
          </p:cNvPr>
          <p:cNvSpPr/>
          <p:nvPr/>
        </p:nvSpPr>
        <p:spPr>
          <a:xfrm>
            <a:off x="1532290" y="1590125"/>
            <a:ext cx="6823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2.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ข้อใดเรียงลำดับจำนวนเต็มจาก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มากไปน้อย</a:t>
            </a:r>
            <a:endParaRPr lang="en-US" sz="4000" b="1" u="sng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20E1DB-6142-46CD-A5F6-6E461B4CA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DC348E2-FCD5-49CE-A32F-BEF83EA15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277F68-1E89-42F8-AC95-9AFEC9C96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072062EA-6DC7-4D78-8F2D-958E9321902A}"/>
              </a:ext>
            </a:extLst>
          </p:cNvPr>
          <p:cNvGrpSpPr/>
          <p:nvPr/>
        </p:nvGrpSpPr>
        <p:grpSpPr>
          <a:xfrm>
            <a:off x="1587771" y="7018112"/>
            <a:ext cx="9016457" cy="4333874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C8269ED-DC8C-4AE5-8A85-5681C53AD31D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5B90F52-0F61-4BDD-AA2D-34848A78997E}"/>
                </a:ext>
              </a:extLst>
            </p:cNvPr>
            <p:cNvSpPr/>
            <p:nvPr/>
          </p:nvSpPr>
          <p:spPr>
            <a:xfrm>
              <a:off x="1879484" y="4600189"/>
              <a:ext cx="8321334" cy="2693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3. 20, 16, 7, -2, -10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ข้อ ก. จะเห็นว่า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53 &gt; 23 &gt; 18 &gt; 16 &gt; -41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ข้อ ข. จะเห็นว่า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9 &gt; 6 &gt; -1 &gt; -5 &gt; -11</a:t>
              </a:r>
            </a:p>
            <a:p>
              <a:pPr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ข้อ ค. จะเห็นว่า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20 &gt; 16 &gt; 7 &gt; -2 &gt; -10</a:t>
              </a:r>
            </a:p>
            <a:p>
              <a:pPr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ข้อ ง. จะเห็นว่า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62 &gt; 14 &gt; 3 &gt; -35 &gt; -89</a:t>
              </a:r>
            </a:p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ดังนั้น คำตอบ คือ ข้อ 3.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32" name="close">
            <a:extLst>
              <a:ext uri="{FF2B5EF4-FFF2-40B4-BE49-F238E27FC236}">
                <a16:creationId xmlns:a16="http://schemas.microsoft.com/office/drawing/2014/main" id="{661C302D-5104-4CA0-8DC5-03C3CAB970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58000"/>
            <a:ext cx="556740" cy="556740"/>
          </a:xfrm>
          <a:prstGeom prst="rect">
            <a:avLst/>
          </a:prstGeom>
        </p:spPr>
      </p:pic>
      <p:pic>
        <p:nvPicPr>
          <p:cNvPr id="56" name="explaination">
            <a:extLst>
              <a:ext uri="{FF2B5EF4-FFF2-40B4-BE49-F238E27FC236}">
                <a16:creationId xmlns:a16="http://schemas.microsoft.com/office/drawing/2014/main" id="{420F382C-223A-41E6-9C85-7F081BBD6A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3"/>
            <a:ext cx="11054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3356 L 0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8335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BDD68A-0ED0-4010-941B-A10D594BF9BF}"/>
              </a:ext>
            </a:extLst>
          </p:cNvPr>
          <p:cNvGrpSpPr/>
          <p:nvPr/>
        </p:nvGrpSpPr>
        <p:grpSpPr>
          <a:xfrm>
            <a:off x="2035676" y="2481301"/>
            <a:ext cx="7670021" cy="707886"/>
            <a:chOff x="2035676" y="2481301"/>
            <a:chExt cx="7670021" cy="70788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33A9A86-D442-4893-B66B-9435BC68C211}"/>
                </a:ext>
              </a:extLst>
            </p:cNvPr>
            <p:cNvSpPr/>
            <p:nvPr/>
          </p:nvSpPr>
          <p:spPr>
            <a:xfrm>
              <a:off x="2035676" y="2523617"/>
              <a:ext cx="767002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C8FAF01-EFBF-4CB1-9520-819BEB05782F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0260A3-8F3B-4F77-A355-070A054D37C5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43238E-B710-4427-A693-1B10EA469285}"/>
                </a:ext>
              </a:extLst>
            </p:cNvPr>
            <p:cNvSpPr/>
            <p:nvPr/>
          </p:nvSpPr>
          <p:spPr>
            <a:xfrm>
              <a:off x="2691132" y="2481301"/>
              <a:ext cx="4243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45 และ 45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2E4D0-D544-4EBB-B5DB-CFC9156471BE}"/>
              </a:ext>
            </a:extLst>
          </p:cNvPr>
          <p:cNvGrpSpPr/>
          <p:nvPr/>
        </p:nvGrpSpPr>
        <p:grpSpPr>
          <a:xfrm>
            <a:off x="2035677" y="3275145"/>
            <a:ext cx="7670020" cy="725442"/>
            <a:chOff x="2035677" y="3275145"/>
            <a:chExt cx="7670020" cy="72544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28DD83C-461E-448D-B9CC-2E7ED2EF9297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7E8C7DC-E168-4009-9B48-70326CF51250}"/>
                </a:ext>
              </a:extLst>
            </p:cNvPr>
            <p:cNvSpPr/>
            <p:nvPr/>
          </p:nvSpPr>
          <p:spPr>
            <a:xfrm>
              <a:off x="2035677" y="3319630"/>
              <a:ext cx="767002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A5CB640-82F5-4FA7-9862-61AE51296A1E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CA98B0-D5DB-49A5-8013-30D374E3A2E4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352232-B3B2-4A1E-90DB-92C4F51564D7}"/>
                </a:ext>
              </a:extLst>
            </p:cNvPr>
            <p:cNvSpPr/>
            <p:nvPr/>
          </p:nvSpPr>
          <p:spPr>
            <a:xfrm>
              <a:off x="2691132" y="3292701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-45 และ -45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	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46AA66-9613-4FDC-8225-91CF77EC1AFB}"/>
              </a:ext>
            </a:extLst>
          </p:cNvPr>
          <p:cNvGrpSpPr/>
          <p:nvPr/>
        </p:nvGrpSpPr>
        <p:grpSpPr>
          <a:xfrm>
            <a:off x="2035676" y="4072619"/>
            <a:ext cx="7670019" cy="717616"/>
            <a:chOff x="2035676" y="4072619"/>
            <a:chExt cx="7670019" cy="71761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35A10AC-9657-4B14-828E-BC479E787AE2}"/>
                </a:ext>
              </a:extLst>
            </p:cNvPr>
            <p:cNvSpPr/>
            <p:nvPr/>
          </p:nvSpPr>
          <p:spPr>
            <a:xfrm>
              <a:off x="2035676" y="4115643"/>
              <a:ext cx="767001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B1807C6-2CB7-4961-92B3-5E9DE1B810ED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EF04DA-C45E-4D5B-A01B-7B7FF8FE509F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801DD0-94FB-4257-9602-CCA08CE3581C}"/>
                </a:ext>
              </a:extLst>
            </p:cNvPr>
            <p:cNvSpPr/>
            <p:nvPr/>
          </p:nvSpPr>
          <p:spPr>
            <a:xfrm>
              <a:off x="2691132" y="4082349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45 และ -45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2C1F8A-469F-4782-917A-F39080A58EF9}"/>
              </a:ext>
            </a:extLst>
          </p:cNvPr>
          <p:cNvGrpSpPr/>
          <p:nvPr/>
        </p:nvGrpSpPr>
        <p:grpSpPr>
          <a:xfrm>
            <a:off x="2035677" y="4866407"/>
            <a:ext cx="7670018" cy="731178"/>
            <a:chOff x="2035677" y="4866407"/>
            <a:chExt cx="7670018" cy="73117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0DD66CB-F6C7-413B-B523-BFFD182A11D8}"/>
                </a:ext>
              </a:extLst>
            </p:cNvPr>
            <p:cNvSpPr/>
            <p:nvPr/>
          </p:nvSpPr>
          <p:spPr>
            <a:xfrm>
              <a:off x="2035677" y="4911655"/>
              <a:ext cx="7670018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098EBCC-7338-45E9-911A-F4711460479C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7EBCF7C-A758-49C4-9402-EFD303D3E1F0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4A084C-DDFD-4BBD-8D1B-A82FE2AE8898}"/>
                </a:ext>
              </a:extLst>
            </p:cNvPr>
            <p:cNvSpPr/>
            <p:nvPr/>
          </p:nvSpPr>
          <p:spPr>
            <a:xfrm>
              <a:off x="2691132" y="4889699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-45 และ 45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C1C874-06EE-430C-A99F-81E6F7E58B27}"/>
              </a:ext>
            </a:extLst>
          </p:cNvPr>
          <p:cNvGrpSpPr/>
          <p:nvPr/>
        </p:nvGrpSpPr>
        <p:grpSpPr>
          <a:xfrm>
            <a:off x="2035677" y="2481301"/>
            <a:ext cx="7670022" cy="707886"/>
            <a:chOff x="2035677" y="2481301"/>
            <a:chExt cx="7670022" cy="70788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45F3683-B1D0-4D81-9056-AA07BACD5684}"/>
                </a:ext>
              </a:extLst>
            </p:cNvPr>
            <p:cNvSpPr/>
            <p:nvPr/>
          </p:nvSpPr>
          <p:spPr>
            <a:xfrm>
              <a:off x="2035677" y="2523617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762EE48-D84B-456E-93BC-C5E8D0FBCBCB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2075CE-0A81-48B0-98FB-82573BFEBEA6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F1D54C-2295-449F-BB30-CB595C7359C9}"/>
                </a:ext>
              </a:extLst>
            </p:cNvPr>
            <p:cNvSpPr/>
            <p:nvPr/>
          </p:nvSpPr>
          <p:spPr>
            <a:xfrm>
              <a:off x="2691132" y="2481301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45 และ 45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EA4810-BFE7-4AA1-A7CA-5142361AF022}"/>
              </a:ext>
            </a:extLst>
          </p:cNvPr>
          <p:cNvGrpSpPr/>
          <p:nvPr/>
        </p:nvGrpSpPr>
        <p:grpSpPr>
          <a:xfrm>
            <a:off x="2035676" y="3275145"/>
            <a:ext cx="7670023" cy="725442"/>
            <a:chOff x="2035676" y="3275145"/>
            <a:chExt cx="7670023" cy="72544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BEA8C66-9163-45E9-8111-4D34198A8EE7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E516E4-3ACA-4622-AFAF-A5B98DB4D2F4}"/>
                </a:ext>
              </a:extLst>
            </p:cNvPr>
            <p:cNvSpPr/>
            <p:nvPr/>
          </p:nvSpPr>
          <p:spPr>
            <a:xfrm>
              <a:off x="2035676" y="3319630"/>
              <a:ext cx="7670023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0348603-C31A-4749-8E8F-4F7C7B1BB89E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048D014-B509-458F-B271-1DD1753F24F5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5646763-2065-4740-8D86-562B9128AAA8}"/>
                </a:ext>
              </a:extLst>
            </p:cNvPr>
            <p:cNvSpPr/>
            <p:nvPr/>
          </p:nvSpPr>
          <p:spPr>
            <a:xfrm>
              <a:off x="2691132" y="3292701"/>
              <a:ext cx="25666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-45 และ -45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05FD97-370E-46B8-ABA5-E301045CE83C}"/>
              </a:ext>
            </a:extLst>
          </p:cNvPr>
          <p:cNvGrpSpPr/>
          <p:nvPr/>
        </p:nvGrpSpPr>
        <p:grpSpPr>
          <a:xfrm>
            <a:off x="2035677" y="4072619"/>
            <a:ext cx="7670024" cy="717616"/>
            <a:chOff x="2035677" y="4072619"/>
            <a:chExt cx="7670024" cy="71761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2DACE28-BB0D-4B90-80B9-DD12F1BAAAA4}"/>
                </a:ext>
              </a:extLst>
            </p:cNvPr>
            <p:cNvSpPr/>
            <p:nvPr/>
          </p:nvSpPr>
          <p:spPr>
            <a:xfrm>
              <a:off x="2035677" y="4115643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ABA7DC0-7973-40B5-B380-EE49933D5B11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0C7C12-F066-4EC6-80BB-86DB9E263169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B519239-BD74-49F5-8248-A50926A96DF8}"/>
                </a:ext>
              </a:extLst>
            </p:cNvPr>
            <p:cNvSpPr/>
            <p:nvPr/>
          </p:nvSpPr>
          <p:spPr>
            <a:xfrm>
              <a:off x="2691131" y="4082349"/>
              <a:ext cx="26646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45 และ -45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EB7165-7A5A-410D-8E04-869ACC841AEE}"/>
              </a:ext>
            </a:extLst>
          </p:cNvPr>
          <p:cNvGrpSpPr/>
          <p:nvPr/>
        </p:nvGrpSpPr>
        <p:grpSpPr>
          <a:xfrm>
            <a:off x="2035676" y="4866407"/>
            <a:ext cx="7670025" cy="731178"/>
            <a:chOff x="2035676" y="4866407"/>
            <a:chExt cx="7670025" cy="73117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30CAD03-1D2D-4FE1-B5BA-47F6FDFC71AC}"/>
                </a:ext>
              </a:extLst>
            </p:cNvPr>
            <p:cNvSpPr/>
            <p:nvPr/>
          </p:nvSpPr>
          <p:spPr>
            <a:xfrm>
              <a:off x="2035676" y="4911655"/>
              <a:ext cx="767002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E4FFE27-D064-45C0-9640-FDA5C53202BD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5C2548-5F8A-481B-BD16-0EA1ED017A46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7EB97E-7E13-44A6-9CEE-206F0B731F80}"/>
                </a:ext>
              </a:extLst>
            </p:cNvPr>
            <p:cNvSpPr/>
            <p:nvPr/>
          </p:nvSpPr>
          <p:spPr>
            <a:xfrm>
              <a:off x="2691132" y="4889699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-45 และ 45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B5CE3F33-E4E3-4023-96C9-8295A1806B13}"/>
              </a:ext>
            </a:extLst>
          </p:cNvPr>
          <p:cNvSpPr/>
          <p:nvPr/>
        </p:nvSpPr>
        <p:spPr>
          <a:xfrm>
            <a:off x="1532291" y="1590125"/>
            <a:ext cx="960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จำนวนตรงข้ามและค่าสัมบูรณ์ของ 45 เท่ากับข้อใด ตามลำดับ</a:t>
            </a:r>
            <a:endParaRPr lang="en-US" sz="40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48" name="Picture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6025A2-55DA-4DF2-B269-8B4DBF859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4" name="Picture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BB9557E-DAB2-41F4-B132-CA5D5AB27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F9CD2C8-9E23-4A19-86E4-1B32D80C44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061FE4E-F5C2-4936-9D6A-1C88005AF832}"/>
              </a:ext>
            </a:extLst>
          </p:cNvPr>
          <p:cNvGrpSpPr/>
          <p:nvPr/>
        </p:nvGrpSpPr>
        <p:grpSpPr>
          <a:xfrm>
            <a:off x="1587771" y="7018112"/>
            <a:ext cx="9016457" cy="4333874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49AB2F4-6BDD-4844-9E10-28CA1BB0150E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7E4B73A-4D81-4D6E-8419-092AF9B6AC0D}"/>
                </a:ext>
              </a:extLst>
            </p:cNvPr>
            <p:cNvSpPr/>
            <p:nvPr/>
          </p:nvSpPr>
          <p:spPr>
            <a:xfrm>
              <a:off x="1879484" y="4600189"/>
              <a:ext cx="832133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4. -45 และ 45</a:t>
              </a:r>
            </a:p>
            <a:p>
              <a:pPr>
                <a:tabLst>
                  <a:tab pos="361950" algn="l"/>
                  <a:tab pos="363538" algn="l"/>
                  <a:tab pos="714375" algn="l"/>
                </a:tabLs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จำนวนตรงข้ามของ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45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คือ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-45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และค่าสัมบูรณ์ของ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45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เท่ากับ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45</a:t>
              </a:r>
            </a:p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ดังนั้น คำตอบ คือ ข้อ 4.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3" name="close">
            <a:extLst>
              <a:ext uri="{FF2B5EF4-FFF2-40B4-BE49-F238E27FC236}">
                <a16:creationId xmlns:a16="http://schemas.microsoft.com/office/drawing/2014/main" id="{641B4172-C033-40DA-8ECD-025F417028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58000"/>
            <a:ext cx="556740" cy="556740"/>
          </a:xfrm>
          <a:prstGeom prst="rect">
            <a:avLst/>
          </a:prstGeom>
        </p:spPr>
      </p:pic>
      <p:pic>
        <p:nvPicPr>
          <p:cNvPr id="56" name="explaination">
            <a:extLst>
              <a:ext uri="{FF2B5EF4-FFF2-40B4-BE49-F238E27FC236}">
                <a16:creationId xmlns:a16="http://schemas.microsoft.com/office/drawing/2014/main" id="{1786C840-4EE6-4916-9873-55BEB0C4EC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3"/>
            <a:ext cx="11054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3356 L 0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8335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4CEC149-8952-4BFA-965F-DB51FA309E54}"/>
              </a:ext>
            </a:extLst>
          </p:cNvPr>
          <p:cNvGrpSpPr/>
          <p:nvPr/>
        </p:nvGrpSpPr>
        <p:grpSpPr>
          <a:xfrm>
            <a:off x="2035677" y="4072619"/>
            <a:ext cx="7670022" cy="717616"/>
            <a:chOff x="2035677" y="4072619"/>
            <a:chExt cx="7670022" cy="71761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7896710-2F9B-485B-A565-0E25ED4FC57D}"/>
                </a:ext>
              </a:extLst>
            </p:cNvPr>
            <p:cNvSpPr/>
            <p:nvPr/>
          </p:nvSpPr>
          <p:spPr>
            <a:xfrm>
              <a:off x="2035677" y="4115643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C27566D-A469-4024-AF09-A60FF2D7E166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B56AAE-97E3-48A4-8E2E-5EFA944A886E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D9C879E-604C-422D-9AE5-346ABEE2E18B}"/>
                </a:ext>
              </a:extLst>
            </p:cNvPr>
            <p:cNvSpPr/>
            <p:nvPr/>
          </p:nvSpPr>
          <p:spPr>
            <a:xfrm>
              <a:off x="2691132" y="4082349"/>
              <a:ext cx="39077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7 – (-6) = -13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99D26C-1566-4A2E-AA95-6A22175401AB}"/>
              </a:ext>
            </a:extLst>
          </p:cNvPr>
          <p:cNvGrpSpPr/>
          <p:nvPr/>
        </p:nvGrpSpPr>
        <p:grpSpPr>
          <a:xfrm>
            <a:off x="2035677" y="2481301"/>
            <a:ext cx="7670020" cy="707886"/>
            <a:chOff x="2035677" y="2481301"/>
            <a:chExt cx="7670020" cy="70788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BFC3188-2E0E-450A-B74A-1DF2CF97EC80}"/>
                </a:ext>
              </a:extLst>
            </p:cNvPr>
            <p:cNvSpPr/>
            <p:nvPr/>
          </p:nvSpPr>
          <p:spPr>
            <a:xfrm>
              <a:off x="2035677" y="2523617"/>
              <a:ext cx="7670020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169A0AB-1468-4C0E-B6A2-1325CEE5501C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72B475-7AB6-4F15-A3BE-A8CFD9FDFA8D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BBB554-9EE1-4BF1-90FC-6E94487D27C3}"/>
                </a:ext>
              </a:extLst>
            </p:cNvPr>
            <p:cNvSpPr/>
            <p:nvPr/>
          </p:nvSpPr>
          <p:spPr>
            <a:xfrm>
              <a:off x="2691132" y="2481301"/>
              <a:ext cx="4243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(-3) + (-9) = -12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782912-F0A6-4A8E-B245-B9413FD0B4E5}"/>
              </a:ext>
            </a:extLst>
          </p:cNvPr>
          <p:cNvGrpSpPr/>
          <p:nvPr/>
        </p:nvGrpSpPr>
        <p:grpSpPr>
          <a:xfrm>
            <a:off x="2035676" y="3275145"/>
            <a:ext cx="7670021" cy="725442"/>
            <a:chOff x="2035676" y="3275145"/>
            <a:chExt cx="7670021" cy="72544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CEE912-8E79-404A-A4A8-11BF30319248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FFCB057-D08B-4726-82E0-1E3D55856044}"/>
                </a:ext>
              </a:extLst>
            </p:cNvPr>
            <p:cNvSpPr/>
            <p:nvPr/>
          </p:nvSpPr>
          <p:spPr>
            <a:xfrm>
              <a:off x="2035676" y="3319630"/>
              <a:ext cx="767002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1B717D1-F6B1-4202-8DB9-DDF940E3DCE9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9861703-491C-4D97-AD79-A9F5C536CFF1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4D1636-7F66-4A62-9316-B023D388AA8E}"/>
                </a:ext>
              </a:extLst>
            </p:cNvPr>
            <p:cNvSpPr/>
            <p:nvPr/>
          </p:nvSpPr>
          <p:spPr>
            <a:xfrm>
              <a:off x="2691132" y="3292701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(-7) + 12 = -5 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	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E2D913-FA09-4766-A45D-FD2F08CE4059}"/>
              </a:ext>
            </a:extLst>
          </p:cNvPr>
          <p:cNvGrpSpPr/>
          <p:nvPr/>
        </p:nvGrpSpPr>
        <p:grpSpPr>
          <a:xfrm>
            <a:off x="2035677" y="4866407"/>
            <a:ext cx="7670022" cy="731178"/>
            <a:chOff x="2035677" y="4866407"/>
            <a:chExt cx="7670022" cy="73117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63875CB-1A84-4542-A681-65DCD8D09673}"/>
                </a:ext>
              </a:extLst>
            </p:cNvPr>
            <p:cNvSpPr/>
            <p:nvPr/>
          </p:nvSpPr>
          <p:spPr>
            <a:xfrm>
              <a:off x="2035677" y="4911655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6162D8F-C6A0-4C32-BE07-5ADD7221B8AD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08CC421-E824-4D10-88F6-B08C1F126DDC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2B0F30-6B40-4DFF-98BF-D52A4620BD66}"/>
                </a:ext>
              </a:extLst>
            </p:cNvPr>
            <p:cNvSpPr/>
            <p:nvPr/>
          </p:nvSpPr>
          <p:spPr>
            <a:xfrm>
              <a:off x="2691132" y="4889699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(-10) + 3 = -13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FA511F-AB5F-48FE-BF03-B7A1C3DBC3E0}"/>
              </a:ext>
            </a:extLst>
          </p:cNvPr>
          <p:cNvGrpSpPr/>
          <p:nvPr/>
        </p:nvGrpSpPr>
        <p:grpSpPr>
          <a:xfrm>
            <a:off x="2035677" y="4072619"/>
            <a:ext cx="7670024" cy="717616"/>
            <a:chOff x="2035677" y="4072619"/>
            <a:chExt cx="7670024" cy="71761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9E2702D-8211-4F75-AEE5-141CDF1A6301}"/>
                </a:ext>
              </a:extLst>
            </p:cNvPr>
            <p:cNvSpPr/>
            <p:nvPr/>
          </p:nvSpPr>
          <p:spPr>
            <a:xfrm>
              <a:off x="2035677" y="4115643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FFF851A-FA05-4BD9-AF89-9D15C46A194D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D9A210-7509-4F42-BA61-6C58B9E3DE5C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E62B80-100F-4513-B603-80CC9A5971E8}"/>
                </a:ext>
              </a:extLst>
            </p:cNvPr>
            <p:cNvSpPr/>
            <p:nvPr/>
          </p:nvSpPr>
          <p:spPr>
            <a:xfrm>
              <a:off x="2691131" y="4082349"/>
              <a:ext cx="26646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7 – (-6) = -13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2B3D40-20EA-4CAE-ACDA-A478DDBD74F9}"/>
              </a:ext>
            </a:extLst>
          </p:cNvPr>
          <p:cNvGrpSpPr/>
          <p:nvPr/>
        </p:nvGrpSpPr>
        <p:grpSpPr>
          <a:xfrm>
            <a:off x="2035677" y="2481301"/>
            <a:ext cx="7670022" cy="707886"/>
            <a:chOff x="2035677" y="2481301"/>
            <a:chExt cx="7670022" cy="70788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A44C2C3-BCEA-48F6-9578-E1EF467E67CE}"/>
                </a:ext>
              </a:extLst>
            </p:cNvPr>
            <p:cNvSpPr/>
            <p:nvPr/>
          </p:nvSpPr>
          <p:spPr>
            <a:xfrm>
              <a:off x="2035677" y="2523617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0F4177F-BA27-487A-8D12-ADB3DBC8C267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0B5894-A07A-4AA9-BFCD-807D37082FF0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371580-E6C4-4651-A5C9-A5470F0ABA8D}"/>
                </a:ext>
              </a:extLst>
            </p:cNvPr>
            <p:cNvSpPr/>
            <p:nvPr/>
          </p:nvSpPr>
          <p:spPr>
            <a:xfrm>
              <a:off x="2691132" y="2481301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(-3) + (-9) = -12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0F9DF3-7E30-4921-82EE-12C8F300C6A8}"/>
              </a:ext>
            </a:extLst>
          </p:cNvPr>
          <p:cNvGrpSpPr/>
          <p:nvPr/>
        </p:nvGrpSpPr>
        <p:grpSpPr>
          <a:xfrm>
            <a:off x="2035676" y="3275145"/>
            <a:ext cx="7670023" cy="725442"/>
            <a:chOff x="2035676" y="3275145"/>
            <a:chExt cx="7670023" cy="72544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9DDA67-9F41-4CB6-B590-92E0B6D90B35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79717E6-760E-4B64-80F7-E1A2F8EE915E}"/>
                </a:ext>
              </a:extLst>
            </p:cNvPr>
            <p:cNvSpPr/>
            <p:nvPr/>
          </p:nvSpPr>
          <p:spPr>
            <a:xfrm>
              <a:off x="2035676" y="3319630"/>
              <a:ext cx="7670023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964CD98-D209-4973-88BF-585046D0609F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BABE5D-63B6-4819-80D6-4DAC71E3F595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156478-9759-49F6-8AAD-866C8BA3E755}"/>
                </a:ext>
              </a:extLst>
            </p:cNvPr>
            <p:cNvSpPr/>
            <p:nvPr/>
          </p:nvSpPr>
          <p:spPr>
            <a:xfrm>
              <a:off x="2691132" y="3292701"/>
              <a:ext cx="25666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(-7) + 12 = -5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E62667-F06E-4B86-83CB-8429A9BDD196}"/>
              </a:ext>
            </a:extLst>
          </p:cNvPr>
          <p:cNvGrpSpPr/>
          <p:nvPr/>
        </p:nvGrpSpPr>
        <p:grpSpPr>
          <a:xfrm>
            <a:off x="2035676" y="4866407"/>
            <a:ext cx="7670025" cy="731178"/>
            <a:chOff x="2035676" y="4866407"/>
            <a:chExt cx="7670025" cy="73117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84DED4-1E35-415A-9EE8-B98A43CA1820}"/>
                </a:ext>
              </a:extLst>
            </p:cNvPr>
            <p:cNvSpPr/>
            <p:nvPr/>
          </p:nvSpPr>
          <p:spPr>
            <a:xfrm>
              <a:off x="2035676" y="4911655"/>
              <a:ext cx="767002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DECA52F-B05F-420B-80BE-065FE3CB7E01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67874C4-3110-42EF-859E-2A1A78737825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1B8960-F4FE-4F02-BD86-1F651A0FA982}"/>
                </a:ext>
              </a:extLst>
            </p:cNvPr>
            <p:cNvSpPr/>
            <p:nvPr/>
          </p:nvSpPr>
          <p:spPr>
            <a:xfrm>
              <a:off x="2691132" y="4889699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(-10) + 3 = -13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BB0B0AF-C3C7-45BD-97B9-2D9DEA176ED0}"/>
              </a:ext>
            </a:extLst>
          </p:cNvPr>
          <p:cNvSpPr/>
          <p:nvPr/>
        </p:nvSpPr>
        <p:spPr>
          <a:xfrm>
            <a:off x="1532291" y="1590125"/>
            <a:ext cx="960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4.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ข้อใดถูกต้อง</a:t>
            </a:r>
            <a:endParaRPr lang="en-US" sz="40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48" name="Picture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985136-CAA1-48D7-9A67-26CF72901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C098E0E-40DA-4A9F-BEE5-6A2F867B8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C536570-D940-4FF8-9F51-E4B2C0F7F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00B2E974-0B32-4463-9D96-CF886C66BE9F}"/>
              </a:ext>
            </a:extLst>
          </p:cNvPr>
          <p:cNvGrpSpPr/>
          <p:nvPr/>
        </p:nvGrpSpPr>
        <p:grpSpPr>
          <a:xfrm>
            <a:off x="1587771" y="7254240"/>
            <a:ext cx="9343477" cy="5821680"/>
            <a:chOff x="1542902" y="4423427"/>
            <a:chExt cx="9343477" cy="5821680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94DB240-A861-44AE-B9EE-FBC6ED02BFFE}"/>
                </a:ext>
              </a:extLst>
            </p:cNvPr>
            <p:cNvSpPr/>
            <p:nvPr/>
          </p:nvSpPr>
          <p:spPr>
            <a:xfrm>
              <a:off x="1542902" y="4423427"/>
              <a:ext cx="9016457" cy="5821680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695DCA1-05B5-4B2F-BDDB-65DF0C944D9A}"/>
                </a:ext>
              </a:extLst>
            </p:cNvPr>
            <p:cNvSpPr/>
            <p:nvPr/>
          </p:nvSpPr>
          <p:spPr>
            <a:xfrm>
              <a:off x="1879484" y="4645909"/>
              <a:ext cx="8321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1. (-3) + (-9) = -12 </a:t>
              </a:r>
              <a:endPara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7D5A613-486B-415D-88BD-1CB84EB9AB22}"/>
                </a:ext>
              </a:extLst>
            </p:cNvPr>
            <p:cNvSpPr/>
            <p:nvPr/>
          </p:nvSpPr>
          <p:spPr>
            <a:xfrm>
              <a:off x="2565045" y="5091621"/>
              <a:ext cx="8321334" cy="506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 ก.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(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3) + (-9)  = -(|-3| + |-9|)				  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        = -(3 + 9)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        = -12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	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 ข.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7) + 12   = |12| - |-7|				     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        = 12 - 7				                      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        =  5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		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 ค.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7 - (-6)     = 7 + 6				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        =  13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 ง.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10) + 3   = -(|-10| - |3|)				    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        = -(10 - 3)					   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        = -7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ดังนั้น คำตอบ คือ ข้อ 1.</a:t>
              </a:r>
            </a:p>
          </p:txBody>
        </p:sp>
      </p:grpSp>
      <p:pic>
        <p:nvPicPr>
          <p:cNvPr id="52" name="close">
            <a:extLst>
              <a:ext uri="{FF2B5EF4-FFF2-40B4-BE49-F238E27FC236}">
                <a16:creationId xmlns:a16="http://schemas.microsoft.com/office/drawing/2014/main" id="{2F140288-BAF9-43A8-BA5B-EAF8B0928D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58000"/>
            <a:ext cx="556740" cy="556740"/>
          </a:xfrm>
          <a:prstGeom prst="rect">
            <a:avLst/>
          </a:prstGeom>
        </p:spPr>
      </p:pic>
      <p:pic>
        <p:nvPicPr>
          <p:cNvPr id="55" name="explaination">
            <a:extLst>
              <a:ext uri="{FF2B5EF4-FFF2-40B4-BE49-F238E27FC236}">
                <a16:creationId xmlns:a16="http://schemas.microsoft.com/office/drawing/2014/main" id="{A307E52F-0237-4589-B2B4-19F7838EAF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3"/>
            <a:ext cx="11054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95903 L -1.45833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93033 L -6.25E-7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6.25E-7 -0.93033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2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1.45833E-6 -0.95903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DCB433-9766-42EB-BC51-97785439AB74}"/>
              </a:ext>
            </a:extLst>
          </p:cNvPr>
          <p:cNvGrpSpPr/>
          <p:nvPr/>
        </p:nvGrpSpPr>
        <p:grpSpPr>
          <a:xfrm>
            <a:off x="2035676" y="2481301"/>
            <a:ext cx="7670019" cy="745986"/>
            <a:chOff x="2035676" y="2481301"/>
            <a:chExt cx="7670019" cy="74598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CF5C576-06B8-46DB-8F8A-AEF7CBA885E4}"/>
                </a:ext>
              </a:extLst>
            </p:cNvPr>
            <p:cNvSpPr/>
            <p:nvPr/>
          </p:nvSpPr>
          <p:spPr>
            <a:xfrm>
              <a:off x="2035676" y="2523617"/>
              <a:ext cx="767001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720497-1098-4546-9816-4A9FFBBD6E93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116BE3-CEB4-49B0-BFA8-1ED15EC1DA0F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FE9E9C-61DC-4E54-9236-AAEF5DA5A653}"/>
                </a:ext>
              </a:extLst>
            </p:cNvPr>
            <p:cNvSpPr/>
            <p:nvPr/>
          </p:nvSpPr>
          <p:spPr>
            <a:xfrm>
              <a:off x="2691132" y="2519401"/>
              <a:ext cx="4243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3 × 7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B31EAC-C366-4332-A494-1C0F8A7BDEF6}"/>
              </a:ext>
            </a:extLst>
          </p:cNvPr>
          <p:cNvGrpSpPr/>
          <p:nvPr/>
        </p:nvGrpSpPr>
        <p:grpSpPr>
          <a:xfrm>
            <a:off x="2035676" y="4072619"/>
            <a:ext cx="7670021" cy="736666"/>
            <a:chOff x="2035676" y="4072619"/>
            <a:chExt cx="7670021" cy="73666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E2E813-F377-434C-9CDF-00067FDF8F50}"/>
                </a:ext>
              </a:extLst>
            </p:cNvPr>
            <p:cNvSpPr/>
            <p:nvPr/>
          </p:nvSpPr>
          <p:spPr>
            <a:xfrm>
              <a:off x="2035676" y="4115643"/>
              <a:ext cx="767002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CBC86D1-EE1E-45DD-92C7-D2D8C4865621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FBF7F3-98D1-4331-A79C-3D91449A7357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17BC2B-D0F6-46E2-BB47-D0CDC788EEDB}"/>
                </a:ext>
              </a:extLst>
            </p:cNvPr>
            <p:cNvSpPr/>
            <p:nvPr/>
          </p:nvSpPr>
          <p:spPr>
            <a:xfrm>
              <a:off x="2691132" y="4101399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2) × (-8)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60BC5C-7F69-48B6-BC5F-0B364557E798}"/>
              </a:ext>
            </a:extLst>
          </p:cNvPr>
          <p:cNvGrpSpPr/>
          <p:nvPr/>
        </p:nvGrpSpPr>
        <p:grpSpPr>
          <a:xfrm>
            <a:off x="2035677" y="3275145"/>
            <a:ext cx="7670018" cy="725442"/>
            <a:chOff x="2035677" y="3275145"/>
            <a:chExt cx="7670018" cy="72544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3D3FE80-42EC-49F5-A353-911809376991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B546012-5B3A-4CA9-8283-72A6B42AF709}"/>
                </a:ext>
              </a:extLst>
            </p:cNvPr>
            <p:cNvSpPr/>
            <p:nvPr/>
          </p:nvSpPr>
          <p:spPr>
            <a:xfrm>
              <a:off x="2035677" y="3319630"/>
              <a:ext cx="7670018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6B48DA8-F539-42EC-BCE0-7AB868EFC9AA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078C53-C32C-403B-B8D0-88C737A195D9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D252D6-EC10-43C2-8DC8-2708D3DDA965}"/>
                </a:ext>
              </a:extLst>
            </p:cNvPr>
            <p:cNvSpPr/>
            <p:nvPr/>
          </p:nvSpPr>
          <p:spPr>
            <a:xfrm>
              <a:off x="2691132" y="3292701"/>
              <a:ext cx="2958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4 × (-11)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	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7BCD74-509B-4A3F-909A-7EA36B2D0B57}"/>
              </a:ext>
            </a:extLst>
          </p:cNvPr>
          <p:cNvGrpSpPr/>
          <p:nvPr/>
        </p:nvGrpSpPr>
        <p:grpSpPr>
          <a:xfrm>
            <a:off x="2035677" y="4813798"/>
            <a:ext cx="7670018" cy="800219"/>
            <a:chOff x="2035677" y="4813798"/>
            <a:chExt cx="7670018" cy="80021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53B1F5F-4B20-4669-8499-E5537C66A562}"/>
                </a:ext>
              </a:extLst>
            </p:cNvPr>
            <p:cNvSpPr/>
            <p:nvPr/>
          </p:nvSpPr>
          <p:spPr>
            <a:xfrm>
              <a:off x="2035677" y="4911655"/>
              <a:ext cx="767001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377C9EE-C507-46B7-A13C-896BE0652B38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8C5A71-9124-4FA5-811B-00DC5FBC5899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36E6E22-B363-404C-8B36-348F3C0DFC79}"/>
                </a:ext>
              </a:extLst>
            </p:cNvPr>
            <p:cNvSpPr/>
            <p:nvPr/>
          </p:nvSpPr>
          <p:spPr>
            <a:xfrm>
              <a:off x="2691132" y="4813798"/>
              <a:ext cx="295855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14) × 0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4C83103-200A-437C-AC8B-8EB35088F360}"/>
              </a:ext>
            </a:extLst>
          </p:cNvPr>
          <p:cNvGrpSpPr/>
          <p:nvPr/>
        </p:nvGrpSpPr>
        <p:grpSpPr>
          <a:xfrm>
            <a:off x="2035677" y="2481301"/>
            <a:ext cx="7670024" cy="747075"/>
            <a:chOff x="2035677" y="2481301"/>
            <a:chExt cx="7670024" cy="747075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549EC905-F874-4764-BBB2-4FFCBC3E0CD2}"/>
                </a:ext>
              </a:extLst>
            </p:cNvPr>
            <p:cNvSpPr/>
            <p:nvPr/>
          </p:nvSpPr>
          <p:spPr>
            <a:xfrm>
              <a:off x="2035677" y="2523617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C1ECEAD-DDC1-4F96-98FB-66D41C9FC545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843F73C-5540-4BA0-B5D9-2024FAB1D12F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8AA8868-1B53-43CB-AA3F-03F7273C2D7D}"/>
                </a:ext>
              </a:extLst>
            </p:cNvPr>
            <p:cNvSpPr/>
            <p:nvPr/>
          </p:nvSpPr>
          <p:spPr>
            <a:xfrm>
              <a:off x="2691132" y="2520490"/>
              <a:ext cx="56952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3 × 7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501F19-086C-4344-B910-B95EAE64EC8A}"/>
              </a:ext>
            </a:extLst>
          </p:cNvPr>
          <p:cNvGrpSpPr/>
          <p:nvPr/>
        </p:nvGrpSpPr>
        <p:grpSpPr>
          <a:xfrm>
            <a:off x="2035677" y="4072619"/>
            <a:ext cx="7670026" cy="730679"/>
            <a:chOff x="2035677" y="4072619"/>
            <a:chExt cx="7670026" cy="730679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A319AA68-534B-44EF-89F9-6E8EDB58C4FE}"/>
                </a:ext>
              </a:extLst>
            </p:cNvPr>
            <p:cNvSpPr/>
            <p:nvPr/>
          </p:nvSpPr>
          <p:spPr>
            <a:xfrm>
              <a:off x="2035677" y="4115643"/>
              <a:ext cx="7670026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BA0A5E6-922A-4308-970A-1920F4DF6213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BA77426-4577-46AE-803F-4B3E1EF8FBF6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4691315-128B-4F1D-BE12-B7CB122961FE}"/>
                </a:ext>
              </a:extLst>
            </p:cNvPr>
            <p:cNvSpPr/>
            <p:nvPr/>
          </p:nvSpPr>
          <p:spPr>
            <a:xfrm>
              <a:off x="2691131" y="4095412"/>
              <a:ext cx="70145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2) × (-8)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A0DEE01-87DC-4706-804B-2FA24D7C0F11}"/>
              </a:ext>
            </a:extLst>
          </p:cNvPr>
          <p:cNvGrpSpPr/>
          <p:nvPr/>
        </p:nvGrpSpPr>
        <p:grpSpPr>
          <a:xfrm>
            <a:off x="2035676" y="3275145"/>
            <a:ext cx="7670025" cy="725442"/>
            <a:chOff x="2035676" y="3275145"/>
            <a:chExt cx="7670025" cy="725442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0D660E79-3239-41F8-A39A-A8FE9C78C78C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494EE26A-7298-4704-96B7-E38E2F4A2C4F}"/>
                </a:ext>
              </a:extLst>
            </p:cNvPr>
            <p:cNvSpPr/>
            <p:nvPr/>
          </p:nvSpPr>
          <p:spPr>
            <a:xfrm>
              <a:off x="2035676" y="3319630"/>
              <a:ext cx="767002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872CEFC5-54A6-4AB5-802F-4432449E1B57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21CE438-3917-474D-80DB-27DC77E4482E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0DD6400-22DB-4433-B53A-780BE266E02E}"/>
                </a:ext>
              </a:extLst>
            </p:cNvPr>
            <p:cNvSpPr/>
            <p:nvPr/>
          </p:nvSpPr>
          <p:spPr>
            <a:xfrm>
              <a:off x="2691131" y="3292701"/>
              <a:ext cx="569522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4 × (-11)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FA1961E-3B15-4440-A495-B30B34DAFC67}"/>
              </a:ext>
            </a:extLst>
          </p:cNvPr>
          <p:cNvGrpSpPr/>
          <p:nvPr/>
        </p:nvGrpSpPr>
        <p:grpSpPr>
          <a:xfrm>
            <a:off x="2035677" y="4812288"/>
            <a:ext cx="7670024" cy="800219"/>
            <a:chOff x="2035677" y="4812288"/>
            <a:chExt cx="7670024" cy="800219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20C413EC-E408-43AD-9BA1-F347CF2FB7A4}"/>
                </a:ext>
              </a:extLst>
            </p:cNvPr>
            <p:cNvSpPr/>
            <p:nvPr/>
          </p:nvSpPr>
          <p:spPr>
            <a:xfrm>
              <a:off x="2035677" y="4911655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9D336AA-EEB3-492F-8C90-4855F7070812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5C6C69F-4EAF-4D98-9302-C8E6EF60BD28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4B59A59-7C93-401B-B8F2-FC8E1A12E120}"/>
                </a:ext>
              </a:extLst>
            </p:cNvPr>
            <p:cNvSpPr/>
            <p:nvPr/>
          </p:nvSpPr>
          <p:spPr>
            <a:xfrm>
              <a:off x="2691132" y="4812288"/>
              <a:ext cx="4441188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14) × 0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793300A-2509-4B5C-9498-94F30925DCAE}"/>
              </a:ext>
            </a:extLst>
          </p:cNvPr>
          <p:cNvSpPr/>
          <p:nvPr/>
        </p:nvSpPr>
        <p:spPr>
          <a:xfrm>
            <a:off x="1532291" y="1590125"/>
            <a:ext cx="960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5.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ผลคูณในข้อใดเป็นจำนวนเต็มลบ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8" name="Picture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6A4C17-C0AD-454C-88BA-13F68D335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AEF6B95-DF01-40BF-9E72-2F9A4AD8C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0E6FAC5-D779-4690-86D0-36B51042E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0A48B5B-04EE-4BA4-95ED-947B65A18E68}"/>
              </a:ext>
            </a:extLst>
          </p:cNvPr>
          <p:cNvGrpSpPr/>
          <p:nvPr/>
        </p:nvGrpSpPr>
        <p:grpSpPr>
          <a:xfrm>
            <a:off x="1587771" y="7018112"/>
            <a:ext cx="9343477" cy="5463448"/>
            <a:chOff x="1542902" y="4187299"/>
            <a:chExt cx="9343477" cy="5463448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D702CAFA-36AC-4E81-AAAC-F71D6363A149}"/>
                </a:ext>
              </a:extLst>
            </p:cNvPr>
            <p:cNvSpPr/>
            <p:nvPr/>
          </p:nvSpPr>
          <p:spPr>
            <a:xfrm>
              <a:off x="1542902" y="4187299"/>
              <a:ext cx="9016457" cy="5463448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FD963E5-F56A-4AC2-90CB-0F20F285D41B}"/>
                </a:ext>
              </a:extLst>
            </p:cNvPr>
            <p:cNvSpPr/>
            <p:nvPr/>
          </p:nvSpPr>
          <p:spPr>
            <a:xfrm>
              <a:off x="1879484" y="4600189"/>
              <a:ext cx="8321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2.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 × (-11)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20D9EF4-4DD7-49A6-8B6B-E9CB10E03597}"/>
                </a:ext>
              </a:extLst>
            </p:cNvPr>
            <p:cNvSpPr/>
            <p:nvPr/>
          </p:nvSpPr>
          <p:spPr>
            <a:xfrm>
              <a:off x="2565045" y="5055679"/>
              <a:ext cx="8321334" cy="4442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ข้อ ก.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3 × 7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= 21 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  		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  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จะเห็นว่าผลคูณเป็นจำนวนเต็มบวก</a:t>
              </a:r>
              <a:endPara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pPr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ข้อ ข.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4 × (-11)   = -(|4| × |-11|)</a:t>
              </a:r>
            </a:p>
            <a:p>
              <a:pPr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    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=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-(4 × 11)</a:t>
              </a:r>
            </a:p>
            <a:p>
              <a:pPr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                      =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-44               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จะเห็นว่าผลคูณเป็นจำนวนเต็มลบ</a:t>
              </a:r>
              <a:endPara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pPr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ข้อ ค.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(-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2) × (-8)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=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|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-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2| × |-8|</a:t>
              </a:r>
            </a:p>
            <a:p>
              <a:pPr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                      =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2 × 8</a:t>
              </a:r>
            </a:p>
            <a:p>
              <a:pPr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                      =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16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  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จะเห็นว่าผลคูณเป็นจำนวนเต็มบวก</a:t>
              </a:r>
              <a:endPara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pPr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ข้อ ง.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(-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14) × 0 = 0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	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  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จะเห็นว่าผลคูณเป็นศูนย์</a:t>
              </a:r>
              <a:endPara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ดังนั้น คำตอบ คือ ข้อ 2.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2" name="close">
            <a:extLst>
              <a:ext uri="{FF2B5EF4-FFF2-40B4-BE49-F238E27FC236}">
                <a16:creationId xmlns:a16="http://schemas.microsoft.com/office/drawing/2014/main" id="{55216878-3C00-4434-85E9-41EE02D99D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58000"/>
            <a:ext cx="556740" cy="556740"/>
          </a:xfrm>
          <a:prstGeom prst="rect">
            <a:avLst/>
          </a:prstGeom>
        </p:spPr>
      </p:pic>
      <p:pic>
        <p:nvPicPr>
          <p:cNvPr id="55" name="explaination">
            <a:extLst>
              <a:ext uri="{FF2B5EF4-FFF2-40B4-BE49-F238E27FC236}">
                <a16:creationId xmlns:a16="http://schemas.microsoft.com/office/drawing/2014/main" id="{D0D12680-0A03-4173-80DE-933474EE86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3"/>
            <a:ext cx="11054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92755 L -1.45833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93032 L -6.25E-7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6.25E-7 -0.9303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2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1.45833E-6 -0.92755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CD44D35-9DD1-4BCF-AB79-7C427C637175}"/>
              </a:ext>
            </a:extLst>
          </p:cNvPr>
          <p:cNvGrpSpPr/>
          <p:nvPr/>
        </p:nvGrpSpPr>
        <p:grpSpPr>
          <a:xfrm>
            <a:off x="2035676" y="2481301"/>
            <a:ext cx="7670024" cy="734012"/>
            <a:chOff x="2035676" y="2481301"/>
            <a:chExt cx="7670024" cy="73401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8E23EF3-88A4-4E76-8BD7-F7864FDF399F}"/>
                </a:ext>
              </a:extLst>
            </p:cNvPr>
            <p:cNvSpPr/>
            <p:nvPr/>
          </p:nvSpPr>
          <p:spPr>
            <a:xfrm>
              <a:off x="2035676" y="2523617"/>
              <a:ext cx="7670023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49B11FC-BBF6-434D-9B72-F5EF9B5D7148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861DB1-7F0B-417B-9032-09C0C94D40FC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3AF5D3-9895-4E1D-B325-195F28825ACE}"/>
                </a:ext>
              </a:extLst>
            </p:cNvPr>
            <p:cNvSpPr/>
            <p:nvPr/>
          </p:nvSpPr>
          <p:spPr>
            <a:xfrm>
              <a:off x="2691131" y="2507427"/>
              <a:ext cx="70145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9) ÷ 3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มีผลหารเป็นจำนวนเต็มลบ </a:t>
              </a:r>
              <a:r>
                <a:rPr lang="th-TH" sz="32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FFF5DB-FC1A-45FA-BA84-29830EF56CFB}"/>
              </a:ext>
            </a:extLst>
          </p:cNvPr>
          <p:cNvGrpSpPr/>
          <p:nvPr/>
        </p:nvGrpSpPr>
        <p:grpSpPr>
          <a:xfrm>
            <a:off x="2035677" y="3275145"/>
            <a:ext cx="7711723" cy="725442"/>
            <a:chOff x="2035677" y="3275145"/>
            <a:chExt cx="7711723" cy="72544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71FD36A-40E6-41C4-981C-0A1756B09FEB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D86C15-2523-443C-80A1-7661E09FBEF7}"/>
                </a:ext>
              </a:extLst>
            </p:cNvPr>
            <p:cNvSpPr/>
            <p:nvPr/>
          </p:nvSpPr>
          <p:spPr>
            <a:xfrm>
              <a:off x="2035677" y="3319630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1CAFB8D-E92B-4FA2-88F4-203BF7813A68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76E438-D294-4028-AF1F-EE9550778471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CD9859-873D-46A7-9584-23D5BFA39107}"/>
                </a:ext>
              </a:extLst>
            </p:cNvPr>
            <p:cNvSpPr/>
            <p:nvPr/>
          </p:nvSpPr>
          <p:spPr>
            <a:xfrm>
              <a:off x="2691132" y="3292701"/>
              <a:ext cx="70562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14 ÷ 2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มีผลหารเป็นจำนวนเต็มลบ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FC2C49-E6EF-4C96-99A7-767A9CA05817}"/>
              </a:ext>
            </a:extLst>
          </p:cNvPr>
          <p:cNvGrpSpPr/>
          <p:nvPr/>
        </p:nvGrpSpPr>
        <p:grpSpPr>
          <a:xfrm>
            <a:off x="2035676" y="4017034"/>
            <a:ext cx="7670024" cy="800219"/>
            <a:chOff x="2035676" y="4017034"/>
            <a:chExt cx="7670024" cy="80021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7304787-84F6-4319-B186-238BD5E76894}"/>
                </a:ext>
              </a:extLst>
            </p:cNvPr>
            <p:cNvSpPr/>
            <p:nvPr/>
          </p:nvSpPr>
          <p:spPr>
            <a:xfrm>
              <a:off x="2035676" y="4115643"/>
              <a:ext cx="767002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2E9B8CD-5B7C-4D78-80B2-6121D7591E1C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6BA560-1B35-4BE8-A82F-23BA02B0C1BF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C142B3-A621-4132-B557-D4C8126F4B61}"/>
                </a:ext>
              </a:extLst>
            </p:cNvPr>
            <p:cNvSpPr/>
            <p:nvPr/>
          </p:nvSpPr>
          <p:spPr>
            <a:xfrm>
              <a:off x="2691132" y="4017034"/>
              <a:ext cx="7014568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10 ÷ (-5)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มีผลหารมากกว่าผลหารของ (-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10) ÷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F0765E-CE32-4097-995C-2D104DCA9332}"/>
              </a:ext>
            </a:extLst>
          </p:cNvPr>
          <p:cNvGrpSpPr/>
          <p:nvPr/>
        </p:nvGrpSpPr>
        <p:grpSpPr>
          <a:xfrm>
            <a:off x="2035677" y="4866407"/>
            <a:ext cx="7670020" cy="731178"/>
            <a:chOff x="2035677" y="4866407"/>
            <a:chExt cx="7670020" cy="73117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1028C35-6C77-42ED-9A5C-864664EFE9FB}"/>
                </a:ext>
              </a:extLst>
            </p:cNvPr>
            <p:cNvSpPr/>
            <p:nvPr/>
          </p:nvSpPr>
          <p:spPr>
            <a:xfrm>
              <a:off x="2035677" y="4911655"/>
              <a:ext cx="7670020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FE0BE11-157C-467B-8DBE-84588F8C80E6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9F0D29-83AA-40B3-A33E-C4356E89015F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3EDE74A-1D29-4E17-A711-AE9DEE51F436}"/>
                </a:ext>
              </a:extLst>
            </p:cNvPr>
            <p:cNvSpPr/>
            <p:nvPr/>
          </p:nvSpPr>
          <p:spPr>
            <a:xfrm>
              <a:off x="2691132" y="4889699"/>
              <a:ext cx="34048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มีข้อถูกมากกว่า 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ข้อ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99E6C8-D797-407E-ACFC-421AC2848958}"/>
              </a:ext>
            </a:extLst>
          </p:cNvPr>
          <p:cNvGrpSpPr/>
          <p:nvPr/>
        </p:nvGrpSpPr>
        <p:grpSpPr>
          <a:xfrm>
            <a:off x="2035677" y="2481301"/>
            <a:ext cx="7670024" cy="732651"/>
            <a:chOff x="2035677" y="2481301"/>
            <a:chExt cx="7670024" cy="73265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27E557A-A990-4FFB-B155-926CADB341B6}"/>
                </a:ext>
              </a:extLst>
            </p:cNvPr>
            <p:cNvSpPr/>
            <p:nvPr/>
          </p:nvSpPr>
          <p:spPr>
            <a:xfrm>
              <a:off x="2035677" y="2523617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39882FC-FF6B-41C0-A02E-F06ECC4C76B5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B5B25-A6DC-4DAF-889E-582B0054B718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098D2E-823B-4374-93FA-3D03BDB083F0}"/>
                </a:ext>
              </a:extLst>
            </p:cNvPr>
            <p:cNvSpPr/>
            <p:nvPr/>
          </p:nvSpPr>
          <p:spPr>
            <a:xfrm>
              <a:off x="2691132" y="2506066"/>
              <a:ext cx="56952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9) ÷ 3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มีผลหารเป็นจำนวนเต็มลบ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5C42C2-0814-4D06-8BE6-24E2058AC342}"/>
              </a:ext>
            </a:extLst>
          </p:cNvPr>
          <p:cNvGrpSpPr/>
          <p:nvPr/>
        </p:nvGrpSpPr>
        <p:grpSpPr>
          <a:xfrm>
            <a:off x="2035676" y="3275145"/>
            <a:ext cx="7670025" cy="725442"/>
            <a:chOff x="2035676" y="3275145"/>
            <a:chExt cx="7670025" cy="72544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979390F-94AE-48F6-9420-471D0B214803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E117D40-A696-4805-ACE0-194468F0F177}"/>
                </a:ext>
              </a:extLst>
            </p:cNvPr>
            <p:cNvSpPr/>
            <p:nvPr/>
          </p:nvSpPr>
          <p:spPr>
            <a:xfrm>
              <a:off x="2035676" y="3319630"/>
              <a:ext cx="767002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FCC83B7-45C0-40A1-9376-FEDF934D9576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F48A78-74B5-487E-A54D-3954412F9F86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6B26BA5-159E-475C-BC74-04B8349D39F4}"/>
                </a:ext>
              </a:extLst>
            </p:cNvPr>
            <p:cNvSpPr/>
            <p:nvPr/>
          </p:nvSpPr>
          <p:spPr>
            <a:xfrm>
              <a:off x="2691131" y="3292701"/>
              <a:ext cx="569522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14 ÷ 2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มีผลหารเป็นจำนวนเต็มลบ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FEB5B4-6E73-4F27-A27F-E59A552E3155}"/>
              </a:ext>
            </a:extLst>
          </p:cNvPr>
          <p:cNvGrpSpPr/>
          <p:nvPr/>
        </p:nvGrpSpPr>
        <p:grpSpPr>
          <a:xfrm>
            <a:off x="2035677" y="4017034"/>
            <a:ext cx="7670026" cy="800219"/>
            <a:chOff x="2035677" y="4017034"/>
            <a:chExt cx="7670026" cy="800219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509019E-51FC-4A10-A1CE-264977EB5D9D}"/>
                </a:ext>
              </a:extLst>
            </p:cNvPr>
            <p:cNvSpPr/>
            <p:nvPr/>
          </p:nvSpPr>
          <p:spPr>
            <a:xfrm>
              <a:off x="2035677" y="4115643"/>
              <a:ext cx="7670026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5F77727-0D13-474E-A0A1-5255AE9BC90C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9C6D3B-DC54-43FB-BE3D-5A806AE1E5A9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E6F21A9-F927-4D7C-9AB2-B7D0B7107F2C}"/>
                </a:ext>
              </a:extLst>
            </p:cNvPr>
            <p:cNvSpPr/>
            <p:nvPr/>
          </p:nvSpPr>
          <p:spPr>
            <a:xfrm>
              <a:off x="2691131" y="4017034"/>
              <a:ext cx="7014572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10 ÷ (-5)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มีผลหารมากกว่าผลหารของ (-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10) ÷ 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399C6EF-F196-42C4-B39C-6B5E1B1714DE}"/>
              </a:ext>
            </a:extLst>
          </p:cNvPr>
          <p:cNvGrpSpPr/>
          <p:nvPr/>
        </p:nvGrpSpPr>
        <p:grpSpPr>
          <a:xfrm>
            <a:off x="2035677" y="4866407"/>
            <a:ext cx="7670024" cy="731178"/>
            <a:chOff x="2035677" y="4866407"/>
            <a:chExt cx="7670024" cy="73117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8B93A96-FC8E-4C73-A175-E8E725C0B58A}"/>
                </a:ext>
              </a:extLst>
            </p:cNvPr>
            <p:cNvSpPr/>
            <p:nvPr/>
          </p:nvSpPr>
          <p:spPr>
            <a:xfrm>
              <a:off x="2035677" y="4911655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A0583E9-E51C-40F5-9EF3-D64EE4D759E8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D55B226-D7FC-4917-A362-C3F4B10ACC3D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0A5CDA-B80C-486B-9897-F08E8B218161}"/>
                </a:ext>
              </a:extLst>
            </p:cNvPr>
            <p:cNvSpPr/>
            <p:nvPr/>
          </p:nvSpPr>
          <p:spPr>
            <a:xfrm>
              <a:off x="2691132" y="4889699"/>
              <a:ext cx="44411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มีข้อถูกมากกว่า 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ข้อ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218ACA1-A773-4DDB-A73F-1676BBA79CD5}"/>
              </a:ext>
            </a:extLst>
          </p:cNvPr>
          <p:cNvSpPr/>
          <p:nvPr/>
        </p:nvSpPr>
        <p:spPr>
          <a:xfrm>
            <a:off x="1532291" y="1590125"/>
            <a:ext cx="960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en-US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6</a:t>
            </a: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ข้อใดถูกต้อง</a:t>
            </a:r>
            <a:endParaRPr lang="en-US" sz="40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48" name="Picture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2024959-A21E-409B-A030-B56E7FA7A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7498747-6D21-4A93-85FC-8286520F5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561DFB4-CDF9-452F-8720-124707F2A7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D787F034-7738-4E9C-97E1-734E944534DD}"/>
              </a:ext>
            </a:extLst>
          </p:cNvPr>
          <p:cNvGrpSpPr/>
          <p:nvPr/>
        </p:nvGrpSpPr>
        <p:grpSpPr>
          <a:xfrm>
            <a:off x="1587771" y="7018112"/>
            <a:ext cx="9343477" cy="5798728"/>
            <a:chOff x="1542902" y="4187299"/>
            <a:chExt cx="9343477" cy="5798728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3E2C3D6-567A-44AD-8151-24E60FEC0945}"/>
                </a:ext>
              </a:extLst>
            </p:cNvPr>
            <p:cNvSpPr/>
            <p:nvPr/>
          </p:nvSpPr>
          <p:spPr>
            <a:xfrm>
              <a:off x="1542902" y="4187299"/>
              <a:ext cx="9016457" cy="5798728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35CC240-2BE7-4958-900D-DD80806704EC}"/>
                </a:ext>
              </a:extLst>
            </p:cNvPr>
            <p:cNvSpPr/>
            <p:nvPr/>
          </p:nvSpPr>
          <p:spPr>
            <a:xfrm>
              <a:off x="1879484" y="4600189"/>
              <a:ext cx="8321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4. มีข้อถูกมากกว่า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ข้อ</a:t>
              </a:r>
              <a:endPara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DE76F4B-B888-40AA-8CF6-033F72D8CA2E}"/>
                </a:ext>
              </a:extLst>
            </p:cNvPr>
            <p:cNvSpPr/>
            <p:nvPr/>
          </p:nvSpPr>
          <p:spPr>
            <a:xfrm>
              <a:off x="2565045" y="5055679"/>
              <a:ext cx="8321334" cy="481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 ก.	(-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9) ÷ 3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-(|-9| ÷ |3|)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 =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-(9 ÷ 3)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-3	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จะเห็นว่าผลหารเป็นจำนวนเต็มลบ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 ข.	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14 ÷ 2 = 7	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จะเห็นว่าผลหารเป็นจำนวนเต็มบวก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 ค.	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10 ÷ (-5)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-(|10| ÷ |-5|)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-(10 ÷ 5)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-2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(-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10) ÷ 2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-(|-10| ÷ |2|)						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-(10 ÷ 2)							 =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-5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จะเห็นว่า 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10 ÷ (-5)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มีผลหารมากกว่าผลหารของ (-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10) ÷ 2</a:t>
              </a:r>
            </a:p>
            <a:p>
              <a:pPr>
                <a:lnSpc>
                  <a:spcPct val="80000"/>
                </a:lnSpc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ดังนั้น คำตอบ คือ ข้อ 4.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2" name="close">
            <a:extLst>
              <a:ext uri="{FF2B5EF4-FFF2-40B4-BE49-F238E27FC236}">
                <a16:creationId xmlns:a16="http://schemas.microsoft.com/office/drawing/2014/main" id="{D6462E98-26DC-4B0E-8564-F5A408C185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58000"/>
            <a:ext cx="556740" cy="556740"/>
          </a:xfrm>
          <a:prstGeom prst="rect">
            <a:avLst/>
          </a:prstGeom>
        </p:spPr>
      </p:pic>
      <p:pic>
        <p:nvPicPr>
          <p:cNvPr id="55" name="explaination">
            <a:extLst>
              <a:ext uri="{FF2B5EF4-FFF2-40B4-BE49-F238E27FC236}">
                <a16:creationId xmlns:a16="http://schemas.microsoft.com/office/drawing/2014/main" id="{7B53A731-8BD8-4AE4-86E3-46AE8C45C9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3"/>
            <a:ext cx="11054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93866 L -1.45833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94722 L -6.25E-7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6.25E-7 -0.9472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36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1.45833E-6 -0.93865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6392843-AC8A-43E5-9FB2-51C92D553351}"/>
              </a:ext>
            </a:extLst>
          </p:cNvPr>
          <p:cNvGrpSpPr/>
          <p:nvPr/>
        </p:nvGrpSpPr>
        <p:grpSpPr>
          <a:xfrm>
            <a:off x="2035677" y="3275145"/>
            <a:ext cx="7670020" cy="777694"/>
            <a:chOff x="2035677" y="3275145"/>
            <a:chExt cx="7670020" cy="77769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62AD4E-AA16-4E80-84C9-B1F1A4AA2989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920D68C-8872-49A3-9C11-D7F2E2B29C2F}"/>
                </a:ext>
              </a:extLst>
            </p:cNvPr>
            <p:cNvSpPr/>
            <p:nvPr/>
          </p:nvSpPr>
          <p:spPr>
            <a:xfrm>
              <a:off x="2035677" y="3319630"/>
              <a:ext cx="767002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8DDE15F-A039-4728-B17B-37688E1C7594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E4C851-9669-49CD-8229-FA5E7A6FB526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2204B6-4890-4E93-BBD1-1F123AF3AD66}"/>
                </a:ext>
              </a:extLst>
            </p:cNvPr>
            <p:cNvSpPr/>
            <p:nvPr/>
          </p:nvSpPr>
          <p:spPr>
            <a:xfrm>
              <a:off x="2691131" y="3344953"/>
              <a:ext cx="43478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การเปลี่ยนหมู่สำหรับการบวก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4447D6-0770-4B11-AAC4-62F5115E0F0B}"/>
              </a:ext>
            </a:extLst>
          </p:cNvPr>
          <p:cNvGrpSpPr/>
          <p:nvPr/>
        </p:nvGrpSpPr>
        <p:grpSpPr>
          <a:xfrm>
            <a:off x="2035676" y="3275145"/>
            <a:ext cx="7670023" cy="775517"/>
            <a:chOff x="2035676" y="3275145"/>
            <a:chExt cx="7670023" cy="77551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6DF6F61-059D-43B7-8E6F-EE5A98999F68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238B846-F610-45A2-B6C7-940B428E50C8}"/>
                </a:ext>
              </a:extLst>
            </p:cNvPr>
            <p:cNvSpPr/>
            <p:nvPr/>
          </p:nvSpPr>
          <p:spPr>
            <a:xfrm>
              <a:off x="2035676" y="3319630"/>
              <a:ext cx="7670023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3080D1-BFE5-4E62-A28D-C4DFB1D33848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D36BD1-304E-44EF-920A-74088F6B544A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C35BE2-F393-4D45-B1F7-000A6C2F2252}"/>
                </a:ext>
              </a:extLst>
            </p:cNvPr>
            <p:cNvSpPr/>
            <p:nvPr/>
          </p:nvSpPr>
          <p:spPr>
            <a:xfrm>
              <a:off x="2691131" y="3342776"/>
              <a:ext cx="43628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การเปลี่ยนหมู่สำหรับการบวก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7CEAEF-9BD8-4AEB-AE8A-AD826CEF2D6C}"/>
              </a:ext>
            </a:extLst>
          </p:cNvPr>
          <p:cNvGrpSpPr/>
          <p:nvPr/>
        </p:nvGrpSpPr>
        <p:grpSpPr>
          <a:xfrm>
            <a:off x="2035676" y="2481301"/>
            <a:ext cx="7670021" cy="786264"/>
            <a:chOff x="2035676" y="2481301"/>
            <a:chExt cx="7670021" cy="78626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CB4337C-DAD0-4878-8B17-10E94D927B4C}"/>
                </a:ext>
              </a:extLst>
            </p:cNvPr>
            <p:cNvSpPr/>
            <p:nvPr/>
          </p:nvSpPr>
          <p:spPr>
            <a:xfrm>
              <a:off x="2035676" y="2523617"/>
              <a:ext cx="767002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F5924F2-79F3-496D-B735-D6CFFC94B02B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A504BE-44A6-4413-99FA-46F74E574578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634A33-1EDD-4140-81A1-B9B0E3290745}"/>
                </a:ext>
              </a:extLst>
            </p:cNvPr>
            <p:cNvSpPr/>
            <p:nvPr/>
          </p:nvSpPr>
          <p:spPr>
            <a:xfrm>
              <a:off x="2691132" y="2559679"/>
              <a:ext cx="4243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การสลับที่สำหรับการบวก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6B115F-8168-4D76-9DC2-DA7161187982}"/>
              </a:ext>
            </a:extLst>
          </p:cNvPr>
          <p:cNvGrpSpPr/>
          <p:nvPr/>
        </p:nvGrpSpPr>
        <p:grpSpPr>
          <a:xfrm>
            <a:off x="2035676" y="4072619"/>
            <a:ext cx="7670019" cy="782931"/>
            <a:chOff x="2035676" y="4072619"/>
            <a:chExt cx="7670019" cy="7829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90FD7FF-D0A4-4F3A-8285-E9CE9CDD6313}"/>
                </a:ext>
              </a:extLst>
            </p:cNvPr>
            <p:cNvSpPr/>
            <p:nvPr/>
          </p:nvSpPr>
          <p:spPr>
            <a:xfrm>
              <a:off x="2035676" y="4115643"/>
              <a:ext cx="7670019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5A59CE-CB37-4F8C-A50E-B7A720A83472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C0021B-859B-44B8-88E4-DEEAA061AE49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5A6C35-7F08-4B44-B188-F26934ECCEC9}"/>
                </a:ext>
              </a:extLst>
            </p:cNvPr>
            <p:cNvSpPr/>
            <p:nvPr/>
          </p:nvSpPr>
          <p:spPr>
            <a:xfrm>
              <a:off x="2691131" y="4147664"/>
              <a:ext cx="45195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การเปลี่ยนหมู่สำหรับการคูณ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9B4716-7E68-4C60-A39D-7948800EB64C}"/>
              </a:ext>
            </a:extLst>
          </p:cNvPr>
          <p:cNvGrpSpPr/>
          <p:nvPr/>
        </p:nvGrpSpPr>
        <p:grpSpPr>
          <a:xfrm>
            <a:off x="2035677" y="4866407"/>
            <a:ext cx="7670018" cy="770367"/>
            <a:chOff x="2035677" y="4866407"/>
            <a:chExt cx="7670018" cy="77036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2471978-C869-4C52-8FFF-03BE8674B9D4}"/>
                </a:ext>
              </a:extLst>
            </p:cNvPr>
            <p:cNvSpPr/>
            <p:nvPr/>
          </p:nvSpPr>
          <p:spPr>
            <a:xfrm>
              <a:off x="2035677" y="4911655"/>
              <a:ext cx="767001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9D2ACA5-11C7-4D81-8879-467696CC34FD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08A22B-D319-4A26-85C8-410450B39CFB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584E79-B0B3-4D6F-BDFB-F245A99748E4}"/>
                </a:ext>
              </a:extLst>
            </p:cNvPr>
            <p:cNvSpPr/>
            <p:nvPr/>
          </p:nvSpPr>
          <p:spPr>
            <a:xfrm>
              <a:off x="2691131" y="4928888"/>
              <a:ext cx="47546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การสลับที่สำหรับการคูณ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58531E-A8F5-4A1B-86C3-6B2AD5A1DC9C}"/>
              </a:ext>
            </a:extLst>
          </p:cNvPr>
          <p:cNvGrpSpPr/>
          <p:nvPr/>
        </p:nvGrpSpPr>
        <p:grpSpPr>
          <a:xfrm>
            <a:off x="2035677" y="2481301"/>
            <a:ext cx="7670022" cy="786264"/>
            <a:chOff x="2035677" y="2481301"/>
            <a:chExt cx="7670022" cy="78626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CBC7076-64BB-482F-97C5-967C5DAF3E5F}"/>
                </a:ext>
              </a:extLst>
            </p:cNvPr>
            <p:cNvSpPr/>
            <p:nvPr/>
          </p:nvSpPr>
          <p:spPr>
            <a:xfrm>
              <a:off x="2035677" y="2523617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708E973-6DA0-4AC9-A1C0-E2A1B8C63A41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72C6C6-7293-4CCE-8D6E-7E131C020ECC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28EB65-C2DC-4E2E-A066-FF0C3F1597D8}"/>
                </a:ext>
              </a:extLst>
            </p:cNvPr>
            <p:cNvSpPr/>
            <p:nvPr/>
          </p:nvSpPr>
          <p:spPr>
            <a:xfrm>
              <a:off x="2691132" y="2559679"/>
              <a:ext cx="48983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การสลับที่สำหรับการบวก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BDED59-339E-4FFE-B130-C6AA24DF3939}"/>
              </a:ext>
            </a:extLst>
          </p:cNvPr>
          <p:cNvGrpSpPr/>
          <p:nvPr/>
        </p:nvGrpSpPr>
        <p:grpSpPr>
          <a:xfrm>
            <a:off x="2035677" y="4072619"/>
            <a:ext cx="7670024" cy="785108"/>
            <a:chOff x="2035677" y="4072619"/>
            <a:chExt cx="7670024" cy="78510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276D5ED-D861-479D-A8F2-D0068F951A00}"/>
                </a:ext>
              </a:extLst>
            </p:cNvPr>
            <p:cNvSpPr/>
            <p:nvPr/>
          </p:nvSpPr>
          <p:spPr>
            <a:xfrm>
              <a:off x="2035677" y="4115643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48C5C47-03DD-4C09-A1E7-8CD1361F1353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9A1E86-95D6-4711-9A06-648FF6C8A7BC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91114A-F55C-48D7-BD4D-2AF33ACEF0B4}"/>
                </a:ext>
              </a:extLst>
            </p:cNvPr>
            <p:cNvSpPr/>
            <p:nvPr/>
          </p:nvSpPr>
          <p:spPr>
            <a:xfrm>
              <a:off x="2691131" y="4149841"/>
              <a:ext cx="50551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การเปลี่ยนหมู่สำหรับการคูณ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6E2B0E-C357-4F5E-A308-ECCF6D4B6821}"/>
              </a:ext>
            </a:extLst>
          </p:cNvPr>
          <p:cNvGrpSpPr/>
          <p:nvPr/>
        </p:nvGrpSpPr>
        <p:grpSpPr>
          <a:xfrm>
            <a:off x="2035676" y="4866407"/>
            <a:ext cx="7670025" cy="768190"/>
            <a:chOff x="2035676" y="4866407"/>
            <a:chExt cx="7670025" cy="76819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7268894-263F-4E46-8A7E-AD4C765B83DF}"/>
                </a:ext>
              </a:extLst>
            </p:cNvPr>
            <p:cNvSpPr/>
            <p:nvPr/>
          </p:nvSpPr>
          <p:spPr>
            <a:xfrm>
              <a:off x="2035676" y="4911655"/>
              <a:ext cx="767002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1A915EA-5B1E-4CCD-9D1D-5C4992A708E2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E374D91-F9C2-4967-937A-79E0D31573E2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BD36853-FB21-4731-911E-A28523504129}"/>
                </a:ext>
              </a:extLst>
            </p:cNvPr>
            <p:cNvSpPr/>
            <p:nvPr/>
          </p:nvSpPr>
          <p:spPr>
            <a:xfrm>
              <a:off x="2691132" y="4926711"/>
              <a:ext cx="4519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การสลับที่สำหรับการคูณ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3F74B38-0F83-4725-866A-D0B9385A7A56}"/>
              </a:ext>
            </a:extLst>
          </p:cNvPr>
          <p:cNvSpPr/>
          <p:nvPr/>
        </p:nvSpPr>
        <p:spPr>
          <a:xfrm>
            <a:off x="1532291" y="1590125"/>
            <a:ext cx="960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7.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 (-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4) × (6 × 7) = [(-4) × 6] × 7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เป็นสมบัติข้อใดต่อไปนี้</a:t>
            </a:r>
            <a:endParaRPr lang="en-US" sz="40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48" name="Picture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DC40C9-B37A-4276-A1BA-D3E238A83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DA8846-FA7A-4073-8496-FD948F1C7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7014534-233C-4308-AE0E-276C3AEDEA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C1E327B6-8B52-4FC9-93A3-5D99C73DF7C0}"/>
              </a:ext>
            </a:extLst>
          </p:cNvPr>
          <p:cNvGrpSpPr/>
          <p:nvPr/>
        </p:nvGrpSpPr>
        <p:grpSpPr>
          <a:xfrm>
            <a:off x="1587771" y="7018112"/>
            <a:ext cx="9016457" cy="4333874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361A5A3-B212-49C3-B6EB-7DEDFDDE8DDB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8E9584-31F0-4A2C-A2EE-336A2D05DE29}"/>
                </a:ext>
              </a:extLst>
            </p:cNvPr>
            <p:cNvSpPr/>
            <p:nvPr/>
          </p:nvSpPr>
          <p:spPr>
            <a:xfrm>
              <a:off x="1879484" y="4600189"/>
              <a:ext cx="8321334" cy="373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3.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การเปลี่ยนหมู่สำหรับการคูณ</a:t>
              </a:r>
            </a:p>
            <a:p>
              <a:pPr>
                <a:lnSpc>
                  <a:spcPct val="150000"/>
                </a:lnSpc>
                <a:tabLst>
                  <a:tab pos="361950" algn="l"/>
                  <a:tab pos="363538" algn="l"/>
                  <a:tab pos="714375" algn="l"/>
                </a:tabLs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     (-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4) × (6 × 7) = [(-4) × 6] × 7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เป็นการใช้สมบัติการเปลี่ยนหมู่สำหรับการคูณ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ดังนั้น คำตอบ คือ ข้อ 3.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150000"/>
                </a:lnSpc>
                <a:tabLst>
                  <a:tab pos="361950" algn="l"/>
                  <a:tab pos="363538" algn="l"/>
                  <a:tab pos="714375" algn="l"/>
                </a:tabLst>
              </a:pP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150000"/>
                </a:lnSpc>
                <a:tabLst>
                  <a:tab pos="361950" algn="l"/>
                  <a:tab pos="363538" algn="l"/>
                  <a:tab pos="714375" algn="l"/>
                </a:tabLst>
              </a:pP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tabLst>
                  <a:tab pos="363538" algn="l"/>
                </a:tabLst>
              </a:pP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150000"/>
                </a:lnSpc>
                <a:tabLst>
                  <a:tab pos="361950" algn="l"/>
                  <a:tab pos="363538" algn="l"/>
                  <a:tab pos="714375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</a:p>
          </p:txBody>
        </p:sp>
      </p:grpSp>
      <p:pic>
        <p:nvPicPr>
          <p:cNvPr id="52" name="close">
            <a:extLst>
              <a:ext uri="{FF2B5EF4-FFF2-40B4-BE49-F238E27FC236}">
                <a16:creationId xmlns:a16="http://schemas.microsoft.com/office/drawing/2014/main" id="{86FBE071-9489-4251-A2D6-E0BD039A75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58000"/>
            <a:ext cx="556740" cy="556740"/>
          </a:xfrm>
          <a:prstGeom prst="rect">
            <a:avLst/>
          </a:prstGeom>
        </p:spPr>
      </p:pic>
      <p:pic>
        <p:nvPicPr>
          <p:cNvPr id="55" name="explaination">
            <a:extLst>
              <a:ext uri="{FF2B5EF4-FFF2-40B4-BE49-F238E27FC236}">
                <a16:creationId xmlns:a16="http://schemas.microsoft.com/office/drawing/2014/main" id="{1194958F-FD1B-4354-A7D8-7FC2BA4323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3"/>
            <a:ext cx="11054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3356 L 0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8335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9CE6B70-65A4-47BF-B7F9-03AD864B2D9A}"/>
              </a:ext>
            </a:extLst>
          </p:cNvPr>
          <p:cNvGrpSpPr/>
          <p:nvPr/>
        </p:nvGrpSpPr>
        <p:grpSpPr>
          <a:xfrm>
            <a:off x="2035676" y="2658739"/>
            <a:ext cx="7670021" cy="748164"/>
            <a:chOff x="2035676" y="2481301"/>
            <a:chExt cx="7670021" cy="74816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92C47A-BEFB-42E1-9E50-206BF5E20594}"/>
                </a:ext>
              </a:extLst>
            </p:cNvPr>
            <p:cNvSpPr/>
            <p:nvPr/>
          </p:nvSpPr>
          <p:spPr>
            <a:xfrm>
              <a:off x="2035676" y="2523617"/>
              <a:ext cx="767002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EA7A110-C899-4022-85DB-D0886E61A280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E35A1B-C7D2-4D67-837B-32D51D3BAA1F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C96BA0-2B85-4B78-B91B-67D448EF8C84}"/>
                </a:ext>
              </a:extLst>
            </p:cNvPr>
            <p:cNvSpPr/>
            <p:nvPr/>
          </p:nvSpPr>
          <p:spPr>
            <a:xfrm>
              <a:off x="2691132" y="2521579"/>
              <a:ext cx="4243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260 บาท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AD0C5-C34F-46D4-9E7C-89D0615F6BB5}"/>
              </a:ext>
            </a:extLst>
          </p:cNvPr>
          <p:cNvGrpSpPr/>
          <p:nvPr/>
        </p:nvGrpSpPr>
        <p:grpSpPr>
          <a:xfrm>
            <a:off x="2035677" y="3452583"/>
            <a:ext cx="7670020" cy="739594"/>
            <a:chOff x="2035677" y="3275145"/>
            <a:chExt cx="7670020" cy="73959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DA1EAEE-075A-49CB-A42B-7B322C9C843F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1C4AC38-56F9-452C-97F9-8D9A931A860D}"/>
                </a:ext>
              </a:extLst>
            </p:cNvPr>
            <p:cNvSpPr/>
            <p:nvPr/>
          </p:nvSpPr>
          <p:spPr>
            <a:xfrm>
              <a:off x="2035677" y="3319630"/>
              <a:ext cx="7670020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B37B150-ACE3-453F-B8A6-600A2F233C20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720938-B15D-4F5E-80B5-059C118FB41B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E1F17A-8027-4F61-941A-513741698DF0}"/>
                </a:ext>
              </a:extLst>
            </p:cNvPr>
            <p:cNvSpPr/>
            <p:nvPr/>
          </p:nvSpPr>
          <p:spPr>
            <a:xfrm>
              <a:off x="2691132" y="3306853"/>
              <a:ext cx="4145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270 บาท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746127-3CEE-4164-B27B-E9C2F2AC979F}"/>
              </a:ext>
            </a:extLst>
          </p:cNvPr>
          <p:cNvGrpSpPr/>
          <p:nvPr/>
        </p:nvGrpSpPr>
        <p:grpSpPr>
          <a:xfrm>
            <a:off x="2035676" y="4250057"/>
            <a:ext cx="7670019" cy="757531"/>
            <a:chOff x="2035676" y="4072619"/>
            <a:chExt cx="7670019" cy="7575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F5D7962-392C-4D68-9DBF-322EAC50150F}"/>
                </a:ext>
              </a:extLst>
            </p:cNvPr>
            <p:cNvSpPr/>
            <p:nvPr/>
          </p:nvSpPr>
          <p:spPr>
            <a:xfrm>
              <a:off x="2035676" y="4115643"/>
              <a:ext cx="767001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87D49ED-5956-4B13-BE1C-DC9AF51BE46F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8C13B1-6EE5-488F-9582-E4F324B5FAB5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FF7ABB-5781-480A-9EA5-5E015DECDC74}"/>
                </a:ext>
              </a:extLst>
            </p:cNvPr>
            <p:cNvSpPr/>
            <p:nvPr/>
          </p:nvSpPr>
          <p:spPr>
            <a:xfrm>
              <a:off x="2691131" y="4122264"/>
              <a:ext cx="45195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278 บาท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FCD9D0-C68C-400D-8DE0-3B77FB10ED25}"/>
              </a:ext>
            </a:extLst>
          </p:cNvPr>
          <p:cNvGrpSpPr/>
          <p:nvPr/>
        </p:nvGrpSpPr>
        <p:grpSpPr>
          <a:xfrm>
            <a:off x="2035677" y="5043845"/>
            <a:ext cx="7670018" cy="732267"/>
            <a:chOff x="2035677" y="4866407"/>
            <a:chExt cx="7670018" cy="73226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6D8AFD4-E09B-42E7-BC9B-43CFE16161B9}"/>
                </a:ext>
              </a:extLst>
            </p:cNvPr>
            <p:cNvSpPr/>
            <p:nvPr/>
          </p:nvSpPr>
          <p:spPr>
            <a:xfrm>
              <a:off x="2035677" y="4911655"/>
              <a:ext cx="767001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AC258C0-1D25-475F-BFFC-C4C6C41DD0DC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7753C3-0CAD-4826-BD17-962C0E081D1B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0ED59A-5822-47DE-AD5F-DF03EEAE324F}"/>
                </a:ext>
              </a:extLst>
            </p:cNvPr>
            <p:cNvSpPr/>
            <p:nvPr/>
          </p:nvSpPr>
          <p:spPr>
            <a:xfrm>
              <a:off x="2691131" y="4890788"/>
              <a:ext cx="47546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282 บาท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7866C0-90D6-48AB-B161-C116F6A4BDAF}"/>
              </a:ext>
            </a:extLst>
          </p:cNvPr>
          <p:cNvGrpSpPr/>
          <p:nvPr/>
        </p:nvGrpSpPr>
        <p:grpSpPr>
          <a:xfrm>
            <a:off x="2035677" y="2658739"/>
            <a:ext cx="7670022" cy="748164"/>
            <a:chOff x="2035677" y="2481301"/>
            <a:chExt cx="7670022" cy="74816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9045446-6A0B-4717-BD81-3771C76F0CB8}"/>
                </a:ext>
              </a:extLst>
            </p:cNvPr>
            <p:cNvSpPr/>
            <p:nvPr/>
          </p:nvSpPr>
          <p:spPr>
            <a:xfrm>
              <a:off x="2035677" y="2523617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6546DD1-F337-4EA8-BFFF-174CDFF66AC2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66B71A-8202-411D-BBA7-07607252F201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08A4C6-E734-4FEA-BF51-DF5B853A9219}"/>
                </a:ext>
              </a:extLst>
            </p:cNvPr>
            <p:cNvSpPr/>
            <p:nvPr/>
          </p:nvSpPr>
          <p:spPr>
            <a:xfrm>
              <a:off x="2691132" y="2521579"/>
              <a:ext cx="48983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260 บาท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673894-A1C0-4243-90EA-761D634099A2}"/>
              </a:ext>
            </a:extLst>
          </p:cNvPr>
          <p:cNvGrpSpPr/>
          <p:nvPr/>
        </p:nvGrpSpPr>
        <p:grpSpPr>
          <a:xfrm>
            <a:off x="2035676" y="3452583"/>
            <a:ext cx="7670023" cy="737417"/>
            <a:chOff x="2035676" y="3275145"/>
            <a:chExt cx="7670023" cy="73741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EFD4EC1-EF50-4C38-9112-D5DF4395AE99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EC62ECA-F559-403C-BC97-DE34780C1DC3}"/>
                </a:ext>
              </a:extLst>
            </p:cNvPr>
            <p:cNvSpPr/>
            <p:nvPr/>
          </p:nvSpPr>
          <p:spPr>
            <a:xfrm>
              <a:off x="2035676" y="3319630"/>
              <a:ext cx="7670023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0B9B9F2-6DD6-4BBC-90ED-C650B3F0A175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A7C550-D0D7-435D-AFFC-05A13C62EC47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26C530D-433F-43A0-BEC4-279A3925335E}"/>
                </a:ext>
              </a:extLst>
            </p:cNvPr>
            <p:cNvSpPr/>
            <p:nvPr/>
          </p:nvSpPr>
          <p:spPr>
            <a:xfrm>
              <a:off x="2691131" y="3304676"/>
              <a:ext cx="43628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270 บาท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02B770-F727-432A-B271-CDC4633B5E10}"/>
              </a:ext>
            </a:extLst>
          </p:cNvPr>
          <p:cNvGrpSpPr/>
          <p:nvPr/>
        </p:nvGrpSpPr>
        <p:grpSpPr>
          <a:xfrm>
            <a:off x="2035677" y="4250057"/>
            <a:ext cx="7670024" cy="762248"/>
            <a:chOff x="2035677" y="4072619"/>
            <a:chExt cx="7670024" cy="76224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5F39C34-25F6-458B-94EA-DEE1F207CB25}"/>
                </a:ext>
              </a:extLst>
            </p:cNvPr>
            <p:cNvSpPr/>
            <p:nvPr/>
          </p:nvSpPr>
          <p:spPr>
            <a:xfrm>
              <a:off x="2035677" y="4115643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EF13DCA-0EA7-40B9-92CB-FE586F24B18C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075196-D243-4655-966C-0734EF56257C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DC198D-C54A-42C9-9518-28E8A68E10D5}"/>
                </a:ext>
              </a:extLst>
            </p:cNvPr>
            <p:cNvSpPr/>
            <p:nvPr/>
          </p:nvSpPr>
          <p:spPr>
            <a:xfrm>
              <a:off x="2691131" y="4126981"/>
              <a:ext cx="50551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278 บาท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95EB75-C1DB-4AD5-898E-4E725CD9EA85}"/>
              </a:ext>
            </a:extLst>
          </p:cNvPr>
          <p:cNvGrpSpPr/>
          <p:nvPr/>
        </p:nvGrpSpPr>
        <p:grpSpPr>
          <a:xfrm>
            <a:off x="2035676" y="5043845"/>
            <a:ext cx="7670025" cy="732630"/>
            <a:chOff x="2035676" y="4866407"/>
            <a:chExt cx="7670025" cy="73263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27E6BB8-6001-4ACB-B930-930C684853F7}"/>
                </a:ext>
              </a:extLst>
            </p:cNvPr>
            <p:cNvSpPr/>
            <p:nvPr/>
          </p:nvSpPr>
          <p:spPr>
            <a:xfrm>
              <a:off x="2035676" y="4911655"/>
              <a:ext cx="767002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59712AD-B91F-4EDD-9CEA-2150B6A5306A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E3AF411-78B5-4852-BE7C-423A3EF30BC6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138AFF-9CDA-4A72-BC79-1F39D035F3C5}"/>
                </a:ext>
              </a:extLst>
            </p:cNvPr>
            <p:cNvSpPr/>
            <p:nvPr/>
          </p:nvSpPr>
          <p:spPr>
            <a:xfrm>
              <a:off x="2691132" y="4891151"/>
              <a:ext cx="4519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282 บาท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B710FF0-0133-4B15-857F-A66B4FEDE556}"/>
              </a:ext>
            </a:extLst>
          </p:cNvPr>
          <p:cNvSpPr/>
          <p:nvPr/>
        </p:nvSpPr>
        <p:spPr>
          <a:xfrm>
            <a:off x="1532291" y="1157460"/>
            <a:ext cx="9930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8.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เอกมีเงิน 296 บาท คุณพ่อให้มาเพิ่มอีก 204 บาท เอกซื้ออุปกรณ์ </a:t>
            </a:r>
          </a:p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การเรียนไป 230 บาท เอกจะเหลือเงินกี่บาท</a:t>
            </a:r>
            <a:endParaRPr lang="en-US" sz="40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48" name="Picture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48D9FB-971B-47A3-A45B-302A71D24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EA34ACB-EF20-42BC-8CF6-A5DC1D971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E08031A-A28C-465E-8197-312EB27C6C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2A88F4E-B4F6-4F75-ADFD-C45E01530DE5}"/>
              </a:ext>
            </a:extLst>
          </p:cNvPr>
          <p:cNvGrpSpPr/>
          <p:nvPr/>
        </p:nvGrpSpPr>
        <p:grpSpPr>
          <a:xfrm>
            <a:off x="1587771" y="7018112"/>
            <a:ext cx="9343477" cy="4333874"/>
            <a:chOff x="1542902" y="4187299"/>
            <a:chExt cx="934347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D97FF0C-4A46-4003-8B1D-700D45021148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0A8F8CC-7284-4A41-9DF5-EBF04E9D4D58}"/>
                </a:ext>
              </a:extLst>
            </p:cNvPr>
            <p:cNvSpPr/>
            <p:nvPr/>
          </p:nvSpPr>
          <p:spPr>
            <a:xfrm>
              <a:off x="1879484" y="4600189"/>
              <a:ext cx="8321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2. 270 บาท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BA411FB-99A8-4B64-81CF-4A1918D44C38}"/>
                </a:ext>
              </a:extLst>
            </p:cNvPr>
            <p:cNvSpPr/>
            <p:nvPr/>
          </p:nvSpPr>
          <p:spPr>
            <a:xfrm>
              <a:off x="2565045" y="5061854"/>
              <a:ext cx="8321334" cy="2101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th-TH" sz="2400" b="1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เอกจะเหลือเงิน 	</a:t>
              </a: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296 + 204 - 230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=	(296 + 204) - 230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=	500 - 230</a:t>
              </a:r>
            </a:p>
            <a:p>
              <a:pPr>
                <a:lnSpc>
                  <a:spcPct val="80000"/>
                </a:lnSpc>
                <a:spcAft>
                  <a:spcPts val="1000"/>
                </a:spcAft>
              </a:pPr>
              <a:r>
                <a:rPr lang="en-US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=	270  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บาท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ดังนั้น คำตอบ คือ ข้อ 2.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2" name="close">
            <a:extLst>
              <a:ext uri="{FF2B5EF4-FFF2-40B4-BE49-F238E27FC236}">
                <a16:creationId xmlns:a16="http://schemas.microsoft.com/office/drawing/2014/main" id="{2E4B2C0E-974C-45AA-A2AC-8142E30002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58000"/>
            <a:ext cx="556740" cy="556740"/>
          </a:xfrm>
          <a:prstGeom prst="rect">
            <a:avLst/>
          </a:prstGeom>
        </p:spPr>
      </p:pic>
      <p:pic>
        <p:nvPicPr>
          <p:cNvPr id="55" name="explaination">
            <a:extLst>
              <a:ext uri="{FF2B5EF4-FFF2-40B4-BE49-F238E27FC236}">
                <a16:creationId xmlns:a16="http://schemas.microsoft.com/office/drawing/2014/main" id="{38CB34ED-B91C-4250-9627-6A2CF145A1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3"/>
            <a:ext cx="11054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83356 L -1.45833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1.45833E-6 -0.8335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8B6BC1-7573-48F8-9D83-442591F056CC}"/>
              </a:ext>
            </a:extLst>
          </p:cNvPr>
          <p:cNvGrpSpPr/>
          <p:nvPr/>
        </p:nvGrpSpPr>
        <p:grpSpPr>
          <a:xfrm>
            <a:off x="2035676" y="2658739"/>
            <a:ext cx="7670021" cy="748164"/>
            <a:chOff x="2035676" y="2481301"/>
            <a:chExt cx="7670021" cy="74816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2644A10-7396-44C8-BE26-7B0A68CE2C9A}"/>
                </a:ext>
              </a:extLst>
            </p:cNvPr>
            <p:cNvSpPr/>
            <p:nvPr/>
          </p:nvSpPr>
          <p:spPr>
            <a:xfrm>
              <a:off x="2035676" y="2523617"/>
              <a:ext cx="7670021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61725C8-D719-4B04-AF47-51E2D085C496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CAB99B-98B0-410F-881D-6F05CE4BD8D7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48136B-CE37-4846-A217-E4BB2EF6210D}"/>
                </a:ext>
              </a:extLst>
            </p:cNvPr>
            <p:cNvSpPr/>
            <p:nvPr/>
          </p:nvSpPr>
          <p:spPr>
            <a:xfrm>
              <a:off x="2691132" y="2521579"/>
              <a:ext cx="4243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125 เม็ด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EEB863C-717A-4CF3-B28C-309E4B30D524}"/>
              </a:ext>
            </a:extLst>
          </p:cNvPr>
          <p:cNvGrpSpPr/>
          <p:nvPr/>
        </p:nvGrpSpPr>
        <p:grpSpPr>
          <a:xfrm>
            <a:off x="2035677" y="3452583"/>
            <a:ext cx="7670020" cy="739594"/>
            <a:chOff x="2035677" y="3275145"/>
            <a:chExt cx="7670020" cy="73959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AB1DCF9-1D3E-4790-80C2-6F8EBADE41BF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C124694-A06B-4965-8100-1345B0AFFF13}"/>
                </a:ext>
              </a:extLst>
            </p:cNvPr>
            <p:cNvSpPr/>
            <p:nvPr/>
          </p:nvSpPr>
          <p:spPr>
            <a:xfrm>
              <a:off x="2035677" y="3319630"/>
              <a:ext cx="7670020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47A0A90-50DC-4A39-ACF6-B00BD6D74C7E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8909D-508C-418D-B9C3-FEB66CCB4D04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05EAB6-38E9-4BEF-823D-B62B736D70D1}"/>
                </a:ext>
              </a:extLst>
            </p:cNvPr>
            <p:cNvSpPr/>
            <p:nvPr/>
          </p:nvSpPr>
          <p:spPr>
            <a:xfrm>
              <a:off x="2691132" y="3306853"/>
              <a:ext cx="4145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130 เม็ด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CAFDE1-BAD4-480E-847E-1C2E40150A9D}"/>
              </a:ext>
            </a:extLst>
          </p:cNvPr>
          <p:cNvGrpSpPr/>
          <p:nvPr/>
        </p:nvGrpSpPr>
        <p:grpSpPr>
          <a:xfrm>
            <a:off x="2035676" y="4250057"/>
            <a:ext cx="7670019" cy="757531"/>
            <a:chOff x="2035676" y="4072619"/>
            <a:chExt cx="7670019" cy="7575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2BE7066-261E-4EE9-9213-9B6D340BA77C}"/>
                </a:ext>
              </a:extLst>
            </p:cNvPr>
            <p:cNvSpPr/>
            <p:nvPr/>
          </p:nvSpPr>
          <p:spPr>
            <a:xfrm>
              <a:off x="2035676" y="4115643"/>
              <a:ext cx="767001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6CE7D26-BC77-4427-8A1A-DE51859BAA32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5613DB-1ADB-4745-A298-980732C6C379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7117C9-3C38-401F-BE31-EA4070717736}"/>
                </a:ext>
              </a:extLst>
            </p:cNvPr>
            <p:cNvSpPr/>
            <p:nvPr/>
          </p:nvSpPr>
          <p:spPr>
            <a:xfrm>
              <a:off x="2691131" y="4122264"/>
              <a:ext cx="45195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135 เม็ด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234F98-9EBD-40BA-8178-6BD48A61822F}"/>
              </a:ext>
            </a:extLst>
          </p:cNvPr>
          <p:cNvGrpSpPr/>
          <p:nvPr/>
        </p:nvGrpSpPr>
        <p:grpSpPr>
          <a:xfrm>
            <a:off x="2035677" y="5043845"/>
            <a:ext cx="7670018" cy="732267"/>
            <a:chOff x="2035677" y="4866407"/>
            <a:chExt cx="7670018" cy="73226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60B25A7-A390-4D2F-803E-B61AD617B0DF}"/>
                </a:ext>
              </a:extLst>
            </p:cNvPr>
            <p:cNvSpPr/>
            <p:nvPr/>
          </p:nvSpPr>
          <p:spPr>
            <a:xfrm>
              <a:off x="2035677" y="4911655"/>
              <a:ext cx="767001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FE6FC74-D3F4-4365-9B24-E41788559862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7D827B9-B54D-4C35-B1A5-FD7435EFE63D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645B9F8-4D5D-405D-B9DB-C83CB09F5FD1}"/>
                </a:ext>
              </a:extLst>
            </p:cNvPr>
            <p:cNvSpPr/>
            <p:nvPr/>
          </p:nvSpPr>
          <p:spPr>
            <a:xfrm>
              <a:off x="2691131" y="4890788"/>
              <a:ext cx="47546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140 เม็ด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2BBEE2-580E-4441-B320-48CEC3CBFC37}"/>
              </a:ext>
            </a:extLst>
          </p:cNvPr>
          <p:cNvGrpSpPr/>
          <p:nvPr/>
        </p:nvGrpSpPr>
        <p:grpSpPr>
          <a:xfrm>
            <a:off x="2035677" y="2658739"/>
            <a:ext cx="7670022" cy="748164"/>
            <a:chOff x="2035677" y="2481301"/>
            <a:chExt cx="7670022" cy="74816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A0950FD-635E-4C9A-BF8E-0511A0A1B053}"/>
                </a:ext>
              </a:extLst>
            </p:cNvPr>
            <p:cNvSpPr/>
            <p:nvPr/>
          </p:nvSpPr>
          <p:spPr>
            <a:xfrm>
              <a:off x="2035677" y="2523617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FABF3B3-ECD0-49DD-97EA-39C9C290B299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552325A-AB92-4783-A956-8D89062BFBB5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FB11850-9D35-4AD7-BC73-8A988D60BBDC}"/>
                </a:ext>
              </a:extLst>
            </p:cNvPr>
            <p:cNvSpPr/>
            <p:nvPr/>
          </p:nvSpPr>
          <p:spPr>
            <a:xfrm>
              <a:off x="2691132" y="2521579"/>
              <a:ext cx="48983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125 เม็ด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A5B68-8FAD-415D-9C2B-F4224318678C}"/>
              </a:ext>
            </a:extLst>
          </p:cNvPr>
          <p:cNvGrpSpPr/>
          <p:nvPr/>
        </p:nvGrpSpPr>
        <p:grpSpPr>
          <a:xfrm>
            <a:off x="2035676" y="3452583"/>
            <a:ext cx="7670023" cy="737417"/>
            <a:chOff x="2035676" y="3275145"/>
            <a:chExt cx="7670023" cy="73741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EA0D264-B79C-41CB-B55E-16FD242601F6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6DE4EED-F192-4904-BE56-8BEF526F84D3}"/>
                </a:ext>
              </a:extLst>
            </p:cNvPr>
            <p:cNvSpPr/>
            <p:nvPr/>
          </p:nvSpPr>
          <p:spPr>
            <a:xfrm>
              <a:off x="2035676" y="3319630"/>
              <a:ext cx="7670023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0580415-A8D1-4F4E-9C57-7CF8324C9350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E6D2E0-12B4-4FDC-AEFB-251B60291E19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D9AA97-AFAA-4DF3-91A2-038C93CF24AB}"/>
                </a:ext>
              </a:extLst>
            </p:cNvPr>
            <p:cNvSpPr/>
            <p:nvPr/>
          </p:nvSpPr>
          <p:spPr>
            <a:xfrm>
              <a:off x="2691131" y="3304676"/>
              <a:ext cx="43628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130 เม็ด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283F0C-D882-4B83-83D4-E5433CC95CBB}"/>
              </a:ext>
            </a:extLst>
          </p:cNvPr>
          <p:cNvGrpSpPr/>
          <p:nvPr/>
        </p:nvGrpSpPr>
        <p:grpSpPr>
          <a:xfrm>
            <a:off x="2035677" y="4250057"/>
            <a:ext cx="7670024" cy="762248"/>
            <a:chOff x="2035677" y="4072619"/>
            <a:chExt cx="7670024" cy="76224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0F53CF7-2501-4FDB-8B6D-0BE5C6FE37D4}"/>
                </a:ext>
              </a:extLst>
            </p:cNvPr>
            <p:cNvSpPr/>
            <p:nvPr/>
          </p:nvSpPr>
          <p:spPr>
            <a:xfrm>
              <a:off x="2035677" y="4115643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9209F10-B98D-45A5-9E3C-083BF33843AA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8EBE6-21F7-47F7-B29B-26A7E3E94A39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D4A7412-66A7-44AF-9F16-C7273F9D1B8C}"/>
                </a:ext>
              </a:extLst>
            </p:cNvPr>
            <p:cNvSpPr/>
            <p:nvPr/>
          </p:nvSpPr>
          <p:spPr>
            <a:xfrm>
              <a:off x="2691131" y="4126981"/>
              <a:ext cx="50551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135 เม็ด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5A6D92-75A7-4EA4-B7BD-2CF2709880B2}"/>
              </a:ext>
            </a:extLst>
          </p:cNvPr>
          <p:cNvGrpSpPr/>
          <p:nvPr/>
        </p:nvGrpSpPr>
        <p:grpSpPr>
          <a:xfrm>
            <a:off x="2035676" y="5043845"/>
            <a:ext cx="7670025" cy="732630"/>
            <a:chOff x="2035676" y="4866407"/>
            <a:chExt cx="7670025" cy="73263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0337195-A378-487B-BD97-D2CECE6AF51D}"/>
                </a:ext>
              </a:extLst>
            </p:cNvPr>
            <p:cNvSpPr/>
            <p:nvPr/>
          </p:nvSpPr>
          <p:spPr>
            <a:xfrm>
              <a:off x="2035676" y="4911655"/>
              <a:ext cx="767002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F3A2957-38BF-4830-AAED-3D5053570B78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7925D77-DABE-4232-A285-4A114728BDEC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68EA97-0B15-41BA-A18B-9A9122006C7A}"/>
                </a:ext>
              </a:extLst>
            </p:cNvPr>
            <p:cNvSpPr/>
            <p:nvPr/>
          </p:nvSpPr>
          <p:spPr>
            <a:xfrm>
              <a:off x="2691132" y="4891151"/>
              <a:ext cx="4519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140 เม็ด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1DDAE2C-57DF-461B-B891-29E18D97DFF5}"/>
              </a:ext>
            </a:extLst>
          </p:cNvPr>
          <p:cNvSpPr/>
          <p:nvPr/>
        </p:nvSpPr>
        <p:spPr>
          <a:xfrm>
            <a:off x="1532291" y="1157460"/>
            <a:ext cx="9930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9.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สร้อยเส้นหนึ่งต้องใช้ลูกปัด 26 เม็ด ถ้าต้องการร้อยสร้อย 5 เส้น </a:t>
            </a:r>
          </a:p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จะต้องใช้ลูกปัดทั้งหมดกี่เม็ด</a:t>
            </a:r>
            <a:endParaRPr lang="en-US" sz="40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48" name="Picture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760639-3796-4EB1-99A2-30935837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639" y="6220342"/>
            <a:ext cx="937872" cy="484886"/>
          </a:xfrm>
          <a:prstGeom prst="rect">
            <a:avLst/>
          </a:prstGeom>
        </p:spPr>
      </p:pic>
      <p:pic>
        <p:nvPicPr>
          <p:cNvPr id="54" name="Picture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56DDC68-03E4-4513-A046-BFCEA1BEA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7E7EBD4-A9EA-4611-AC42-05B6950C6E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F4920A1-DDD7-4AD3-AB26-CFA2A8316007}"/>
              </a:ext>
            </a:extLst>
          </p:cNvPr>
          <p:cNvGrpSpPr/>
          <p:nvPr/>
        </p:nvGrpSpPr>
        <p:grpSpPr>
          <a:xfrm>
            <a:off x="1587771" y="7018112"/>
            <a:ext cx="9343477" cy="4333874"/>
            <a:chOff x="1542902" y="4187299"/>
            <a:chExt cx="934347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755FF661-C697-4380-99FE-16DF154045CE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FAF160A-9076-476E-A9B1-85B699DCA0BB}"/>
                </a:ext>
              </a:extLst>
            </p:cNvPr>
            <p:cNvSpPr/>
            <p:nvPr/>
          </p:nvSpPr>
          <p:spPr>
            <a:xfrm>
              <a:off x="1879484" y="4600189"/>
              <a:ext cx="8321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2.</a:t>
              </a: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130 เม็ด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734E547-35CD-4388-8C44-61B8EF47EFB3}"/>
                </a:ext>
              </a:extLst>
            </p:cNvPr>
            <p:cNvSpPr/>
            <p:nvPr/>
          </p:nvSpPr>
          <p:spPr>
            <a:xfrm>
              <a:off x="2565045" y="5061854"/>
              <a:ext cx="8321334" cy="1439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จะต้องใช้ลูกปัดทั้งหมด		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26 × 5					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	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=	130  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เม็ด</a:t>
              </a:r>
              <a:endPara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ดังนั้น คำตอบ คือ ข้อ 2.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3" name="close">
            <a:extLst>
              <a:ext uri="{FF2B5EF4-FFF2-40B4-BE49-F238E27FC236}">
                <a16:creationId xmlns:a16="http://schemas.microsoft.com/office/drawing/2014/main" id="{DC8CFC4C-75C2-47BA-9A88-7925F6046B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58000"/>
            <a:ext cx="556740" cy="556740"/>
          </a:xfrm>
          <a:prstGeom prst="rect">
            <a:avLst/>
          </a:prstGeom>
        </p:spPr>
      </p:pic>
      <p:pic>
        <p:nvPicPr>
          <p:cNvPr id="56" name="explaination">
            <a:extLst>
              <a:ext uri="{FF2B5EF4-FFF2-40B4-BE49-F238E27FC236}">
                <a16:creationId xmlns:a16="http://schemas.microsoft.com/office/drawing/2014/main" id="{A2AD4079-F17B-4DC5-BE94-1B3932E980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3"/>
            <a:ext cx="11054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83356 L -1.45833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1.45833E-6 -0.8335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7E23E2D6-F34E-4E05-9AC6-580C3BE687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553D8A12-9C65-4910-905B-BA3D04F74CC2}"/>
              </a:ext>
            </a:extLst>
          </p:cNvPr>
          <p:cNvSpPr/>
          <p:nvPr/>
        </p:nvSpPr>
        <p:spPr>
          <a:xfrm rot="5400000">
            <a:off x="1130506" y="-974312"/>
            <a:ext cx="584769" cy="28457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D7B6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6654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F28003-FABF-48EF-B509-9D46ED1A4249}"/>
              </a:ext>
            </a:extLst>
          </p:cNvPr>
          <p:cNvSpPr txBox="1"/>
          <p:nvPr/>
        </p:nvSpPr>
        <p:spPr>
          <a:xfrm>
            <a:off x="847415" y="194162"/>
            <a:ext cx="18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ควรรู้ก่อนเรียน</a:t>
            </a:r>
            <a:endParaRPr lang="en-US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3D5D11F-3EE8-45E8-966F-6C795A08E83E}"/>
              </a:ext>
            </a:extLst>
          </p:cNvPr>
          <p:cNvSpPr/>
          <p:nvPr/>
        </p:nvSpPr>
        <p:spPr>
          <a:xfrm>
            <a:off x="136585" y="118217"/>
            <a:ext cx="660720" cy="660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7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2B94AE3-6D76-4BCD-8E85-545C6D5D6A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6" y="202590"/>
            <a:ext cx="432838" cy="4726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969E56F-5A80-4BC3-90B8-A9C6EFBEDC22}"/>
              </a:ext>
            </a:extLst>
          </p:cNvPr>
          <p:cNvGrpSpPr/>
          <p:nvPr/>
        </p:nvGrpSpPr>
        <p:grpSpPr>
          <a:xfrm>
            <a:off x="943349" y="2053400"/>
            <a:ext cx="2420337" cy="603825"/>
            <a:chOff x="943349" y="2053400"/>
            <a:chExt cx="2420337" cy="603825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80089B7-07BD-4E03-ABDC-388E932BD2CD}"/>
                </a:ext>
              </a:extLst>
            </p:cNvPr>
            <p:cNvSpPr/>
            <p:nvPr/>
          </p:nvSpPr>
          <p:spPr>
            <a:xfrm>
              <a:off x="943349" y="2053400"/>
              <a:ext cx="2420337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64C244-5489-4473-9AE9-0F60423A6D99}"/>
                </a:ext>
              </a:extLst>
            </p:cNvPr>
            <p:cNvSpPr txBox="1"/>
            <p:nvPr/>
          </p:nvSpPr>
          <p:spPr>
            <a:xfrm>
              <a:off x="1088138" y="2072450"/>
              <a:ext cx="21339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การลบจำนวนนับ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8C7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F09BC-9B49-4D4D-9617-728164E7FF67}"/>
              </a:ext>
            </a:extLst>
          </p:cNvPr>
          <p:cNvGrpSpPr/>
          <p:nvPr/>
        </p:nvGrpSpPr>
        <p:grpSpPr>
          <a:xfrm>
            <a:off x="1087016" y="2758782"/>
            <a:ext cx="5216493" cy="1119883"/>
            <a:chOff x="1087016" y="2758782"/>
            <a:chExt cx="5216493" cy="111988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B95AF61-10A8-4DDE-BB38-1E89A2FF29E4}"/>
                </a:ext>
              </a:extLst>
            </p:cNvPr>
            <p:cNvSpPr txBox="1"/>
            <p:nvPr/>
          </p:nvSpPr>
          <p:spPr>
            <a:xfrm>
              <a:off x="1087016" y="2758782"/>
              <a:ext cx="52164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การหาผลลบของจำนวนนับ โดยใช้เส้นจำนวน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A00764-9A4E-496A-9CA1-BF5E0A22DCB8}"/>
                </a:ext>
              </a:extLst>
            </p:cNvPr>
            <p:cNvSpPr txBox="1"/>
            <p:nvPr/>
          </p:nvSpPr>
          <p:spPr>
            <a:xfrm>
              <a:off x="1087016" y="3293890"/>
              <a:ext cx="17411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 8 - 4 </a:t>
              </a:r>
              <a:r>
                <a:rPr lang="en-US" sz="32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</a:t>
              </a:r>
              <a:r>
                <a:rPr lang="th-TH" sz="32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  <a:endParaRPr lang="en-US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560DDF-F235-4055-A3B8-B2D6C9FF6F72}"/>
              </a:ext>
            </a:extLst>
          </p:cNvPr>
          <p:cNvGrpSpPr/>
          <p:nvPr/>
        </p:nvGrpSpPr>
        <p:grpSpPr>
          <a:xfrm>
            <a:off x="1343025" y="4975297"/>
            <a:ext cx="9496425" cy="850233"/>
            <a:chOff x="1343025" y="4975297"/>
            <a:chExt cx="9496425" cy="850233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56C89C-B1BB-4BF3-97E4-71C86A670CF2}"/>
                </a:ext>
              </a:extLst>
            </p:cNvPr>
            <p:cNvCxnSpPr>
              <a:cxnSpLocks/>
            </p:cNvCxnSpPr>
            <p:nvPr/>
          </p:nvCxnSpPr>
          <p:spPr>
            <a:xfrm>
              <a:off x="1343025" y="5108934"/>
              <a:ext cx="9496425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5F1403A-ED90-4213-B655-57E3A048DEB4}"/>
                </a:ext>
              </a:extLst>
            </p:cNvPr>
            <p:cNvGrpSpPr/>
            <p:nvPr/>
          </p:nvGrpSpPr>
          <p:grpSpPr>
            <a:xfrm>
              <a:off x="2184421" y="4975297"/>
              <a:ext cx="7812057" cy="284955"/>
              <a:chOff x="2184421" y="4688514"/>
              <a:chExt cx="7812057" cy="28495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13F29F1-71ED-4CAD-A469-70227CA5C2A8}"/>
                  </a:ext>
                </a:extLst>
              </p:cNvPr>
              <p:cNvCxnSpPr/>
              <p:nvPr/>
            </p:nvCxnSpPr>
            <p:spPr>
              <a:xfrm>
                <a:off x="218442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4C6551B-A2A5-4CE2-8827-BCE6500AF1DB}"/>
                  </a:ext>
                </a:extLst>
              </p:cNvPr>
              <p:cNvCxnSpPr/>
              <p:nvPr/>
            </p:nvCxnSpPr>
            <p:spPr>
              <a:xfrm>
                <a:off x="296562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F433447-779B-4BDC-B021-DF3C6817B734}"/>
                  </a:ext>
                </a:extLst>
              </p:cNvPr>
              <p:cNvCxnSpPr/>
              <p:nvPr/>
            </p:nvCxnSpPr>
            <p:spPr>
              <a:xfrm>
                <a:off x="374683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02B9C10-3941-4019-99A8-5E5D4BB87F81}"/>
                  </a:ext>
                </a:extLst>
              </p:cNvPr>
              <p:cNvCxnSpPr/>
              <p:nvPr/>
            </p:nvCxnSpPr>
            <p:spPr>
              <a:xfrm>
                <a:off x="452803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83656EC-E4E3-43D0-BBC6-A0D3598D4180}"/>
                  </a:ext>
                </a:extLst>
              </p:cNvPr>
              <p:cNvCxnSpPr/>
              <p:nvPr/>
            </p:nvCxnSpPr>
            <p:spPr>
              <a:xfrm>
                <a:off x="530924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E957722-1D77-4138-A228-BAA9025FCB5E}"/>
                  </a:ext>
                </a:extLst>
              </p:cNvPr>
              <p:cNvCxnSpPr/>
              <p:nvPr/>
            </p:nvCxnSpPr>
            <p:spPr>
              <a:xfrm>
                <a:off x="6090451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6FD15F3-F690-47B7-ADF4-9ACBD5A9123F}"/>
                  </a:ext>
                </a:extLst>
              </p:cNvPr>
              <p:cNvCxnSpPr/>
              <p:nvPr/>
            </p:nvCxnSpPr>
            <p:spPr>
              <a:xfrm>
                <a:off x="6871657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C1714D7-54C5-4FA3-85AE-7D9E102EF1CA}"/>
                  </a:ext>
                </a:extLst>
              </p:cNvPr>
              <p:cNvCxnSpPr/>
              <p:nvPr/>
            </p:nvCxnSpPr>
            <p:spPr>
              <a:xfrm>
                <a:off x="7652863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4772B41-EB06-4788-83B7-3E5ACEF76197}"/>
                  </a:ext>
                </a:extLst>
              </p:cNvPr>
              <p:cNvCxnSpPr/>
              <p:nvPr/>
            </p:nvCxnSpPr>
            <p:spPr>
              <a:xfrm>
                <a:off x="8434069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98DA22D-3632-46B1-8BED-3C7B4EB734EC}"/>
                  </a:ext>
                </a:extLst>
              </p:cNvPr>
              <p:cNvCxnSpPr/>
              <p:nvPr/>
            </p:nvCxnSpPr>
            <p:spPr>
              <a:xfrm>
                <a:off x="9215275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0F296E0-5990-415F-9D5E-056C20231165}"/>
                  </a:ext>
                </a:extLst>
              </p:cNvPr>
              <p:cNvCxnSpPr/>
              <p:nvPr/>
            </p:nvCxnSpPr>
            <p:spPr>
              <a:xfrm>
                <a:off x="9996478" y="4688514"/>
                <a:ext cx="0" cy="284955"/>
              </a:xfrm>
              <a:prstGeom prst="line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E1F6A1-2F0E-4934-9CDC-7D3C6308D5F8}"/>
                </a:ext>
              </a:extLst>
            </p:cNvPr>
            <p:cNvSpPr txBox="1"/>
            <p:nvPr/>
          </p:nvSpPr>
          <p:spPr>
            <a:xfrm>
              <a:off x="2004632" y="5227333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285A20-66FF-4379-A0CF-D737D6D53153}"/>
                </a:ext>
              </a:extLst>
            </p:cNvPr>
            <p:cNvSpPr txBox="1"/>
            <p:nvPr/>
          </p:nvSpPr>
          <p:spPr>
            <a:xfrm>
              <a:off x="2799589" y="5224812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6420A0B-4E1B-4EE9-B9C9-AFCD44B090CD}"/>
                </a:ext>
              </a:extLst>
            </p:cNvPr>
            <p:cNvSpPr txBox="1"/>
            <p:nvPr/>
          </p:nvSpPr>
          <p:spPr>
            <a:xfrm>
              <a:off x="3594545" y="5224812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1CD14C-DC63-41C4-A6E7-65E2DFCB581E}"/>
                </a:ext>
              </a:extLst>
            </p:cNvPr>
            <p:cNvSpPr txBox="1"/>
            <p:nvPr/>
          </p:nvSpPr>
          <p:spPr>
            <a:xfrm>
              <a:off x="4389502" y="5224812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E39D2A4-48BD-4127-81EB-F957F586EE24}"/>
                </a:ext>
              </a:extLst>
            </p:cNvPr>
            <p:cNvSpPr txBox="1"/>
            <p:nvPr/>
          </p:nvSpPr>
          <p:spPr>
            <a:xfrm>
              <a:off x="5141151" y="5213523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BB903CC-C1F1-4969-AF77-988234606526}"/>
                </a:ext>
              </a:extLst>
            </p:cNvPr>
            <p:cNvSpPr txBox="1"/>
            <p:nvPr/>
          </p:nvSpPr>
          <p:spPr>
            <a:xfrm>
              <a:off x="5923542" y="5198197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FD3CCC7-F1CC-4DFA-BC57-2F58FE887B6C}"/>
                </a:ext>
              </a:extLst>
            </p:cNvPr>
            <p:cNvSpPr txBox="1"/>
            <p:nvPr/>
          </p:nvSpPr>
          <p:spPr>
            <a:xfrm>
              <a:off x="7507080" y="5198197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7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B30E2B0-120A-41B4-A258-5DD6958CC9FB}"/>
                </a:ext>
              </a:extLst>
            </p:cNvPr>
            <p:cNvSpPr txBox="1"/>
            <p:nvPr/>
          </p:nvSpPr>
          <p:spPr>
            <a:xfrm>
              <a:off x="6707350" y="5213523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6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E387F97-85FB-461B-878F-45F8296F00BA}"/>
                </a:ext>
              </a:extLst>
            </p:cNvPr>
            <p:cNvSpPr txBox="1"/>
            <p:nvPr/>
          </p:nvSpPr>
          <p:spPr>
            <a:xfrm>
              <a:off x="8273549" y="5198197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1D88E88-6A12-447A-8F60-164543FCC42E}"/>
                </a:ext>
              </a:extLst>
            </p:cNvPr>
            <p:cNvSpPr txBox="1"/>
            <p:nvPr/>
          </p:nvSpPr>
          <p:spPr>
            <a:xfrm>
              <a:off x="9072627" y="5199879"/>
              <a:ext cx="359579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E16C6EB-62A1-4FB0-A9BD-8E46FF2B2350}"/>
                </a:ext>
              </a:extLst>
            </p:cNvPr>
            <p:cNvSpPr txBox="1"/>
            <p:nvPr/>
          </p:nvSpPr>
          <p:spPr>
            <a:xfrm>
              <a:off x="9754552" y="5198197"/>
              <a:ext cx="508027" cy="59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10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B2A2FD7-AE64-409F-B875-E4CD05089449}"/>
              </a:ext>
            </a:extLst>
          </p:cNvPr>
          <p:cNvSpPr txBox="1"/>
          <p:nvPr/>
        </p:nvSpPr>
        <p:spPr>
          <a:xfrm>
            <a:off x="1654466" y="466055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</a:t>
            </a:r>
            <a:endParaRPr lang="en-US" sz="2800" b="1" dirty="0">
              <a:solidFill>
                <a:srgbClr val="92428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13EC2367-2147-4121-A423-0101F48ECD9B}"/>
              </a:ext>
            </a:extLst>
          </p:cNvPr>
          <p:cNvSpPr/>
          <p:nvPr/>
        </p:nvSpPr>
        <p:spPr>
          <a:xfrm rot="3028997" flipH="1">
            <a:off x="7540830" y="4797151"/>
            <a:ext cx="993703" cy="1038887"/>
          </a:xfrm>
          <a:prstGeom prst="arc">
            <a:avLst>
              <a:gd name="adj1" fmla="val 16200000"/>
              <a:gd name="adj2" fmla="val 894557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97F3E5-553B-4D06-897A-3172F1E3ACF4}"/>
              </a:ext>
            </a:extLst>
          </p:cNvPr>
          <p:cNvSpPr txBox="1"/>
          <p:nvPr/>
        </p:nvSpPr>
        <p:spPr>
          <a:xfrm>
            <a:off x="4820689" y="4676198"/>
            <a:ext cx="553846" cy="598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ED7B6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จบ</a:t>
            </a:r>
            <a:endParaRPr lang="en-US" sz="2800" b="1" dirty="0">
              <a:solidFill>
                <a:srgbClr val="ED7B6B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CDFB0A7-86D3-4F70-B3CF-400D1F088943}"/>
              </a:ext>
            </a:extLst>
          </p:cNvPr>
          <p:cNvCxnSpPr>
            <a:cxnSpLocks/>
          </p:cNvCxnSpPr>
          <p:nvPr/>
        </p:nvCxnSpPr>
        <p:spPr>
          <a:xfrm>
            <a:off x="2184421" y="5967238"/>
            <a:ext cx="3136519" cy="0"/>
          </a:xfrm>
          <a:prstGeom prst="straightConnector1">
            <a:avLst/>
          </a:prstGeom>
          <a:ln w="88900" cap="rnd">
            <a:solidFill>
              <a:srgbClr val="23AD97"/>
            </a:solidFill>
            <a:prstDash val="solid"/>
            <a:round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23A637B-6FDB-40D9-8884-8E66D07054AD}"/>
              </a:ext>
            </a:extLst>
          </p:cNvPr>
          <p:cNvGrpSpPr/>
          <p:nvPr/>
        </p:nvGrpSpPr>
        <p:grpSpPr>
          <a:xfrm>
            <a:off x="2940000" y="5703553"/>
            <a:ext cx="1597538" cy="584775"/>
            <a:chOff x="4472506" y="5844427"/>
            <a:chExt cx="1397305" cy="511480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61975359-8C31-4281-B321-4EA4FC79E822}"/>
                </a:ext>
              </a:extLst>
            </p:cNvPr>
            <p:cNvSpPr/>
            <p:nvPr/>
          </p:nvSpPr>
          <p:spPr>
            <a:xfrm>
              <a:off x="4472506" y="5862554"/>
              <a:ext cx="1397305" cy="420021"/>
            </a:xfrm>
            <a:prstGeom prst="roundRect">
              <a:avLst>
                <a:gd name="adj" fmla="val 50000"/>
              </a:avLst>
            </a:prstGeom>
            <a:solidFill>
              <a:srgbClr val="23AD97"/>
            </a:solidFill>
            <a:ln>
              <a:noFill/>
              <a:prstDash val="dash"/>
            </a:ln>
            <a:effectLst>
              <a:outerShdw dist="38100" dir="5400000" algn="tl" rotWithShape="0">
                <a:srgbClr val="55355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5EB6AC-3661-4BA3-9730-EFC3E1908FC6}"/>
                </a:ext>
              </a:extLst>
            </p:cNvPr>
            <p:cNvSpPr txBox="1"/>
            <p:nvPr/>
          </p:nvSpPr>
          <p:spPr>
            <a:xfrm>
              <a:off x="4690836" y="5844427"/>
              <a:ext cx="966317" cy="51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 หน่วย</a:t>
              </a:r>
              <a:endPara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89" name="Arc 88">
            <a:extLst>
              <a:ext uri="{FF2B5EF4-FFF2-40B4-BE49-F238E27FC236}">
                <a16:creationId xmlns:a16="http://schemas.microsoft.com/office/drawing/2014/main" id="{F15CC7B9-8CAB-4F02-9BFD-378F02639E59}"/>
              </a:ext>
            </a:extLst>
          </p:cNvPr>
          <p:cNvSpPr/>
          <p:nvPr/>
        </p:nvSpPr>
        <p:spPr>
          <a:xfrm rot="3028997" flipH="1">
            <a:off x="6759625" y="4797151"/>
            <a:ext cx="993703" cy="1038887"/>
          </a:xfrm>
          <a:prstGeom prst="arc">
            <a:avLst>
              <a:gd name="adj1" fmla="val 16200000"/>
              <a:gd name="adj2" fmla="val 894557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FD9F7023-CE09-44B9-BE29-729EABE9DB44}"/>
              </a:ext>
            </a:extLst>
          </p:cNvPr>
          <p:cNvSpPr/>
          <p:nvPr/>
        </p:nvSpPr>
        <p:spPr>
          <a:xfrm rot="3028997" flipH="1">
            <a:off x="5968318" y="4797151"/>
            <a:ext cx="993703" cy="1038887"/>
          </a:xfrm>
          <a:prstGeom prst="arc">
            <a:avLst>
              <a:gd name="adj1" fmla="val 16200000"/>
              <a:gd name="adj2" fmla="val 894557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A99A0720-E3A6-4109-99E7-D8972ED536CC}"/>
              </a:ext>
            </a:extLst>
          </p:cNvPr>
          <p:cNvSpPr/>
          <p:nvPr/>
        </p:nvSpPr>
        <p:spPr>
          <a:xfrm rot="3028997" flipH="1">
            <a:off x="5187377" y="4797150"/>
            <a:ext cx="993703" cy="1038887"/>
          </a:xfrm>
          <a:prstGeom prst="arc">
            <a:avLst>
              <a:gd name="adj1" fmla="val 16200000"/>
              <a:gd name="adj2" fmla="val 894557"/>
            </a:avLst>
          </a:prstGeom>
          <a:ln w="31750" cap="rnd">
            <a:solidFill>
              <a:srgbClr val="ED7B6B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6D9BF7D0-72EF-4F0B-9CD1-4FA217ECD330}"/>
              </a:ext>
            </a:extLst>
          </p:cNvPr>
          <p:cNvSpPr/>
          <p:nvPr/>
        </p:nvSpPr>
        <p:spPr>
          <a:xfrm rot="18657938">
            <a:off x="1816265" y="3306124"/>
            <a:ext cx="8091989" cy="9660707"/>
          </a:xfrm>
          <a:prstGeom prst="arc">
            <a:avLst>
              <a:gd name="adj1" fmla="val 16159365"/>
              <a:gd name="adj2" fmla="val 21523504"/>
            </a:avLst>
          </a:prstGeom>
          <a:ln w="31750" cap="rnd">
            <a:solidFill>
              <a:srgbClr val="924286"/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31DDE76-6C7C-44C9-AC52-2F7751662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0580B16-1417-4544-8C9E-E221496655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AF346B1-79D9-42FE-81E3-087B880A87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28" y="1053275"/>
            <a:ext cx="10393545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75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3" grpId="0" animBg="1"/>
      <p:bldP spid="84" grpId="0"/>
      <p:bldP spid="89" grpId="0" animBg="1"/>
      <p:bldP spid="90" grpId="0" animBg="1"/>
      <p:bldP spid="91" grpId="0" animBg="1"/>
      <p:bldP spid="7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explaination">
            <a:extLst>
              <a:ext uri="{FF2B5EF4-FFF2-40B4-BE49-F238E27FC236}">
                <a16:creationId xmlns:a16="http://schemas.microsoft.com/office/drawing/2014/main" id="{0E431D5B-B4F3-4C4F-AD96-554C872558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3"/>
            <a:ext cx="1105468" cy="4846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63B50AF-6050-4554-8B94-70B112987E81}"/>
              </a:ext>
            </a:extLst>
          </p:cNvPr>
          <p:cNvGrpSpPr/>
          <p:nvPr/>
        </p:nvGrpSpPr>
        <p:grpSpPr>
          <a:xfrm>
            <a:off x="2035676" y="2983069"/>
            <a:ext cx="7670021" cy="748164"/>
            <a:chOff x="2035676" y="2481301"/>
            <a:chExt cx="7670021" cy="74816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1B8CED2-CB04-462E-97A1-E5485B177A19}"/>
                </a:ext>
              </a:extLst>
            </p:cNvPr>
            <p:cNvSpPr/>
            <p:nvPr/>
          </p:nvSpPr>
          <p:spPr>
            <a:xfrm>
              <a:off x="2035676" y="2523617"/>
              <a:ext cx="7670021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4ED2A7A-2091-4CDA-BFCF-F602AC515A72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2B1260-D8EF-4C99-A064-909386AD28D5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821C97-12E7-4836-AEC6-2EEBD6E45D3D}"/>
                </a:ext>
              </a:extLst>
            </p:cNvPr>
            <p:cNvSpPr/>
            <p:nvPr/>
          </p:nvSpPr>
          <p:spPr>
            <a:xfrm>
              <a:off x="2691132" y="2521579"/>
              <a:ext cx="4243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50 คน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9C95DE-53D0-46F0-9D55-0A9E19F2EA31}"/>
              </a:ext>
            </a:extLst>
          </p:cNvPr>
          <p:cNvGrpSpPr/>
          <p:nvPr/>
        </p:nvGrpSpPr>
        <p:grpSpPr>
          <a:xfrm>
            <a:off x="2035677" y="3776913"/>
            <a:ext cx="7670020" cy="739594"/>
            <a:chOff x="2035677" y="3275145"/>
            <a:chExt cx="7670020" cy="73959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6F61E5F-BB9A-4F8B-955C-58DCCC6AB968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2B68EB3-419C-4A4C-B4E0-D92E6FFD6B39}"/>
                </a:ext>
              </a:extLst>
            </p:cNvPr>
            <p:cNvSpPr/>
            <p:nvPr/>
          </p:nvSpPr>
          <p:spPr>
            <a:xfrm>
              <a:off x="2035677" y="3319630"/>
              <a:ext cx="7670020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5B63F5A-2848-44D9-91A4-DAEBD2D1FB58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07A8E7-6019-4932-B14B-BCB507970C9E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EB6ACE-E637-4192-82A3-4F7620CC43BD}"/>
                </a:ext>
              </a:extLst>
            </p:cNvPr>
            <p:cNvSpPr/>
            <p:nvPr/>
          </p:nvSpPr>
          <p:spPr>
            <a:xfrm>
              <a:off x="2691132" y="3306853"/>
              <a:ext cx="4145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52 คน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CB4438-A589-4F47-AC1B-F68B68EA92AC}"/>
              </a:ext>
            </a:extLst>
          </p:cNvPr>
          <p:cNvGrpSpPr/>
          <p:nvPr/>
        </p:nvGrpSpPr>
        <p:grpSpPr>
          <a:xfrm>
            <a:off x="2035676" y="4574387"/>
            <a:ext cx="7670019" cy="757531"/>
            <a:chOff x="2035676" y="4072619"/>
            <a:chExt cx="7670019" cy="7575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08D9759-28D9-4E9F-BF85-FFFADF0A55D3}"/>
                </a:ext>
              </a:extLst>
            </p:cNvPr>
            <p:cNvSpPr/>
            <p:nvPr/>
          </p:nvSpPr>
          <p:spPr>
            <a:xfrm>
              <a:off x="2035676" y="4115643"/>
              <a:ext cx="7670019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3842E1C-DE29-472A-B2DF-8A28CCDC46DE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6A72BC-BD9E-442B-B665-8C7A2E99524A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7AE20C-C6D9-4CBD-A7B8-B6F10A34D5A7}"/>
                </a:ext>
              </a:extLst>
            </p:cNvPr>
            <p:cNvSpPr/>
            <p:nvPr/>
          </p:nvSpPr>
          <p:spPr>
            <a:xfrm>
              <a:off x="2691131" y="4122264"/>
              <a:ext cx="45195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60 คน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831EB8-CB43-4DFA-84BB-903ADD040891}"/>
              </a:ext>
            </a:extLst>
          </p:cNvPr>
          <p:cNvGrpSpPr/>
          <p:nvPr/>
        </p:nvGrpSpPr>
        <p:grpSpPr>
          <a:xfrm>
            <a:off x="2035677" y="5368175"/>
            <a:ext cx="7670018" cy="732267"/>
            <a:chOff x="2035677" y="4866407"/>
            <a:chExt cx="7670018" cy="73226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FEE38B7-A7CA-43D5-B45F-BFCC4A04134C}"/>
                </a:ext>
              </a:extLst>
            </p:cNvPr>
            <p:cNvSpPr/>
            <p:nvPr/>
          </p:nvSpPr>
          <p:spPr>
            <a:xfrm>
              <a:off x="2035677" y="4911655"/>
              <a:ext cx="767001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2AF492D-9FFE-4E1F-B161-DDDF19D8C5F6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D9DA0E-C965-4DB8-8B14-5EE28E30B81D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6B3125-48EF-4170-8052-F04E0D021A98}"/>
                </a:ext>
              </a:extLst>
            </p:cNvPr>
            <p:cNvSpPr/>
            <p:nvPr/>
          </p:nvSpPr>
          <p:spPr>
            <a:xfrm>
              <a:off x="2691131" y="4890788"/>
              <a:ext cx="47546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64 คน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E09507-49F8-4227-B617-721B14FBF162}"/>
              </a:ext>
            </a:extLst>
          </p:cNvPr>
          <p:cNvGrpSpPr/>
          <p:nvPr/>
        </p:nvGrpSpPr>
        <p:grpSpPr>
          <a:xfrm>
            <a:off x="2035677" y="2983069"/>
            <a:ext cx="7670022" cy="748164"/>
            <a:chOff x="2035677" y="2481301"/>
            <a:chExt cx="7670022" cy="74816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4D8F422-467F-49DB-9F1B-E415DD2BBDBA}"/>
                </a:ext>
              </a:extLst>
            </p:cNvPr>
            <p:cNvSpPr/>
            <p:nvPr/>
          </p:nvSpPr>
          <p:spPr>
            <a:xfrm>
              <a:off x="2035677" y="2523617"/>
              <a:ext cx="767002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A1721C6-5DC3-4F8D-BA32-E5E8322EB5E4}"/>
                </a:ext>
              </a:extLst>
            </p:cNvPr>
            <p:cNvSpPr/>
            <p:nvPr/>
          </p:nvSpPr>
          <p:spPr>
            <a:xfrm>
              <a:off x="2100753" y="256757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6A5A3E-9A65-419A-804D-8727361A4EEC}"/>
                </a:ext>
              </a:extLst>
            </p:cNvPr>
            <p:cNvSpPr/>
            <p:nvPr/>
          </p:nvSpPr>
          <p:spPr>
            <a:xfrm>
              <a:off x="2142452" y="2481301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1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DF675-183F-4812-9640-8AC6FE73C6FF}"/>
                </a:ext>
              </a:extLst>
            </p:cNvPr>
            <p:cNvSpPr/>
            <p:nvPr/>
          </p:nvSpPr>
          <p:spPr>
            <a:xfrm>
              <a:off x="2691132" y="2521579"/>
              <a:ext cx="48983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50 คน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932B00-6009-4B2B-93BF-C6909751C667}"/>
              </a:ext>
            </a:extLst>
          </p:cNvPr>
          <p:cNvGrpSpPr/>
          <p:nvPr/>
        </p:nvGrpSpPr>
        <p:grpSpPr>
          <a:xfrm>
            <a:off x="2035676" y="3776913"/>
            <a:ext cx="7670023" cy="737417"/>
            <a:chOff x="2035676" y="3275145"/>
            <a:chExt cx="7670023" cy="73741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3B0CDE5-88D7-485B-B379-80EFDADA92FA}"/>
                </a:ext>
              </a:extLst>
            </p:cNvPr>
            <p:cNvSpPr/>
            <p:nvPr/>
          </p:nvSpPr>
          <p:spPr>
            <a:xfrm>
              <a:off x="2035677" y="3298435"/>
              <a:ext cx="6723298" cy="59290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D0B555F-7B14-4D79-B091-80BD59120970}"/>
                </a:ext>
              </a:extLst>
            </p:cNvPr>
            <p:cNvSpPr/>
            <p:nvPr/>
          </p:nvSpPr>
          <p:spPr>
            <a:xfrm>
              <a:off x="2035676" y="3319630"/>
              <a:ext cx="7670023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E4951B6-F206-4592-970B-29B3759C93F0}"/>
                </a:ext>
              </a:extLst>
            </p:cNvPr>
            <p:cNvSpPr/>
            <p:nvPr/>
          </p:nvSpPr>
          <p:spPr>
            <a:xfrm>
              <a:off x="2100753" y="3361422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33EF31A-B3E6-4A29-B756-325845A66E70}"/>
                </a:ext>
              </a:extLst>
            </p:cNvPr>
            <p:cNvSpPr/>
            <p:nvPr/>
          </p:nvSpPr>
          <p:spPr>
            <a:xfrm>
              <a:off x="2142452" y="3275145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2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1B8880-F731-43B4-9767-B113A32140E4}"/>
                </a:ext>
              </a:extLst>
            </p:cNvPr>
            <p:cNvSpPr/>
            <p:nvPr/>
          </p:nvSpPr>
          <p:spPr>
            <a:xfrm>
              <a:off x="2691131" y="3304676"/>
              <a:ext cx="43628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52 คน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858420-A5B9-43FC-86BF-4EBFC0F9B670}"/>
              </a:ext>
            </a:extLst>
          </p:cNvPr>
          <p:cNvGrpSpPr/>
          <p:nvPr/>
        </p:nvGrpSpPr>
        <p:grpSpPr>
          <a:xfrm>
            <a:off x="2035677" y="4574387"/>
            <a:ext cx="7670024" cy="762248"/>
            <a:chOff x="2035677" y="4072619"/>
            <a:chExt cx="7670024" cy="76224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BEE8BFE-CCBA-4096-A159-6C9C812E08FE}"/>
                </a:ext>
              </a:extLst>
            </p:cNvPr>
            <p:cNvSpPr/>
            <p:nvPr/>
          </p:nvSpPr>
          <p:spPr>
            <a:xfrm>
              <a:off x="2035677" y="4115643"/>
              <a:ext cx="7670024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69067AF-FEEE-4D4B-AF54-DEB08D82C0DA}"/>
                </a:ext>
              </a:extLst>
            </p:cNvPr>
            <p:cNvSpPr/>
            <p:nvPr/>
          </p:nvSpPr>
          <p:spPr>
            <a:xfrm>
              <a:off x="2100753" y="415889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644AE2-4447-4FF8-8A8F-B40DAE04AE89}"/>
                </a:ext>
              </a:extLst>
            </p:cNvPr>
            <p:cNvSpPr/>
            <p:nvPr/>
          </p:nvSpPr>
          <p:spPr>
            <a:xfrm>
              <a:off x="2142452" y="4072619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en-US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3</a:t>
              </a: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AD480A6-24AB-4151-9121-43497953547B}"/>
                </a:ext>
              </a:extLst>
            </p:cNvPr>
            <p:cNvSpPr/>
            <p:nvPr/>
          </p:nvSpPr>
          <p:spPr>
            <a:xfrm>
              <a:off x="2691131" y="4126981"/>
              <a:ext cx="50551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60 คน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69DB47-409A-4CC1-A75C-C9CE85DA6C96}"/>
              </a:ext>
            </a:extLst>
          </p:cNvPr>
          <p:cNvGrpSpPr/>
          <p:nvPr/>
        </p:nvGrpSpPr>
        <p:grpSpPr>
          <a:xfrm>
            <a:off x="2035676" y="5368175"/>
            <a:ext cx="7670025" cy="732630"/>
            <a:chOff x="2035676" y="4866407"/>
            <a:chExt cx="7670025" cy="73263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B191C64-49C6-4673-A26F-35A1640293CF}"/>
                </a:ext>
              </a:extLst>
            </p:cNvPr>
            <p:cNvSpPr/>
            <p:nvPr/>
          </p:nvSpPr>
          <p:spPr>
            <a:xfrm>
              <a:off x="2035676" y="4911655"/>
              <a:ext cx="767002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3D45D72-0E83-4751-88F9-F8CEF0DACC61}"/>
                </a:ext>
              </a:extLst>
            </p:cNvPr>
            <p:cNvSpPr/>
            <p:nvPr/>
          </p:nvSpPr>
          <p:spPr>
            <a:xfrm>
              <a:off x="2100753" y="4952684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1AB3504-5270-4A3D-AB47-1DE6FB4CEE3D}"/>
                </a:ext>
              </a:extLst>
            </p:cNvPr>
            <p:cNvSpPr/>
            <p:nvPr/>
          </p:nvSpPr>
          <p:spPr>
            <a:xfrm>
              <a:off x="2142452" y="4866407"/>
              <a:ext cx="7860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17170" algn="dec"/>
                  <a:tab pos="342900" algn="l"/>
                  <a:tab pos="571500" algn="l"/>
                  <a:tab pos="800100" algn="l"/>
                  <a:tab pos="3543300" algn="l"/>
                  <a:tab pos="3771900" algn="l"/>
                  <a:tab pos="4000500" algn="l"/>
                </a:tabLst>
              </a:pPr>
              <a:r>
                <a:rPr lang="th-TH" sz="4000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4.</a:t>
              </a:r>
              <a:endParaRPr lang="en-US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670BD7C-259C-4763-AB74-124B7A83A993}"/>
                </a:ext>
              </a:extLst>
            </p:cNvPr>
            <p:cNvSpPr/>
            <p:nvPr/>
          </p:nvSpPr>
          <p:spPr>
            <a:xfrm>
              <a:off x="2691132" y="4891151"/>
              <a:ext cx="4519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spcAft>
                  <a:spcPts val="1000"/>
                </a:spcAft>
              </a:pPr>
              <a:r>
                <a:rPr lang="en-US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64 คน</a:t>
              </a:r>
              <a:endParaRPr lang="th-TH" sz="40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0B3A3DB-9970-41A6-905A-DB32E03CC562}"/>
              </a:ext>
            </a:extLst>
          </p:cNvPr>
          <p:cNvSpPr/>
          <p:nvPr/>
        </p:nvSpPr>
        <p:spPr>
          <a:xfrm>
            <a:off x="1170606" y="857850"/>
            <a:ext cx="10659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10.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ครูมีปากกาน้ำเงิน 236 ด้าม ปากกาสีแดง 214 ด้าม และปากกาสีดำ  </a:t>
            </a:r>
          </a:p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150 ด้าม ถ้านำปากกาทั้งหมดมารวมกันแล้วแจกนักเรียนคนละ</a:t>
            </a:r>
          </a:p>
          <a:p>
            <a:pPr>
              <a:tabLst>
                <a:tab pos="217170" algn="dec"/>
                <a:tab pos="342900" algn="l"/>
                <a:tab pos="571500" algn="l"/>
                <a:tab pos="800100" algn="l"/>
                <a:tab pos="3543300" algn="l"/>
                <a:tab pos="3771900" algn="l"/>
                <a:tab pos="4000500" algn="l"/>
              </a:tabLst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12 ด้าม ครูจะแจกให้นักเรียนได้ทั้งหมดกี่คน</a:t>
            </a:r>
            <a:endParaRPr lang="en-US" sz="40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54" name="Picture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810B209-7241-45B7-8218-F7B99CE51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A45636B-0DF6-4375-8E07-F6D106B8A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3992F80-908B-442C-9BA5-36C92DFF93F1}"/>
              </a:ext>
            </a:extLst>
          </p:cNvPr>
          <p:cNvGrpSpPr/>
          <p:nvPr/>
        </p:nvGrpSpPr>
        <p:grpSpPr>
          <a:xfrm>
            <a:off x="1587771" y="7018112"/>
            <a:ext cx="9343477" cy="4333874"/>
            <a:chOff x="1542902" y="4187299"/>
            <a:chExt cx="934347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83EA476-3134-4F2D-98FA-FB609E6A13A7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F4628CF-D5D0-413D-AC77-5F4218FC0ABB}"/>
                </a:ext>
              </a:extLst>
            </p:cNvPr>
            <p:cNvSpPr/>
            <p:nvPr/>
          </p:nvSpPr>
          <p:spPr>
            <a:xfrm>
              <a:off x="1879484" y="4600189"/>
              <a:ext cx="8321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1. 50 คน</a:t>
              </a:r>
              <a:endParaRPr lang="en-US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D05B636-1B17-4129-8CB1-C393A12D907F}"/>
                </a:ext>
              </a:extLst>
            </p:cNvPr>
            <p:cNvSpPr/>
            <p:nvPr/>
          </p:nvSpPr>
          <p:spPr>
            <a:xfrm>
              <a:off x="2565045" y="5061854"/>
              <a:ext cx="8321334" cy="2436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ครูจะแจกให้นักเรียนได้ทั้งหมด	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(236 + 214 + 150) ÷ 1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2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			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=	[(236 + 214) + 150] ÷ 1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2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			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=	(450 + 150) ÷ 12</a:t>
              </a:r>
              <a:b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</a:b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                           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=	600 ÷ 12						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	</a:t>
              </a:r>
              <a:r>
                <a:rPr lang="en-US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=	50  </a:t>
              </a:r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คน</a:t>
              </a:r>
              <a:endParaRPr lang="en-US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r>
                <a:rPr lang="th-TH" sz="2400" dirty="0"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ดังนั้น คำตอบ คือ ข้อ 1.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3" name="close">
            <a:extLst>
              <a:ext uri="{FF2B5EF4-FFF2-40B4-BE49-F238E27FC236}">
                <a16:creationId xmlns:a16="http://schemas.microsoft.com/office/drawing/2014/main" id="{AC476C68-2C0E-4906-A193-AE939C7633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58000"/>
            <a:ext cx="556740" cy="5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83356 L -1.45833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1.45833E-6 -0.8335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417458" y="1577671"/>
            <a:ext cx="3357084" cy="34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3A1104E5-F003-4674-86A5-8730B6AAE5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A8953E-0A41-448A-AAC6-60BAC26960FF}"/>
              </a:ext>
            </a:extLst>
          </p:cNvPr>
          <p:cNvGrpSpPr/>
          <p:nvPr/>
        </p:nvGrpSpPr>
        <p:grpSpPr>
          <a:xfrm>
            <a:off x="1135339" y="3949422"/>
            <a:ext cx="9921322" cy="1849296"/>
            <a:chOff x="1135339" y="3949422"/>
            <a:chExt cx="9921322" cy="184929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032F594-DEA5-478D-8A84-F450E8C3DEB8}"/>
                </a:ext>
              </a:extLst>
            </p:cNvPr>
            <p:cNvSpPr/>
            <p:nvPr/>
          </p:nvSpPr>
          <p:spPr>
            <a:xfrm>
              <a:off x="1135339" y="3949422"/>
              <a:ext cx="9921322" cy="1849296"/>
            </a:xfrm>
            <a:prstGeom prst="roundRect">
              <a:avLst>
                <a:gd name="adj" fmla="val 7459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DBDD8C-5181-B4BA-D510-F07F2CECF620}"/>
                </a:ext>
              </a:extLst>
            </p:cNvPr>
            <p:cNvSpPr txBox="1"/>
            <p:nvPr/>
          </p:nvSpPr>
          <p:spPr>
            <a:xfrm>
              <a:off x="1650443" y="4286051"/>
              <a:ext cx="889111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C8C79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5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C8C79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× </a:t>
              </a:r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C8C79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4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=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24286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4 + 4 + 4 + 4</a:t>
              </a:r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24286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24286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+ 4</a:t>
              </a:r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24286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</a:t>
              </a:r>
              <a:r>
                <a:rPr lang="en-US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20</a:t>
              </a:r>
            </a:p>
            <a:p>
              <a:r>
                <a:rPr lang="en-US" sz="40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C8C79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× 16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=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24286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rPr>
                <a:t>16 + 16 + 16 + 16 + 16 + 16 + 16 + 16 </a:t>
              </a:r>
              <a:r>
                <a:rPr lang="en-US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128 </a:t>
              </a:r>
            </a:p>
          </p:txBody>
        </p:sp>
      </p:grp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9B74102B-83B2-4281-B009-7769C5F8276C}"/>
              </a:ext>
            </a:extLst>
          </p:cNvPr>
          <p:cNvSpPr/>
          <p:nvPr/>
        </p:nvSpPr>
        <p:spPr>
          <a:xfrm rot="5400000">
            <a:off x="1130506" y="-974312"/>
            <a:ext cx="584769" cy="28457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D7B6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665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ECB1B7-0EFA-44E9-AC83-2281CB6475CB}"/>
              </a:ext>
            </a:extLst>
          </p:cNvPr>
          <p:cNvSpPr txBox="1"/>
          <p:nvPr/>
        </p:nvSpPr>
        <p:spPr>
          <a:xfrm>
            <a:off x="847415" y="194162"/>
            <a:ext cx="18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ควรรู้ก่อนเรียน</a:t>
            </a:r>
            <a:endParaRPr lang="en-US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60B96E-715B-4689-9D7E-6BFF13C6DFC0}"/>
              </a:ext>
            </a:extLst>
          </p:cNvPr>
          <p:cNvSpPr/>
          <p:nvPr/>
        </p:nvSpPr>
        <p:spPr>
          <a:xfrm>
            <a:off x="136585" y="118217"/>
            <a:ext cx="660720" cy="660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7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C4AE197-2A4D-4004-A3A4-81FA8D93D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6" y="202590"/>
            <a:ext cx="432838" cy="4726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2F90B3-79E7-4959-AB54-894A3070CB08}"/>
              </a:ext>
            </a:extLst>
          </p:cNvPr>
          <p:cNvGrpSpPr/>
          <p:nvPr/>
        </p:nvGrpSpPr>
        <p:grpSpPr>
          <a:xfrm>
            <a:off x="943349" y="2043875"/>
            <a:ext cx="2420337" cy="584775"/>
            <a:chOff x="943349" y="2043875"/>
            <a:chExt cx="2420337" cy="58477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620A8A2-E37F-4A29-8A99-29D1E7A3E1D3}"/>
                </a:ext>
              </a:extLst>
            </p:cNvPr>
            <p:cNvSpPr/>
            <p:nvPr/>
          </p:nvSpPr>
          <p:spPr>
            <a:xfrm>
              <a:off x="943349" y="2053400"/>
              <a:ext cx="2420337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AC6E74-237C-47B2-921D-CDFC3B0D2832}"/>
                </a:ext>
              </a:extLst>
            </p:cNvPr>
            <p:cNvSpPr txBox="1"/>
            <p:nvPr/>
          </p:nvSpPr>
          <p:spPr>
            <a:xfrm>
              <a:off x="1088138" y="2043875"/>
              <a:ext cx="21884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การคูณจำนวนนับ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8C7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86034-5625-4868-B73C-D4C1A9C540EA}"/>
              </a:ext>
            </a:extLst>
          </p:cNvPr>
          <p:cNvGrpSpPr/>
          <p:nvPr/>
        </p:nvGrpSpPr>
        <p:grpSpPr>
          <a:xfrm>
            <a:off x="1087016" y="2758782"/>
            <a:ext cx="9972602" cy="1119883"/>
            <a:chOff x="1087016" y="2758782"/>
            <a:chExt cx="9972602" cy="11198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561DCC-4D44-4061-B62F-501734FA9776}"/>
                </a:ext>
              </a:extLst>
            </p:cNvPr>
            <p:cNvSpPr txBox="1"/>
            <p:nvPr/>
          </p:nvSpPr>
          <p:spPr>
            <a:xfrm>
              <a:off x="1087016" y="2758782"/>
              <a:ext cx="997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การหาผลคูณของจำนวนนับ สามารถหาได้จากการบวกจำนวนนั้นเพิ่มขึ้นครั้งละเท่า ๆ กัน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11011C-2177-486C-BB10-B22EA8E79013}"/>
                </a:ext>
              </a:extLst>
            </p:cNvPr>
            <p:cNvSpPr txBox="1"/>
            <p:nvPr/>
          </p:nvSpPr>
          <p:spPr>
            <a:xfrm>
              <a:off x="1087016" y="3293890"/>
              <a:ext cx="5966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</a:t>
              </a:r>
              <a:endParaRPr lang="en-US" sz="32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1" name="Picture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13181D-0A5A-4D93-A7A6-3434B12FE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C569D85-4DA1-4ADA-8B7A-6198B652EE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4D446B-D948-4483-A937-4C78E001D7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28" y="1053275"/>
            <a:ext cx="10393545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3F1790-FE8E-4662-A46C-A9FA4B5ED9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1489887F-BCF6-4B8A-94EB-DDD8039E38A2}"/>
              </a:ext>
            </a:extLst>
          </p:cNvPr>
          <p:cNvSpPr/>
          <p:nvPr/>
        </p:nvSpPr>
        <p:spPr>
          <a:xfrm rot="5400000">
            <a:off x="1130506" y="-974312"/>
            <a:ext cx="584769" cy="28457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D7B6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665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038956-9B4B-4F49-A6D0-3E5D2BCC99BD}"/>
              </a:ext>
            </a:extLst>
          </p:cNvPr>
          <p:cNvSpPr txBox="1"/>
          <p:nvPr/>
        </p:nvSpPr>
        <p:spPr>
          <a:xfrm>
            <a:off x="847415" y="194162"/>
            <a:ext cx="18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ควรรู้ก่อนเรียน</a:t>
            </a:r>
            <a:endParaRPr lang="en-US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17B8129-FEE9-4A18-9379-CDB78A39AA4F}"/>
              </a:ext>
            </a:extLst>
          </p:cNvPr>
          <p:cNvSpPr/>
          <p:nvPr/>
        </p:nvSpPr>
        <p:spPr>
          <a:xfrm>
            <a:off x="136585" y="118217"/>
            <a:ext cx="660720" cy="660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7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B3402F5-41EB-4C02-B8B5-3D9DF549CC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6" y="202590"/>
            <a:ext cx="432838" cy="4726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00F0CFD-A7D1-41C4-8120-F9F49A6572CF}"/>
              </a:ext>
            </a:extLst>
          </p:cNvPr>
          <p:cNvGrpSpPr/>
          <p:nvPr/>
        </p:nvGrpSpPr>
        <p:grpSpPr>
          <a:xfrm>
            <a:off x="943349" y="2043875"/>
            <a:ext cx="2569672" cy="584775"/>
            <a:chOff x="943349" y="2043875"/>
            <a:chExt cx="2569672" cy="58477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1959137-E804-4514-B3F0-84502F10EF30}"/>
                </a:ext>
              </a:extLst>
            </p:cNvPr>
            <p:cNvSpPr/>
            <p:nvPr/>
          </p:nvSpPr>
          <p:spPr>
            <a:xfrm>
              <a:off x="943349" y="2053400"/>
              <a:ext cx="2569672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1226FC-E078-4D3A-8B95-020B7CA5D0F3}"/>
                </a:ext>
              </a:extLst>
            </p:cNvPr>
            <p:cNvSpPr txBox="1"/>
            <p:nvPr/>
          </p:nvSpPr>
          <p:spPr>
            <a:xfrm>
              <a:off x="1088138" y="2043875"/>
              <a:ext cx="2239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การหารจำนวนนับ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8C7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0F8D4DB-AF01-432E-9B0B-8415E8DE7207}"/>
              </a:ext>
            </a:extLst>
          </p:cNvPr>
          <p:cNvSpPr txBox="1"/>
          <p:nvPr/>
        </p:nvSpPr>
        <p:spPr>
          <a:xfrm>
            <a:off x="1087016" y="2758782"/>
            <a:ext cx="981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การหาผลหารของจำนวนนับ สามารถหาได้จากการหาจำนวนนั้นที่นำมาคูณกับตัวหารแล้วได้เท่ากับตัวตั้ง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6FC9CA-D5F0-44DE-BBAF-DC7A7730ADBE}"/>
              </a:ext>
            </a:extLst>
          </p:cNvPr>
          <p:cNvGrpSpPr/>
          <p:nvPr/>
        </p:nvGrpSpPr>
        <p:grpSpPr>
          <a:xfrm>
            <a:off x="1135339" y="4357129"/>
            <a:ext cx="9921322" cy="1849296"/>
            <a:chOff x="1135339" y="4357129"/>
            <a:chExt cx="9921322" cy="184929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5FF822B-AC97-4255-A981-3BEF48101074}"/>
                </a:ext>
              </a:extLst>
            </p:cNvPr>
            <p:cNvSpPr/>
            <p:nvPr/>
          </p:nvSpPr>
          <p:spPr>
            <a:xfrm>
              <a:off x="1135339" y="4357129"/>
              <a:ext cx="9921322" cy="1849296"/>
            </a:xfrm>
            <a:prstGeom prst="roundRect">
              <a:avLst>
                <a:gd name="adj" fmla="val 7459"/>
              </a:avLst>
            </a:prstGeom>
            <a:solidFill>
              <a:srgbClr val="E6E6E6">
                <a:alpha val="20000"/>
              </a:srgb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0E89F7-5A2B-4247-BA58-7BA568ED881A}"/>
                </a:ext>
              </a:extLst>
            </p:cNvPr>
            <p:cNvSpPr txBox="1"/>
            <p:nvPr/>
          </p:nvSpPr>
          <p:spPr>
            <a:xfrm>
              <a:off x="2165546" y="4609515"/>
              <a:ext cx="78609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18 </a:t>
              </a:r>
              <a:r>
                <a:rPr lang="en-US" sz="40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÷ </a:t>
              </a:r>
              <a:r>
                <a:rPr lang="th-TH" sz="40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6 </a:t>
              </a:r>
              <a:r>
                <a:rPr lang="th-TH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ต้องหาจำนวนที่</a:t>
              </a:r>
              <a:r>
                <a:rPr lang="th-TH" sz="4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คูณกับ 6 แล้วได้เท่ากับ 18</a:t>
              </a:r>
              <a:endParaRPr lang="en-US" sz="4000" b="1" dirty="0">
                <a:solidFill>
                  <a:srgbClr val="92428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289543-F553-4D34-859B-3CD797C7F234}"/>
                </a:ext>
              </a:extLst>
            </p:cNvPr>
            <p:cNvSpPr txBox="1"/>
            <p:nvPr/>
          </p:nvSpPr>
          <p:spPr>
            <a:xfrm>
              <a:off x="2165546" y="5306692"/>
              <a:ext cx="78609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rgbClr val="92428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นั่นคือ 3 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ดังนั้น </a:t>
              </a:r>
              <a:r>
                <a:rPr lang="th-TH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18 </a:t>
              </a:r>
              <a:r>
                <a:rPr lang="en-US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÷ </a:t>
              </a:r>
              <a:r>
                <a:rPr lang="th-TH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6 </a:t>
              </a:r>
              <a:r>
                <a:rPr lang="en-US" sz="40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= 3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3" name="Picture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EB76E9-8050-43EF-817D-EED57EAAE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8546982-562A-4069-8F5A-B8A05E536F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CC93F5-93DB-4A38-AFD4-5FF6E8230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28" y="1053275"/>
            <a:ext cx="10393545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69F17DD-582A-48B9-A885-8FAF1C50DA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F122B56-8466-40DF-B150-FACD559E5AEC}"/>
              </a:ext>
            </a:extLst>
          </p:cNvPr>
          <p:cNvSpPr/>
          <p:nvPr/>
        </p:nvSpPr>
        <p:spPr>
          <a:xfrm>
            <a:off x="390625" y="4050109"/>
            <a:ext cx="11410751" cy="2351833"/>
          </a:xfrm>
          <a:prstGeom prst="roundRect">
            <a:avLst>
              <a:gd name="adj" fmla="val 7459"/>
            </a:avLst>
          </a:prstGeom>
          <a:solidFill>
            <a:srgbClr val="E6E6E6">
              <a:alpha val="20000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C5A7E9-8E1A-47E9-8208-975779EEAEF8}"/>
              </a:ext>
            </a:extLst>
          </p:cNvPr>
          <p:cNvGrpSpPr/>
          <p:nvPr/>
        </p:nvGrpSpPr>
        <p:grpSpPr>
          <a:xfrm>
            <a:off x="1774052" y="1290339"/>
            <a:ext cx="2132001" cy="2041565"/>
            <a:chOff x="1774052" y="1290339"/>
            <a:chExt cx="2132001" cy="2041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A0A8056-69D5-CDB8-C563-4338F58F3979}"/>
                    </a:ext>
                  </a:extLst>
                </p:cNvPr>
                <p:cNvSpPr txBox="1"/>
                <p:nvPr/>
              </p:nvSpPr>
              <p:spPr>
                <a:xfrm>
                  <a:off x="1900435" y="2870239"/>
                  <a:ext cx="19303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อุณหภูมิสูงสุด 29 </a:t>
                  </a:r>
                  <a14:m>
                    <m:oMath xmlns:m="http://schemas.openxmlformats.org/officeDocument/2006/math">
                      <m:r>
                        <a:rPr lang="th-TH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℃</m:t>
                      </m:r>
                    </m:oMath>
                  </a14:m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A0A8056-69D5-CDB8-C563-4338F58F39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435" y="2870239"/>
                  <a:ext cx="193033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747" t="-10526" r="-443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4 ฤดูที่นิวยอร์ก ชีวิตเปลี่ยน อากาศเปลี่ยน ในเมืองที่วุ่นวาย แต่งดงาม">
              <a:extLst>
                <a:ext uri="{FF2B5EF4-FFF2-40B4-BE49-F238E27FC236}">
                  <a16:creationId xmlns:a16="http://schemas.microsoft.com/office/drawing/2014/main" id="{20A5DA38-81C1-3A9E-5755-E54CD85CC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052" y="1290339"/>
              <a:ext cx="2132001" cy="1468938"/>
            </a:xfrm>
            <a:prstGeom prst="roundRect">
              <a:avLst>
                <a:gd name="adj" fmla="val 10802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ECBA5E-9DEC-4FDE-9426-C40EE250D771}"/>
              </a:ext>
            </a:extLst>
          </p:cNvPr>
          <p:cNvGrpSpPr/>
          <p:nvPr/>
        </p:nvGrpSpPr>
        <p:grpSpPr>
          <a:xfrm>
            <a:off x="8435534" y="1290339"/>
            <a:ext cx="2125302" cy="2040416"/>
            <a:chOff x="8435534" y="1290339"/>
            <a:chExt cx="2125302" cy="2040416"/>
          </a:xfrm>
        </p:grpSpPr>
        <p:pic>
          <p:nvPicPr>
            <p:cNvPr id="1028" name="Picture 4" descr="4 ฤดูที่นิวยอร์ก ชีวิตเปลี่ยน อากาศเปลี่ยน ในเมืองที่วุ่นวาย แต่งดงาม">
              <a:extLst>
                <a:ext uri="{FF2B5EF4-FFF2-40B4-BE49-F238E27FC236}">
                  <a16:creationId xmlns:a16="http://schemas.microsoft.com/office/drawing/2014/main" id="{692B683E-F782-801A-E6A1-68C77D674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534" y="1290339"/>
              <a:ext cx="2125302" cy="1434579"/>
            </a:xfrm>
            <a:prstGeom prst="roundRect">
              <a:avLst>
                <a:gd name="adj" fmla="val 7659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E2B5026-3682-CB48-7912-C422252BCAF9}"/>
                    </a:ext>
                  </a:extLst>
                </p:cNvPr>
                <p:cNvSpPr txBox="1"/>
                <p:nvPr/>
              </p:nvSpPr>
              <p:spPr>
                <a:xfrm>
                  <a:off x="8620967" y="2869090"/>
                  <a:ext cx="18950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อุณหภูมิต่ำสุด -2 </a:t>
                  </a:r>
                  <a14:m>
                    <m:oMath xmlns:m="http://schemas.openxmlformats.org/officeDocument/2006/math">
                      <m:r>
                        <a:rPr lang="th-TH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℃</m:t>
                      </m:r>
                    </m:oMath>
                  </a14:m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E2B5026-3682-CB48-7912-C422252BC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967" y="2869090"/>
                  <a:ext cx="189507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502" t="-10667" r="-4502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78DC525-7DFD-8073-6A4D-E39D859AD099}"/>
              </a:ext>
            </a:extLst>
          </p:cNvPr>
          <p:cNvSpPr/>
          <p:nvPr/>
        </p:nvSpPr>
        <p:spPr>
          <a:xfrm>
            <a:off x="5811249" y="3130117"/>
            <a:ext cx="1162535" cy="468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805A2-1F53-40D7-BCB0-A03468EFC2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7" y="306240"/>
            <a:ext cx="2324126" cy="8403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8403BD3-B5D9-4194-BA6A-938691442FCD}"/>
              </a:ext>
            </a:extLst>
          </p:cNvPr>
          <p:cNvGrpSpPr/>
          <p:nvPr/>
        </p:nvGrpSpPr>
        <p:grpSpPr>
          <a:xfrm>
            <a:off x="396453" y="3668384"/>
            <a:ext cx="2028451" cy="607908"/>
            <a:chOff x="396453" y="3668384"/>
            <a:chExt cx="2028451" cy="60790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C85A3E-E34C-4994-B0CF-1A0DE1D67765}"/>
                </a:ext>
              </a:extLst>
            </p:cNvPr>
            <p:cNvSpPr/>
            <p:nvPr/>
          </p:nvSpPr>
          <p:spPr>
            <a:xfrm>
              <a:off x="396453" y="3668384"/>
              <a:ext cx="2028451" cy="5076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23AD97"/>
              </a:solidFill>
              <a:prstDash val="sysDash"/>
            </a:ln>
            <a:effectLst>
              <a:outerShdw dist="50800" dir="2700000" algn="tl" rotWithShape="0">
                <a:srgbClr val="23AD97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CD11E3-72E4-45A8-91BC-3CF4714F290C}"/>
                </a:ext>
              </a:extLst>
            </p:cNvPr>
            <p:cNvSpPr txBox="1"/>
            <p:nvPr/>
          </p:nvSpPr>
          <p:spPr>
            <a:xfrm>
              <a:off x="702975" y="3691517"/>
              <a:ext cx="14173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th-TH" sz="32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8C79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CE924BD-33B9-4565-ABE8-5C4D8BCB3644}"/>
              </a:ext>
            </a:extLst>
          </p:cNvPr>
          <p:cNvSpPr/>
          <p:nvPr/>
        </p:nvSpPr>
        <p:spPr>
          <a:xfrm>
            <a:off x="2512477" y="3658859"/>
            <a:ext cx="1584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DEA8BA-DD51-4BD3-9C79-A71110FAF611}"/>
              </a:ext>
            </a:extLst>
          </p:cNvPr>
          <p:cNvGrpSpPr/>
          <p:nvPr/>
        </p:nvGrpSpPr>
        <p:grpSpPr>
          <a:xfrm>
            <a:off x="592149" y="4238431"/>
            <a:ext cx="3855380" cy="1950341"/>
            <a:chOff x="592149" y="4238431"/>
            <a:chExt cx="3855380" cy="195034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D7F9E82-A579-4332-BB07-B2A5E228C22C}"/>
                </a:ext>
              </a:extLst>
            </p:cNvPr>
            <p:cNvSpPr/>
            <p:nvPr/>
          </p:nvSpPr>
          <p:spPr>
            <a:xfrm>
              <a:off x="799803" y="4440594"/>
              <a:ext cx="3647726" cy="1748178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29FE5C5-134F-4DE7-BBEF-19CB7C3018E6}"/>
                </a:ext>
              </a:extLst>
            </p:cNvPr>
            <p:cNvGrpSpPr/>
            <p:nvPr/>
          </p:nvGrpSpPr>
          <p:grpSpPr>
            <a:xfrm>
              <a:off x="592149" y="4238431"/>
              <a:ext cx="430787" cy="461665"/>
              <a:chOff x="783037" y="4490141"/>
              <a:chExt cx="311745" cy="33409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40F47E1-7B54-4EDF-AE86-8C716774DBB2}"/>
                  </a:ext>
                </a:extLst>
              </p:cNvPr>
              <p:cNvSpPr/>
              <p:nvPr/>
            </p:nvSpPr>
            <p:spPr>
              <a:xfrm>
                <a:off x="783037" y="4505501"/>
                <a:ext cx="311745" cy="311745"/>
              </a:xfrm>
              <a:prstGeom prst="ellipse">
                <a:avLst/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1ADF9D-0CAC-4FF0-9027-E386350CE46A}"/>
                  </a:ext>
                </a:extLst>
              </p:cNvPr>
              <p:cNvSpPr txBox="1"/>
              <p:nvPr/>
            </p:nvSpPr>
            <p:spPr>
              <a:xfrm>
                <a:off x="815346" y="4490141"/>
                <a:ext cx="210672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2400" b="1" i="0" dirty="0">
                    <a:solidFill>
                      <a:schemeClr val="bg1"/>
                    </a:solidFill>
                    <a:effectLst/>
                    <a:latin typeface="Mali" panose="00000500000000000000" pitchFamily="2" charset="-34"/>
                    <a:cs typeface="Mali" panose="00000500000000000000" pitchFamily="2" charset="-34"/>
                  </a:rPr>
                  <a:t>1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3F96D8-2099-F6DC-0636-D95B7FD3DC25}"/>
                </a:ext>
              </a:extLst>
            </p:cNvPr>
            <p:cNvSpPr txBox="1"/>
            <p:nvPr/>
          </p:nvSpPr>
          <p:spPr>
            <a:xfrm>
              <a:off x="839920" y="4601706"/>
              <a:ext cx="353817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000" b="1" i="0" dirty="0">
                  <a:solidFill>
                    <a:srgbClr val="1C8C79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จำนวนเต็มบวก หรือ จำนวนนับ</a:t>
              </a:r>
            </a:p>
            <a:p>
              <a:pPr algn="ctr"/>
              <a:r>
                <a: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ได้แก่</a:t>
              </a:r>
            </a:p>
          </p:txBody>
        </p: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CF1CAF84-1787-462C-B3E3-9EDD8800F334}"/>
                </a:ext>
              </a:extLst>
            </p:cNvPr>
            <p:cNvGrpSpPr/>
            <p:nvPr/>
          </p:nvGrpSpPr>
          <p:grpSpPr>
            <a:xfrm>
              <a:off x="1363746" y="5620017"/>
              <a:ext cx="2867085" cy="553998"/>
              <a:chOff x="1268184" y="5815445"/>
              <a:chExt cx="2867085" cy="553998"/>
            </a:xfrm>
          </p:grpSpPr>
          <p:pic>
            <p:nvPicPr>
              <p:cNvPr id="1032" name="Picture 1031">
                <a:extLst>
                  <a:ext uri="{FF2B5EF4-FFF2-40B4-BE49-F238E27FC236}">
                    <a16:creationId xmlns:a16="http://schemas.microsoft.com/office/drawing/2014/main" id="{91F571C4-B76A-415F-9F37-30DCF97A2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10477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1034" name="Picture 1033">
                <a:extLst>
                  <a:ext uri="{FF2B5EF4-FFF2-40B4-BE49-F238E27FC236}">
                    <a16:creationId xmlns:a16="http://schemas.microsoft.com/office/drawing/2014/main" id="{6ABE639D-168A-4305-9591-D887A6A6B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6319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1036" name="Picture 1035">
                <a:extLst>
                  <a:ext uri="{FF2B5EF4-FFF2-40B4-BE49-F238E27FC236}">
                    <a16:creationId xmlns:a16="http://schemas.microsoft.com/office/drawing/2014/main" id="{2ACB0712-81ED-437E-A489-42A65654A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5202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1038" name="Picture 1037">
                <a:extLst>
                  <a:ext uri="{FF2B5EF4-FFF2-40B4-BE49-F238E27FC236}">
                    <a16:creationId xmlns:a16="http://schemas.microsoft.com/office/drawing/2014/main" id="{2BC24419-A525-42A4-9A02-4901D9EC1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4085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1040" name="Picture 1039">
                <a:extLst>
                  <a:ext uri="{FF2B5EF4-FFF2-40B4-BE49-F238E27FC236}">
                    <a16:creationId xmlns:a16="http://schemas.microsoft.com/office/drawing/2014/main" id="{E7D287A6-958A-43BF-ABA7-8431AFB5BE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8184" y="5819251"/>
                <a:ext cx="381000" cy="435161"/>
              </a:xfrm>
              <a:prstGeom prst="rect">
                <a:avLst/>
              </a:prstGeom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2F02643-BFD1-4682-A7E4-AFFC459F8B3F}"/>
                  </a:ext>
                </a:extLst>
              </p:cNvPr>
              <p:cNvSpPr txBox="1"/>
              <p:nvPr/>
            </p:nvSpPr>
            <p:spPr>
              <a:xfrm>
                <a:off x="1563668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CD138CF-F688-4B15-ADDF-BBC16B6EDCC4}"/>
                  </a:ext>
                </a:extLst>
              </p:cNvPr>
              <p:cNvSpPr txBox="1"/>
              <p:nvPr/>
            </p:nvSpPr>
            <p:spPr>
              <a:xfrm>
                <a:off x="2065717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584F8E0-4498-49AA-B75F-3A5A612D7149}"/>
                  </a:ext>
                </a:extLst>
              </p:cNvPr>
              <p:cNvSpPr txBox="1"/>
              <p:nvPr/>
            </p:nvSpPr>
            <p:spPr>
              <a:xfrm>
                <a:off x="2569358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C3DF66E-6F6A-4920-A3C0-BDA6AD6F990D}"/>
                  </a:ext>
                </a:extLst>
              </p:cNvPr>
              <p:cNvSpPr txBox="1"/>
              <p:nvPr/>
            </p:nvSpPr>
            <p:spPr>
              <a:xfrm>
                <a:off x="3081392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F4816AF-704E-48F8-A36D-912877C05380}"/>
                  </a:ext>
                </a:extLst>
              </p:cNvPr>
              <p:cNvSpPr txBox="1"/>
              <p:nvPr/>
            </p:nvSpPr>
            <p:spPr>
              <a:xfrm>
                <a:off x="3604058" y="5815445"/>
                <a:ext cx="531211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</a:t>
                </a:r>
                <a:r>
                  <a:rPr lang="en-US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…</a:t>
                </a:r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EED4A8-A720-4C50-AA19-BB00187FB2FD}"/>
              </a:ext>
            </a:extLst>
          </p:cNvPr>
          <p:cNvGrpSpPr/>
          <p:nvPr/>
        </p:nvGrpSpPr>
        <p:grpSpPr>
          <a:xfrm>
            <a:off x="4860189" y="4238431"/>
            <a:ext cx="2507955" cy="1950341"/>
            <a:chOff x="4860189" y="4238431"/>
            <a:chExt cx="2507955" cy="1950341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D6DA1D87-3923-4A7B-BAF0-69C7BED9DB5E}"/>
                </a:ext>
              </a:extLst>
            </p:cNvPr>
            <p:cNvSpPr/>
            <p:nvPr/>
          </p:nvSpPr>
          <p:spPr>
            <a:xfrm>
              <a:off x="5067843" y="4440594"/>
              <a:ext cx="2300301" cy="1748178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901B2CA-9E9D-40DE-A689-DE675BC696D6}"/>
                </a:ext>
              </a:extLst>
            </p:cNvPr>
            <p:cNvGrpSpPr/>
            <p:nvPr/>
          </p:nvGrpSpPr>
          <p:grpSpPr>
            <a:xfrm>
              <a:off x="4860189" y="4238431"/>
              <a:ext cx="430787" cy="461665"/>
              <a:chOff x="783037" y="4490141"/>
              <a:chExt cx="311745" cy="334091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C5CD1C5-B4A9-4BDD-A879-B3EFB731E984}"/>
                  </a:ext>
                </a:extLst>
              </p:cNvPr>
              <p:cNvSpPr/>
              <p:nvPr/>
            </p:nvSpPr>
            <p:spPr>
              <a:xfrm>
                <a:off x="783037" y="4505501"/>
                <a:ext cx="311745" cy="311745"/>
              </a:xfrm>
              <a:prstGeom prst="ellipse">
                <a:avLst/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1DC000C-92D5-4E84-9220-4EA21F5AB320}"/>
                  </a:ext>
                </a:extLst>
              </p:cNvPr>
              <p:cNvSpPr txBox="1"/>
              <p:nvPr/>
            </p:nvSpPr>
            <p:spPr>
              <a:xfrm>
                <a:off x="815346" y="4490141"/>
                <a:ext cx="210672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Mali" panose="00000500000000000000" pitchFamily="2" charset="-34"/>
                    <a:cs typeface="Mali" panose="00000500000000000000" pitchFamily="2" charset="-34"/>
                  </a:rPr>
                  <a:t>2</a:t>
                </a:r>
                <a:endParaRPr lang="th-TH" sz="2400" b="1" i="0" dirty="0">
                  <a:solidFill>
                    <a:schemeClr val="bg1"/>
                  </a:solidFill>
                  <a:effectLst/>
                  <a:latin typeface="Mali" panose="00000500000000000000" pitchFamily="2" charset="-34"/>
                  <a:cs typeface="Mali" panose="00000500000000000000" pitchFamily="2" charset="-34"/>
                </a:endParaRPr>
              </a:p>
            </p:txBody>
          </p:sp>
        </p:grpSp>
        <p:pic>
          <p:nvPicPr>
            <p:cNvPr id="1030" name="Picture 1029">
              <a:extLst>
                <a:ext uri="{FF2B5EF4-FFF2-40B4-BE49-F238E27FC236}">
                  <a16:creationId xmlns:a16="http://schemas.microsoft.com/office/drawing/2014/main" id="{20AF5EC3-4BDF-4864-9658-BC4BA53A2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0848" y="5631036"/>
              <a:ext cx="381000" cy="43516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355922-C512-4F36-928C-44D852893794}"/>
                </a:ext>
              </a:extLst>
            </p:cNvPr>
            <p:cNvSpPr/>
            <p:nvPr/>
          </p:nvSpPr>
          <p:spPr>
            <a:xfrm>
              <a:off x="5250798" y="4597604"/>
              <a:ext cx="192110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th-TH" sz="30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ศูนย์</a:t>
              </a:r>
              <a:endParaRPr lang="en-US" sz="3000" b="1" dirty="0">
                <a:solidFill>
                  <a:srgbClr val="1C8C79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 fontAlgn="base"/>
              <a:r>
                <a:rPr lang="th-TH" sz="30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ได้แก่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E31360-5796-47CE-A8D4-6BB3583E0D50}"/>
              </a:ext>
            </a:extLst>
          </p:cNvPr>
          <p:cNvGrpSpPr/>
          <p:nvPr/>
        </p:nvGrpSpPr>
        <p:grpSpPr>
          <a:xfrm>
            <a:off x="7740563" y="4238431"/>
            <a:ext cx="3657238" cy="1950341"/>
            <a:chOff x="7740563" y="4238431"/>
            <a:chExt cx="3657238" cy="1950341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DBBC56EF-20A5-411D-A914-DC6A77BF2649}"/>
                </a:ext>
              </a:extLst>
            </p:cNvPr>
            <p:cNvSpPr/>
            <p:nvPr/>
          </p:nvSpPr>
          <p:spPr>
            <a:xfrm>
              <a:off x="7948217" y="4440594"/>
              <a:ext cx="3449584" cy="1748178"/>
            </a:xfrm>
            <a:prstGeom prst="roundRect">
              <a:avLst>
                <a:gd name="adj" fmla="val 10674"/>
              </a:avLst>
            </a:prstGeom>
            <a:solidFill>
              <a:schemeClr val="bg1"/>
            </a:solidFill>
            <a:ln w="25400">
              <a:solidFill>
                <a:srgbClr val="23AD97"/>
              </a:solidFill>
            </a:ln>
            <a:effectLst>
              <a:outerShdw dist="50800" dir="2700000" algn="tl" rotWithShape="0">
                <a:srgbClr val="23AD97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14FD3C6-BB10-47C7-871C-209BB11E6A45}"/>
                </a:ext>
              </a:extLst>
            </p:cNvPr>
            <p:cNvGrpSpPr/>
            <p:nvPr/>
          </p:nvGrpSpPr>
          <p:grpSpPr>
            <a:xfrm>
              <a:off x="7740563" y="4238431"/>
              <a:ext cx="430787" cy="461665"/>
              <a:chOff x="783037" y="4490141"/>
              <a:chExt cx="311745" cy="334091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469B0E3-CD7B-4E72-B6F4-105541FE4BBA}"/>
                  </a:ext>
                </a:extLst>
              </p:cNvPr>
              <p:cNvSpPr/>
              <p:nvPr/>
            </p:nvSpPr>
            <p:spPr>
              <a:xfrm>
                <a:off x="783037" y="4505501"/>
                <a:ext cx="311745" cy="311745"/>
              </a:xfrm>
              <a:prstGeom prst="ellipse">
                <a:avLst/>
              </a:prstGeom>
              <a:solidFill>
                <a:srgbClr val="ED7B6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AF8A583-1AA6-4955-A93A-CCE297D0EF89}"/>
                  </a:ext>
                </a:extLst>
              </p:cNvPr>
              <p:cNvSpPr txBox="1"/>
              <p:nvPr/>
            </p:nvSpPr>
            <p:spPr>
              <a:xfrm>
                <a:off x="815346" y="4490141"/>
                <a:ext cx="210672" cy="33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1" i="0" dirty="0">
                    <a:solidFill>
                      <a:schemeClr val="bg1"/>
                    </a:solidFill>
                    <a:effectLst/>
                    <a:latin typeface="Mali" panose="00000500000000000000" pitchFamily="2" charset="-34"/>
                    <a:cs typeface="Mali" panose="00000500000000000000" pitchFamily="2" charset="-34"/>
                  </a:rPr>
                  <a:t>3</a:t>
                </a:r>
                <a:endParaRPr lang="th-TH" sz="2400" b="1" i="0" dirty="0">
                  <a:solidFill>
                    <a:schemeClr val="bg1"/>
                  </a:solidFill>
                  <a:effectLst/>
                  <a:latin typeface="Mali" panose="00000500000000000000" pitchFamily="2" charset="-34"/>
                  <a:cs typeface="Mali" panose="00000500000000000000" pitchFamily="2" charset="-34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A36AE9-06EA-4C09-907A-2E3532E7B863}"/>
                </a:ext>
              </a:extLst>
            </p:cNvPr>
            <p:cNvSpPr/>
            <p:nvPr/>
          </p:nvSpPr>
          <p:spPr>
            <a:xfrm>
              <a:off x="8775731" y="4601705"/>
              <a:ext cx="1901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th-TH" sz="3000" b="1" dirty="0">
                  <a:solidFill>
                    <a:srgbClr val="1C8C7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จำนวนเต็มลบ</a:t>
              </a:r>
            </a:p>
            <a:p>
              <a:pPr algn="ctr" fontAlgn="base"/>
              <a:r>
                <a:rPr lang="th-TH" sz="3000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ได้แก่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DB05A-4250-430D-825B-C902852A0305}"/>
                </a:ext>
              </a:extLst>
            </p:cNvPr>
            <p:cNvGrpSpPr/>
            <p:nvPr/>
          </p:nvGrpSpPr>
          <p:grpSpPr>
            <a:xfrm>
              <a:off x="8395918" y="5620017"/>
              <a:ext cx="2867085" cy="553998"/>
              <a:chOff x="1268184" y="5815445"/>
              <a:chExt cx="2867085" cy="553998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8D4DA71B-521F-400A-93FA-3EF1DBDDE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10477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AAB948A7-2D70-42F6-95BE-25287589F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6319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E46B418A-6E3C-41E9-998E-D72A123C8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5202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01C6E6D4-3646-4A0E-AEB6-E3051B96E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4085" y="5819251"/>
                <a:ext cx="381000" cy="435161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C0E1CD2B-C60D-4A75-86D8-3F46565DD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8184" y="5819251"/>
                <a:ext cx="381000" cy="435161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347D1A-ECDA-458C-B3F2-71B781DED391}"/>
                  </a:ext>
                </a:extLst>
              </p:cNvPr>
              <p:cNvSpPr txBox="1"/>
              <p:nvPr/>
            </p:nvSpPr>
            <p:spPr>
              <a:xfrm>
                <a:off x="1563668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72428A6-565C-41CE-8950-47D001B3D633}"/>
                  </a:ext>
                </a:extLst>
              </p:cNvPr>
              <p:cNvSpPr txBox="1"/>
              <p:nvPr/>
            </p:nvSpPr>
            <p:spPr>
              <a:xfrm>
                <a:off x="2065717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BB55629-01F0-4579-B41A-D8C9F3F56777}"/>
                  </a:ext>
                </a:extLst>
              </p:cNvPr>
              <p:cNvSpPr txBox="1"/>
              <p:nvPr/>
            </p:nvSpPr>
            <p:spPr>
              <a:xfrm>
                <a:off x="2569358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DD87442-9914-4567-8EC6-1F314BB8A478}"/>
                  </a:ext>
                </a:extLst>
              </p:cNvPr>
              <p:cNvSpPr txBox="1"/>
              <p:nvPr/>
            </p:nvSpPr>
            <p:spPr>
              <a:xfrm>
                <a:off x="3081392" y="5815445"/>
                <a:ext cx="2142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417008E-BB31-4270-B1D8-3D97C7C79D76}"/>
                  </a:ext>
                </a:extLst>
              </p:cNvPr>
              <p:cNvSpPr txBox="1"/>
              <p:nvPr/>
            </p:nvSpPr>
            <p:spPr>
              <a:xfrm>
                <a:off x="3604058" y="5815445"/>
                <a:ext cx="531211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</a:t>
                </a:r>
                <a:r>
                  <a:rPr lang="en-US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…</a:t>
                </a:r>
                <a:r>
                  <a:rPr lang="th-TH" sz="3000" dirty="0">
                    <a:solidFill>
                      <a:srgbClr val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endParaRPr lang="th-TH" sz="3000" b="0" i="0" dirty="0">
                  <a:solidFill>
                    <a:srgbClr val="000000"/>
                  </a:solidFill>
                  <a:effectLst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pic>
        <p:nvPicPr>
          <p:cNvPr id="115" name="Picture 1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71BAB9B-901B-44F8-91DC-FA597E118BD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17" y="6215973"/>
            <a:ext cx="493437" cy="48702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D27DDE03-B2DA-4C89-A2BB-0A808E2C9FB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1" y="1"/>
            <a:ext cx="716848" cy="7552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62EE72-1EC4-4C51-8FD4-5E6763BA375A}"/>
              </a:ext>
            </a:extLst>
          </p:cNvPr>
          <p:cNvGrpSpPr/>
          <p:nvPr/>
        </p:nvGrpSpPr>
        <p:grpSpPr>
          <a:xfrm>
            <a:off x="4725273" y="1434845"/>
            <a:ext cx="2741455" cy="2071399"/>
            <a:chOff x="4725273" y="1434845"/>
            <a:chExt cx="2741455" cy="2071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75AE95-6BF2-0596-96C8-19DC7227571F}"/>
                    </a:ext>
                  </a:extLst>
                </p:cNvPr>
                <p:cNvSpPr txBox="1"/>
                <p:nvPr/>
              </p:nvSpPr>
              <p:spPr>
                <a:xfrm>
                  <a:off x="4725273" y="2675247"/>
                  <a:ext cx="274145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อุณหภูมิที่น้ำเปลี่ยนสถานะ</a:t>
                  </a:r>
                </a:p>
                <a:p>
                  <a:pPr algn="ctr"/>
                  <a:r>
                    <a:rPr lang="th-TH" sz="2400" dirty="0">
                      <a:solidFill>
                        <a:schemeClr val="tx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จากของเหลวเป็นของแข็ง 0 </a:t>
                  </a:r>
                  <a14:m>
                    <m:oMath xmlns:m="http://schemas.openxmlformats.org/officeDocument/2006/math">
                      <m:r>
                        <a:rPr lang="th-TH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℃</m:t>
                      </m:r>
                    </m:oMath>
                  </a14:m>
                  <a:r>
                    <a:rPr lang="th-TH" sz="2400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 </a:t>
                  </a:r>
                  <a:endParaRPr lang="en-US" sz="2400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75AE95-6BF2-0596-96C8-19DC72275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273" y="2675247"/>
                  <a:ext cx="2741455" cy="830997"/>
                </a:xfrm>
                <a:prstGeom prst="rect">
                  <a:avLst/>
                </a:prstGeom>
                <a:blipFill>
                  <a:blip r:embed="rId22"/>
                  <a:stretch>
                    <a:fillRect l="-2889" t="-5882" r="-3111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E8D62E-5337-4938-BE8A-9737B495D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792" y="1434845"/>
              <a:ext cx="1010416" cy="111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8907</TotalTime>
  <Words>5266</Words>
  <Application>Microsoft Office PowerPoint</Application>
  <PresentationFormat>Widescreen</PresentationFormat>
  <Paragraphs>910</Paragraphs>
  <Slides>61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Cambria Math</vt:lpstr>
      <vt:lpstr>Calibri</vt:lpstr>
      <vt:lpstr>Arial</vt:lpstr>
      <vt:lpstr>Mali</vt:lpstr>
      <vt:lpstr>Cordia New</vt:lpstr>
      <vt:lpstr>TH SarabunPSK</vt:lpstr>
      <vt:lpstr>TH Sarabun New</vt:lpstr>
      <vt:lpstr>Times New Roman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Atchawee Jaiipani</dc:creator>
  <cp:lastModifiedBy>Atchawee Jaiipani</cp:lastModifiedBy>
  <cp:revision>1016</cp:revision>
  <dcterms:created xsi:type="dcterms:W3CDTF">2021-10-11T08:45:38Z</dcterms:created>
  <dcterms:modified xsi:type="dcterms:W3CDTF">2023-10-18T12:11:16Z</dcterms:modified>
</cp:coreProperties>
</file>