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8"/>
  </p:notesMasterIdLst>
  <p:sldIdLst>
    <p:sldId id="307" r:id="rId2"/>
    <p:sldId id="438" r:id="rId3"/>
    <p:sldId id="601" r:id="rId4"/>
    <p:sldId id="602" r:id="rId5"/>
    <p:sldId id="603" r:id="rId6"/>
    <p:sldId id="604" r:id="rId7"/>
    <p:sldId id="605" r:id="rId8"/>
    <p:sldId id="607" r:id="rId9"/>
    <p:sldId id="608" r:id="rId10"/>
    <p:sldId id="609" r:id="rId11"/>
    <p:sldId id="610" r:id="rId12"/>
    <p:sldId id="611" r:id="rId13"/>
    <p:sldId id="612" r:id="rId14"/>
    <p:sldId id="690" r:id="rId15"/>
    <p:sldId id="618" r:id="rId16"/>
    <p:sldId id="619" r:id="rId17"/>
    <p:sldId id="620" r:id="rId18"/>
    <p:sldId id="621" r:id="rId19"/>
    <p:sldId id="622" r:id="rId20"/>
    <p:sldId id="623" r:id="rId21"/>
    <p:sldId id="684" r:id="rId22"/>
    <p:sldId id="656" r:id="rId23"/>
    <p:sldId id="626" r:id="rId24"/>
    <p:sldId id="691" r:id="rId25"/>
    <p:sldId id="628" r:id="rId26"/>
    <p:sldId id="629" r:id="rId27"/>
    <p:sldId id="630" r:id="rId28"/>
    <p:sldId id="685" r:id="rId29"/>
    <p:sldId id="634" r:id="rId30"/>
    <p:sldId id="633" r:id="rId31"/>
    <p:sldId id="635" r:id="rId32"/>
    <p:sldId id="636" r:id="rId33"/>
    <p:sldId id="637" r:id="rId34"/>
    <p:sldId id="686" r:id="rId35"/>
    <p:sldId id="639" r:id="rId36"/>
    <p:sldId id="640" r:id="rId37"/>
    <p:sldId id="641" r:id="rId38"/>
    <p:sldId id="642" r:id="rId39"/>
    <p:sldId id="681" r:id="rId40"/>
    <p:sldId id="682" r:id="rId41"/>
    <p:sldId id="644" r:id="rId42"/>
    <p:sldId id="645" r:id="rId43"/>
    <p:sldId id="687" r:id="rId44"/>
    <p:sldId id="688" r:id="rId45"/>
    <p:sldId id="689" r:id="rId46"/>
    <p:sldId id="662" r:id="rId47"/>
    <p:sldId id="663" r:id="rId48"/>
    <p:sldId id="664" r:id="rId49"/>
    <p:sldId id="665" r:id="rId50"/>
    <p:sldId id="666" r:id="rId51"/>
    <p:sldId id="667" r:id="rId52"/>
    <p:sldId id="683" r:id="rId53"/>
    <p:sldId id="669" r:id="rId54"/>
    <p:sldId id="670" r:id="rId55"/>
    <p:sldId id="671" r:id="rId56"/>
    <p:sldId id="672" r:id="rId57"/>
    <p:sldId id="673" r:id="rId58"/>
    <p:sldId id="674" r:id="rId59"/>
    <p:sldId id="675" r:id="rId60"/>
    <p:sldId id="676" r:id="rId61"/>
    <p:sldId id="677" r:id="rId62"/>
    <p:sldId id="678" r:id="rId63"/>
    <p:sldId id="679" r:id="rId64"/>
    <p:sldId id="680" r:id="rId65"/>
    <p:sldId id="439" r:id="rId66"/>
    <p:sldId id="375" r:id="rId67"/>
    <p:sldId id="646" r:id="rId68"/>
    <p:sldId id="647" r:id="rId69"/>
    <p:sldId id="648" r:id="rId70"/>
    <p:sldId id="649" r:id="rId71"/>
    <p:sldId id="650" r:id="rId72"/>
    <p:sldId id="651" r:id="rId73"/>
    <p:sldId id="652" r:id="rId74"/>
    <p:sldId id="653" r:id="rId75"/>
    <p:sldId id="654" r:id="rId76"/>
    <p:sldId id="366" r:id="rId77"/>
  </p:sldIdLst>
  <p:sldSz cx="12192000" cy="6858000"/>
  <p:notesSz cx="6858000" cy="9144000"/>
  <p:embeddedFontLs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Calibri Light" panose="020F0302020204030204" pitchFamily="34" charset="0"/>
      <p:regular r:id="rId83"/>
      <p:italic r:id="rId84"/>
    </p:embeddedFont>
    <p:embeddedFont>
      <p:font typeface="Cordia New" panose="020B0304020202020204" pitchFamily="34" charset="-34"/>
      <p:regular r:id="rId85"/>
      <p:bold r:id="rId86"/>
      <p:italic r:id="rId87"/>
      <p:boldItalic r:id="rId88"/>
    </p:embeddedFont>
    <p:embeddedFont>
      <p:font typeface="TH Sarabun New" panose="020B0500040200020003" pitchFamily="34" charset="-34"/>
      <p:regular r:id="rId89"/>
      <p:bold r:id="rId90"/>
      <p:italic r:id="rId91"/>
      <p:boldItalic r:id="rId92"/>
    </p:embeddedFont>
    <p:embeddedFont>
      <p:font typeface="TH Sarabun New" panose="020B0500040200020003" pitchFamily="34" charset="-34"/>
      <p:regular r:id="rId89"/>
      <p:bold r:id="rId90"/>
      <p:italic r:id="rId91"/>
      <p:boldItalic r:id="rId92"/>
    </p:embeddedFont>
    <p:embeddedFont>
      <p:font typeface="Th Sarabun New Bold" panose="020B0500040200020003" pitchFamily="34" charset="-34"/>
      <p:bold r:id="rId9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A05"/>
    <a:srgbClr val="74A8A6"/>
    <a:srgbClr val="007E3F"/>
    <a:srgbClr val="9AC0BE"/>
    <a:srgbClr val="C7A1E3"/>
    <a:srgbClr val="00A652"/>
    <a:srgbClr val="FF99CC"/>
    <a:srgbClr val="FF4784"/>
    <a:srgbClr val="FBE2D1"/>
    <a:srgbClr val="F0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42" autoAdjust="0"/>
    <p:restoredTop sz="93883" autoAdjust="0"/>
  </p:normalViewPr>
  <p:slideViewPr>
    <p:cSldViewPr snapToGrid="0">
      <p:cViewPr varScale="1">
        <p:scale>
          <a:sx n="111" d="100"/>
          <a:sy n="111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font" Target="fonts/font12.fntdata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9.fntdata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010F5-4B25-4F00-8FD8-923558EDA87E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EC79F-1341-43A6-A5E2-6580A1E64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01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ตัวชี้วัด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313822" indent="-313822">
              <a:buFont typeface="Arial" charset="0"/>
              <a:buChar char="•"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วิเคราะห์ขั้นตอนการทำงานตามกระบวนการทำงาน (</a:t>
            </a:r>
            <a:r>
              <a:rPr lang="th-TH" sz="1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มฐ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ง ๑.๑ ม.๑/๑)</a:t>
            </a:r>
          </a:p>
          <a:p>
            <a:pPr marL="313822" indent="-313822">
              <a:buFont typeface="Arial" charset="0"/>
              <a:buChar char="•"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ใช้กระบวนการกลุ่มในการทำงานด้วยความเสียสละ (</a:t>
            </a:r>
            <a:r>
              <a:rPr lang="th-TH" sz="1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มฐ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ง ๑.๑ ม.๑/๒)</a:t>
            </a:r>
          </a:p>
          <a:p>
            <a:pPr marL="313822" indent="-313822">
              <a:buFont typeface="Arial" charset="0"/>
              <a:buChar char="•"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ตัดสินใจแก้ปัญหาการทำงานอย่างมีเหตุผล (</a:t>
            </a:r>
            <a:r>
              <a:rPr lang="th-TH" sz="1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มฐ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ง ๑.๑ ม.๑/๓)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th-TH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860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99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14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49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47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52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97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249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000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995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502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636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74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072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352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533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8413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537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0596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884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74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341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1882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9226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7301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768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9762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8900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1955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69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1872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891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974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3820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905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4864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8925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9520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4772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5867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5263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2651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486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7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9097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4265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255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4796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7354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7286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5708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7889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9616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075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02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72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023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3903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623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6881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66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103908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67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61926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68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53466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69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711675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70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39399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71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9746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95918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72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14231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73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053870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74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807901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C3DCE-ABB4-4315-955F-B07EF0EAE0D3}" type="slidenum">
              <a:rPr lang="th-TH" smtClean="0"/>
              <a:t>75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8535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5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                 </a:t>
            </a:r>
            <a:endParaRPr lang="en-US" sz="1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31A5-337E-4FD5-85C7-20FE2CDA4F9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0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89E97-F9DF-4949-B2BF-EABD030EF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FC1C7D-305B-4542-AE1E-C5893C0C1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D22D5-FEE9-4AED-86C3-BA1F23CAA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AEE0-AD20-4006-8A83-63CDB3C7D80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384D9-FB09-438F-9255-380F52B8F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B4659-B80D-4193-8A4B-692C868E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B6F7-2B21-4A79-88F2-E218E022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6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76816-4340-4AEA-98E1-9101A70DE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E03D-779D-4410-9E7A-B61B9F858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D28AD-5458-4D22-A104-F1D7B4E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AEE0-AD20-4006-8A83-63CDB3C7D80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A3FD0-165D-4734-8AD8-2B3F1E216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B2FE7-3258-4D2F-A51C-42196727F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B6F7-2B21-4A79-88F2-E218E022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1E1A4B-1E2E-4218-9773-CD9442704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488235-2ED0-468A-926E-5699C6D30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B945B-1CEE-4250-80DF-D46CD669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AEE0-AD20-4006-8A83-63CDB3C7D80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E4EA2-5211-4FE0-8839-35E08287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1EDB8-A324-4D20-9418-6441565E0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B6F7-2B21-4A79-88F2-E218E022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4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C26F4-071F-4996-953F-9E37365E5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D41DA-9B2A-4D60-8CF2-C49E7D597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58B4D-526B-45C9-BF43-29B16B80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AEE0-AD20-4006-8A83-63CDB3C7D80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8F077-7BC5-40C7-A131-08CDA0B0B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4C48B-351F-4FE8-8CCB-196AA096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B6F7-2B21-4A79-88F2-E218E022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0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64632-FF14-4550-8C53-05BD7687E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176DA-157E-4848-B6D1-D9D54976E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C647C-9D34-42A3-931A-D1A990FE9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AEE0-AD20-4006-8A83-63CDB3C7D80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583C8-4270-44F4-86B9-0ACAF2A9F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052C4-69B1-400A-9FE4-289837FBF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B6F7-2B21-4A79-88F2-E218E022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4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3CF83-A94F-4D39-8CDE-BAFC23623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CF946-916D-426A-94D4-2D18B4432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4CAC5-1C1E-4AE0-B9D9-14FE78D5C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7EA5F-FB36-4D25-9305-F433DB1E3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AEE0-AD20-4006-8A83-63CDB3C7D80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4E61-1982-4708-95F8-064DD0D35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072B7-8CEA-42A3-995D-E09F4BD9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B6F7-2B21-4A79-88F2-E218E022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8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6A560-899D-417E-B723-E0BA8B07E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BA124-6AFB-49D6-A9CA-F3F06BFDF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C2D5B2-70E5-445F-8E11-101FB6F0D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122546-87B2-4E8F-B38A-F041B2056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4200B7-0B91-45C5-8AD9-E92764200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E6FFE7-3538-4DAF-8960-4BF73F01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AEE0-AD20-4006-8A83-63CDB3C7D80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06FB14-7DBB-4370-B6C2-5028CD991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7FCE19-1CCA-4975-8320-F32BF580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B6F7-2B21-4A79-88F2-E218E022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7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9050-FE1D-46C2-B28F-0986C56F0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8FD05-E19E-46A0-B412-0F206935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AEE0-AD20-4006-8A83-63CDB3C7D80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ED9908-D814-4D0D-AD74-5ABF1469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BC800-2EBB-46DC-8F60-787B83BD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B6F7-2B21-4A79-88F2-E218E022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4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12F7B8-5D0C-4C50-B759-0FEC99D2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AEE0-AD20-4006-8A83-63CDB3C7D80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E7D8D1-53FE-497B-B084-8D7954127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0D273-4267-44DA-A824-0297E2D2E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B6F7-2B21-4A79-88F2-E218E022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5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F582C-49DC-4849-BE23-DC360203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EF9E4-7FD5-4960-BC85-A9A6DB590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4DBA1-25F0-45E9-8CBC-C39E6D0F8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4DF9F-9361-4AE1-9B5B-AF27A2B1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AEE0-AD20-4006-8A83-63CDB3C7D80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0DDA8-136B-49EE-9748-97F86CA87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DF4DF-BEBA-405F-9507-77DBD8E3C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B6F7-2B21-4A79-88F2-E218E022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22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30CAC-EB90-40AC-A5C7-A958F2412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C9F705-8AFE-4DD7-9B37-F9A6FBAD6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B25F4-E320-4376-A7FC-3CE62E969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7A6722-29FE-419E-BD0D-E2035F4CD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AEE0-AD20-4006-8A83-63CDB3C7D80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0351D-65EF-4D21-86CC-BD7D5A7E3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686FD-16C1-4D48-BB9C-FA6E8F5C6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DB6F7-2B21-4A79-88F2-E218E022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07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FC0632-4D92-4E81-87ED-D0F64524D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D51C1-414C-4042-973B-24848FF39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772BB-CA01-4290-A1F9-E229AD65C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4AEE0-AD20-4006-8A83-63CDB3C7D80B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DDAF0-CCF0-49D5-9C0F-CB1F3F523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9D6A8-2E76-4CCC-B08E-959C05A6A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B6F7-2B21-4A79-88F2-E218E0227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2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83.png"/><Relationship Id="rId18" Type="http://schemas.microsoft.com/office/2007/relationships/hdphoto" Target="../media/hdphoto4.wdp"/><Relationship Id="rId26" Type="http://schemas.openxmlformats.org/officeDocument/2006/relationships/image" Target="../media/image34.png"/><Relationship Id="rId3" Type="http://schemas.openxmlformats.org/officeDocument/2006/relationships/image" Target="../media/image80.png"/><Relationship Id="rId21" Type="http://schemas.openxmlformats.org/officeDocument/2006/relationships/image" Target="../media/image32.png"/><Relationship Id="rId7" Type="http://schemas.openxmlformats.org/officeDocument/2006/relationships/image" Target="../media/image24.png"/><Relationship Id="rId12" Type="http://schemas.openxmlformats.org/officeDocument/2006/relationships/image" Target="../media/image82.png"/><Relationship Id="rId17" Type="http://schemas.openxmlformats.org/officeDocument/2006/relationships/image" Target="../media/image44.png"/><Relationship Id="rId25" Type="http://schemas.openxmlformats.org/officeDocument/2006/relationships/slide" Target="slide3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6.jpeg"/><Relationship Id="rId20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81.png"/><Relationship Id="rId24" Type="http://schemas.openxmlformats.org/officeDocument/2006/relationships/image" Target="../media/image89.svg"/><Relationship Id="rId5" Type="http://schemas.openxmlformats.org/officeDocument/2006/relationships/image" Target="../media/image49.png"/><Relationship Id="rId15" Type="http://schemas.openxmlformats.org/officeDocument/2006/relationships/image" Target="../media/image85.png"/><Relationship Id="rId23" Type="http://schemas.openxmlformats.org/officeDocument/2006/relationships/image" Target="../media/image88.png"/><Relationship Id="rId10" Type="http://schemas.openxmlformats.org/officeDocument/2006/relationships/image" Target="../media/image27.png"/><Relationship Id="rId19" Type="http://schemas.openxmlformats.org/officeDocument/2006/relationships/image" Target="../media/image87.png"/><Relationship Id="rId4" Type="http://schemas.microsoft.com/office/2007/relationships/hdphoto" Target="../media/hdphoto8.wdp"/><Relationship Id="rId9" Type="http://schemas.openxmlformats.org/officeDocument/2006/relationships/image" Target="../media/image26.png"/><Relationship Id="rId14" Type="http://schemas.openxmlformats.org/officeDocument/2006/relationships/image" Target="../media/image84.jpeg"/><Relationship Id="rId22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92.jpeg"/><Relationship Id="rId3" Type="http://schemas.openxmlformats.org/officeDocument/2006/relationships/image" Target="../media/image48.png"/><Relationship Id="rId7" Type="http://schemas.openxmlformats.org/officeDocument/2006/relationships/image" Target="../media/image24.png"/><Relationship Id="rId12" Type="http://schemas.openxmlformats.org/officeDocument/2006/relationships/image" Target="../media/image91.jpe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90.jpeg"/><Relationship Id="rId5" Type="http://schemas.openxmlformats.org/officeDocument/2006/relationships/image" Target="../media/image49.png"/><Relationship Id="rId15" Type="http://schemas.openxmlformats.org/officeDocument/2006/relationships/image" Target="../media/image94.jpeg"/><Relationship Id="rId10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6.png"/><Relationship Id="rId14" Type="http://schemas.openxmlformats.org/officeDocument/2006/relationships/image" Target="../media/image9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97.jpeg"/><Relationship Id="rId3" Type="http://schemas.openxmlformats.org/officeDocument/2006/relationships/image" Target="../media/image48.png"/><Relationship Id="rId7" Type="http://schemas.openxmlformats.org/officeDocument/2006/relationships/image" Target="../media/image24.png"/><Relationship Id="rId12" Type="http://schemas.openxmlformats.org/officeDocument/2006/relationships/image" Target="../media/image9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95.jpeg"/><Relationship Id="rId5" Type="http://schemas.openxmlformats.org/officeDocument/2006/relationships/image" Target="../media/image61.png"/><Relationship Id="rId15" Type="http://schemas.openxmlformats.org/officeDocument/2006/relationships/image" Target="../media/image34.png"/><Relationship Id="rId10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6.png"/><Relationship Id="rId1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3" Type="http://schemas.openxmlformats.org/officeDocument/2006/relationships/image" Target="../media/image24.png"/><Relationship Id="rId21" Type="http://schemas.openxmlformats.org/officeDocument/2006/relationships/slide" Target="slide14.xml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7.pn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02.png"/><Relationship Id="rId24" Type="http://schemas.openxmlformats.org/officeDocument/2006/relationships/image" Target="../media/image34.png"/><Relationship Id="rId5" Type="http://schemas.openxmlformats.org/officeDocument/2006/relationships/image" Target="../media/image26.png"/><Relationship Id="rId15" Type="http://schemas.openxmlformats.org/officeDocument/2006/relationships/image" Target="../media/image106.png"/><Relationship Id="rId23" Type="http://schemas.openxmlformats.org/officeDocument/2006/relationships/slide" Target="slide3.xml"/><Relationship Id="rId10" Type="http://schemas.openxmlformats.org/officeDocument/2006/relationships/image" Target="../media/image101.png"/><Relationship Id="rId19" Type="http://schemas.openxmlformats.org/officeDocument/2006/relationships/image" Target="../media/image22.png"/><Relationship Id="rId4" Type="http://schemas.openxmlformats.org/officeDocument/2006/relationships/image" Target="../media/image25.sv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26.png"/><Relationship Id="rId3" Type="http://schemas.openxmlformats.org/officeDocument/2006/relationships/slide" Target="slide15.xml"/><Relationship Id="rId21" Type="http://schemas.openxmlformats.org/officeDocument/2006/relationships/image" Target="../media/image99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25.sv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4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14.png"/><Relationship Id="rId24" Type="http://schemas.openxmlformats.org/officeDocument/2006/relationships/image" Target="../media/image23.svg"/><Relationship Id="rId5" Type="http://schemas.openxmlformats.org/officeDocument/2006/relationships/slide" Target="slide3.xml"/><Relationship Id="rId15" Type="http://schemas.openxmlformats.org/officeDocument/2006/relationships/image" Target="../media/image118.png"/><Relationship Id="rId23" Type="http://schemas.openxmlformats.org/officeDocument/2006/relationships/image" Target="../media/image22.png"/><Relationship Id="rId10" Type="http://schemas.openxmlformats.org/officeDocument/2006/relationships/image" Target="../media/image113.png"/><Relationship Id="rId19" Type="http://schemas.openxmlformats.org/officeDocument/2006/relationships/image" Target="../media/image27.png"/><Relationship Id="rId4" Type="http://schemas.openxmlformats.org/officeDocument/2006/relationships/image" Target="../media/image4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Relationship Id="rId22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7.png"/><Relationship Id="rId3" Type="http://schemas.openxmlformats.org/officeDocument/2006/relationships/image" Target="../media/image120.pn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23.svg"/><Relationship Id="rId5" Type="http://schemas.openxmlformats.org/officeDocument/2006/relationships/image" Target="../media/image121.png"/><Relationship Id="rId15" Type="http://schemas.openxmlformats.org/officeDocument/2006/relationships/image" Target="../media/image47.png"/><Relationship Id="rId10" Type="http://schemas.openxmlformats.org/officeDocument/2006/relationships/image" Target="../media/image22.png"/><Relationship Id="rId4" Type="http://schemas.microsoft.com/office/2007/relationships/hdphoto" Target="../media/hdphoto10.wdp"/><Relationship Id="rId9" Type="http://schemas.openxmlformats.org/officeDocument/2006/relationships/image" Target="../media/image122.jpeg"/><Relationship Id="rId1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1.wdp"/><Relationship Id="rId3" Type="http://schemas.openxmlformats.org/officeDocument/2006/relationships/image" Target="../media/image120.png"/><Relationship Id="rId7" Type="http://schemas.openxmlformats.org/officeDocument/2006/relationships/image" Target="../media/image123.jpeg"/><Relationship Id="rId12" Type="http://schemas.openxmlformats.org/officeDocument/2006/relationships/image" Target="../media/image121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3.svg"/><Relationship Id="rId5" Type="http://schemas.openxmlformats.org/officeDocument/2006/relationships/image" Target="../media/image24.png"/><Relationship Id="rId15" Type="http://schemas.openxmlformats.org/officeDocument/2006/relationships/image" Target="../media/image47.png"/><Relationship Id="rId10" Type="http://schemas.openxmlformats.org/officeDocument/2006/relationships/image" Target="../media/image22.png"/><Relationship Id="rId4" Type="http://schemas.microsoft.com/office/2007/relationships/hdphoto" Target="../media/hdphoto10.wdp"/><Relationship Id="rId9" Type="http://schemas.openxmlformats.org/officeDocument/2006/relationships/image" Target="../media/image27.png"/><Relationship Id="rId1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5.svg"/><Relationship Id="rId5" Type="http://schemas.openxmlformats.org/officeDocument/2006/relationships/image" Target="../media/image13.png"/><Relationship Id="rId15" Type="http://schemas.openxmlformats.org/officeDocument/2006/relationships/image" Target="../media/image33.svg"/><Relationship Id="rId10" Type="http://schemas.openxmlformats.org/officeDocument/2006/relationships/image" Target="../media/image24.png"/><Relationship Id="rId4" Type="http://schemas.microsoft.com/office/2007/relationships/hdphoto" Target="../media/hdphoto3.wdp"/><Relationship Id="rId9" Type="http://schemas.openxmlformats.org/officeDocument/2006/relationships/image" Target="../media/image124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4.png"/><Relationship Id="rId3" Type="http://schemas.openxmlformats.org/officeDocument/2006/relationships/image" Target="../media/image48.png"/><Relationship Id="rId7" Type="http://schemas.openxmlformats.org/officeDocument/2006/relationships/image" Target="../media/image24.png"/><Relationship Id="rId12" Type="http://schemas.openxmlformats.org/officeDocument/2006/relationships/slide" Target="slid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25.jpeg"/><Relationship Id="rId5" Type="http://schemas.openxmlformats.org/officeDocument/2006/relationships/image" Target="../media/image61.png"/><Relationship Id="rId10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24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30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129.png"/><Relationship Id="rId4" Type="http://schemas.openxmlformats.org/officeDocument/2006/relationships/image" Target="../media/image25.svg"/><Relationship Id="rId9" Type="http://schemas.openxmlformats.org/officeDocument/2006/relationships/image" Target="../media/image128.png"/><Relationship Id="rId1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26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24.png"/><Relationship Id="rId5" Type="http://schemas.openxmlformats.org/officeDocument/2006/relationships/image" Target="../media/image135.png"/><Relationship Id="rId15" Type="http://schemas.openxmlformats.org/officeDocument/2006/relationships/slide" Target="slide3.xml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18" Type="http://schemas.openxmlformats.org/officeDocument/2006/relationships/image" Target="../media/image23.svg"/><Relationship Id="rId26" Type="http://schemas.openxmlformats.org/officeDocument/2006/relationships/image" Target="../media/image157.svg"/><Relationship Id="rId3" Type="http://schemas.openxmlformats.org/officeDocument/2006/relationships/image" Target="../media/image141.png"/><Relationship Id="rId21" Type="http://schemas.openxmlformats.org/officeDocument/2006/relationships/image" Target="../media/image152.png"/><Relationship Id="rId7" Type="http://schemas.openxmlformats.org/officeDocument/2006/relationships/image" Target="../media/image27.png"/><Relationship Id="rId12" Type="http://schemas.openxmlformats.org/officeDocument/2006/relationships/image" Target="../media/image146.svg"/><Relationship Id="rId17" Type="http://schemas.openxmlformats.org/officeDocument/2006/relationships/image" Target="../media/image22.png"/><Relationship Id="rId25" Type="http://schemas.openxmlformats.org/officeDocument/2006/relationships/image" Target="../media/image15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50.png"/><Relationship Id="rId20" Type="http://schemas.openxmlformats.org/officeDocument/2006/relationships/image" Target="../media/image11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45.png"/><Relationship Id="rId24" Type="http://schemas.openxmlformats.org/officeDocument/2006/relationships/image" Target="../media/image155.png"/><Relationship Id="rId5" Type="http://schemas.openxmlformats.org/officeDocument/2006/relationships/image" Target="../media/image25.svg"/><Relationship Id="rId15" Type="http://schemas.openxmlformats.org/officeDocument/2006/relationships/image" Target="../media/image149.svg"/><Relationship Id="rId23" Type="http://schemas.openxmlformats.org/officeDocument/2006/relationships/image" Target="../media/image154.png"/><Relationship Id="rId28" Type="http://schemas.openxmlformats.org/officeDocument/2006/relationships/slide" Target="slide3.xml"/><Relationship Id="rId10" Type="http://schemas.openxmlformats.org/officeDocument/2006/relationships/image" Target="../media/image144.png"/><Relationship Id="rId19" Type="http://schemas.openxmlformats.org/officeDocument/2006/relationships/image" Target="../media/image151.png"/><Relationship Id="rId31" Type="http://schemas.openxmlformats.org/officeDocument/2006/relationships/image" Target="../media/image47.png"/><Relationship Id="rId4" Type="http://schemas.openxmlformats.org/officeDocument/2006/relationships/image" Target="../media/image24.png"/><Relationship Id="rId9" Type="http://schemas.openxmlformats.org/officeDocument/2006/relationships/image" Target="../media/image143.svg"/><Relationship Id="rId14" Type="http://schemas.openxmlformats.org/officeDocument/2006/relationships/image" Target="../media/image148.png"/><Relationship Id="rId22" Type="http://schemas.openxmlformats.org/officeDocument/2006/relationships/image" Target="../media/image153.svg"/><Relationship Id="rId27" Type="http://schemas.openxmlformats.org/officeDocument/2006/relationships/image" Target="../media/image158.png"/><Relationship Id="rId30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5.jpeg"/><Relationship Id="rId18" Type="http://schemas.openxmlformats.org/officeDocument/2006/relationships/image" Target="../media/image169.png"/><Relationship Id="rId26" Type="http://schemas.openxmlformats.org/officeDocument/2006/relationships/image" Target="../media/image177.png"/><Relationship Id="rId3" Type="http://schemas.openxmlformats.org/officeDocument/2006/relationships/image" Target="../media/image48.png"/><Relationship Id="rId21" Type="http://schemas.openxmlformats.org/officeDocument/2006/relationships/image" Target="../media/image172.png"/><Relationship Id="rId34" Type="http://schemas.openxmlformats.org/officeDocument/2006/relationships/slide" Target="slide23.xml"/><Relationship Id="rId7" Type="http://schemas.openxmlformats.org/officeDocument/2006/relationships/image" Target="../media/image161.jpeg"/><Relationship Id="rId12" Type="http://schemas.openxmlformats.org/officeDocument/2006/relationships/image" Target="../media/image164.png"/><Relationship Id="rId17" Type="http://schemas.openxmlformats.org/officeDocument/2006/relationships/image" Target="../media/image168.png"/><Relationship Id="rId25" Type="http://schemas.openxmlformats.org/officeDocument/2006/relationships/image" Target="../media/image176.png"/><Relationship Id="rId33" Type="http://schemas.openxmlformats.org/officeDocument/2006/relationships/image" Target="../media/image17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.png"/><Relationship Id="rId20" Type="http://schemas.openxmlformats.org/officeDocument/2006/relationships/image" Target="../media/image171.png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image" Target="../media/image163.jpeg"/><Relationship Id="rId24" Type="http://schemas.openxmlformats.org/officeDocument/2006/relationships/image" Target="../media/image175.png"/><Relationship Id="rId32" Type="http://schemas.openxmlformats.org/officeDocument/2006/relationships/image" Target="../media/image178.jpeg"/><Relationship Id="rId5" Type="http://schemas.openxmlformats.org/officeDocument/2006/relationships/image" Target="../media/image159.jpeg"/><Relationship Id="rId15" Type="http://schemas.openxmlformats.org/officeDocument/2006/relationships/image" Target="../media/image167.png"/><Relationship Id="rId23" Type="http://schemas.openxmlformats.org/officeDocument/2006/relationships/image" Target="../media/image174.png"/><Relationship Id="rId28" Type="http://schemas.openxmlformats.org/officeDocument/2006/relationships/image" Target="../media/image24.png"/><Relationship Id="rId10" Type="http://schemas.openxmlformats.org/officeDocument/2006/relationships/image" Target="../media/image162.png"/><Relationship Id="rId19" Type="http://schemas.openxmlformats.org/officeDocument/2006/relationships/image" Target="../media/image170.png"/><Relationship Id="rId31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3.svg"/><Relationship Id="rId14" Type="http://schemas.openxmlformats.org/officeDocument/2006/relationships/image" Target="../media/image166.png"/><Relationship Id="rId22" Type="http://schemas.openxmlformats.org/officeDocument/2006/relationships/image" Target="../media/image173.png"/><Relationship Id="rId27" Type="http://schemas.microsoft.com/office/2007/relationships/hdphoto" Target="../media/hdphoto12.wdp"/><Relationship Id="rId30" Type="http://schemas.openxmlformats.org/officeDocument/2006/relationships/image" Target="../media/image26.png"/><Relationship Id="rId35" Type="http://schemas.openxmlformats.org/officeDocument/2006/relationships/image" Target="../media/image47.png"/><Relationship Id="rId8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5.svg"/><Relationship Id="rId5" Type="http://schemas.openxmlformats.org/officeDocument/2006/relationships/image" Target="../media/image13.png"/><Relationship Id="rId15" Type="http://schemas.openxmlformats.org/officeDocument/2006/relationships/image" Target="../media/image33.svg"/><Relationship Id="rId10" Type="http://schemas.openxmlformats.org/officeDocument/2006/relationships/image" Target="../media/image24.png"/><Relationship Id="rId4" Type="http://schemas.microsoft.com/office/2007/relationships/hdphoto" Target="../media/hdphoto3.wdp"/><Relationship Id="rId9" Type="http://schemas.openxmlformats.org/officeDocument/2006/relationships/image" Target="../media/image180.png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87.png"/><Relationship Id="rId18" Type="http://schemas.openxmlformats.org/officeDocument/2006/relationships/image" Target="../media/image23.svg"/><Relationship Id="rId26" Type="http://schemas.openxmlformats.org/officeDocument/2006/relationships/slide" Target="slide3.xml"/><Relationship Id="rId3" Type="http://schemas.openxmlformats.org/officeDocument/2006/relationships/image" Target="../media/image181.png"/><Relationship Id="rId21" Type="http://schemas.openxmlformats.org/officeDocument/2006/relationships/image" Target="../media/image193.png"/><Relationship Id="rId7" Type="http://schemas.openxmlformats.org/officeDocument/2006/relationships/image" Target="../media/image185.png"/><Relationship Id="rId12" Type="http://schemas.openxmlformats.org/officeDocument/2006/relationships/image" Target="../media/image186.png"/><Relationship Id="rId17" Type="http://schemas.openxmlformats.org/officeDocument/2006/relationships/image" Target="../media/image22.png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90.png"/><Relationship Id="rId20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11" Type="http://schemas.openxmlformats.org/officeDocument/2006/relationships/image" Target="../media/image27.png"/><Relationship Id="rId24" Type="http://schemas.openxmlformats.org/officeDocument/2006/relationships/slide" Target="slide25.xml"/><Relationship Id="rId5" Type="http://schemas.openxmlformats.org/officeDocument/2006/relationships/image" Target="../media/image183.png"/><Relationship Id="rId15" Type="http://schemas.openxmlformats.org/officeDocument/2006/relationships/image" Target="../media/image189.png"/><Relationship Id="rId23" Type="http://schemas.openxmlformats.org/officeDocument/2006/relationships/image" Target="../media/image195.png"/><Relationship Id="rId10" Type="http://schemas.openxmlformats.org/officeDocument/2006/relationships/image" Target="../media/image26.png"/><Relationship Id="rId19" Type="http://schemas.openxmlformats.org/officeDocument/2006/relationships/image" Target="../media/image191.png"/><Relationship Id="rId4" Type="http://schemas.openxmlformats.org/officeDocument/2006/relationships/image" Target="../media/image182.png"/><Relationship Id="rId9" Type="http://schemas.openxmlformats.org/officeDocument/2006/relationships/image" Target="../media/image25.svg"/><Relationship Id="rId14" Type="http://schemas.openxmlformats.org/officeDocument/2006/relationships/image" Target="../media/image188.png"/><Relationship Id="rId22" Type="http://schemas.openxmlformats.org/officeDocument/2006/relationships/image" Target="../media/image194.png"/><Relationship Id="rId27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4.png"/><Relationship Id="rId3" Type="http://schemas.openxmlformats.org/officeDocument/2006/relationships/image" Target="../media/image196.png"/><Relationship Id="rId7" Type="http://schemas.openxmlformats.org/officeDocument/2006/relationships/image" Target="../media/image24.png"/><Relationship Id="rId12" Type="http://schemas.openxmlformats.org/officeDocument/2006/relationships/slide" Target="slide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97.jpeg"/><Relationship Id="rId5" Type="http://schemas.openxmlformats.org/officeDocument/2006/relationships/image" Target="../media/image61.png"/><Relationship Id="rId10" Type="http://schemas.openxmlformats.org/officeDocument/2006/relationships/image" Target="../media/image27.png"/><Relationship Id="rId4" Type="http://schemas.microsoft.com/office/2007/relationships/hdphoto" Target="../media/hdphoto13.wdp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198.png"/><Relationship Id="rId12" Type="http://schemas.openxmlformats.org/officeDocument/2006/relationships/slide" Target="slide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02.jpeg"/><Relationship Id="rId5" Type="http://schemas.openxmlformats.org/officeDocument/2006/relationships/image" Target="../media/image26.png"/><Relationship Id="rId10" Type="http://schemas.openxmlformats.org/officeDocument/2006/relationships/image" Target="../media/image201.jpeg"/><Relationship Id="rId4" Type="http://schemas.openxmlformats.org/officeDocument/2006/relationships/image" Target="../media/image25.svg"/><Relationship Id="rId9" Type="http://schemas.openxmlformats.org/officeDocument/2006/relationships/image" Target="../media/image20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7.png"/><Relationship Id="rId3" Type="http://schemas.openxmlformats.org/officeDocument/2006/relationships/image" Target="../media/image203.jpeg"/><Relationship Id="rId7" Type="http://schemas.openxmlformats.org/officeDocument/2006/relationships/image" Target="../media/image20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11" Type="http://schemas.openxmlformats.org/officeDocument/2006/relationships/image" Target="../media/image25.svg"/><Relationship Id="rId5" Type="http://schemas.openxmlformats.org/officeDocument/2006/relationships/image" Target="../media/image205.png"/><Relationship Id="rId15" Type="http://schemas.openxmlformats.org/officeDocument/2006/relationships/image" Target="../media/image34.png"/><Relationship Id="rId10" Type="http://schemas.openxmlformats.org/officeDocument/2006/relationships/image" Target="../media/image24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Relationship Id="rId1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13" Type="http://schemas.openxmlformats.org/officeDocument/2006/relationships/image" Target="../media/image22.png"/><Relationship Id="rId18" Type="http://schemas.openxmlformats.org/officeDocument/2006/relationships/image" Target="../media/image217.png"/><Relationship Id="rId3" Type="http://schemas.openxmlformats.org/officeDocument/2006/relationships/image" Target="../media/image24.png"/><Relationship Id="rId21" Type="http://schemas.openxmlformats.org/officeDocument/2006/relationships/image" Target="../media/image220.png"/><Relationship Id="rId7" Type="http://schemas.openxmlformats.org/officeDocument/2006/relationships/image" Target="../media/image210.png"/><Relationship Id="rId12" Type="http://schemas.openxmlformats.org/officeDocument/2006/relationships/image" Target="../media/image215.png"/><Relationship Id="rId17" Type="http://schemas.openxmlformats.org/officeDocument/2006/relationships/image" Target="../media/image216.jpe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1.png"/><Relationship Id="rId20" Type="http://schemas.openxmlformats.org/officeDocument/2006/relationships/image" Target="../media/image2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14.jpeg"/><Relationship Id="rId5" Type="http://schemas.openxmlformats.org/officeDocument/2006/relationships/image" Target="../media/image26.png"/><Relationship Id="rId15" Type="http://schemas.openxmlformats.org/officeDocument/2006/relationships/image" Target="../media/image204.png"/><Relationship Id="rId23" Type="http://schemas.openxmlformats.org/officeDocument/2006/relationships/image" Target="../media/image47.png"/><Relationship Id="rId10" Type="http://schemas.openxmlformats.org/officeDocument/2006/relationships/image" Target="../media/image213.png"/><Relationship Id="rId19" Type="http://schemas.openxmlformats.org/officeDocument/2006/relationships/image" Target="../media/image218.png"/><Relationship Id="rId4" Type="http://schemas.openxmlformats.org/officeDocument/2006/relationships/image" Target="../media/image25.svg"/><Relationship Id="rId9" Type="http://schemas.openxmlformats.org/officeDocument/2006/relationships/image" Target="../media/image212.png"/><Relationship Id="rId14" Type="http://schemas.openxmlformats.org/officeDocument/2006/relationships/image" Target="../media/image23.svg"/><Relationship Id="rId22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svg"/><Relationship Id="rId13" Type="http://schemas.openxmlformats.org/officeDocument/2006/relationships/slide" Target="slide32.xml"/><Relationship Id="rId18" Type="http://schemas.openxmlformats.org/officeDocument/2006/relationships/image" Target="../media/image224.svg"/><Relationship Id="rId26" Type="http://schemas.openxmlformats.org/officeDocument/2006/relationships/image" Target="../media/image228.png"/><Relationship Id="rId3" Type="http://schemas.openxmlformats.org/officeDocument/2006/relationships/image" Target="../media/image24.png"/><Relationship Id="rId21" Type="http://schemas.openxmlformats.org/officeDocument/2006/relationships/slide" Target="slide3.xml"/><Relationship Id="rId7" Type="http://schemas.openxmlformats.org/officeDocument/2006/relationships/image" Target="../media/image221.png"/><Relationship Id="rId12" Type="http://schemas.openxmlformats.org/officeDocument/2006/relationships/image" Target="../media/image23.svg"/><Relationship Id="rId17" Type="http://schemas.openxmlformats.org/officeDocument/2006/relationships/image" Target="../media/image223.png"/><Relationship Id="rId25" Type="http://schemas.openxmlformats.org/officeDocument/2006/relationships/image" Target="../media/image227.png"/><Relationship Id="rId2" Type="http://schemas.openxmlformats.org/officeDocument/2006/relationships/notesSlide" Target="../notesSlides/notesSlide28.xml"/><Relationship Id="rId16" Type="http://schemas.openxmlformats.org/officeDocument/2006/relationships/slide" Target="slide35.xml"/><Relationship Id="rId20" Type="http://schemas.openxmlformats.org/officeDocument/2006/relationships/image" Target="../media/image47.png"/><Relationship Id="rId29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2.png"/><Relationship Id="rId24" Type="http://schemas.openxmlformats.org/officeDocument/2006/relationships/image" Target="../media/image226.png"/><Relationship Id="rId5" Type="http://schemas.openxmlformats.org/officeDocument/2006/relationships/image" Target="../media/image26.png"/><Relationship Id="rId15" Type="http://schemas.openxmlformats.org/officeDocument/2006/relationships/slide" Target="slide34.xml"/><Relationship Id="rId23" Type="http://schemas.openxmlformats.org/officeDocument/2006/relationships/image" Target="../media/image225.png"/><Relationship Id="rId28" Type="http://schemas.openxmlformats.org/officeDocument/2006/relationships/image" Target="../media/image230.png"/><Relationship Id="rId10" Type="http://schemas.openxmlformats.org/officeDocument/2006/relationships/slide" Target="slide31.xml"/><Relationship Id="rId19" Type="http://schemas.openxmlformats.org/officeDocument/2006/relationships/slide" Target="slide36.xml"/><Relationship Id="rId4" Type="http://schemas.openxmlformats.org/officeDocument/2006/relationships/image" Target="../media/image25.svg"/><Relationship Id="rId9" Type="http://schemas.openxmlformats.org/officeDocument/2006/relationships/slide" Target="slide30.xml"/><Relationship Id="rId14" Type="http://schemas.openxmlformats.org/officeDocument/2006/relationships/slide" Target="slide33.xml"/><Relationship Id="rId22" Type="http://schemas.openxmlformats.org/officeDocument/2006/relationships/image" Target="../media/image34.png"/><Relationship Id="rId27" Type="http://schemas.openxmlformats.org/officeDocument/2006/relationships/image" Target="../media/image22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36.xml"/><Relationship Id="rId18" Type="http://schemas.openxmlformats.org/officeDocument/2006/relationships/image" Target="../media/image19.png"/><Relationship Id="rId26" Type="http://schemas.openxmlformats.org/officeDocument/2006/relationships/image" Target="../media/image25.svg"/><Relationship Id="rId3" Type="http://schemas.openxmlformats.org/officeDocument/2006/relationships/image" Target="../media/image12.png"/><Relationship Id="rId21" Type="http://schemas.openxmlformats.org/officeDocument/2006/relationships/slide" Target="slide55.xml"/><Relationship Id="rId7" Type="http://schemas.openxmlformats.org/officeDocument/2006/relationships/slide" Target="slide4.xml"/><Relationship Id="rId12" Type="http://schemas.openxmlformats.org/officeDocument/2006/relationships/image" Target="../media/image16.png"/><Relationship Id="rId17" Type="http://schemas.openxmlformats.org/officeDocument/2006/relationships/slide" Target="slide50.xml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slide" Target="slide23.xml"/><Relationship Id="rId24" Type="http://schemas.openxmlformats.org/officeDocument/2006/relationships/image" Target="../media/image23.svg"/><Relationship Id="rId5" Type="http://schemas.openxmlformats.org/officeDocument/2006/relationships/image" Target="../media/image13.png"/><Relationship Id="rId15" Type="http://schemas.openxmlformats.org/officeDocument/2006/relationships/slide" Target="slide38.xml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15.png"/><Relationship Id="rId19" Type="http://schemas.openxmlformats.org/officeDocument/2006/relationships/slide" Target="slide53.xml"/><Relationship Id="rId4" Type="http://schemas.microsoft.com/office/2007/relationships/hdphoto" Target="../media/hdphoto1.wdp"/><Relationship Id="rId9" Type="http://schemas.openxmlformats.org/officeDocument/2006/relationships/slide" Target="slide17.xml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slide" Target="slide32.xml"/><Relationship Id="rId18" Type="http://schemas.openxmlformats.org/officeDocument/2006/relationships/image" Target="../media/image226.png"/><Relationship Id="rId3" Type="http://schemas.openxmlformats.org/officeDocument/2006/relationships/image" Target="../media/image24.png"/><Relationship Id="rId21" Type="http://schemas.openxmlformats.org/officeDocument/2006/relationships/image" Target="../media/image229.svg"/><Relationship Id="rId7" Type="http://schemas.openxmlformats.org/officeDocument/2006/relationships/image" Target="../media/image232.jpeg"/><Relationship Id="rId12" Type="http://schemas.openxmlformats.org/officeDocument/2006/relationships/slide" Target="slide31.xml"/><Relationship Id="rId17" Type="http://schemas.openxmlformats.org/officeDocument/2006/relationships/image" Target="../media/image225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6" Type="http://schemas.openxmlformats.org/officeDocument/2006/relationships/slide" Target="slide35.xml"/><Relationship Id="rId20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slide" Target="slide30.xml"/><Relationship Id="rId24" Type="http://schemas.openxmlformats.org/officeDocument/2006/relationships/slide" Target="slide3.xml"/><Relationship Id="rId5" Type="http://schemas.openxmlformats.org/officeDocument/2006/relationships/image" Target="../media/image26.png"/><Relationship Id="rId15" Type="http://schemas.openxmlformats.org/officeDocument/2006/relationships/slide" Target="slide34.xml"/><Relationship Id="rId23" Type="http://schemas.openxmlformats.org/officeDocument/2006/relationships/image" Target="../media/image231.png"/><Relationship Id="rId10" Type="http://schemas.openxmlformats.org/officeDocument/2006/relationships/image" Target="../media/image235.jpeg"/><Relationship Id="rId19" Type="http://schemas.openxmlformats.org/officeDocument/2006/relationships/image" Target="../media/image227.png"/><Relationship Id="rId4" Type="http://schemas.openxmlformats.org/officeDocument/2006/relationships/image" Target="../media/image25.svg"/><Relationship Id="rId9" Type="http://schemas.openxmlformats.org/officeDocument/2006/relationships/image" Target="../media/image234.jpeg"/><Relationship Id="rId14" Type="http://schemas.openxmlformats.org/officeDocument/2006/relationships/slide" Target="slide33.xml"/><Relationship Id="rId22" Type="http://schemas.openxmlformats.org/officeDocument/2006/relationships/image" Target="../media/image2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eg"/><Relationship Id="rId13" Type="http://schemas.openxmlformats.org/officeDocument/2006/relationships/slide" Target="slide33.xml"/><Relationship Id="rId18" Type="http://schemas.openxmlformats.org/officeDocument/2006/relationships/image" Target="../media/image228.png"/><Relationship Id="rId3" Type="http://schemas.openxmlformats.org/officeDocument/2006/relationships/image" Target="../media/image24.png"/><Relationship Id="rId21" Type="http://schemas.openxmlformats.org/officeDocument/2006/relationships/image" Target="../media/image231.png"/><Relationship Id="rId7" Type="http://schemas.openxmlformats.org/officeDocument/2006/relationships/image" Target="../media/image236.jpeg"/><Relationship Id="rId12" Type="http://schemas.openxmlformats.org/officeDocument/2006/relationships/slide" Target="slide32.xml"/><Relationship Id="rId17" Type="http://schemas.openxmlformats.org/officeDocument/2006/relationships/image" Target="../media/image227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26.png"/><Relationship Id="rId20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slide" Target="slide31.xml"/><Relationship Id="rId24" Type="http://schemas.openxmlformats.org/officeDocument/2006/relationships/slide" Target="slide3.xml"/><Relationship Id="rId5" Type="http://schemas.openxmlformats.org/officeDocument/2006/relationships/image" Target="../media/image26.png"/><Relationship Id="rId15" Type="http://schemas.openxmlformats.org/officeDocument/2006/relationships/slide" Target="slide35.xml"/><Relationship Id="rId23" Type="http://schemas.openxmlformats.org/officeDocument/2006/relationships/image" Target="../media/image225.png"/><Relationship Id="rId10" Type="http://schemas.openxmlformats.org/officeDocument/2006/relationships/image" Target="../media/image239.jpeg"/><Relationship Id="rId19" Type="http://schemas.openxmlformats.org/officeDocument/2006/relationships/image" Target="../media/image229.svg"/><Relationship Id="rId4" Type="http://schemas.openxmlformats.org/officeDocument/2006/relationships/image" Target="../media/image25.svg"/><Relationship Id="rId9" Type="http://schemas.openxmlformats.org/officeDocument/2006/relationships/image" Target="../media/image238.jpeg"/><Relationship Id="rId14" Type="http://schemas.openxmlformats.org/officeDocument/2006/relationships/slide" Target="slide34.xml"/><Relationship Id="rId22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13" Type="http://schemas.openxmlformats.org/officeDocument/2006/relationships/image" Target="../media/image245.png"/><Relationship Id="rId18" Type="http://schemas.openxmlformats.org/officeDocument/2006/relationships/slide" Target="slide35.xml"/><Relationship Id="rId26" Type="http://schemas.openxmlformats.org/officeDocument/2006/relationships/slide" Target="slide31.xml"/><Relationship Id="rId3" Type="http://schemas.openxmlformats.org/officeDocument/2006/relationships/image" Target="../media/image24.png"/><Relationship Id="rId21" Type="http://schemas.openxmlformats.org/officeDocument/2006/relationships/image" Target="../media/image229.svg"/><Relationship Id="rId7" Type="http://schemas.openxmlformats.org/officeDocument/2006/relationships/image" Target="../media/image240.jpeg"/><Relationship Id="rId12" Type="http://schemas.openxmlformats.org/officeDocument/2006/relationships/image" Target="../media/image11.png"/><Relationship Id="rId17" Type="http://schemas.openxmlformats.org/officeDocument/2006/relationships/slide" Target="slide34.xml"/><Relationship Id="rId25" Type="http://schemas.openxmlformats.org/officeDocument/2006/relationships/image" Target="../media/image225.png"/><Relationship Id="rId2" Type="http://schemas.openxmlformats.org/officeDocument/2006/relationships/notesSlide" Target="../notesSlides/notesSlide31.xml"/><Relationship Id="rId16" Type="http://schemas.openxmlformats.org/officeDocument/2006/relationships/slide" Target="slide33.xml"/><Relationship Id="rId20" Type="http://schemas.openxmlformats.org/officeDocument/2006/relationships/image" Target="../media/image228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44.png"/><Relationship Id="rId24" Type="http://schemas.openxmlformats.org/officeDocument/2006/relationships/slide" Target="slide30.xml"/><Relationship Id="rId5" Type="http://schemas.openxmlformats.org/officeDocument/2006/relationships/image" Target="../media/image26.png"/><Relationship Id="rId15" Type="http://schemas.openxmlformats.org/officeDocument/2006/relationships/slide" Target="slide32.xml"/><Relationship Id="rId23" Type="http://schemas.openxmlformats.org/officeDocument/2006/relationships/image" Target="../media/image231.png"/><Relationship Id="rId28" Type="http://schemas.openxmlformats.org/officeDocument/2006/relationships/slide" Target="slide3.xml"/><Relationship Id="rId10" Type="http://schemas.openxmlformats.org/officeDocument/2006/relationships/image" Target="../media/image243.jpeg"/><Relationship Id="rId19" Type="http://schemas.openxmlformats.org/officeDocument/2006/relationships/image" Target="../media/image227.png"/><Relationship Id="rId4" Type="http://schemas.openxmlformats.org/officeDocument/2006/relationships/image" Target="../media/image25.svg"/><Relationship Id="rId9" Type="http://schemas.openxmlformats.org/officeDocument/2006/relationships/image" Target="../media/image242.jpeg"/><Relationship Id="rId14" Type="http://schemas.openxmlformats.org/officeDocument/2006/relationships/image" Target="../media/image246.jpeg"/><Relationship Id="rId22" Type="http://schemas.openxmlformats.org/officeDocument/2006/relationships/image" Target="../media/image230.png"/><Relationship Id="rId27" Type="http://schemas.openxmlformats.org/officeDocument/2006/relationships/image" Target="../media/image2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jpeg"/><Relationship Id="rId13" Type="http://schemas.openxmlformats.org/officeDocument/2006/relationships/image" Target="../media/image228.png"/><Relationship Id="rId18" Type="http://schemas.openxmlformats.org/officeDocument/2006/relationships/image" Target="../media/image225.png"/><Relationship Id="rId3" Type="http://schemas.openxmlformats.org/officeDocument/2006/relationships/image" Target="../media/image24.png"/><Relationship Id="rId21" Type="http://schemas.openxmlformats.org/officeDocument/2006/relationships/slide" Target="slide3.xml"/><Relationship Id="rId7" Type="http://schemas.openxmlformats.org/officeDocument/2006/relationships/image" Target="../media/image247.jpeg"/><Relationship Id="rId12" Type="http://schemas.openxmlformats.org/officeDocument/2006/relationships/slide" Target="slide35.xml"/><Relationship Id="rId17" Type="http://schemas.openxmlformats.org/officeDocument/2006/relationships/slide" Target="slide30.xml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31.png"/><Relationship Id="rId20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slide" Target="slide34.xml"/><Relationship Id="rId24" Type="http://schemas.openxmlformats.org/officeDocument/2006/relationships/image" Target="../media/image227.png"/><Relationship Id="rId5" Type="http://schemas.openxmlformats.org/officeDocument/2006/relationships/image" Target="../media/image26.png"/><Relationship Id="rId15" Type="http://schemas.openxmlformats.org/officeDocument/2006/relationships/image" Target="../media/image230.png"/><Relationship Id="rId23" Type="http://schemas.openxmlformats.org/officeDocument/2006/relationships/slide" Target="slide32.xml"/><Relationship Id="rId10" Type="http://schemas.openxmlformats.org/officeDocument/2006/relationships/slide" Target="slide33.xml"/><Relationship Id="rId19" Type="http://schemas.openxmlformats.org/officeDocument/2006/relationships/slide" Target="slide31.xml"/><Relationship Id="rId4" Type="http://schemas.openxmlformats.org/officeDocument/2006/relationships/image" Target="../media/image25.svg"/><Relationship Id="rId9" Type="http://schemas.openxmlformats.org/officeDocument/2006/relationships/image" Target="../media/image249.jpeg"/><Relationship Id="rId14" Type="http://schemas.openxmlformats.org/officeDocument/2006/relationships/image" Target="../media/image229.svg"/><Relationship Id="rId2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svg"/><Relationship Id="rId18" Type="http://schemas.openxmlformats.org/officeDocument/2006/relationships/image" Target="../media/image258.png"/><Relationship Id="rId26" Type="http://schemas.openxmlformats.org/officeDocument/2006/relationships/slide" Target="slide31.xml"/><Relationship Id="rId3" Type="http://schemas.openxmlformats.org/officeDocument/2006/relationships/image" Target="../media/image24.png"/><Relationship Id="rId21" Type="http://schemas.openxmlformats.org/officeDocument/2006/relationships/slide" Target="slide35.xml"/><Relationship Id="rId34" Type="http://schemas.openxmlformats.org/officeDocument/2006/relationships/image" Target="../media/image34.png"/><Relationship Id="rId7" Type="http://schemas.openxmlformats.org/officeDocument/2006/relationships/image" Target="../media/image250.png"/><Relationship Id="rId12" Type="http://schemas.openxmlformats.org/officeDocument/2006/relationships/image" Target="../media/image22.png"/><Relationship Id="rId17" Type="http://schemas.openxmlformats.org/officeDocument/2006/relationships/image" Target="../media/image257.png"/><Relationship Id="rId25" Type="http://schemas.openxmlformats.org/officeDocument/2006/relationships/image" Target="../media/image225.png"/><Relationship Id="rId33" Type="http://schemas.openxmlformats.org/officeDocument/2006/relationships/slide" Target="slide3.xm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56.png"/><Relationship Id="rId20" Type="http://schemas.openxmlformats.org/officeDocument/2006/relationships/slide" Target="slide34.xml"/><Relationship Id="rId29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54.jpeg"/><Relationship Id="rId24" Type="http://schemas.openxmlformats.org/officeDocument/2006/relationships/slide" Target="slide30.xml"/><Relationship Id="rId32" Type="http://schemas.openxmlformats.org/officeDocument/2006/relationships/image" Target="../media/image229.svg"/><Relationship Id="rId5" Type="http://schemas.openxmlformats.org/officeDocument/2006/relationships/image" Target="../media/image26.png"/><Relationship Id="rId15" Type="http://schemas.openxmlformats.org/officeDocument/2006/relationships/image" Target="../media/image11.png"/><Relationship Id="rId23" Type="http://schemas.openxmlformats.org/officeDocument/2006/relationships/image" Target="../media/image231.png"/><Relationship Id="rId28" Type="http://schemas.openxmlformats.org/officeDocument/2006/relationships/slide" Target="slide32.xml"/><Relationship Id="rId10" Type="http://schemas.openxmlformats.org/officeDocument/2006/relationships/image" Target="../media/image253.png"/><Relationship Id="rId19" Type="http://schemas.openxmlformats.org/officeDocument/2006/relationships/image" Target="../media/image259.png"/><Relationship Id="rId31" Type="http://schemas.openxmlformats.org/officeDocument/2006/relationships/image" Target="../media/image228.png"/><Relationship Id="rId4" Type="http://schemas.openxmlformats.org/officeDocument/2006/relationships/image" Target="../media/image25.svg"/><Relationship Id="rId9" Type="http://schemas.openxmlformats.org/officeDocument/2006/relationships/image" Target="../media/image252.png"/><Relationship Id="rId14" Type="http://schemas.openxmlformats.org/officeDocument/2006/relationships/image" Target="../media/image255.png"/><Relationship Id="rId22" Type="http://schemas.openxmlformats.org/officeDocument/2006/relationships/image" Target="../media/image230.png"/><Relationship Id="rId27" Type="http://schemas.openxmlformats.org/officeDocument/2006/relationships/image" Target="../media/image226.png"/><Relationship Id="rId30" Type="http://schemas.openxmlformats.org/officeDocument/2006/relationships/slide" Target="slide33.xml"/><Relationship Id="rId8" Type="http://schemas.openxmlformats.org/officeDocument/2006/relationships/image" Target="../media/image2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jpeg"/><Relationship Id="rId13" Type="http://schemas.openxmlformats.org/officeDocument/2006/relationships/slide" Target="slide31.xml"/><Relationship Id="rId18" Type="http://schemas.openxmlformats.org/officeDocument/2006/relationships/image" Target="../media/image228.png"/><Relationship Id="rId3" Type="http://schemas.openxmlformats.org/officeDocument/2006/relationships/image" Target="../media/image24.png"/><Relationship Id="rId21" Type="http://schemas.openxmlformats.org/officeDocument/2006/relationships/image" Target="../media/image34.png"/><Relationship Id="rId7" Type="http://schemas.openxmlformats.org/officeDocument/2006/relationships/image" Target="../media/image260.jpeg"/><Relationship Id="rId12" Type="http://schemas.openxmlformats.org/officeDocument/2006/relationships/image" Target="../media/image225.png"/><Relationship Id="rId17" Type="http://schemas.openxmlformats.org/officeDocument/2006/relationships/slide" Target="slide33.xml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227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slide" Target="slide30.xml"/><Relationship Id="rId5" Type="http://schemas.openxmlformats.org/officeDocument/2006/relationships/image" Target="../media/image26.png"/><Relationship Id="rId15" Type="http://schemas.openxmlformats.org/officeDocument/2006/relationships/slide" Target="slide32.xml"/><Relationship Id="rId23" Type="http://schemas.openxmlformats.org/officeDocument/2006/relationships/image" Target="../media/image230.png"/><Relationship Id="rId10" Type="http://schemas.openxmlformats.org/officeDocument/2006/relationships/image" Target="../media/image231.png"/><Relationship Id="rId19" Type="http://schemas.openxmlformats.org/officeDocument/2006/relationships/image" Target="../media/image229.svg"/><Relationship Id="rId4" Type="http://schemas.openxmlformats.org/officeDocument/2006/relationships/image" Target="../media/image25.svg"/><Relationship Id="rId9" Type="http://schemas.openxmlformats.org/officeDocument/2006/relationships/slide" Target="slide35.xml"/><Relationship Id="rId14" Type="http://schemas.openxmlformats.org/officeDocument/2006/relationships/image" Target="../media/image226.png"/><Relationship Id="rId22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3.xml"/><Relationship Id="rId3" Type="http://schemas.openxmlformats.org/officeDocument/2006/relationships/image" Target="../media/image28.png"/><Relationship Id="rId7" Type="http://schemas.openxmlformats.org/officeDocument/2006/relationships/image" Target="../media/image262.png"/><Relationship Id="rId12" Type="http://schemas.openxmlformats.org/officeDocument/2006/relationships/image" Target="../media/image2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25.svg"/><Relationship Id="rId1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68.svg"/><Relationship Id="rId3" Type="http://schemas.openxmlformats.org/officeDocument/2006/relationships/image" Target="../media/image264.png"/><Relationship Id="rId7" Type="http://schemas.openxmlformats.org/officeDocument/2006/relationships/image" Target="../media/image24.png"/><Relationship Id="rId12" Type="http://schemas.openxmlformats.org/officeDocument/2006/relationships/image" Target="../media/image267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openxmlformats.org/officeDocument/2006/relationships/image" Target="../media/image266.png"/><Relationship Id="rId5" Type="http://schemas.openxmlformats.org/officeDocument/2006/relationships/image" Target="../media/image265.png"/><Relationship Id="rId15" Type="http://schemas.openxmlformats.org/officeDocument/2006/relationships/image" Target="../media/image270.svg"/><Relationship Id="rId10" Type="http://schemas.openxmlformats.org/officeDocument/2006/relationships/image" Target="../media/image27.png"/><Relationship Id="rId4" Type="http://schemas.microsoft.com/office/2007/relationships/hdphoto" Target="../media/hdphoto14.wdp"/><Relationship Id="rId9" Type="http://schemas.openxmlformats.org/officeDocument/2006/relationships/image" Target="../media/image26.png"/><Relationship Id="rId14" Type="http://schemas.openxmlformats.org/officeDocument/2006/relationships/image" Target="../media/image2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0.svg"/><Relationship Id="rId3" Type="http://schemas.openxmlformats.org/officeDocument/2006/relationships/image" Target="../media/image28.png"/><Relationship Id="rId7" Type="http://schemas.openxmlformats.org/officeDocument/2006/relationships/image" Target="../media/image271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5" Type="http://schemas.openxmlformats.org/officeDocument/2006/relationships/image" Target="../media/image34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25.svg"/><Relationship Id="rId14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2.svg"/><Relationship Id="rId18" Type="http://schemas.openxmlformats.org/officeDocument/2006/relationships/image" Target="../media/image24.png"/><Relationship Id="rId26" Type="http://schemas.openxmlformats.org/officeDocument/2006/relationships/image" Target="../media/image288.png"/><Relationship Id="rId39" Type="http://schemas.openxmlformats.org/officeDocument/2006/relationships/image" Target="../media/image301.png"/><Relationship Id="rId21" Type="http://schemas.openxmlformats.org/officeDocument/2006/relationships/image" Target="../media/image27.png"/><Relationship Id="rId34" Type="http://schemas.openxmlformats.org/officeDocument/2006/relationships/image" Target="../media/image296.png"/><Relationship Id="rId42" Type="http://schemas.openxmlformats.org/officeDocument/2006/relationships/image" Target="../media/image303.png"/><Relationship Id="rId47" Type="http://schemas.openxmlformats.org/officeDocument/2006/relationships/image" Target="../media/image308.png"/><Relationship Id="rId50" Type="http://schemas.openxmlformats.org/officeDocument/2006/relationships/image" Target="../media/image311.sv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3.png"/><Relationship Id="rId29" Type="http://schemas.openxmlformats.org/officeDocument/2006/relationships/image" Target="../media/image291.png"/><Relationship Id="rId11" Type="http://schemas.openxmlformats.org/officeDocument/2006/relationships/image" Target="../media/image280.png"/><Relationship Id="rId24" Type="http://schemas.openxmlformats.org/officeDocument/2006/relationships/image" Target="../media/image286.png"/><Relationship Id="rId32" Type="http://schemas.openxmlformats.org/officeDocument/2006/relationships/image" Target="../media/image294.png"/><Relationship Id="rId37" Type="http://schemas.openxmlformats.org/officeDocument/2006/relationships/image" Target="../media/image299.png"/><Relationship Id="rId40" Type="http://schemas.openxmlformats.org/officeDocument/2006/relationships/image" Target="../media/image302.png"/><Relationship Id="rId45" Type="http://schemas.openxmlformats.org/officeDocument/2006/relationships/image" Target="../media/image306.png"/><Relationship Id="rId5" Type="http://schemas.openxmlformats.org/officeDocument/2006/relationships/image" Target="../media/image274.png"/><Relationship Id="rId15" Type="http://schemas.microsoft.com/office/2007/relationships/hdphoto" Target="../media/hdphoto16.wdp"/><Relationship Id="rId23" Type="http://schemas.openxmlformats.org/officeDocument/2006/relationships/image" Target="../media/image285.png"/><Relationship Id="rId28" Type="http://schemas.openxmlformats.org/officeDocument/2006/relationships/image" Target="../media/image290.png"/><Relationship Id="rId36" Type="http://schemas.openxmlformats.org/officeDocument/2006/relationships/image" Target="../media/image298.png"/><Relationship Id="rId49" Type="http://schemas.openxmlformats.org/officeDocument/2006/relationships/image" Target="../media/image310.png"/><Relationship Id="rId10" Type="http://schemas.openxmlformats.org/officeDocument/2006/relationships/image" Target="../media/image279.png"/><Relationship Id="rId19" Type="http://schemas.openxmlformats.org/officeDocument/2006/relationships/image" Target="../media/image25.svg"/><Relationship Id="rId31" Type="http://schemas.openxmlformats.org/officeDocument/2006/relationships/image" Target="../media/image293.png"/><Relationship Id="rId44" Type="http://schemas.openxmlformats.org/officeDocument/2006/relationships/image" Target="../media/image305.png"/><Relationship Id="rId52" Type="http://schemas.openxmlformats.org/officeDocument/2006/relationships/image" Target="../media/image313.svg"/><Relationship Id="rId4" Type="http://schemas.openxmlformats.org/officeDocument/2006/relationships/image" Target="../media/image273.svg"/><Relationship Id="rId9" Type="http://schemas.openxmlformats.org/officeDocument/2006/relationships/image" Target="../media/image278.png"/><Relationship Id="rId14" Type="http://schemas.openxmlformats.org/officeDocument/2006/relationships/image" Target="../media/image283.png"/><Relationship Id="rId22" Type="http://schemas.openxmlformats.org/officeDocument/2006/relationships/image" Target="../media/image284.png"/><Relationship Id="rId27" Type="http://schemas.openxmlformats.org/officeDocument/2006/relationships/image" Target="../media/image289.png"/><Relationship Id="rId30" Type="http://schemas.openxmlformats.org/officeDocument/2006/relationships/image" Target="../media/image292.png"/><Relationship Id="rId35" Type="http://schemas.openxmlformats.org/officeDocument/2006/relationships/image" Target="../media/image297.png"/><Relationship Id="rId43" Type="http://schemas.openxmlformats.org/officeDocument/2006/relationships/image" Target="../media/image304.png"/><Relationship Id="rId48" Type="http://schemas.openxmlformats.org/officeDocument/2006/relationships/image" Target="../media/image309.png"/><Relationship Id="rId8" Type="http://schemas.openxmlformats.org/officeDocument/2006/relationships/image" Target="../media/image277.png"/><Relationship Id="rId51" Type="http://schemas.openxmlformats.org/officeDocument/2006/relationships/image" Target="../media/image312.png"/><Relationship Id="rId3" Type="http://schemas.openxmlformats.org/officeDocument/2006/relationships/image" Target="../media/image272.png"/><Relationship Id="rId12" Type="http://schemas.openxmlformats.org/officeDocument/2006/relationships/image" Target="../media/image281.png"/><Relationship Id="rId17" Type="http://schemas.microsoft.com/office/2007/relationships/hdphoto" Target="../media/hdphoto2.wdp"/><Relationship Id="rId25" Type="http://schemas.openxmlformats.org/officeDocument/2006/relationships/image" Target="../media/image287.png"/><Relationship Id="rId33" Type="http://schemas.openxmlformats.org/officeDocument/2006/relationships/image" Target="../media/image295.png"/><Relationship Id="rId38" Type="http://schemas.openxmlformats.org/officeDocument/2006/relationships/image" Target="../media/image300.png"/><Relationship Id="rId46" Type="http://schemas.openxmlformats.org/officeDocument/2006/relationships/image" Target="../media/image307.png"/><Relationship Id="rId20" Type="http://schemas.openxmlformats.org/officeDocument/2006/relationships/image" Target="../media/image26.png"/><Relationship Id="rId41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5.svg"/><Relationship Id="rId5" Type="http://schemas.openxmlformats.org/officeDocument/2006/relationships/image" Target="../media/image13.png"/><Relationship Id="rId15" Type="http://schemas.openxmlformats.org/officeDocument/2006/relationships/image" Target="../media/image33.svg"/><Relationship Id="rId10" Type="http://schemas.openxmlformats.org/officeDocument/2006/relationships/image" Target="../media/image24.png"/><Relationship Id="rId4" Type="http://schemas.microsoft.com/office/2007/relationships/hdphoto" Target="../media/hdphoto3.wdp"/><Relationship Id="rId9" Type="http://schemas.openxmlformats.org/officeDocument/2006/relationships/image" Target="../media/image31.png"/><Relationship Id="rId1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41.xml"/><Relationship Id="rId18" Type="http://schemas.openxmlformats.org/officeDocument/2006/relationships/image" Target="../media/image313.svg"/><Relationship Id="rId26" Type="http://schemas.openxmlformats.org/officeDocument/2006/relationships/image" Target="../media/image282.svg"/><Relationship Id="rId3" Type="http://schemas.openxmlformats.org/officeDocument/2006/relationships/image" Target="../media/image13.png"/><Relationship Id="rId21" Type="http://schemas.openxmlformats.org/officeDocument/2006/relationships/image" Target="../media/image309.png"/><Relationship Id="rId7" Type="http://schemas.openxmlformats.org/officeDocument/2006/relationships/image" Target="../media/image26.png"/><Relationship Id="rId12" Type="http://schemas.openxmlformats.org/officeDocument/2006/relationships/image" Target="../media/image288.png"/><Relationship Id="rId17" Type="http://schemas.openxmlformats.org/officeDocument/2006/relationships/image" Target="../media/image312.png"/><Relationship Id="rId25" Type="http://schemas.openxmlformats.org/officeDocument/2006/relationships/image" Target="../media/image281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311.svg"/><Relationship Id="rId20" Type="http://schemas.openxmlformats.org/officeDocument/2006/relationships/image" Target="../media/image305.png"/><Relationship Id="rId29" Type="http://schemas.openxmlformats.org/officeDocument/2006/relationships/image" Target="../media/image2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89.png"/><Relationship Id="rId24" Type="http://schemas.openxmlformats.org/officeDocument/2006/relationships/image" Target="../media/image308.png"/><Relationship Id="rId5" Type="http://schemas.openxmlformats.org/officeDocument/2006/relationships/image" Target="../media/image24.png"/><Relationship Id="rId15" Type="http://schemas.openxmlformats.org/officeDocument/2006/relationships/image" Target="../media/image310.png"/><Relationship Id="rId23" Type="http://schemas.openxmlformats.org/officeDocument/2006/relationships/image" Target="../media/image302.png"/><Relationship Id="rId28" Type="http://schemas.openxmlformats.org/officeDocument/2006/relationships/image" Target="../media/image273.svg"/><Relationship Id="rId10" Type="http://schemas.openxmlformats.org/officeDocument/2006/relationships/image" Target="../media/image314.png"/><Relationship Id="rId19" Type="http://schemas.openxmlformats.org/officeDocument/2006/relationships/image" Target="../media/image304.png"/><Relationship Id="rId4" Type="http://schemas.microsoft.com/office/2007/relationships/hdphoto" Target="../media/hdphoto2.wdp"/><Relationship Id="rId9" Type="http://schemas.openxmlformats.org/officeDocument/2006/relationships/image" Target="../media/image298.png"/><Relationship Id="rId14" Type="http://schemas.openxmlformats.org/officeDocument/2006/relationships/image" Target="../media/image47.png"/><Relationship Id="rId22" Type="http://schemas.openxmlformats.org/officeDocument/2006/relationships/image" Target="../media/image292.png"/><Relationship Id="rId27" Type="http://schemas.openxmlformats.org/officeDocument/2006/relationships/image" Target="../media/image272.png"/><Relationship Id="rId30" Type="http://schemas.openxmlformats.org/officeDocument/2006/relationships/image" Target="../media/image275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19.jpeg"/><Relationship Id="rId3" Type="http://schemas.openxmlformats.org/officeDocument/2006/relationships/image" Target="../media/image315.png"/><Relationship Id="rId7" Type="http://schemas.openxmlformats.org/officeDocument/2006/relationships/image" Target="../media/image24.png"/><Relationship Id="rId12" Type="http://schemas.openxmlformats.org/officeDocument/2006/relationships/image" Target="../media/image31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image" Target="../media/image317.png"/><Relationship Id="rId5" Type="http://schemas.openxmlformats.org/officeDocument/2006/relationships/image" Target="../media/image316.png"/><Relationship Id="rId15" Type="http://schemas.openxmlformats.org/officeDocument/2006/relationships/image" Target="../media/image34.png"/><Relationship Id="rId10" Type="http://schemas.openxmlformats.org/officeDocument/2006/relationships/image" Target="../media/image27.png"/><Relationship Id="rId4" Type="http://schemas.microsoft.com/office/2007/relationships/hdphoto" Target="../media/hdphoto17.wdp"/><Relationship Id="rId9" Type="http://schemas.openxmlformats.org/officeDocument/2006/relationships/image" Target="../media/image26.png"/><Relationship Id="rId14" Type="http://schemas.openxmlformats.org/officeDocument/2006/relationships/slide" Target="slide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23.jpeg"/><Relationship Id="rId18" Type="http://schemas.openxmlformats.org/officeDocument/2006/relationships/image" Target="../media/image328.jpeg"/><Relationship Id="rId26" Type="http://schemas.openxmlformats.org/officeDocument/2006/relationships/image" Target="../media/image34.png"/><Relationship Id="rId3" Type="http://schemas.openxmlformats.org/officeDocument/2006/relationships/image" Target="../media/image320.png"/><Relationship Id="rId21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322.jpeg"/><Relationship Id="rId17" Type="http://schemas.openxmlformats.org/officeDocument/2006/relationships/image" Target="../media/image327.jpeg"/><Relationship Id="rId25" Type="http://schemas.openxmlformats.org/officeDocument/2006/relationships/slide" Target="slide3.xml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326.jpeg"/><Relationship Id="rId20" Type="http://schemas.openxmlformats.org/officeDocument/2006/relationships/image" Target="../media/image3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21.jpeg"/><Relationship Id="rId24" Type="http://schemas.openxmlformats.org/officeDocument/2006/relationships/image" Target="../media/image47.png"/><Relationship Id="rId5" Type="http://schemas.openxmlformats.org/officeDocument/2006/relationships/image" Target="../media/image13.png"/><Relationship Id="rId15" Type="http://schemas.openxmlformats.org/officeDocument/2006/relationships/image" Target="../media/image325.jpeg"/><Relationship Id="rId23" Type="http://schemas.openxmlformats.org/officeDocument/2006/relationships/slide" Target="slide43.xml"/><Relationship Id="rId10" Type="http://schemas.openxmlformats.org/officeDocument/2006/relationships/image" Target="../media/image27.png"/><Relationship Id="rId19" Type="http://schemas.openxmlformats.org/officeDocument/2006/relationships/image" Target="../media/image329.jpeg"/><Relationship Id="rId4" Type="http://schemas.microsoft.com/office/2007/relationships/hdphoto" Target="../media/hdphoto19.wdp"/><Relationship Id="rId9" Type="http://schemas.openxmlformats.org/officeDocument/2006/relationships/image" Target="../media/image26.png"/><Relationship Id="rId14" Type="http://schemas.openxmlformats.org/officeDocument/2006/relationships/image" Target="../media/image324.jpeg"/><Relationship Id="rId22" Type="http://schemas.openxmlformats.org/officeDocument/2006/relationships/image" Target="../media/image23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33.jpeg"/><Relationship Id="rId18" Type="http://schemas.openxmlformats.org/officeDocument/2006/relationships/image" Target="../media/image335.jpeg"/><Relationship Id="rId3" Type="http://schemas.openxmlformats.org/officeDocument/2006/relationships/image" Target="../media/image320.png"/><Relationship Id="rId21" Type="http://schemas.openxmlformats.org/officeDocument/2006/relationships/image" Target="../media/image47.png"/><Relationship Id="rId7" Type="http://schemas.openxmlformats.org/officeDocument/2006/relationships/image" Target="../media/image24.png"/><Relationship Id="rId12" Type="http://schemas.openxmlformats.org/officeDocument/2006/relationships/image" Target="../media/image332.jpe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334.jpeg"/><Relationship Id="rId20" Type="http://schemas.openxmlformats.org/officeDocument/2006/relationships/slide" Target="slide4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31.jpe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27.png"/><Relationship Id="rId19" Type="http://schemas.openxmlformats.org/officeDocument/2006/relationships/image" Target="../media/image336.jpeg"/><Relationship Id="rId4" Type="http://schemas.microsoft.com/office/2007/relationships/hdphoto" Target="../media/hdphoto19.wdp"/><Relationship Id="rId9" Type="http://schemas.openxmlformats.org/officeDocument/2006/relationships/image" Target="../media/image26.png"/><Relationship Id="rId1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39.jpeg"/><Relationship Id="rId18" Type="http://schemas.openxmlformats.org/officeDocument/2006/relationships/image" Target="../media/image341.jpeg"/><Relationship Id="rId3" Type="http://schemas.openxmlformats.org/officeDocument/2006/relationships/image" Target="../media/image320.png"/><Relationship Id="rId21" Type="http://schemas.openxmlformats.org/officeDocument/2006/relationships/image" Target="../media/image47.png"/><Relationship Id="rId7" Type="http://schemas.openxmlformats.org/officeDocument/2006/relationships/image" Target="../media/image24.png"/><Relationship Id="rId12" Type="http://schemas.openxmlformats.org/officeDocument/2006/relationships/image" Target="../media/image338.jpe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340.jpeg"/><Relationship Id="rId20" Type="http://schemas.openxmlformats.org/officeDocument/2006/relationships/slide" Target="slide4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37.jpe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27.png"/><Relationship Id="rId19" Type="http://schemas.openxmlformats.org/officeDocument/2006/relationships/image" Target="../media/image342.jpeg"/><Relationship Id="rId4" Type="http://schemas.microsoft.com/office/2007/relationships/hdphoto" Target="../media/hdphoto19.wdp"/><Relationship Id="rId9" Type="http://schemas.openxmlformats.org/officeDocument/2006/relationships/image" Target="../media/image26.png"/><Relationship Id="rId1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45.jpeg"/><Relationship Id="rId18" Type="http://schemas.openxmlformats.org/officeDocument/2006/relationships/image" Target="../media/image11.png"/><Relationship Id="rId3" Type="http://schemas.openxmlformats.org/officeDocument/2006/relationships/image" Target="../media/image320.png"/><Relationship Id="rId21" Type="http://schemas.openxmlformats.org/officeDocument/2006/relationships/image" Target="../media/image350.jpeg"/><Relationship Id="rId7" Type="http://schemas.openxmlformats.org/officeDocument/2006/relationships/image" Target="../media/image24.png"/><Relationship Id="rId12" Type="http://schemas.openxmlformats.org/officeDocument/2006/relationships/image" Target="../media/image344.jpeg"/><Relationship Id="rId17" Type="http://schemas.openxmlformats.org/officeDocument/2006/relationships/image" Target="../media/image347.jpe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23.svg"/><Relationship Id="rId20" Type="http://schemas.openxmlformats.org/officeDocument/2006/relationships/image" Target="../media/image34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43.jpe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23" Type="http://schemas.openxmlformats.org/officeDocument/2006/relationships/image" Target="../media/image47.png"/><Relationship Id="rId10" Type="http://schemas.openxmlformats.org/officeDocument/2006/relationships/image" Target="../media/image27.png"/><Relationship Id="rId19" Type="http://schemas.openxmlformats.org/officeDocument/2006/relationships/image" Target="../media/image348.jpeg"/><Relationship Id="rId4" Type="http://schemas.microsoft.com/office/2007/relationships/hdphoto" Target="../media/hdphoto19.wdp"/><Relationship Id="rId9" Type="http://schemas.openxmlformats.org/officeDocument/2006/relationships/image" Target="../media/image26.png"/><Relationship Id="rId14" Type="http://schemas.openxmlformats.org/officeDocument/2006/relationships/image" Target="../media/image346.jpeg"/><Relationship Id="rId22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49.xml"/><Relationship Id="rId18" Type="http://schemas.openxmlformats.org/officeDocument/2006/relationships/image" Target="../media/image23.svg"/><Relationship Id="rId3" Type="http://schemas.openxmlformats.org/officeDocument/2006/relationships/image" Target="../media/image320.png"/><Relationship Id="rId7" Type="http://schemas.openxmlformats.org/officeDocument/2006/relationships/image" Target="../media/image26.png"/><Relationship Id="rId12" Type="http://schemas.openxmlformats.org/officeDocument/2006/relationships/image" Target="../media/image352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5.xml"/><Relationship Id="rId16" Type="http://schemas.microsoft.com/office/2007/relationships/hdphoto" Target="../media/hdphoto20.wdp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slide" Target="slide48.xml"/><Relationship Id="rId5" Type="http://schemas.openxmlformats.org/officeDocument/2006/relationships/image" Target="../media/image24.png"/><Relationship Id="rId15" Type="http://schemas.openxmlformats.org/officeDocument/2006/relationships/image" Target="../media/image354.png"/><Relationship Id="rId10" Type="http://schemas.openxmlformats.org/officeDocument/2006/relationships/image" Target="../media/image351.png"/><Relationship Id="rId19" Type="http://schemas.openxmlformats.org/officeDocument/2006/relationships/slide" Target="slide50.xml"/><Relationship Id="rId4" Type="http://schemas.microsoft.com/office/2007/relationships/hdphoto" Target="../media/hdphoto19.wdp"/><Relationship Id="rId9" Type="http://schemas.openxmlformats.org/officeDocument/2006/relationships/slide" Target="slide47.xml"/><Relationship Id="rId14" Type="http://schemas.openxmlformats.org/officeDocument/2006/relationships/image" Target="../media/image35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9.svg"/><Relationship Id="rId18" Type="http://schemas.openxmlformats.org/officeDocument/2006/relationships/image" Target="../media/image354.png"/><Relationship Id="rId3" Type="http://schemas.openxmlformats.org/officeDocument/2006/relationships/image" Target="../media/image320.png"/><Relationship Id="rId7" Type="http://schemas.openxmlformats.org/officeDocument/2006/relationships/image" Target="../media/image26.png"/><Relationship Id="rId12" Type="http://schemas.openxmlformats.org/officeDocument/2006/relationships/image" Target="../media/image358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6" Type="http://schemas.openxmlformats.org/officeDocument/2006/relationships/slide" Target="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57.svg"/><Relationship Id="rId5" Type="http://schemas.openxmlformats.org/officeDocument/2006/relationships/image" Target="../media/image24.png"/><Relationship Id="rId15" Type="http://schemas.openxmlformats.org/officeDocument/2006/relationships/image" Target="../media/image361.svg"/><Relationship Id="rId10" Type="http://schemas.openxmlformats.org/officeDocument/2006/relationships/image" Target="../media/image356.png"/><Relationship Id="rId19" Type="http://schemas.microsoft.com/office/2007/relationships/hdphoto" Target="../media/hdphoto20.wdp"/><Relationship Id="rId4" Type="http://schemas.microsoft.com/office/2007/relationships/hdphoto" Target="../media/hdphoto19.wdp"/><Relationship Id="rId9" Type="http://schemas.openxmlformats.org/officeDocument/2006/relationships/image" Target="../media/image355.png"/><Relationship Id="rId14" Type="http://schemas.openxmlformats.org/officeDocument/2006/relationships/image" Target="../media/image36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4.jpeg"/><Relationship Id="rId3" Type="http://schemas.openxmlformats.org/officeDocument/2006/relationships/image" Target="../media/image320.png"/><Relationship Id="rId7" Type="http://schemas.openxmlformats.org/officeDocument/2006/relationships/image" Target="../media/image26.png"/><Relationship Id="rId12" Type="http://schemas.openxmlformats.org/officeDocument/2006/relationships/image" Target="../media/image36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62.png"/><Relationship Id="rId5" Type="http://schemas.openxmlformats.org/officeDocument/2006/relationships/image" Target="../media/image24.png"/><Relationship Id="rId15" Type="http://schemas.microsoft.com/office/2007/relationships/hdphoto" Target="../media/hdphoto20.wdp"/><Relationship Id="rId10" Type="http://schemas.openxmlformats.org/officeDocument/2006/relationships/image" Target="../media/image34.png"/><Relationship Id="rId4" Type="http://schemas.microsoft.com/office/2007/relationships/hdphoto" Target="../media/hdphoto19.wdp"/><Relationship Id="rId9" Type="http://schemas.openxmlformats.org/officeDocument/2006/relationships/slide" Target="slide46.xml"/><Relationship Id="rId14" Type="http://schemas.openxmlformats.org/officeDocument/2006/relationships/image" Target="../media/image35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65.png"/><Relationship Id="rId18" Type="http://schemas.openxmlformats.org/officeDocument/2006/relationships/image" Target="../media/image370.jpeg"/><Relationship Id="rId3" Type="http://schemas.openxmlformats.org/officeDocument/2006/relationships/image" Target="../media/image320.png"/><Relationship Id="rId21" Type="http://schemas.openxmlformats.org/officeDocument/2006/relationships/image" Target="../media/image373.svg"/><Relationship Id="rId7" Type="http://schemas.openxmlformats.org/officeDocument/2006/relationships/image" Target="../media/image24.png"/><Relationship Id="rId12" Type="http://schemas.openxmlformats.org/officeDocument/2006/relationships/image" Target="../media/image34.png"/><Relationship Id="rId17" Type="http://schemas.openxmlformats.org/officeDocument/2006/relationships/image" Target="../media/image369.sv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368.png"/><Relationship Id="rId20" Type="http://schemas.openxmlformats.org/officeDocument/2006/relationships/image" Target="../media/image37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openxmlformats.org/officeDocument/2006/relationships/slide" Target="slide46.xml"/><Relationship Id="rId5" Type="http://schemas.openxmlformats.org/officeDocument/2006/relationships/image" Target="../media/image354.png"/><Relationship Id="rId15" Type="http://schemas.openxmlformats.org/officeDocument/2006/relationships/image" Target="../media/image367.svg"/><Relationship Id="rId10" Type="http://schemas.openxmlformats.org/officeDocument/2006/relationships/image" Target="../media/image27.png"/><Relationship Id="rId19" Type="http://schemas.openxmlformats.org/officeDocument/2006/relationships/image" Target="../media/image371.png"/><Relationship Id="rId4" Type="http://schemas.microsoft.com/office/2007/relationships/hdphoto" Target="../media/hdphoto19.wdp"/><Relationship Id="rId9" Type="http://schemas.openxmlformats.org/officeDocument/2006/relationships/image" Target="../media/image26.png"/><Relationship Id="rId14" Type="http://schemas.openxmlformats.org/officeDocument/2006/relationships/image" Target="../media/image36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6.png"/><Relationship Id="rId18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12" Type="http://schemas.openxmlformats.org/officeDocument/2006/relationships/image" Target="../media/image25.svg"/><Relationship Id="rId17" Type="http://schemas.openxmlformats.org/officeDocument/2006/relationships/slide" Target="slide3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microsoft.com/office/2007/relationships/hdphoto" Target="../media/hdphoto3.wdp"/><Relationship Id="rId9" Type="http://schemas.openxmlformats.org/officeDocument/2006/relationships/image" Target="../media/image37.png"/><Relationship Id="rId1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3.xml"/><Relationship Id="rId3" Type="http://schemas.openxmlformats.org/officeDocument/2006/relationships/image" Target="../media/image28.png"/><Relationship Id="rId7" Type="http://schemas.openxmlformats.org/officeDocument/2006/relationships/image" Target="../media/image374.png"/><Relationship Id="rId12" Type="http://schemas.openxmlformats.org/officeDocument/2006/relationships/image" Target="../media/image3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25.svg"/><Relationship Id="rId1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376.png"/><Relationship Id="rId12" Type="http://schemas.openxmlformats.org/officeDocument/2006/relationships/slide" Target="slide3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80.png"/><Relationship Id="rId5" Type="http://schemas.openxmlformats.org/officeDocument/2006/relationships/image" Target="../media/image26.png"/><Relationship Id="rId10" Type="http://schemas.openxmlformats.org/officeDocument/2006/relationships/image" Target="../media/image379.png"/><Relationship Id="rId4" Type="http://schemas.openxmlformats.org/officeDocument/2006/relationships/image" Target="../media/image25.svg"/><Relationship Id="rId9" Type="http://schemas.openxmlformats.org/officeDocument/2006/relationships/image" Target="../media/image37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png"/><Relationship Id="rId13" Type="http://schemas.openxmlformats.org/officeDocument/2006/relationships/image" Target="../media/image387.png"/><Relationship Id="rId18" Type="http://schemas.openxmlformats.org/officeDocument/2006/relationships/image" Target="../media/image392.png"/><Relationship Id="rId3" Type="http://schemas.openxmlformats.org/officeDocument/2006/relationships/image" Target="../media/image24.png"/><Relationship Id="rId21" Type="http://schemas.openxmlformats.org/officeDocument/2006/relationships/image" Target="../media/image395.png"/><Relationship Id="rId7" Type="http://schemas.openxmlformats.org/officeDocument/2006/relationships/image" Target="../media/image381.png"/><Relationship Id="rId12" Type="http://schemas.openxmlformats.org/officeDocument/2006/relationships/image" Target="../media/image386.svg"/><Relationship Id="rId17" Type="http://schemas.openxmlformats.org/officeDocument/2006/relationships/image" Target="../media/image391.png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390.png"/><Relationship Id="rId20" Type="http://schemas.openxmlformats.org/officeDocument/2006/relationships/image" Target="../media/image3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85.png"/><Relationship Id="rId24" Type="http://schemas.openxmlformats.org/officeDocument/2006/relationships/slide" Target="slide53.xml"/><Relationship Id="rId5" Type="http://schemas.openxmlformats.org/officeDocument/2006/relationships/image" Target="../media/image26.png"/><Relationship Id="rId15" Type="http://schemas.openxmlformats.org/officeDocument/2006/relationships/image" Target="../media/image389.png"/><Relationship Id="rId23" Type="http://schemas.openxmlformats.org/officeDocument/2006/relationships/image" Target="../media/image23.svg"/><Relationship Id="rId10" Type="http://schemas.openxmlformats.org/officeDocument/2006/relationships/image" Target="../media/image384.svg"/><Relationship Id="rId19" Type="http://schemas.openxmlformats.org/officeDocument/2006/relationships/image" Target="../media/image393.png"/><Relationship Id="rId4" Type="http://schemas.openxmlformats.org/officeDocument/2006/relationships/image" Target="../media/image25.svg"/><Relationship Id="rId9" Type="http://schemas.openxmlformats.org/officeDocument/2006/relationships/image" Target="../media/image383.png"/><Relationship Id="rId14" Type="http://schemas.openxmlformats.org/officeDocument/2006/relationships/image" Target="../media/image388.png"/><Relationship Id="rId22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8.svg"/><Relationship Id="rId3" Type="http://schemas.openxmlformats.org/officeDocument/2006/relationships/image" Target="../media/image28.png"/><Relationship Id="rId7" Type="http://schemas.openxmlformats.org/officeDocument/2006/relationships/image" Target="../media/image396.png"/><Relationship Id="rId12" Type="http://schemas.openxmlformats.org/officeDocument/2006/relationships/image" Target="../media/image39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5" Type="http://schemas.openxmlformats.org/officeDocument/2006/relationships/image" Target="../media/image34.png"/><Relationship Id="rId10" Type="http://schemas.openxmlformats.org/officeDocument/2006/relationships/image" Target="../media/image26.png"/><Relationship Id="rId4" Type="http://schemas.microsoft.com/office/2007/relationships/hdphoto" Target="../media/hdphoto3.wdp"/><Relationship Id="rId9" Type="http://schemas.openxmlformats.org/officeDocument/2006/relationships/image" Target="../media/image25.svg"/><Relationship Id="rId14" Type="http://schemas.openxmlformats.org/officeDocument/2006/relationships/slide" Target="slide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4.png"/><Relationship Id="rId7" Type="http://schemas.openxmlformats.org/officeDocument/2006/relationships/image" Target="../media/image39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5.svg"/><Relationship Id="rId9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5.svg"/><Relationship Id="rId5" Type="http://schemas.openxmlformats.org/officeDocument/2006/relationships/image" Target="../media/image13.png"/><Relationship Id="rId15" Type="http://schemas.openxmlformats.org/officeDocument/2006/relationships/image" Target="../media/image33.svg"/><Relationship Id="rId10" Type="http://schemas.openxmlformats.org/officeDocument/2006/relationships/image" Target="../media/image24.png"/><Relationship Id="rId4" Type="http://schemas.microsoft.com/office/2007/relationships/hdphoto" Target="../media/hdphoto3.wdp"/><Relationship Id="rId9" Type="http://schemas.openxmlformats.org/officeDocument/2006/relationships/image" Target="../media/image400.png"/><Relationship Id="rId14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404.png"/><Relationship Id="rId3" Type="http://schemas.openxmlformats.org/officeDocument/2006/relationships/image" Target="../media/image401.png"/><Relationship Id="rId7" Type="http://schemas.openxmlformats.org/officeDocument/2006/relationships/image" Target="../media/image24.png"/><Relationship Id="rId12" Type="http://schemas.openxmlformats.org/officeDocument/2006/relationships/image" Target="../media/image403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02.png"/><Relationship Id="rId5" Type="http://schemas.openxmlformats.org/officeDocument/2006/relationships/image" Target="../media/image13.png"/><Relationship Id="rId15" Type="http://schemas.openxmlformats.org/officeDocument/2006/relationships/image" Target="../media/image406.png"/><Relationship Id="rId10" Type="http://schemas.openxmlformats.org/officeDocument/2006/relationships/image" Target="../media/image27.png"/><Relationship Id="rId4" Type="http://schemas.microsoft.com/office/2007/relationships/hdphoto" Target="../media/hdphoto21.wdp"/><Relationship Id="rId9" Type="http://schemas.openxmlformats.org/officeDocument/2006/relationships/image" Target="../media/image26.png"/><Relationship Id="rId14" Type="http://schemas.openxmlformats.org/officeDocument/2006/relationships/image" Target="../media/image405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09.png"/><Relationship Id="rId18" Type="http://schemas.openxmlformats.org/officeDocument/2006/relationships/image" Target="../media/image414.png"/><Relationship Id="rId3" Type="http://schemas.openxmlformats.org/officeDocument/2006/relationships/image" Target="../media/image13.png"/><Relationship Id="rId21" Type="http://schemas.openxmlformats.org/officeDocument/2006/relationships/image" Target="../media/image417.jpeg"/><Relationship Id="rId7" Type="http://schemas.openxmlformats.org/officeDocument/2006/relationships/image" Target="../media/image26.png"/><Relationship Id="rId12" Type="http://schemas.openxmlformats.org/officeDocument/2006/relationships/image" Target="../media/image408.png"/><Relationship Id="rId17" Type="http://schemas.openxmlformats.org/officeDocument/2006/relationships/image" Target="../media/image413.jpe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412.svg"/><Relationship Id="rId20" Type="http://schemas.openxmlformats.org/officeDocument/2006/relationships/image" Target="../media/image4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407.png"/><Relationship Id="rId5" Type="http://schemas.openxmlformats.org/officeDocument/2006/relationships/image" Target="../media/image24.png"/><Relationship Id="rId15" Type="http://schemas.openxmlformats.org/officeDocument/2006/relationships/image" Target="../media/image411.png"/><Relationship Id="rId10" Type="http://schemas.microsoft.com/office/2007/relationships/hdphoto" Target="../media/hdphoto21.wdp"/><Relationship Id="rId19" Type="http://schemas.openxmlformats.org/officeDocument/2006/relationships/image" Target="../media/image415.svg"/><Relationship Id="rId4" Type="http://schemas.microsoft.com/office/2007/relationships/hdphoto" Target="../media/hdphoto2.wdp"/><Relationship Id="rId9" Type="http://schemas.openxmlformats.org/officeDocument/2006/relationships/image" Target="../media/image401.png"/><Relationship Id="rId14" Type="http://schemas.openxmlformats.org/officeDocument/2006/relationships/image" Target="../media/image41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slide" Target="slide3.xml"/><Relationship Id="rId3" Type="http://schemas.openxmlformats.org/officeDocument/2006/relationships/image" Target="../media/image401.png"/><Relationship Id="rId7" Type="http://schemas.openxmlformats.org/officeDocument/2006/relationships/image" Target="../media/image24.png"/><Relationship Id="rId12" Type="http://schemas.openxmlformats.org/officeDocument/2006/relationships/image" Target="../media/image41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18.jpe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microsoft.com/office/2007/relationships/hdphoto" Target="../media/hdphoto21.wdp"/><Relationship Id="rId9" Type="http://schemas.openxmlformats.org/officeDocument/2006/relationships/image" Target="../media/image26.png"/><Relationship Id="rId1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422.jpeg"/><Relationship Id="rId3" Type="http://schemas.openxmlformats.org/officeDocument/2006/relationships/image" Target="../media/image401.png"/><Relationship Id="rId7" Type="http://schemas.openxmlformats.org/officeDocument/2006/relationships/image" Target="../media/image24.png"/><Relationship Id="rId12" Type="http://schemas.openxmlformats.org/officeDocument/2006/relationships/image" Target="../media/image42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20.jpeg"/><Relationship Id="rId5" Type="http://schemas.openxmlformats.org/officeDocument/2006/relationships/image" Target="../media/image13.png"/><Relationship Id="rId15" Type="http://schemas.openxmlformats.org/officeDocument/2006/relationships/image" Target="../media/image34.png"/><Relationship Id="rId10" Type="http://schemas.openxmlformats.org/officeDocument/2006/relationships/image" Target="../media/image27.png"/><Relationship Id="rId4" Type="http://schemas.microsoft.com/office/2007/relationships/hdphoto" Target="../media/hdphoto21.wdp"/><Relationship Id="rId9" Type="http://schemas.openxmlformats.org/officeDocument/2006/relationships/image" Target="../media/image26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svg"/><Relationship Id="rId18" Type="http://schemas.openxmlformats.org/officeDocument/2006/relationships/image" Target="../media/image22.png"/><Relationship Id="rId3" Type="http://schemas.openxmlformats.org/officeDocument/2006/relationships/image" Target="../media/image41.jpeg"/><Relationship Id="rId21" Type="http://schemas.openxmlformats.org/officeDocument/2006/relationships/image" Target="../media/image47.png"/><Relationship Id="rId7" Type="http://schemas.openxmlformats.org/officeDocument/2006/relationships/image" Target="../media/image43.svg"/><Relationship Id="rId12" Type="http://schemas.openxmlformats.org/officeDocument/2006/relationships/image" Target="../media/image24.png"/><Relationship Id="rId17" Type="http://schemas.openxmlformats.org/officeDocument/2006/relationships/image" Target="../media/image46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5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microsoft.com/office/2007/relationships/hdphoto" Target="../media/hdphoto4.wdp"/><Relationship Id="rId5" Type="http://schemas.microsoft.com/office/2007/relationships/hdphoto" Target="../media/hdphoto3.wdp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10" Type="http://schemas.openxmlformats.org/officeDocument/2006/relationships/image" Target="../media/image44.png"/><Relationship Id="rId19" Type="http://schemas.openxmlformats.org/officeDocument/2006/relationships/image" Target="../media/image23.svg"/><Relationship Id="rId4" Type="http://schemas.openxmlformats.org/officeDocument/2006/relationships/image" Target="../media/image28.png"/><Relationship Id="rId9" Type="http://schemas.microsoft.com/office/2007/relationships/hdphoto" Target="../media/hdphoto2.wdp"/><Relationship Id="rId14" Type="http://schemas.openxmlformats.org/officeDocument/2006/relationships/image" Target="../media/image26.png"/><Relationship Id="rId22" Type="http://schemas.openxmlformats.org/officeDocument/2006/relationships/slide" Target="slide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425.png"/><Relationship Id="rId3" Type="http://schemas.openxmlformats.org/officeDocument/2006/relationships/image" Target="../media/image401.png"/><Relationship Id="rId7" Type="http://schemas.openxmlformats.org/officeDocument/2006/relationships/image" Target="../media/image24.png"/><Relationship Id="rId12" Type="http://schemas.openxmlformats.org/officeDocument/2006/relationships/image" Target="../media/image42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23.png"/><Relationship Id="rId5" Type="http://schemas.openxmlformats.org/officeDocument/2006/relationships/image" Target="../media/image13.png"/><Relationship Id="rId15" Type="http://schemas.openxmlformats.org/officeDocument/2006/relationships/image" Target="../media/image34.png"/><Relationship Id="rId10" Type="http://schemas.openxmlformats.org/officeDocument/2006/relationships/image" Target="../media/image27.png"/><Relationship Id="rId4" Type="http://schemas.microsoft.com/office/2007/relationships/hdphoto" Target="../media/hdphoto21.wdp"/><Relationship Id="rId9" Type="http://schemas.openxmlformats.org/officeDocument/2006/relationships/image" Target="../media/image26.png"/><Relationship Id="rId14" Type="http://schemas.openxmlformats.org/officeDocument/2006/relationships/slide" Target="slide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428.jpeg"/><Relationship Id="rId3" Type="http://schemas.openxmlformats.org/officeDocument/2006/relationships/image" Target="../media/image401.png"/><Relationship Id="rId7" Type="http://schemas.openxmlformats.org/officeDocument/2006/relationships/image" Target="../media/image24.png"/><Relationship Id="rId12" Type="http://schemas.openxmlformats.org/officeDocument/2006/relationships/image" Target="../media/image42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26.jpeg"/><Relationship Id="rId5" Type="http://schemas.openxmlformats.org/officeDocument/2006/relationships/image" Target="../media/image13.png"/><Relationship Id="rId15" Type="http://schemas.openxmlformats.org/officeDocument/2006/relationships/image" Target="../media/image34.png"/><Relationship Id="rId10" Type="http://schemas.openxmlformats.org/officeDocument/2006/relationships/image" Target="../media/image27.png"/><Relationship Id="rId4" Type="http://schemas.microsoft.com/office/2007/relationships/hdphoto" Target="../media/hdphoto21.wdp"/><Relationship Id="rId9" Type="http://schemas.openxmlformats.org/officeDocument/2006/relationships/image" Target="../media/image26.png"/><Relationship Id="rId14" Type="http://schemas.openxmlformats.org/officeDocument/2006/relationships/slide" Target="slide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slide" Target="slide63.xml"/><Relationship Id="rId3" Type="http://schemas.openxmlformats.org/officeDocument/2006/relationships/image" Target="../media/image120.png"/><Relationship Id="rId7" Type="http://schemas.openxmlformats.org/officeDocument/2006/relationships/image" Target="../media/image24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6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22.png"/><Relationship Id="rId5" Type="http://schemas.openxmlformats.org/officeDocument/2006/relationships/image" Target="../media/image121.png"/><Relationship Id="rId15" Type="http://schemas.openxmlformats.org/officeDocument/2006/relationships/slide" Target="slide3.xml"/><Relationship Id="rId10" Type="http://schemas.openxmlformats.org/officeDocument/2006/relationships/image" Target="../media/image27.png"/><Relationship Id="rId4" Type="http://schemas.microsoft.com/office/2007/relationships/hdphoto" Target="../media/hdphoto10.wdp"/><Relationship Id="rId9" Type="http://schemas.openxmlformats.org/officeDocument/2006/relationships/image" Target="../media/image26.png"/><Relationship Id="rId1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3" Type="http://schemas.openxmlformats.org/officeDocument/2006/relationships/image" Target="../media/image24.png"/><Relationship Id="rId7" Type="http://schemas.openxmlformats.org/officeDocument/2006/relationships/image" Target="../media/image430.sv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9.png"/><Relationship Id="rId5" Type="http://schemas.openxmlformats.org/officeDocument/2006/relationships/image" Target="../media/image27.png"/><Relationship Id="rId4" Type="http://schemas.openxmlformats.org/officeDocument/2006/relationships/image" Target="../media/image25.svg"/><Relationship Id="rId9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38.png"/><Relationship Id="rId18" Type="http://schemas.openxmlformats.org/officeDocument/2006/relationships/image" Target="../media/image443.png"/><Relationship Id="rId26" Type="http://schemas.openxmlformats.org/officeDocument/2006/relationships/image" Target="../media/image431.png"/><Relationship Id="rId3" Type="http://schemas.openxmlformats.org/officeDocument/2006/relationships/image" Target="../media/image432.png"/><Relationship Id="rId21" Type="http://schemas.openxmlformats.org/officeDocument/2006/relationships/image" Target="../media/image446.png"/><Relationship Id="rId7" Type="http://schemas.openxmlformats.org/officeDocument/2006/relationships/image" Target="../media/image436.png"/><Relationship Id="rId12" Type="http://schemas.openxmlformats.org/officeDocument/2006/relationships/image" Target="../media/image437.png"/><Relationship Id="rId17" Type="http://schemas.openxmlformats.org/officeDocument/2006/relationships/image" Target="../media/image442.png"/><Relationship Id="rId25" Type="http://schemas.openxmlformats.org/officeDocument/2006/relationships/image" Target="../media/image450.pn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441.png"/><Relationship Id="rId20" Type="http://schemas.openxmlformats.org/officeDocument/2006/relationships/image" Target="../media/image4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5.png"/><Relationship Id="rId11" Type="http://schemas.openxmlformats.org/officeDocument/2006/relationships/image" Target="../media/image27.png"/><Relationship Id="rId24" Type="http://schemas.openxmlformats.org/officeDocument/2006/relationships/image" Target="../media/image449.png"/><Relationship Id="rId5" Type="http://schemas.openxmlformats.org/officeDocument/2006/relationships/image" Target="../media/image434.png"/><Relationship Id="rId15" Type="http://schemas.openxmlformats.org/officeDocument/2006/relationships/image" Target="../media/image440.png"/><Relationship Id="rId23" Type="http://schemas.openxmlformats.org/officeDocument/2006/relationships/image" Target="../media/image448.png"/><Relationship Id="rId10" Type="http://schemas.openxmlformats.org/officeDocument/2006/relationships/image" Target="../media/image26.png"/><Relationship Id="rId19" Type="http://schemas.openxmlformats.org/officeDocument/2006/relationships/image" Target="../media/image444.png"/><Relationship Id="rId4" Type="http://schemas.openxmlformats.org/officeDocument/2006/relationships/image" Target="../media/image433.png"/><Relationship Id="rId9" Type="http://schemas.openxmlformats.org/officeDocument/2006/relationships/image" Target="../media/image25.svg"/><Relationship Id="rId14" Type="http://schemas.openxmlformats.org/officeDocument/2006/relationships/image" Target="../media/image439.png"/><Relationship Id="rId22" Type="http://schemas.openxmlformats.org/officeDocument/2006/relationships/image" Target="../media/image4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image" Target="../media/image47.png"/><Relationship Id="rId4" Type="http://schemas.openxmlformats.org/officeDocument/2006/relationships/slide" Target="slide6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image" Target="../media/image47.png"/><Relationship Id="rId4" Type="http://schemas.openxmlformats.org/officeDocument/2006/relationships/slide" Target="slide68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image" Target="../media/image47.png"/><Relationship Id="rId4" Type="http://schemas.openxmlformats.org/officeDocument/2006/relationships/slide" Target="slide69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image" Target="../media/image47.png"/><Relationship Id="rId4" Type="http://schemas.openxmlformats.org/officeDocument/2006/relationships/slide" Target="slide7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52.svg"/><Relationship Id="rId18" Type="http://schemas.openxmlformats.org/officeDocument/2006/relationships/image" Target="../media/image57.png"/><Relationship Id="rId3" Type="http://schemas.openxmlformats.org/officeDocument/2006/relationships/image" Target="../media/image48.png"/><Relationship Id="rId21" Type="http://schemas.openxmlformats.org/officeDocument/2006/relationships/image" Target="../media/image60.svg"/><Relationship Id="rId7" Type="http://schemas.openxmlformats.org/officeDocument/2006/relationships/image" Target="../media/image24.png"/><Relationship Id="rId12" Type="http://schemas.openxmlformats.org/officeDocument/2006/relationships/image" Target="../media/image51.png"/><Relationship Id="rId17" Type="http://schemas.openxmlformats.org/officeDocument/2006/relationships/image" Target="../media/image56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50.png"/><Relationship Id="rId5" Type="http://schemas.openxmlformats.org/officeDocument/2006/relationships/image" Target="../media/image49.png"/><Relationship Id="rId15" Type="http://schemas.openxmlformats.org/officeDocument/2006/relationships/image" Target="../media/image54.svg"/><Relationship Id="rId23" Type="http://schemas.openxmlformats.org/officeDocument/2006/relationships/image" Target="../media/image34.png"/><Relationship Id="rId10" Type="http://schemas.openxmlformats.org/officeDocument/2006/relationships/image" Target="../media/image27.png"/><Relationship Id="rId19" Type="http://schemas.openxmlformats.org/officeDocument/2006/relationships/image" Target="../media/image58.svg"/><Relationship Id="rId4" Type="http://schemas.microsoft.com/office/2007/relationships/hdphoto" Target="../media/hdphoto5.wdp"/><Relationship Id="rId9" Type="http://schemas.openxmlformats.org/officeDocument/2006/relationships/image" Target="../media/image26.png"/><Relationship Id="rId14" Type="http://schemas.openxmlformats.org/officeDocument/2006/relationships/image" Target="../media/image53.png"/><Relationship Id="rId22" Type="http://schemas.openxmlformats.org/officeDocument/2006/relationships/slide" Target="slide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image" Target="../media/image47.png"/><Relationship Id="rId4" Type="http://schemas.openxmlformats.org/officeDocument/2006/relationships/slide" Target="slide7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image" Target="../media/image47.png"/><Relationship Id="rId4" Type="http://schemas.openxmlformats.org/officeDocument/2006/relationships/slide" Target="slide7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image" Target="../media/image47.png"/><Relationship Id="rId4" Type="http://schemas.openxmlformats.org/officeDocument/2006/relationships/slide" Target="slide7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image" Target="../media/image47.png"/><Relationship Id="rId4" Type="http://schemas.openxmlformats.org/officeDocument/2006/relationships/slide" Target="slide7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image" Target="../media/image47.png"/><Relationship Id="rId4" Type="http://schemas.openxmlformats.org/officeDocument/2006/relationships/slide" Target="slide7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45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48.png"/><Relationship Id="rId21" Type="http://schemas.openxmlformats.org/officeDocument/2006/relationships/image" Target="../media/image34.png"/><Relationship Id="rId7" Type="http://schemas.openxmlformats.org/officeDocument/2006/relationships/image" Target="../media/image24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7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62.png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10" Type="http://schemas.openxmlformats.org/officeDocument/2006/relationships/image" Target="../media/image27.png"/><Relationship Id="rId19" Type="http://schemas.openxmlformats.org/officeDocument/2006/relationships/image" Target="../media/image70.png"/><Relationship Id="rId4" Type="http://schemas.microsoft.com/office/2007/relationships/hdphoto" Target="../media/hdphoto5.wdp"/><Relationship Id="rId9" Type="http://schemas.openxmlformats.org/officeDocument/2006/relationships/image" Target="../media/image26.png"/><Relationship Id="rId1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5.png"/><Relationship Id="rId18" Type="http://schemas.openxmlformats.org/officeDocument/2006/relationships/image" Target="../media/image22.png"/><Relationship Id="rId3" Type="http://schemas.openxmlformats.org/officeDocument/2006/relationships/slide" Target="slide3.xml"/><Relationship Id="rId21" Type="http://schemas.openxmlformats.org/officeDocument/2006/relationships/image" Target="../media/image47.png"/><Relationship Id="rId7" Type="http://schemas.openxmlformats.org/officeDocument/2006/relationships/image" Target="../media/image26.png"/><Relationship Id="rId12" Type="http://schemas.openxmlformats.org/officeDocument/2006/relationships/image" Target="../media/image74.jpeg"/><Relationship Id="rId17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8.jpeg"/><Relationship Id="rId20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73.jpeg"/><Relationship Id="rId5" Type="http://schemas.openxmlformats.org/officeDocument/2006/relationships/image" Target="../media/image24.pn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19" Type="http://schemas.openxmlformats.org/officeDocument/2006/relationships/image" Target="../media/image23.svg"/><Relationship Id="rId4" Type="http://schemas.openxmlformats.org/officeDocument/2006/relationships/image" Target="../media/image34.pn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F0685C7-7265-4F7C-81A9-3F08D5CF2E85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32633" y="82944"/>
            <a:ext cx="455589" cy="455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051528-340F-40FA-A0F3-58553E7699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389"/>
          <a:stretch/>
        </p:blipFill>
        <p:spPr>
          <a:xfrm>
            <a:off x="4597895" y="274320"/>
            <a:ext cx="6846467" cy="65537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72615E-C6E1-413C-9B11-957B519A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12" y="1127335"/>
            <a:ext cx="5261304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8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BDDD2C5-DFA2-44EF-B0E2-E46FC4976A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-752" y="5189440"/>
            <a:ext cx="3208058" cy="16685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A7FDA6B-AE5B-48DD-8462-C7C4468AC3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2960" y="731979"/>
            <a:ext cx="599040" cy="1239941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EEDCF1A-88D1-4959-96E6-B1F13BC05489}"/>
              </a:ext>
            </a:extLst>
          </p:cNvPr>
          <p:cNvSpPr/>
          <p:nvPr/>
        </p:nvSpPr>
        <p:spPr>
          <a:xfrm>
            <a:off x="599040" y="964283"/>
            <a:ext cx="3795918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หลักการเลือกบริโภคอาหาร</a:t>
            </a: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119C2EC8-CA40-4CEB-B58B-68E9855A072C}"/>
              </a:ext>
            </a:extLst>
          </p:cNvPr>
          <p:cNvSpPr/>
          <p:nvPr/>
        </p:nvSpPr>
        <p:spPr>
          <a:xfrm>
            <a:off x="5115639" y="1828415"/>
            <a:ext cx="2142130" cy="1455212"/>
          </a:xfrm>
          <a:custGeom>
            <a:avLst/>
            <a:gdLst/>
            <a:ahLst/>
            <a:cxnLst/>
            <a:rect l="l" t="t" r="r" b="b"/>
            <a:pathLst>
              <a:path w="3213195" h="2182818">
                <a:moveTo>
                  <a:pt x="0" y="0"/>
                </a:moveTo>
                <a:lnTo>
                  <a:pt x="3213195" y="0"/>
                </a:lnTo>
                <a:lnTo>
                  <a:pt x="3213195" y="2182818"/>
                </a:lnTo>
                <a:lnTo>
                  <a:pt x="0" y="218281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0C367990-FD86-4CCB-8FB5-E1B29EE2B274}"/>
              </a:ext>
            </a:extLst>
          </p:cNvPr>
          <p:cNvSpPr/>
          <p:nvPr/>
        </p:nvSpPr>
        <p:spPr>
          <a:xfrm>
            <a:off x="7490567" y="1705503"/>
            <a:ext cx="1820824" cy="1597773"/>
          </a:xfrm>
          <a:custGeom>
            <a:avLst/>
            <a:gdLst/>
            <a:ahLst/>
            <a:cxnLst/>
            <a:rect l="l" t="t" r="r" b="b"/>
            <a:pathLst>
              <a:path w="2487542" h="2182818">
                <a:moveTo>
                  <a:pt x="0" y="0"/>
                </a:moveTo>
                <a:lnTo>
                  <a:pt x="2487542" y="0"/>
                </a:lnTo>
                <a:lnTo>
                  <a:pt x="2487542" y="2182818"/>
                </a:lnTo>
                <a:lnTo>
                  <a:pt x="0" y="2182818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A811AB3F-2559-4961-AAE5-C65EDF08BC76}"/>
              </a:ext>
            </a:extLst>
          </p:cNvPr>
          <p:cNvSpPr/>
          <p:nvPr/>
        </p:nvSpPr>
        <p:spPr>
          <a:xfrm>
            <a:off x="9544189" y="1495150"/>
            <a:ext cx="1235584" cy="1839579"/>
          </a:xfrm>
          <a:custGeom>
            <a:avLst/>
            <a:gdLst/>
            <a:ahLst/>
            <a:cxnLst/>
            <a:rect l="l" t="t" r="r" b="b"/>
            <a:pathLst>
              <a:path w="1651657" h="2459043">
                <a:moveTo>
                  <a:pt x="0" y="0"/>
                </a:moveTo>
                <a:lnTo>
                  <a:pt x="1651658" y="0"/>
                </a:lnTo>
                <a:lnTo>
                  <a:pt x="1651658" y="2459043"/>
                </a:lnTo>
                <a:lnTo>
                  <a:pt x="0" y="2459043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B1E706EC-E073-4E9C-8004-5FFD8E0DC9D8}"/>
              </a:ext>
            </a:extLst>
          </p:cNvPr>
          <p:cNvSpPr/>
          <p:nvPr/>
        </p:nvSpPr>
        <p:spPr>
          <a:xfrm>
            <a:off x="7259897" y="4931015"/>
            <a:ext cx="2334206" cy="1017325"/>
          </a:xfrm>
          <a:custGeom>
            <a:avLst/>
            <a:gdLst/>
            <a:ahLst/>
            <a:cxnLst/>
            <a:rect l="l" t="t" r="r" b="b"/>
            <a:pathLst>
              <a:path w="4940546" h="2153255">
                <a:moveTo>
                  <a:pt x="0" y="0"/>
                </a:moveTo>
                <a:lnTo>
                  <a:pt x="4940547" y="0"/>
                </a:lnTo>
                <a:lnTo>
                  <a:pt x="4940547" y="2153255"/>
                </a:lnTo>
                <a:lnTo>
                  <a:pt x="0" y="2153255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3BBB10A6-7432-4787-86EE-D5101B38AED6}"/>
              </a:ext>
            </a:extLst>
          </p:cNvPr>
          <p:cNvSpPr/>
          <p:nvPr/>
        </p:nvSpPr>
        <p:spPr>
          <a:xfrm>
            <a:off x="9594103" y="4666101"/>
            <a:ext cx="1435503" cy="1435503"/>
          </a:xfrm>
          <a:custGeom>
            <a:avLst/>
            <a:gdLst/>
            <a:ahLst/>
            <a:cxnLst/>
            <a:rect l="l" t="t" r="r" b="b"/>
            <a:pathLst>
              <a:path w="2153255" h="2153255">
                <a:moveTo>
                  <a:pt x="0" y="0"/>
                </a:moveTo>
                <a:lnTo>
                  <a:pt x="2153254" y="0"/>
                </a:lnTo>
                <a:lnTo>
                  <a:pt x="2153254" y="2153255"/>
                </a:lnTo>
                <a:lnTo>
                  <a:pt x="0" y="215325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C92B30A7-3A1A-4EEC-981B-8D0CC640188D}"/>
              </a:ext>
            </a:extLst>
          </p:cNvPr>
          <p:cNvSpPr/>
          <p:nvPr/>
        </p:nvSpPr>
        <p:spPr>
          <a:xfrm>
            <a:off x="5152887" y="4541883"/>
            <a:ext cx="2208348" cy="1449229"/>
          </a:xfrm>
          <a:custGeom>
            <a:avLst/>
            <a:gdLst/>
            <a:ahLst/>
            <a:cxnLst/>
            <a:rect l="l" t="t" r="r" b="b"/>
            <a:pathLst>
              <a:path w="3312522" h="2173843">
                <a:moveTo>
                  <a:pt x="0" y="0"/>
                </a:moveTo>
                <a:lnTo>
                  <a:pt x="3312522" y="0"/>
                </a:lnTo>
                <a:lnTo>
                  <a:pt x="3312522" y="2173843"/>
                </a:lnTo>
                <a:lnTo>
                  <a:pt x="0" y="2173843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0" name="AutoShape 13">
            <a:extLst>
              <a:ext uri="{FF2B5EF4-FFF2-40B4-BE49-F238E27FC236}">
                <a16:creationId xmlns:a16="http://schemas.microsoft.com/office/drawing/2014/main" id="{4C0F6FA8-B555-4E6C-8951-D89AF519BD40}"/>
              </a:ext>
            </a:extLst>
          </p:cNvPr>
          <p:cNvSpPr/>
          <p:nvPr/>
        </p:nvSpPr>
        <p:spPr>
          <a:xfrm>
            <a:off x="695323" y="3981735"/>
            <a:ext cx="11039477" cy="0"/>
          </a:xfrm>
          <a:prstGeom prst="line">
            <a:avLst/>
          </a:prstGeom>
          <a:ln w="28575" cap="flat">
            <a:solidFill>
              <a:srgbClr val="A0C4C3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A58156-9EEC-4F55-9483-49641232EDA0}"/>
              </a:ext>
            </a:extLst>
          </p:cNvPr>
          <p:cNvGrpSpPr/>
          <p:nvPr/>
        </p:nvGrpSpPr>
        <p:grpSpPr>
          <a:xfrm>
            <a:off x="3707853" y="5010186"/>
            <a:ext cx="858982" cy="858982"/>
            <a:chOff x="3018799" y="2327216"/>
            <a:chExt cx="858982" cy="85898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0AB272A-83F4-445D-A629-07AB3051C930}"/>
                </a:ext>
              </a:extLst>
            </p:cNvPr>
            <p:cNvSpPr/>
            <p:nvPr/>
          </p:nvSpPr>
          <p:spPr>
            <a:xfrm>
              <a:off x="3018799" y="2327216"/>
              <a:ext cx="858982" cy="85898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2FA125"/>
              </a:solidFill>
            </a:ln>
            <a:effectLst>
              <a:outerShdw dist="38100" dir="5400000" algn="t" rotWithShape="0">
                <a:srgbClr val="2FA12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2" descr="Free vector check mark and cross symbols in flat styles">
              <a:extLst>
                <a:ext uri="{FF2B5EF4-FFF2-40B4-BE49-F238E27FC236}">
                  <a16:creationId xmlns:a16="http://schemas.microsoft.com/office/drawing/2014/main" id="{3CDEF126-620E-4CCA-887B-E4B8D7A545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8661" b="91339" l="5389" r="96407">
                          <a14:foregroundMark x1="91617" y1="15748" x2="92814" y2="18898"/>
                          <a14:foregroundMark x1="96407" y1="21260" x2="96407" y2="21260"/>
                          <a14:foregroundMark x1="6587" y1="53543" x2="6587" y2="53543"/>
                          <a14:foregroundMark x1="31737" y1="91339" x2="31737" y2="9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49904" y="2510219"/>
              <a:ext cx="618533" cy="471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0527E9F-12E5-45D0-9D6E-7C52C375091D}"/>
              </a:ext>
            </a:extLst>
          </p:cNvPr>
          <p:cNvGrpSpPr/>
          <p:nvPr/>
        </p:nvGrpSpPr>
        <p:grpSpPr>
          <a:xfrm>
            <a:off x="3707853" y="2331274"/>
            <a:ext cx="858982" cy="858982"/>
            <a:chOff x="3018799" y="5034735"/>
            <a:chExt cx="858982" cy="85898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F741A44-098A-435D-8605-11ACE2B03624}"/>
                </a:ext>
              </a:extLst>
            </p:cNvPr>
            <p:cNvSpPr/>
            <p:nvPr/>
          </p:nvSpPr>
          <p:spPr>
            <a:xfrm>
              <a:off x="3018799" y="5034735"/>
              <a:ext cx="858982" cy="85898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E41C1E"/>
              </a:solidFill>
            </a:ln>
            <a:effectLst>
              <a:outerShdw dist="38100" dir="5400000" algn="t" rotWithShape="0">
                <a:srgbClr val="E41C1E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2" descr="Free vector check mark and cross symbols in flat styles">
              <a:extLst>
                <a:ext uri="{FF2B5EF4-FFF2-40B4-BE49-F238E27FC236}">
                  <a16:creationId xmlns:a16="http://schemas.microsoft.com/office/drawing/2014/main" id="{807096A4-043A-437A-B661-D05AEEA77D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screen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28" b="94017" l="0" r="94828">
                          <a14:foregroundMark x1="7759" y1="5128" x2="7759" y2="5128"/>
                          <a14:foregroundMark x1="91379" y1="9402" x2="91379" y2="9402"/>
                          <a14:foregroundMark x1="87069" y1="94017" x2="87069" y2="94017"/>
                          <a14:foregroundMark x1="6897" y1="91453" x2="6897" y2="91453"/>
                          <a14:foregroundMark x1="94828" y1="11111" x2="94828" y2="11111"/>
                          <a14:foregroundMark x1="87931" y1="5128" x2="87931" y2="5128"/>
                          <a14:foregroundMark x1="1724" y1="12821" x2="1724" y2="12821"/>
                          <a14:foregroundMark x1="6034" y1="6838" x2="14655" y2="5128"/>
                          <a14:foregroundMark x1="85345" y1="5128" x2="95690" y2="14530"/>
                          <a14:foregroundMark x1="6897" y1="93162" x2="16379" y2="94872"/>
                          <a14:foregroundMark x1="5172" y1="91453" x2="5172" y2="91453"/>
                          <a14:foregroundMark x1="3448" y1="92308" x2="3448" y2="92308"/>
                          <a14:foregroundMark x1="94828" y1="83761" x2="93966" y2="91453"/>
                          <a14:backgroundMark x1="2586" y1="93162" x2="2586" y2="93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15902" y="5217335"/>
              <a:ext cx="483260" cy="484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TextBox 22">
            <a:extLst>
              <a:ext uri="{FF2B5EF4-FFF2-40B4-BE49-F238E27FC236}">
                <a16:creationId xmlns:a16="http://schemas.microsoft.com/office/drawing/2014/main" id="{B2DEF485-5BEF-405A-ACD8-0AE538F19A6F}"/>
              </a:ext>
            </a:extLst>
          </p:cNvPr>
          <p:cNvSpPr txBox="1"/>
          <p:nvPr/>
        </p:nvSpPr>
        <p:spPr>
          <a:xfrm>
            <a:off x="6020475" y="3394528"/>
            <a:ext cx="4474232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H Sarabun New" panose="020B0500040200020003" pitchFamily="34" charset="-34"/>
                <a:cs typeface="Th Sarabun New Bold"/>
              </a:rPr>
              <a:t>เพราะมีแป้งและน้ำตาลมาก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H Sarabun New" panose="020B0500040200020003" pitchFamily="34" charset="-34"/>
                <a:cs typeface="Th Sarabun New Bold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H Sarabun New" panose="020B0500040200020003" pitchFamily="34" charset="-34"/>
                <a:cs typeface="Th Sarabun New Bold"/>
              </a:rPr>
              <a:t>ทำให้อ้วนง่าย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57029A-0343-44C3-B9B6-C369C854E281}"/>
              </a:ext>
            </a:extLst>
          </p:cNvPr>
          <p:cNvGrpSpPr/>
          <p:nvPr/>
        </p:nvGrpSpPr>
        <p:grpSpPr>
          <a:xfrm>
            <a:off x="4244509" y="1059133"/>
            <a:ext cx="7237392" cy="436017"/>
            <a:chOff x="4244509" y="1059133"/>
            <a:chExt cx="7237392" cy="436017"/>
          </a:xfrm>
        </p:grpSpPr>
        <p:sp>
          <p:nvSpPr>
            <p:cNvPr id="41" name="TextBox 33">
              <a:extLst>
                <a:ext uri="{FF2B5EF4-FFF2-40B4-BE49-F238E27FC236}">
                  <a16:creationId xmlns:a16="http://schemas.microsoft.com/office/drawing/2014/main" id="{04D9FE6E-8DD2-4EE7-95FE-0D7844049503}"/>
                </a:ext>
              </a:extLst>
            </p:cNvPr>
            <p:cNvSpPr txBox="1"/>
            <p:nvPr/>
          </p:nvSpPr>
          <p:spPr>
            <a:xfrm>
              <a:off x="4244509" y="1059133"/>
              <a:ext cx="7237392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9093" lvl="1"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หลีกเลี่ยงขนมขบเคี้ยว น้ำหวาน น้ำอัดลม และเครื่องดื่มแอลกอฮอล์ </a:t>
              </a:r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7966EFED-9D53-433D-92C9-DF0A7A5150CD}"/>
                </a:ext>
              </a:extLst>
            </p:cNvPr>
            <p:cNvSpPr/>
            <p:nvPr/>
          </p:nvSpPr>
          <p:spPr>
            <a:xfrm rot="16200000" flipV="1">
              <a:off x="4518799" y="1181180"/>
              <a:ext cx="142414" cy="147959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CC7D0F88-5598-405A-99E4-6768B9773E3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b="20937"/>
          <a:stretch/>
        </p:blipFill>
        <p:spPr>
          <a:xfrm>
            <a:off x="1326916" y="1705503"/>
            <a:ext cx="1312790" cy="227892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945B4C6-5C34-4D62-B0EF-E8C44E575DF0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b="24330"/>
          <a:stretch/>
        </p:blipFill>
        <p:spPr>
          <a:xfrm>
            <a:off x="1162394" y="4572879"/>
            <a:ext cx="2324725" cy="2283421"/>
          </a:xfrm>
          <a:prstGeom prst="rect">
            <a:avLst/>
          </a:prstGeom>
        </p:spPr>
      </p:pic>
      <p:pic>
        <p:nvPicPr>
          <p:cNvPr id="37" name="Picture 36">
            <a:hlinkClick r:id="rId25" action="ppaction://hlinksldjump"/>
            <a:extLst>
              <a:ext uri="{FF2B5EF4-FFF2-40B4-BE49-F238E27FC236}">
                <a16:creationId xmlns:a16="http://schemas.microsoft.com/office/drawing/2014/main" id="{083684AF-59D3-4D53-A2E5-F1C2552537D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1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A1C63E1F-12F8-4E72-A9D2-CD90DDDF40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-752" y="4705713"/>
            <a:ext cx="4138096" cy="215228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6351AE-4A4C-473A-B1F8-E230AB145E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2960" y="731979"/>
            <a:ext cx="599040" cy="1239941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59F02D8-580C-4984-B70C-67F759D58EE1}"/>
              </a:ext>
            </a:extLst>
          </p:cNvPr>
          <p:cNvSpPr/>
          <p:nvPr/>
        </p:nvSpPr>
        <p:spPr>
          <a:xfrm>
            <a:off x="2514600" y="922614"/>
            <a:ext cx="3942547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หลักการเลือกบริโภคอาหาร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B2A3A5-7F8D-434A-95CC-0FF0679BAE74}"/>
              </a:ext>
            </a:extLst>
          </p:cNvPr>
          <p:cNvGrpSpPr/>
          <p:nvPr/>
        </p:nvGrpSpPr>
        <p:grpSpPr>
          <a:xfrm>
            <a:off x="555244" y="1702690"/>
            <a:ext cx="3455093" cy="2372028"/>
            <a:chOff x="251773" y="1619560"/>
            <a:chExt cx="3455093" cy="2372028"/>
          </a:xfrm>
        </p:grpSpPr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05F3BF51-FBC3-44EF-94B1-565A665F3687}"/>
                </a:ext>
              </a:extLst>
            </p:cNvPr>
            <p:cNvSpPr/>
            <p:nvPr/>
          </p:nvSpPr>
          <p:spPr>
            <a:xfrm>
              <a:off x="827904" y="1882379"/>
              <a:ext cx="2302833" cy="1531383"/>
            </a:xfrm>
            <a:prstGeom prst="round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TextBox 27">
              <a:extLst>
                <a:ext uri="{FF2B5EF4-FFF2-40B4-BE49-F238E27FC236}">
                  <a16:creationId xmlns:a16="http://schemas.microsoft.com/office/drawing/2014/main" id="{F2217100-00F0-4161-824B-2DBC78536125}"/>
                </a:ext>
              </a:extLst>
            </p:cNvPr>
            <p:cNvSpPr txBox="1"/>
            <p:nvPr/>
          </p:nvSpPr>
          <p:spPr>
            <a:xfrm>
              <a:off x="1299564" y="1619560"/>
              <a:ext cx="1359512" cy="4609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8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เค็มจัด</a:t>
              </a:r>
              <a:endParaRPr lang="en-US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6CCD1D-695B-438C-A021-DF1642D3A9BD}"/>
                </a:ext>
              </a:extLst>
            </p:cNvPr>
            <p:cNvSpPr/>
            <p:nvPr/>
          </p:nvSpPr>
          <p:spPr>
            <a:xfrm>
              <a:off x="251773" y="3488886"/>
              <a:ext cx="3455093" cy="5027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173"/>
                </a:lnSpc>
              </a:pPr>
              <a:r>
                <a:rPr lang="en-US" sz="2400" dirty="0" err="1">
                  <a:latin typeface="TH Sarabun New" panose="020B0500040200020003" pitchFamily="34" charset="-34"/>
                  <a:cs typeface="Th Sarabun New Bold"/>
                </a:rPr>
                <a:t>ทำให้ความดัน</a:t>
              </a:r>
              <a:r>
                <a:rPr lang="th-TH" sz="2400" dirty="0">
                  <a:latin typeface="TH Sarabun New" panose="020B0500040200020003" pitchFamily="34" charset="-34"/>
                  <a:cs typeface="Th Sarabun New Bold"/>
                </a:rPr>
                <a:t>โลหิต</a:t>
              </a:r>
              <a:r>
                <a:rPr lang="en-US" sz="2400" dirty="0" err="1">
                  <a:latin typeface="TH Sarabun New" panose="020B0500040200020003" pitchFamily="34" charset="-34"/>
                  <a:cs typeface="Th Sarabun New Bold"/>
                </a:rPr>
                <a:t>สูง</a:t>
              </a:r>
              <a:r>
                <a:rPr lang="th-TH" sz="2400" dirty="0">
                  <a:latin typeface="TH Sarabun New" panose="020B0500040200020003" pitchFamily="34" charset="-34"/>
                  <a:cs typeface="Th Sarabun New Bold"/>
                </a:rPr>
                <a:t> </a:t>
              </a:r>
              <a:r>
                <a:rPr lang="en-US" sz="2400" dirty="0" err="1">
                  <a:latin typeface="TH Sarabun New" panose="020B0500040200020003" pitchFamily="34" charset="-34"/>
                  <a:cs typeface="Th Sarabun New Bold"/>
                </a:rPr>
                <a:t>เสี่ยงเป็นโรคไต</a:t>
              </a:r>
              <a:endParaRPr lang="en-US" sz="2400" dirty="0">
                <a:latin typeface="TH Sarabun New" panose="020B0500040200020003" pitchFamily="34" charset="-34"/>
                <a:cs typeface="Th Sarabun New Bold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B07368-1729-4BEA-8268-CC376D1AB15C}"/>
              </a:ext>
            </a:extLst>
          </p:cNvPr>
          <p:cNvGrpSpPr/>
          <p:nvPr/>
        </p:nvGrpSpPr>
        <p:grpSpPr>
          <a:xfrm>
            <a:off x="4216685" y="1702690"/>
            <a:ext cx="3691053" cy="2372028"/>
            <a:chOff x="4284178" y="1619560"/>
            <a:chExt cx="3691053" cy="2372028"/>
          </a:xfrm>
        </p:grpSpPr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189B34C8-E134-4F2A-BEEF-3B14FBF90037}"/>
                </a:ext>
              </a:extLst>
            </p:cNvPr>
            <p:cNvSpPr/>
            <p:nvPr/>
          </p:nvSpPr>
          <p:spPr>
            <a:xfrm>
              <a:off x="4977704" y="1882379"/>
              <a:ext cx="2304000" cy="1531383"/>
            </a:xfrm>
            <a:prstGeom prst="roundRect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TextBox 27">
              <a:extLst>
                <a:ext uri="{FF2B5EF4-FFF2-40B4-BE49-F238E27FC236}">
                  <a16:creationId xmlns:a16="http://schemas.microsoft.com/office/drawing/2014/main" id="{284E4014-DF40-49AF-BA95-BFC952962928}"/>
                </a:ext>
              </a:extLst>
            </p:cNvPr>
            <p:cNvSpPr txBox="1"/>
            <p:nvPr/>
          </p:nvSpPr>
          <p:spPr>
            <a:xfrm>
              <a:off x="5449948" y="1619560"/>
              <a:ext cx="1359512" cy="4609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8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เปรี้ยวจัด</a:t>
              </a:r>
              <a:endParaRPr lang="en-US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69F8A3D-A53E-4DB6-B78C-26799EE94AD0}"/>
                </a:ext>
              </a:extLst>
            </p:cNvPr>
            <p:cNvSpPr/>
            <p:nvPr/>
          </p:nvSpPr>
          <p:spPr>
            <a:xfrm>
              <a:off x="4284178" y="3488886"/>
              <a:ext cx="3691053" cy="5027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173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 Bold"/>
                </a:rPr>
                <a:t>เสี่ยงเป็นโรคกระเพาะอาหารอักเสบ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D789CB-B069-4C0A-9654-BEDB7E5E6180}"/>
              </a:ext>
            </a:extLst>
          </p:cNvPr>
          <p:cNvGrpSpPr/>
          <p:nvPr/>
        </p:nvGrpSpPr>
        <p:grpSpPr>
          <a:xfrm>
            <a:off x="8019065" y="1702690"/>
            <a:ext cx="3549580" cy="2372028"/>
            <a:chOff x="8659121" y="1619560"/>
            <a:chExt cx="3549580" cy="23720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DDF80F-1E2E-4DD7-83C6-3A3AE4B30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81911" y="1882379"/>
              <a:ext cx="2304000" cy="1525248"/>
            </a:xfrm>
            <a:prstGeom prst="roundRect">
              <a:avLst/>
            </a:prstGeom>
          </p:spPr>
        </p:pic>
        <p:sp>
          <p:nvSpPr>
            <p:cNvPr id="52" name="TextBox 27">
              <a:extLst>
                <a:ext uri="{FF2B5EF4-FFF2-40B4-BE49-F238E27FC236}">
                  <a16:creationId xmlns:a16="http://schemas.microsoft.com/office/drawing/2014/main" id="{B2278302-C211-4790-AB33-FE5E5F4B6B59}"/>
                </a:ext>
              </a:extLst>
            </p:cNvPr>
            <p:cNvSpPr txBox="1"/>
            <p:nvPr/>
          </p:nvSpPr>
          <p:spPr>
            <a:xfrm>
              <a:off x="9754155" y="1619560"/>
              <a:ext cx="1359512" cy="4609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3360"/>
                </a:lnSpc>
              </a:pP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หวาน</a:t>
              </a:r>
              <a:r>
                <a:rPr lang="en-US" sz="28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จัด</a:t>
              </a:r>
              <a:endParaRPr lang="en-US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DA304C3-56B5-4F74-8BD7-75A3FE70B5B1}"/>
                </a:ext>
              </a:extLst>
            </p:cNvPr>
            <p:cNvSpPr/>
            <p:nvPr/>
          </p:nvSpPr>
          <p:spPr>
            <a:xfrm>
              <a:off x="8659121" y="3488886"/>
              <a:ext cx="3549580" cy="5027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173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 Bold"/>
                </a:rPr>
                <a:t>เสี่ยงเป็นโรคอ้วน โรคเบาหวาน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2AAF7A1-29ED-4BB0-A505-8E724C5427FF}"/>
              </a:ext>
            </a:extLst>
          </p:cNvPr>
          <p:cNvGrpSpPr/>
          <p:nvPr/>
        </p:nvGrpSpPr>
        <p:grpSpPr>
          <a:xfrm>
            <a:off x="2282791" y="4311628"/>
            <a:ext cx="3361121" cy="2317754"/>
            <a:chOff x="2282791" y="4311628"/>
            <a:chExt cx="3361121" cy="2317754"/>
          </a:xfrm>
        </p:grpSpPr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D45416CB-0F4D-4EFF-B8C3-CE3C1963E7FD}"/>
                </a:ext>
              </a:extLst>
            </p:cNvPr>
            <p:cNvSpPr/>
            <p:nvPr/>
          </p:nvSpPr>
          <p:spPr>
            <a:xfrm>
              <a:off x="2811351" y="4526010"/>
              <a:ext cx="2304000" cy="1530000"/>
            </a:xfrm>
            <a:prstGeom prst="roundRect">
              <a:avLst/>
            </a:pr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TextBox 27">
              <a:extLst>
                <a:ext uri="{FF2B5EF4-FFF2-40B4-BE49-F238E27FC236}">
                  <a16:creationId xmlns:a16="http://schemas.microsoft.com/office/drawing/2014/main" id="{90EB1F72-0A4F-4D24-841B-DE72BEE67411}"/>
                </a:ext>
              </a:extLst>
            </p:cNvPr>
            <p:cNvSpPr txBox="1"/>
            <p:nvPr/>
          </p:nvSpPr>
          <p:spPr>
            <a:xfrm>
              <a:off x="3283595" y="4311628"/>
              <a:ext cx="1359512" cy="4609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3360"/>
                </a:lnSpc>
              </a:pP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เผ็ดจัด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8175E55-29EE-481B-B7D5-D3BE6BB9ABFA}"/>
                </a:ext>
              </a:extLst>
            </p:cNvPr>
            <p:cNvSpPr/>
            <p:nvPr/>
          </p:nvSpPr>
          <p:spPr>
            <a:xfrm>
              <a:off x="2282791" y="6126680"/>
              <a:ext cx="3361121" cy="5027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173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 Bold"/>
                </a:rPr>
                <a:t>เสี่ยงเป็นโรคกระเพาะอาหารอักเสบ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5279AA-EE49-404A-A12A-9519A3C3A80D}"/>
              </a:ext>
            </a:extLst>
          </p:cNvPr>
          <p:cNvGrpSpPr/>
          <p:nvPr/>
        </p:nvGrpSpPr>
        <p:grpSpPr>
          <a:xfrm>
            <a:off x="6062212" y="4311628"/>
            <a:ext cx="3549580" cy="2315295"/>
            <a:chOff x="6062212" y="4311628"/>
            <a:chExt cx="3549580" cy="2315295"/>
          </a:xfrm>
        </p:grpSpPr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B0513F51-4473-40B6-8B12-C688AA56B976}"/>
                </a:ext>
              </a:extLst>
            </p:cNvPr>
            <p:cNvSpPr/>
            <p:nvPr/>
          </p:nvSpPr>
          <p:spPr>
            <a:xfrm>
              <a:off x="6674173" y="4526010"/>
              <a:ext cx="2304000" cy="1530000"/>
            </a:xfrm>
            <a:prstGeom prst="roundRect">
              <a:avLst/>
            </a:prstGeom>
            <a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TextBox 27">
              <a:extLst>
                <a:ext uri="{FF2B5EF4-FFF2-40B4-BE49-F238E27FC236}">
                  <a16:creationId xmlns:a16="http://schemas.microsoft.com/office/drawing/2014/main" id="{1795FD28-D31F-4492-A90A-FD13DC57155D}"/>
                </a:ext>
              </a:extLst>
            </p:cNvPr>
            <p:cNvSpPr txBox="1"/>
            <p:nvPr/>
          </p:nvSpPr>
          <p:spPr>
            <a:xfrm>
              <a:off x="7146417" y="4311628"/>
              <a:ext cx="1359512" cy="4609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3360"/>
                </a:lnSpc>
              </a:pP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มัน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A5F9F16-CBD5-411A-BA86-9E296EE43E4A}"/>
                </a:ext>
              </a:extLst>
            </p:cNvPr>
            <p:cNvSpPr/>
            <p:nvPr/>
          </p:nvSpPr>
          <p:spPr>
            <a:xfrm>
              <a:off x="6062212" y="6124221"/>
              <a:ext cx="3549580" cy="5027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173"/>
                </a:lnSpc>
              </a:pPr>
              <a:r>
                <a:rPr lang="th-TH" sz="2400" dirty="0">
                  <a:latin typeface="TH Sarabun New" panose="020B0500040200020003" pitchFamily="34" charset="-34"/>
                  <a:cs typeface="Th Sarabun New Bold"/>
                </a:rPr>
                <a:t>เสี่ยงเป็นโรคอ้วน โรคเบาหวาน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11921C-A1E1-413B-BC87-D7D3A494A15B}"/>
              </a:ext>
            </a:extLst>
          </p:cNvPr>
          <p:cNvGrpSpPr/>
          <p:nvPr/>
        </p:nvGrpSpPr>
        <p:grpSpPr>
          <a:xfrm>
            <a:off x="6610709" y="1003969"/>
            <a:ext cx="2816712" cy="436017"/>
            <a:chOff x="6610709" y="1003969"/>
            <a:chExt cx="2816712" cy="436017"/>
          </a:xfrm>
        </p:grpSpPr>
        <p:sp>
          <p:nvSpPr>
            <p:cNvPr id="42" name="TextBox 33">
              <a:extLst>
                <a:ext uri="{FF2B5EF4-FFF2-40B4-BE49-F238E27FC236}">
                  <a16:creationId xmlns:a16="http://schemas.microsoft.com/office/drawing/2014/main" id="{B541D821-BACC-4D36-B3B5-B81B3F32681C}"/>
                </a:ext>
              </a:extLst>
            </p:cNvPr>
            <p:cNvSpPr txBox="1"/>
            <p:nvPr/>
          </p:nvSpPr>
          <p:spPr>
            <a:xfrm>
              <a:off x="6610709" y="1003969"/>
              <a:ext cx="2816712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9093" lvl="1">
                <a:lnSpc>
                  <a:spcPts val="3360"/>
                </a:lnSpc>
                <a:spcBef>
                  <a:spcPct val="0"/>
                </a:spcBef>
              </a:pP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หลีกเลี่ยงอาหารที่มีรสจัด </a:t>
              </a: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F6F3E77C-89E5-4A44-86DA-8D33CF76887B}"/>
                </a:ext>
              </a:extLst>
            </p:cNvPr>
            <p:cNvSpPr/>
            <p:nvPr/>
          </p:nvSpPr>
          <p:spPr>
            <a:xfrm rot="16200000" flipV="1">
              <a:off x="6637261" y="1124888"/>
              <a:ext cx="142414" cy="147959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hlinkClick r:id="rId16" action="ppaction://hlinksldjump"/>
            <a:extLst>
              <a:ext uri="{FF2B5EF4-FFF2-40B4-BE49-F238E27FC236}">
                <a16:creationId xmlns:a16="http://schemas.microsoft.com/office/drawing/2014/main" id="{588798D4-1F14-409F-9E6D-F163330FBE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3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7A1BCF-BEE7-4776-A2E9-7CF248F8C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717143"/>
            <a:ext cx="4138096" cy="215228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4A991CE-DCE2-499D-A39F-4AF44E6693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9705" y="1058497"/>
            <a:ext cx="861219" cy="1782621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41" name="Freeform 7">
            <a:extLst>
              <a:ext uri="{FF2B5EF4-FFF2-40B4-BE49-F238E27FC236}">
                <a16:creationId xmlns:a16="http://schemas.microsoft.com/office/drawing/2014/main" id="{642CF33C-8539-401E-8771-6851585DA29F}"/>
              </a:ext>
            </a:extLst>
          </p:cNvPr>
          <p:cNvSpPr/>
          <p:nvPr/>
        </p:nvSpPr>
        <p:spPr>
          <a:xfrm>
            <a:off x="537957" y="3124968"/>
            <a:ext cx="3600139" cy="2394093"/>
          </a:xfrm>
          <a:prstGeom prst="round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8">
            <a:extLst>
              <a:ext uri="{FF2B5EF4-FFF2-40B4-BE49-F238E27FC236}">
                <a16:creationId xmlns:a16="http://schemas.microsoft.com/office/drawing/2014/main" id="{15A8977A-9A92-4866-A705-04157BDF5DD1}"/>
              </a:ext>
            </a:extLst>
          </p:cNvPr>
          <p:cNvSpPr/>
          <p:nvPr/>
        </p:nvSpPr>
        <p:spPr>
          <a:xfrm>
            <a:off x="4427201" y="3132372"/>
            <a:ext cx="3579952" cy="2394093"/>
          </a:xfrm>
          <a:prstGeom prst="round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10">
            <a:extLst>
              <a:ext uri="{FF2B5EF4-FFF2-40B4-BE49-F238E27FC236}">
                <a16:creationId xmlns:a16="http://schemas.microsoft.com/office/drawing/2014/main" id="{42211503-795D-4389-B32D-8A2F5273B2ED}"/>
              </a:ext>
            </a:extLst>
          </p:cNvPr>
          <p:cNvSpPr/>
          <p:nvPr/>
        </p:nvSpPr>
        <p:spPr>
          <a:xfrm>
            <a:off x="8326539" y="3144362"/>
            <a:ext cx="3579952" cy="2394093"/>
          </a:xfrm>
          <a:prstGeom prst="round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28264B-18E1-406F-BF75-D674F6877E1C}"/>
              </a:ext>
            </a:extLst>
          </p:cNvPr>
          <p:cNvGrpSpPr/>
          <p:nvPr/>
        </p:nvGrpSpPr>
        <p:grpSpPr>
          <a:xfrm>
            <a:off x="883132" y="1721034"/>
            <a:ext cx="7443407" cy="484748"/>
            <a:chOff x="883132" y="1669664"/>
            <a:chExt cx="7443407" cy="484748"/>
          </a:xfrm>
        </p:grpSpPr>
        <p:sp>
          <p:nvSpPr>
            <p:cNvPr id="21" name="TextBox 10">
              <a:extLst>
                <a:ext uri="{FF2B5EF4-FFF2-40B4-BE49-F238E27FC236}">
                  <a16:creationId xmlns:a16="http://schemas.microsoft.com/office/drawing/2014/main" id="{8AD72F2D-9E4E-4EBC-A0EF-4CA075C48019}"/>
                </a:ext>
              </a:extLst>
            </p:cNvPr>
            <p:cNvSpPr txBox="1"/>
            <p:nvPr/>
          </p:nvSpPr>
          <p:spPr>
            <a:xfrm>
              <a:off x="883132" y="1669664"/>
              <a:ext cx="7443407" cy="484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59093" lvl="1">
                <a:lnSpc>
                  <a:spcPts val="3600"/>
                </a:lnSpc>
              </a:pPr>
              <a:r>
                <a:rPr lang="th-TH" sz="36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รับประทานโปรตีนที่ได้จากพืชและสัตว์</a:t>
              </a:r>
            </a:p>
          </p:txBody>
        </p:sp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110A5B43-92FF-44CA-A9DC-AED398FB8BEA}"/>
                </a:ext>
              </a:extLst>
            </p:cNvPr>
            <p:cNvSpPr/>
            <p:nvPr/>
          </p:nvSpPr>
          <p:spPr>
            <a:xfrm rot="5400000">
              <a:off x="895583" y="1789891"/>
              <a:ext cx="180546" cy="155643"/>
            </a:xfrm>
            <a:prstGeom prst="triangle">
              <a:avLst/>
            </a:prstGeom>
            <a:solidFill>
              <a:srgbClr val="F59A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59A05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A8612D9-3C37-4153-85C9-6F7DDD2EBCEC}"/>
              </a:ext>
            </a:extLst>
          </p:cNvPr>
          <p:cNvGrpSpPr/>
          <p:nvPr/>
        </p:nvGrpSpPr>
        <p:grpSpPr>
          <a:xfrm>
            <a:off x="883132" y="2306138"/>
            <a:ext cx="7443407" cy="484748"/>
            <a:chOff x="883132" y="2141754"/>
            <a:chExt cx="7443407" cy="484748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7FF51CA1-423E-4C11-B0FC-EFD9E36F4D7F}"/>
                </a:ext>
              </a:extLst>
            </p:cNvPr>
            <p:cNvSpPr/>
            <p:nvPr/>
          </p:nvSpPr>
          <p:spPr>
            <a:xfrm rot="5400000">
              <a:off x="895583" y="2251060"/>
              <a:ext cx="180546" cy="155643"/>
            </a:xfrm>
            <a:prstGeom prst="triangle">
              <a:avLst/>
            </a:prstGeom>
            <a:solidFill>
              <a:srgbClr val="F59A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F59A05"/>
                </a:solidFill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C118167B-7B16-413F-8B12-8BCC9E562A37}"/>
                </a:ext>
              </a:extLst>
            </p:cNvPr>
            <p:cNvSpPr txBox="1"/>
            <p:nvPr/>
          </p:nvSpPr>
          <p:spPr>
            <a:xfrm>
              <a:off x="883132" y="2141754"/>
              <a:ext cx="7443407" cy="484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59093" lvl="1">
                <a:lnSpc>
                  <a:spcPts val="3600"/>
                </a:lnSpc>
              </a:pPr>
              <a:r>
                <a:rPr lang="th-TH" sz="36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รับประทานผัก ผลไม้ ธัญพืชทุกมื้ออาหาร 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246C0AD-D0D2-4074-A5D5-36520668F569}"/>
              </a:ext>
            </a:extLst>
          </p:cNvPr>
          <p:cNvSpPr/>
          <p:nvPr/>
        </p:nvSpPr>
        <p:spPr>
          <a:xfrm>
            <a:off x="599040" y="964283"/>
            <a:ext cx="3795918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หลักการเลือกบริโภคอาหาร</a:t>
            </a:r>
          </a:p>
        </p:txBody>
      </p:sp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id="{DE2AC90E-8117-42DF-9CFE-C519D24513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7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61E9EFD-BE30-408A-9699-33ADD1F3DAC1}"/>
              </a:ext>
            </a:extLst>
          </p:cNvPr>
          <p:cNvSpPr/>
          <p:nvPr/>
        </p:nvSpPr>
        <p:spPr>
          <a:xfrm>
            <a:off x="8196882" y="957374"/>
            <a:ext cx="3696439" cy="5191354"/>
          </a:xfrm>
          <a:prstGeom prst="roundRect">
            <a:avLst>
              <a:gd name="adj" fmla="val 7010"/>
            </a:avLst>
          </a:prstGeom>
          <a:solidFill>
            <a:schemeClr val="bg1"/>
          </a:solidFill>
          <a:ln>
            <a:solidFill>
              <a:srgbClr val="328E8E"/>
            </a:solidFill>
            <a:prstDash val="sysDash"/>
          </a:ln>
          <a:effectLst>
            <a:outerShdw dist="50800" dir="2700000" algn="tl" rotWithShape="0">
              <a:srgbClr val="328E8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EEDCF1A-88D1-4959-96E6-B1F13BC05489}"/>
              </a:ext>
            </a:extLst>
          </p:cNvPr>
          <p:cNvSpPr/>
          <p:nvPr/>
        </p:nvSpPr>
        <p:spPr>
          <a:xfrm>
            <a:off x="447017" y="818703"/>
            <a:ext cx="2762907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อาหารหลัก 5 หมู่</a:t>
            </a:r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14" name="Freeform 10">
            <a:extLst>
              <a:ext uri="{FF2B5EF4-FFF2-40B4-BE49-F238E27FC236}">
                <a16:creationId xmlns:a16="http://schemas.microsoft.com/office/drawing/2014/main" id="{CACF7A72-9A64-41FF-A8BE-2565063D760E}"/>
              </a:ext>
            </a:extLst>
          </p:cNvPr>
          <p:cNvSpPr/>
          <p:nvPr/>
        </p:nvSpPr>
        <p:spPr>
          <a:xfrm>
            <a:off x="297846" y="2215899"/>
            <a:ext cx="2386437" cy="2042965"/>
          </a:xfrm>
          <a:custGeom>
            <a:avLst/>
            <a:gdLst/>
            <a:ahLst/>
            <a:cxnLst/>
            <a:rect l="l" t="t" r="r" b="b"/>
            <a:pathLst>
              <a:path w="1040363" h="807097">
                <a:moveTo>
                  <a:pt x="99956" y="0"/>
                </a:moveTo>
                <a:lnTo>
                  <a:pt x="940407" y="0"/>
                </a:lnTo>
                <a:cubicBezTo>
                  <a:pt x="995611" y="0"/>
                  <a:pt x="1040363" y="44752"/>
                  <a:pt x="1040363" y="99956"/>
                </a:cubicBezTo>
                <a:lnTo>
                  <a:pt x="1040363" y="707142"/>
                </a:lnTo>
                <a:cubicBezTo>
                  <a:pt x="1040363" y="762346"/>
                  <a:pt x="995611" y="807097"/>
                  <a:pt x="940407" y="807097"/>
                </a:cubicBezTo>
                <a:lnTo>
                  <a:pt x="99956" y="807097"/>
                </a:lnTo>
                <a:cubicBezTo>
                  <a:pt x="44752" y="807097"/>
                  <a:pt x="0" y="762346"/>
                  <a:pt x="0" y="707142"/>
                </a:cubicBezTo>
                <a:lnTo>
                  <a:pt x="0" y="99956"/>
                </a:lnTo>
                <a:cubicBezTo>
                  <a:pt x="0" y="44752"/>
                  <a:pt x="44752" y="0"/>
                  <a:pt x="99956" y="0"/>
                </a:cubicBezTo>
                <a:close/>
              </a:path>
            </a:pathLst>
          </a:custGeom>
          <a:solidFill>
            <a:srgbClr val="FCEEE4"/>
          </a:solidFill>
          <a:ln w="38100">
            <a:noFill/>
          </a:ln>
        </p:spPr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F8A9FA97-A26D-4005-A6BD-71B4A6AF0B97}"/>
              </a:ext>
            </a:extLst>
          </p:cNvPr>
          <p:cNvSpPr txBox="1"/>
          <p:nvPr/>
        </p:nvSpPr>
        <p:spPr>
          <a:xfrm>
            <a:off x="1650211" y="1939439"/>
            <a:ext cx="2057400" cy="212973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CD25A52-F5ED-4DDF-92DF-CF3F4400CC12}"/>
              </a:ext>
            </a:extLst>
          </p:cNvPr>
          <p:cNvSpPr/>
          <p:nvPr/>
        </p:nvSpPr>
        <p:spPr>
          <a:xfrm>
            <a:off x="2930137" y="2208713"/>
            <a:ext cx="2386437" cy="2042965"/>
          </a:xfrm>
          <a:custGeom>
            <a:avLst/>
            <a:gdLst/>
            <a:ahLst/>
            <a:cxnLst/>
            <a:rect l="l" t="t" r="r" b="b"/>
            <a:pathLst>
              <a:path w="1040363" h="807097">
                <a:moveTo>
                  <a:pt x="99956" y="0"/>
                </a:moveTo>
                <a:lnTo>
                  <a:pt x="940407" y="0"/>
                </a:lnTo>
                <a:cubicBezTo>
                  <a:pt x="995611" y="0"/>
                  <a:pt x="1040363" y="44752"/>
                  <a:pt x="1040363" y="99956"/>
                </a:cubicBezTo>
                <a:lnTo>
                  <a:pt x="1040363" y="707142"/>
                </a:lnTo>
                <a:cubicBezTo>
                  <a:pt x="1040363" y="762346"/>
                  <a:pt x="995611" y="807097"/>
                  <a:pt x="940407" y="807097"/>
                </a:cubicBezTo>
                <a:lnTo>
                  <a:pt x="99956" y="807097"/>
                </a:lnTo>
                <a:cubicBezTo>
                  <a:pt x="44752" y="807097"/>
                  <a:pt x="0" y="762346"/>
                  <a:pt x="0" y="707142"/>
                </a:cubicBezTo>
                <a:lnTo>
                  <a:pt x="0" y="99956"/>
                </a:lnTo>
                <a:cubicBezTo>
                  <a:pt x="0" y="44752"/>
                  <a:pt x="44752" y="0"/>
                  <a:pt x="99956" y="0"/>
                </a:cubicBezTo>
                <a:close/>
              </a:path>
            </a:pathLst>
          </a:custGeom>
          <a:solidFill>
            <a:srgbClr val="FCEEE4"/>
          </a:solidFill>
          <a:ln w="38100">
            <a:noFill/>
          </a:ln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8DC05D-8FFC-4D5A-B644-63C775E2D350}"/>
              </a:ext>
            </a:extLst>
          </p:cNvPr>
          <p:cNvSpPr txBox="1"/>
          <p:nvPr/>
        </p:nvSpPr>
        <p:spPr>
          <a:xfrm>
            <a:off x="4779651" y="1925004"/>
            <a:ext cx="2057400" cy="212973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D628A24A-E865-418B-A4EF-42E24B0347B0}"/>
              </a:ext>
            </a:extLst>
          </p:cNvPr>
          <p:cNvSpPr/>
          <p:nvPr/>
        </p:nvSpPr>
        <p:spPr>
          <a:xfrm>
            <a:off x="5505598" y="2197074"/>
            <a:ext cx="2386437" cy="2042965"/>
          </a:xfrm>
          <a:custGeom>
            <a:avLst/>
            <a:gdLst/>
            <a:ahLst/>
            <a:cxnLst/>
            <a:rect l="l" t="t" r="r" b="b"/>
            <a:pathLst>
              <a:path w="1040363" h="807097">
                <a:moveTo>
                  <a:pt x="99956" y="0"/>
                </a:moveTo>
                <a:lnTo>
                  <a:pt x="940407" y="0"/>
                </a:lnTo>
                <a:cubicBezTo>
                  <a:pt x="995611" y="0"/>
                  <a:pt x="1040363" y="44752"/>
                  <a:pt x="1040363" y="99956"/>
                </a:cubicBezTo>
                <a:lnTo>
                  <a:pt x="1040363" y="707142"/>
                </a:lnTo>
                <a:cubicBezTo>
                  <a:pt x="1040363" y="762346"/>
                  <a:pt x="995611" y="807097"/>
                  <a:pt x="940407" y="807097"/>
                </a:cubicBezTo>
                <a:lnTo>
                  <a:pt x="99956" y="807097"/>
                </a:lnTo>
                <a:cubicBezTo>
                  <a:pt x="44752" y="807097"/>
                  <a:pt x="0" y="762346"/>
                  <a:pt x="0" y="707142"/>
                </a:cubicBezTo>
                <a:lnTo>
                  <a:pt x="0" y="99956"/>
                </a:lnTo>
                <a:cubicBezTo>
                  <a:pt x="0" y="44752"/>
                  <a:pt x="44752" y="0"/>
                  <a:pt x="99956" y="0"/>
                </a:cubicBezTo>
                <a:close/>
              </a:path>
            </a:pathLst>
          </a:custGeom>
          <a:solidFill>
            <a:srgbClr val="FCEEE4"/>
          </a:solidFill>
          <a:ln w="38100">
            <a:noFill/>
          </a:ln>
        </p:spPr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7531870B-AEC0-49AB-A9D0-734132BD00C1}"/>
              </a:ext>
            </a:extLst>
          </p:cNvPr>
          <p:cNvSpPr txBox="1"/>
          <p:nvPr/>
        </p:nvSpPr>
        <p:spPr>
          <a:xfrm>
            <a:off x="7620817" y="1953230"/>
            <a:ext cx="2057400" cy="212973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9B531DEE-4812-43C1-9822-D9269F8C55CD}"/>
              </a:ext>
            </a:extLst>
          </p:cNvPr>
          <p:cNvSpPr/>
          <p:nvPr/>
        </p:nvSpPr>
        <p:spPr>
          <a:xfrm>
            <a:off x="1698513" y="4424960"/>
            <a:ext cx="2386437" cy="2042965"/>
          </a:xfrm>
          <a:custGeom>
            <a:avLst/>
            <a:gdLst/>
            <a:ahLst/>
            <a:cxnLst/>
            <a:rect l="l" t="t" r="r" b="b"/>
            <a:pathLst>
              <a:path w="1040363" h="807097">
                <a:moveTo>
                  <a:pt x="99956" y="0"/>
                </a:moveTo>
                <a:lnTo>
                  <a:pt x="940407" y="0"/>
                </a:lnTo>
                <a:cubicBezTo>
                  <a:pt x="995611" y="0"/>
                  <a:pt x="1040363" y="44752"/>
                  <a:pt x="1040363" y="99956"/>
                </a:cubicBezTo>
                <a:lnTo>
                  <a:pt x="1040363" y="707142"/>
                </a:lnTo>
                <a:cubicBezTo>
                  <a:pt x="1040363" y="762346"/>
                  <a:pt x="995611" y="807097"/>
                  <a:pt x="940407" y="807097"/>
                </a:cubicBezTo>
                <a:lnTo>
                  <a:pt x="99956" y="807097"/>
                </a:lnTo>
                <a:cubicBezTo>
                  <a:pt x="44752" y="807097"/>
                  <a:pt x="0" y="762346"/>
                  <a:pt x="0" y="707142"/>
                </a:cubicBezTo>
                <a:lnTo>
                  <a:pt x="0" y="99956"/>
                </a:lnTo>
                <a:cubicBezTo>
                  <a:pt x="0" y="44752"/>
                  <a:pt x="44752" y="0"/>
                  <a:pt x="99956" y="0"/>
                </a:cubicBezTo>
                <a:close/>
              </a:path>
            </a:pathLst>
          </a:custGeom>
          <a:solidFill>
            <a:srgbClr val="FCEEE4"/>
          </a:solidFill>
          <a:ln w="38100">
            <a:noFill/>
          </a:ln>
        </p:spPr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DFEA23FB-E3B4-47D4-AFE5-19B6C1CCC380}"/>
              </a:ext>
            </a:extLst>
          </p:cNvPr>
          <p:cNvSpPr txBox="1"/>
          <p:nvPr/>
        </p:nvSpPr>
        <p:spPr>
          <a:xfrm>
            <a:off x="2966921" y="4259524"/>
            <a:ext cx="2057400" cy="212973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C43375C4-5292-4A60-BC85-4DD7FFDE1D21}"/>
              </a:ext>
            </a:extLst>
          </p:cNvPr>
          <p:cNvSpPr/>
          <p:nvPr/>
        </p:nvSpPr>
        <p:spPr>
          <a:xfrm>
            <a:off x="4317067" y="4418695"/>
            <a:ext cx="2386437" cy="2042965"/>
          </a:xfrm>
          <a:custGeom>
            <a:avLst/>
            <a:gdLst/>
            <a:ahLst/>
            <a:cxnLst/>
            <a:rect l="l" t="t" r="r" b="b"/>
            <a:pathLst>
              <a:path w="1040363" h="807097">
                <a:moveTo>
                  <a:pt x="99956" y="0"/>
                </a:moveTo>
                <a:lnTo>
                  <a:pt x="940407" y="0"/>
                </a:lnTo>
                <a:cubicBezTo>
                  <a:pt x="995611" y="0"/>
                  <a:pt x="1040363" y="44752"/>
                  <a:pt x="1040363" y="99956"/>
                </a:cubicBezTo>
                <a:lnTo>
                  <a:pt x="1040363" y="707142"/>
                </a:lnTo>
                <a:cubicBezTo>
                  <a:pt x="1040363" y="762346"/>
                  <a:pt x="995611" y="807097"/>
                  <a:pt x="940407" y="807097"/>
                </a:cubicBezTo>
                <a:lnTo>
                  <a:pt x="99956" y="807097"/>
                </a:lnTo>
                <a:cubicBezTo>
                  <a:pt x="44752" y="807097"/>
                  <a:pt x="0" y="762346"/>
                  <a:pt x="0" y="707142"/>
                </a:cubicBezTo>
                <a:lnTo>
                  <a:pt x="0" y="99956"/>
                </a:lnTo>
                <a:cubicBezTo>
                  <a:pt x="0" y="44752"/>
                  <a:pt x="44752" y="0"/>
                  <a:pt x="99956" y="0"/>
                </a:cubicBezTo>
                <a:close/>
              </a:path>
            </a:pathLst>
          </a:custGeom>
          <a:solidFill>
            <a:srgbClr val="FCEEE4"/>
          </a:solidFill>
          <a:ln w="38100">
            <a:noFill/>
          </a:ln>
        </p:spPr>
      </p:sp>
      <p:sp>
        <p:nvSpPr>
          <p:cNvPr id="30" name="TextBox 33">
            <a:extLst>
              <a:ext uri="{FF2B5EF4-FFF2-40B4-BE49-F238E27FC236}">
                <a16:creationId xmlns:a16="http://schemas.microsoft.com/office/drawing/2014/main" id="{CDEB9ADD-8C80-4A45-A6B9-566C2959AF19}"/>
              </a:ext>
            </a:extLst>
          </p:cNvPr>
          <p:cNvSpPr txBox="1"/>
          <p:nvPr/>
        </p:nvSpPr>
        <p:spPr>
          <a:xfrm>
            <a:off x="6431415" y="4259524"/>
            <a:ext cx="2057400" cy="212973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4B9548B0-FC38-4894-B8BE-1ACC595EA74E}"/>
              </a:ext>
            </a:extLst>
          </p:cNvPr>
          <p:cNvSpPr/>
          <p:nvPr/>
        </p:nvSpPr>
        <p:spPr>
          <a:xfrm>
            <a:off x="10204157" y="1571640"/>
            <a:ext cx="1472870" cy="1056128"/>
          </a:xfrm>
          <a:custGeom>
            <a:avLst/>
            <a:gdLst/>
            <a:ahLst/>
            <a:cxnLst/>
            <a:rect l="l" t="t" r="r" b="b"/>
            <a:pathLst>
              <a:path w="2041329" h="1463744">
                <a:moveTo>
                  <a:pt x="0" y="0"/>
                </a:moveTo>
                <a:lnTo>
                  <a:pt x="2041329" y="0"/>
                </a:lnTo>
                <a:lnTo>
                  <a:pt x="2041329" y="1463744"/>
                </a:lnTo>
                <a:lnTo>
                  <a:pt x="0" y="146374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26">
            <a:extLst>
              <a:ext uri="{FF2B5EF4-FFF2-40B4-BE49-F238E27FC236}">
                <a16:creationId xmlns:a16="http://schemas.microsoft.com/office/drawing/2014/main" id="{2C273EF7-F909-44F1-BAA8-AB0C20430EA7}"/>
              </a:ext>
            </a:extLst>
          </p:cNvPr>
          <p:cNvSpPr/>
          <p:nvPr/>
        </p:nvSpPr>
        <p:spPr>
          <a:xfrm>
            <a:off x="10256793" y="2647094"/>
            <a:ext cx="1248833" cy="857307"/>
          </a:xfrm>
          <a:custGeom>
            <a:avLst/>
            <a:gdLst/>
            <a:ahLst/>
            <a:cxnLst/>
            <a:rect l="l" t="t" r="r" b="b"/>
            <a:pathLst>
              <a:path w="1873250" h="1285961">
                <a:moveTo>
                  <a:pt x="0" y="0"/>
                </a:moveTo>
                <a:lnTo>
                  <a:pt x="1873250" y="0"/>
                </a:lnTo>
                <a:lnTo>
                  <a:pt x="1873250" y="1285961"/>
                </a:lnTo>
                <a:lnTo>
                  <a:pt x="0" y="12859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4" name="Freeform 35">
            <a:extLst>
              <a:ext uri="{FF2B5EF4-FFF2-40B4-BE49-F238E27FC236}">
                <a16:creationId xmlns:a16="http://schemas.microsoft.com/office/drawing/2014/main" id="{9A05C193-55FF-498D-A449-8D09271F0F5A}"/>
              </a:ext>
            </a:extLst>
          </p:cNvPr>
          <p:cNvSpPr/>
          <p:nvPr/>
        </p:nvSpPr>
        <p:spPr>
          <a:xfrm>
            <a:off x="10492415" y="4413037"/>
            <a:ext cx="845571" cy="879230"/>
          </a:xfrm>
          <a:custGeom>
            <a:avLst/>
            <a:gdLst/>
            <a:ahLst/>
            <a:cxnLst/>
            <a:rect l="l" t="t" r="r" b="b"/>
            <a:pathLst>
              <a:path w="1268357" h="1318845">
                <a:moveTo>
                  <a:pt x="0" y="0"/>
                </a:moveTo>
                <a:lnTo>
                  <a:pt x="1268357" y="0"/>
                </a:lnTo>
                <a:lnTo>
                  <a:pt x="1268357" y="1318846"/>
                </a:lnTo>
                <a:lnTo>
                  <a:pt x="0" y="1318846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37">
            <a:extLst>
              <a:ext uri="{FF2B5EF4-FFF2-40B4-BE49-F238E27FC236}">
                <a16:creationId xmlns:a16="http://schemas.microsoft.com/office/drawing/2014/main" id="{D8A06EE1-99A3-4A85-B89A-10FA8AFEEE1C}"/>
              </a:ext>
            </a:extLst>
          </p:cNvPr>
          <p:cNvSpPr/>
          <p:nvPr/>
        </p:nvSpPr>
        <p:spPr>
          <a:xfrm>
            <a:off x="10394179" y="3541168"/>
            <a:ext cx="1042045" cy="791059"/>
          </a:xfrm>
          <a:custGeom>
            <a:avLst/>
            <a:gdLst/>
            <a:ahLst/>
            <a:cxnLst/>
            <a:rect l="l" t="t" r="r" b="b"/>
            <a:pathLst>
              <a:path w="1563068" h="1186589">
                <a:moveTo>
                  <a:pt x="0" y="0"/>
                </a:moveTo>
                <a:lnTo>
                  <a:pt x="1563068" y="0"/>
                </a:lnTo>
                <a:lnTo>
                  <a:pt x="1563068" y="1186589"/>
                </a:lnTo>
                <a:lnTo>
                  <a:pt x="0" y="118658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0">
            <a:extLst>
              <a:ext uri="{FF2B5EF4-FFF2-40B4-BE49-F238E27FC236}">
                <a16:creationId xmlns:a16="http://schemas.microsoft.com/office/drawing/2014/main" id="{3FDFE096-E0A6-40D7-B3E6-8DE282726CE0}"/>
              </a:ext>
            </a:extLst>
          </p:cNvPr>
          <p:cNvSpPr/>
          <p:nvPr/>
        </p:nvSpPr>
        <p:spPr>
          <a:xfrm>
            <a:off x="10422244" y="1036883"/>
            <a:ext cx="940308" cy="690275"/>
          </a:xfrm>
          <a:custGeom>
            <a:avLst/>
            <a:gdLst/>
            <a:ahLst/>
            <a:cxnLst/>
            <a:rect l="l" t="t" r="r" b="b"/>
            <a:pathLst>
              <a:path w="1487004" h="1091601">
                <a:moveTo>
                  <a:pt x="0" y="0"/>
                </a:moveTo>
                <a:lnTo>
                  <a:pt x="1487004" y="0"/>
                </a:lnTo>
                <a:lnTo>
                  <a:pt x="1487004" y="1091601"/>
                </a:lnTo>
                <a:lnTo>
                  <a:pt x="0" y="109160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1">
            <a:extLst>
              <a:ext uri="{FF2B5EF4-FFF2-40B4-BE49-F238E27FC236}">
                <a16:creationId xmlns:a16="http://schemas.microsoft.com/office/drawing/2014/main" id="{A7863665-2D49-419C-A3CC-26D7AFE135C0}"/>
              </a:ext>
            </a:extLst>
          </p:cNvPr>
          <p:cNvSpPr/>
          <p:nvPr/>
        </p:nvSpPr>
        <p:spPr>
          <a:xfrm>
            <a:off x="10556167" y="5350160"/>
            <a:ext cx="718648" cy="722731"/>
          </a:xfrm>
          <a:custGeom>
            <a:avLst/>
            <a:gdLst/>
            <a:ahLst/>
            <a:cxnLst/>
            <a:rect l="l" t="t" r="r" b="b"/>
            <a:pathLst>
              <a:path w="1077972" h="1084096">
                <a:moveTo>
                  <a:pt x="0" y="0"/>
                </a:moveTo>
                <a:lnTo>
                  <a:pt x="1077972" y="0"/>
                </a:lnTo>
                <a:lnTo>
                  <a:pt x="1077972" y="1084095"/>
                </a:lnTo>
                <a:lnTo>
                  <a:pt x="0" y="108409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25">
            <a:extLst>
              <a:ext uri="{FF2B5EF4-FFF2-40B4-BE49-F238E27FC236}">
                <a16:creationId xmlns:a16="http://schemas.microsoft.com/office/drawing/2014/main" id="{29154E19-E4D5-4115-91AD-E6DA259794BA}"/>
              </a:ext>
            </a:extLst>
          </p:cNvPr>
          <p:cNvSpPr/>
          <p:nvPr/>
        </p:nvSpPr>
        <p:spPr>
          <a:xfrm>
            <a:off x="8505453" y="1648203"/>
            <a:ext cx="1492891" cy="926280"/>
          </a:xfrm>
          <a:custGeom>
            <a:avLst/>
            <a:gdLst/>
            <a:ahLst/>
            <a:cxnLst/>
            <a:rect l="l" t="t" r="r" b="b"/>
            <a:pathLst>
              <a:path w="1877623" h="1164991">
                <a:moveTo>
                  <a:pt x="0" y="0"/>
                </a:moveTo>
                <a:lnTo>
                  <a:pt x="1877623" y="0"/>
                </a:lnTo>
                <a:lnTo>
                  <a:pt x="1877623" y="1164990"/>
                </a:lnTo>
                <a:lnTo>
                  <a:pt x="0" y="116499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11132" r="-5372"/>
            </a:stretch>
          </a:blipFill>
        </p:spPr>
      </p:sp>
      <p:sp>
        <p:nvSpPr>
          <p:cNvPr id="50" name="Freeform 27">
            <a:extLst>
              <a:ext uri="{FF2B5EF4-FFF2-40B4-BE49-F238E27FC236}">
                <a16:creationId xmlns:a16="http://schemas.microsoft.com/office/drawing/2014/main" id="{3C713B95-BE6A-4788-8D89-B48E6232927A}"/>
              </a:ext>
            </a:extLst>
          </p:cNvPr>
          <p:cNvSpPr/>
          <p:nvPr/>
        </p:nvSpPr>
        <p:spPr>
          <a:xfrm>
            <a:off x="8637507" y="2473120"/>
            <a:ext cx="1345247" cy="1218583"/>
          </a:xfrm>
          <a:custGeom>
            <a:avLst/>
            <a:gdLst/>
            <a:ahLst/>
            <a:cxnLst/>
            <a:rect l="l" t="t" r="r" b="b"/>
            <a:pathLst>
              <a:path w="2017870" h="1827875">
                <a:moveTo>
                  <a:pt x="0" y="0"/>
                </a:moveTo>
                <a:lnTo>
                  <a:pt x="2017870" y="0"/>
                </a:lnTo>
                <a:lnTo>
                  <a:pt x="2017870" y="1827876"/>
                </a:lnTo>
                <a:lnTo>
                  <a:pt x="0" y="182787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34">
            <a:extLst>
              <a:ext uri="{FF2B5EF4-FFF2-40B4-BE49-F238E27FC236}">
                <a16:creationId xmlns:a16="http://schemas.microsoft.com/office/drawing/2014/main" id="{6DBE0245-00F8-4BA7-9936-B5B3422D1E80}"/>
              </a:ext>
            </a:extLst>
          </p:cNvPr>
          <p:cNvSpPr/>
          <p:nvPr/>
        </p:nvSpPr>
        <p:spPr>
          <a:xfrm>
            <a:off x="8876383" y="1065418"/>
            <a:ext cx="751730" cy="563582"/>
          </a:xfrm>
          <a:custGeom>
            <a:avLst/>
            <a:gdLst/>
            <a:ahLst/>
            <a:cxnLst/>
            <a:rect l="l" t="t" r="r" b="b"/>
            <a:pathLst>
              <a:path w="974649" h="730707">
                <a:moveTo>
                  <a:pt x="0" y="0"/>
                </a:moveTo>
                <a:lnTo>
                  <a:pt x="974649" y="0"/>
                </a:lnTo>
                <a:lnTo>
                  <a:pt x="974649" y="730706"/>
                </a:lnTo>
                <a:lnTo>
                  <a:pt x="0" y="730706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36">
            <a:extLst>
              <a:ext uri="{FF2B5EF4-FFF2-40B4-BE49-F238E27FC236}">
                <a16:creationId xmlns:a16="http://schemas.microsoft.com/office/drawing/2014/main" id="{B2908ACD-C950-47BB-89A8-712E3D03FE78}"/>
              </a:ext>
            </a:extLst>
          </p:cNvPr>
          <p:cNvSpPr/>
          <p:nvPr/>
        </p:nvSpPr>
        <p:spPr>
          <a:xfrm>
            <a:off x="8814875" y="3668308"/>
            <a:ext cx="987670" cy="683750"/>
          </a:xfrm>
          <a:custGeom>
            <a:avLst/>
            <a:gdLst/>
            <a:ahLst/>
            <a:cxnLst/>
            <a:rect l="l" t="t" r="r" b="b"/>
            <a:pathLst>
              <a:path w="1896204" h="1314072">
                <a:moveTo>
                  <a:pt x="0" y="0"/>
                </a:moveTo>
                <a:lnTo>
                  <a:pt x="1896204" y="0"/>
                </a:lnTo>
                <a:lnTo>
                  <a:pt x="1896204" y="1314073"/>
                </a:lnTo>
                <a:lnTo>
                  <a:pt x="0" y="1314073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38">
            <a:extLst>
              <a:ext uri="{FF2B5EF4-FFF2-40B4-BE49-F238E27FC236}">
                <a16:creationId xmlns:a16="http://schemas.microsoft.com/office/drawing/2014/main" id="{77B63297-5992-42EE-89CD-CB6C56462924}"/>
              </a:ext>
            </a:extLst>
          </p:cNvPr>
          <p:cNvSpPr/>
          <p:nvPr/>
        </p:nvSpPr>
        <p:spPr>
          <a:xfrm>
            <a:off x="8735517" y="5426999"/>
            <a:ext cx="1309274" cy="569054"/>
          </a:xfrm>
          <a:custGeom>
            <a:avLst/>
            <a:gdLst/>
            <a:ahLst/>
            <a:cxnLst/>
            <a:rect l="l" t="t" r="r" b="b"/>
            <a:pathLst>
              <a:path w="2188548" h="951216">
                <a:moveTo>
                  <a:pt x="0" y="0"/>
                </a:moveTo>
                <a:lnTo>
                  <a:pt x="2188549" y="0"/>
                </a:lnTo>
                <a:lnTo>
                  <a:pt x="2188549" y="951216"/>
                </a:lnTo>
                <a:lnTo>
                  <a:pt x="0" y="951216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39">
            <a:extLst>
              <a:ext uri="{FF2B5EF4-FFF2-40B4-BE49-F238E27FC236}">
                <a16:creationId xmlns:a16="http://schemas.microsoft.com/office/drawing/2014/main" id="{01EE0D24-48FF-4713-A22E-0B8A30A1DB6A}"/>
              </a:ext>
            </a:extLst>
          </p:cNvPr>
          <p:cNvSpPr/>
          <p:nvPr/>
        </p:nvSpPr>
        <p:spPr>
          <a:xfrm>
            <a:off x="8876383" y="4531985"/>
            <a:ext cx="936988" cy="683209"/>
          </a:xfrm>
          <a:custGeom>
            <a:avLst/>
            <a:gdLst/>
            <a:ahLst/>
            <a:cxnLst/>
            <a:rect l="l" t="t" r="r" b="b"/>
            <a:pathLst>
              <a:path w="1405482" h="1024814">
                <a:moveTo>
                  <a:pt x="0" y="0"/>
                </a:moveTo>
                <a:lnTo>
                  <a:pt x="1405482" y="0"/>
                </a:lnTo>
                <a:lnTo>
                  <a:pt x="1405482" y="1024814"/>
                </a:lnTo>
                <a:lnTo>
                  <a:pt x="0" y="1024814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6" name="TextBox 32">
            <a:extLst>
              <a:ext uri="{FF2B5EF4-FFF2-40B4-BE49-F238E27FC236}">
                <a16:creationId xmlns:a16="http://schemas.microsoft.com/office/drawing/2014/main" id="{89D3B2F9-CC8F-465D-BEAA-FB477979004A}"/>
              </a:ext>
            </a:extLst>
          </p:cNvPr>
          <p:cNvSpPr txBox="1"/>
          <p:nvPr/>
        </p:nvSpPr>
        <p:spPr>
          <a:xfrm>
            <a:off x="1440904" y="1504039"/>
            <a:ext cx="5581571" cy="573593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lIns="0" tIns="72000" rIns="0" bIns="0" rtlCol="0" anchor="ctr" anchorCtr="0">
            <a:noAutofit/>
          </a:bodyPr>
          <a:lstStyle/>
          <a:p>
            <a:pPr algn="ctr">
              <a:lnSpc>
                <a:spcPts val="3360"/>
              </a:lnSpc>
            </a:pPr>
            <a:r>
              <a:rPr lang="th-TH" sz="3200" b="1" dirty="0">
                <a:ln w="6350"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ให้นักเรียนจับกลุ่มอาหารหลัก 5 หมู่ให้ถูกต้อง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472787-BD97-4033-AE28-9EBBE7372CF3}"/>
              </a:ext>
            </a:extLst>
          </p:cNvPr>
          <p:cNvSpPr/>
          <p:nvPr/>
        </p:nvSpPr>
        <p:spPr>
          <a:xfrm>
            <a:off x="174162" y="2143494"/>
            <a:ext cx="1171223" cy="3435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หมู่ที่ 1</a:t>
            </a:r>
            <a:endParaRPr lang="en-US" sz="2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E8EEC0B-C6FE-4019-9815-B03250E4DCEA}"/>
              </a:ext>
            </a:extLst>
          </p:cNvPr>
          <p:cNvSpPr/>
          <p:nvPr/>
        </p:nvSpPr>
        <p:spPr>
          <a:xfrm>
            <a:off x="2824618" y="2143494"/>
            <a:ext cx="1171223" cy="3435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หมู่ที่ </a:t>
            </a:r>
            <a:r>
              <a:rPr lang="en-US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906DC54-F739-438C-B7BF-617DF1AED91B}"/>
              </a:ext>
            </a:extLst>
          </p:cNvPr>
          <p:cNvSpPr/>
          <p:nvPr/>
        </p:nvSpPr>
        <p:spPr>
          <a:xfrm>
            <a:off x="5418867" y="2143494"/>
            <a:ext cx="1171223" cy="3435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หมู่ที่ </a:t>
            </a:r>
            <a:r>
              <a:rPr lang="en-US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B5773AD-FAC6-49D9-A548-8FC569A6BCED}"/>
              </a:ext>
            </a:extLst>
          </p:cNvPr>
          <p:cNvSpPr/>
          <p:nvPr/>
        </p:nvSpPr>
        <p:spPr>
          <a:xfrm>
            <a:off x="1598158" y="4331269"/>
            <a:ext cx="1171223" cy="3435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หมู่ที่ </a:t>
            </a:r>
            <a:r>
              <a:rPr lang="en-US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266B09D-C0DB-4996-8FB7-F1FE6CFCA83A}"/>
              </a:ext>
            </a:extLst>
          </p:cNvPr>
          <p:cNvSpPr/>
          <p:nvPr/>
        </p:nvSpPr>
        <p:spPr>
          <a:xfrm>
            <a:off x="4231690" y="4331269"/>
            <a:ext cx="1171223" cy="3435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หมู่ที่ </a:t>
            </a:r>
            <a:r>
              <a:rPr lang="en-US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</a:p>
        </p:txBody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B2A4A4B8-173D-493E-8E98-5BCBCFB5AF06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8001927">
            <a:off x="9432848" y="1362215"/>
            <a:ext cx="293259" cy="371462"/>
          </a:xfrm>
          <a:prstGeom prst="rect">
            <a:avLst/>
          </a:prstGeom>
        </p:spPr>
      </p:pic>
      <p:pic>
        <p:nvPicPr>
          <p:cNvPr id="36" name="Picture 35">
            <a:hlinkClick r:id="rId21" action="ppaction://hlinksldjump"/>
            <a:extLst>
              <a:ext uri="{FF2B5EF4-FFF2-40B4-BE49-F238E27FC236}">
                <a16:creationId xmlns:a16="http://schemas.microsoft.com/office/drawing/2014/main" id="{639DBF76-BBD0-4FDD-9997-9DDAF019A5C5}"/>
              </a:ext>
            </a:extLst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  <p:pic>
        <p:nvPicPr>
          <p:cNvPr id="37" name="Picture 36">
            <a:hlinkClick r:id="rId23" action="ppaction://hlinksldjump"/>
            <a:extLst>
              <a:ext uri="{FF2B5EF4-FFF2-40B4-BE49-F238E27FC236}">
                <a16:creationId xmlns:a16="http://schemas.microsoft.com/office/drawing/2014/main" id="{F22B502A-7053-4C6E-86D3-B6DCE80B07C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9CF030A-09AE-4E71-BD57-5C2A04087602}"/>
              </a:ext>
            </a:extLst>
          </p:cNvPr>
          <p:cNvSpPr/>
          <p:nvPr/>
        </p:nvSpPr>
        <p:spPr>
          <a:xfrm>
            <a:off x="447018" y="818703"/>
            <a:ext cx="2790000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อาหารหลัก 5 หมู่</a:t>
            </a:r>
          </a:p>
        </p:txBody>
      </p:sp>
    </p:spTree>
    <p:extLst>
      <p:ext uri="{BB962C8B-B14F-4D97-AF65-F5344CB8AC3E}">
        <p14:creationId xmlns:p14="http://schemas.microsoft.com/office/powerpoint/2010/main" val="19645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0.81549 -0.1273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81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023 L -0.72799 -0.2877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19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68112 0.36273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62" y="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59974 -0.03588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87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0.60807 0.23217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04" y="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38789 -0.39444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47032 -0.16945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16" y="-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51302 -0.28588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-0.34909 0.1349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74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52851 0.49815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2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116 L -0.35573 0.3650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86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93 L -0.39141 0.365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5" grpId="0" animBg="1"/>
      <p:bldP spid="15" grpId="0"/>
      <p:bldP spid="19" grpId="0"/>
      <p:bldP spid="26" grpId="0"/>
      <p:bldP spid="56" grpId="0"/>
      <p:bldP spid="2" grpId="0" animBg="1"/>
      <p:bldP spid="57" grpId="0" animBg="1"/>
      <p:bldP spid="58" grpId="0" animBg="1"/>
      <p:bldP spid="60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hlinkClick r:id="rId3" action="ppaction://hlinksldjump"/>
            <a:extLst>
              <a:ext uri="{FF2B5EF4-FFF2-40B4-BE49-F238E27FC236}">
                <a16:creationId xmlns:a16="http://schemas.microsoft.com/office/drawing/2014/main" id="{42D79596-69BA-4428-9490-DBB79661404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  <p:pic>
        <p:nvPicPr>
          <p:cNvPr id="75" name="Picture 74">
            <a:hlinkClick r:id="rId5" action="ppaction://hlinksldjump"/>
            <a:extLst>
              <a:ext uri="{FF2B5EF4-FFF2-40B4-BE49-F238E27FC236}">
                <a16:creationId xmlns:a16="http://schemas.microsoft.com/office/drawing/2014/main" id="{4DD80078-AAF2-4C6D-8EA4-13D22BC293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  <p:grpSp>
        <p:nvGrpSpPr>
          <p:cNvPr id="5" name="หมู่ที่1">
            <a:extLst>
              <a:ext uri="{FF2B5EF4-FFF2-40B4-BE49-F238E27FC236}">
                <a16:creationId xmlns:a16="http://schemas.microsoft.com/office/drawing/2014/main" id="{DB366B1F-6ECD-40DE-8F5F-0D84F75836EF}"/>
              </a:ext>
            </a:extLst>
          </p:cNvPr>
          <p:cNvGrpSpPr/>
          <p:nvPr/>
        </p:nvGrpSpPr>
        <p:grpSpPr>
          <a:xfrm>
            <a:off x="1234105" y="1529253"/>
            <a:ext cx="2764235" cy="2428452"/>
            <a:chOff x="1234105" y="1529253"/>
            <a:chExt cx="2764235" cy="2428452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CACF7A72-9A64-41FF-A8BE-2565063D760E}"/>
                </a:ext>
              </a:extLst>
            </p:cNvPr>
            <p:cNvSpPr/>
            <p:nvPr/>
          </p:nvSpPr>
          <p:spPr>
            <a:xfrm>
              <a:off x="1234105" y="1591317"/>
              <a:ext cx="2764235" cy="2366388"/>
            </a:xfrm>
            <a:custGeom>
              <a:avLst/>
              <a:gdLst/>
              <a:ahLst/>
              <a:cxnLst/>
              <a:rect l="l" t="t" r="r" b="b"/>
              <a:pathLst>
                <a:path w="1040363" h="807097">
                  <a:moveTo>
                    <a:pt x="99956" y="0"/>
                  </a:moveTo>
                  <a:lnTo>
                    <a:pt x="940407" y="0"/>
                  </a:lnTo>
                  <a:cubicBezTo>
                    <a:pt x="995611" y="0"/>
                    <a:pt x="1040363" y="44752"/>
                    <a:pt x="1040363" y="99956"/>
                  </a:cubicBezTo>
                  <a:lnTo>
                    <a:pt x="1040363" y="707142"/>
                  </a:lnTo>
                  <a:cubicBezTo>
                    <a:pt x="1040363" y="762346"/>
                    <a:pt x="995611" y="807097"/>
                    <a:pt x="940407" y="807097"/>
                  </a:cubicBezTo>
                  <a:lnTo>
                    <a:pt x="99956" y="807097"/>
                  </a:lnTo>
                  <a:cubicBezTo>
                    <a:pt x="44752" y="807097"/>
                    <a:pt x="0" y="762346"/>
                    <a:pt x="0" y="707142"/>
                  </a:cubicBezTo>
                  <a:lnTo>
                    <a:pt x="0" y="99956"/>
                  </a:lnTo>
                  <a:cubicBezTo>
                    <a:pt x="0" y="44752"/>
                    <a:pt x="44752" y="0"/>
                    <a:pt x="99956" y="0"/>
                  </a:cubicBezTo>
                  <a:close/>
                </a:path>
              </a:pathLst>
            </a:custGeom>
            <a:solidFill>
              <a:srgbClr val="FCEEE4"/>
            </a:solidFill>
            <a:ln w="38100">
              <a:noFill/>
            </a:ln>
            <a:effectLst>
              <a:outerShdw dist="101600" dir="5400000" algn="t" rotWithShape="0">
                <a:schemeClr val="accent2">
                  <a:lumMod val="75000"/>
                </a:schemeClr>
              </a:outerShdw>
            </a:effectLst>
          </p:spPr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C472787-BD97-4033-AE28-9EBBE7372CF3}"/>
                </a:ext>
              </a:extLst>
            </p:cNvPr>
            <p:cNvSpPr/>
            <p:nvPr/>
          </p:nvSpPr>
          <p:spPr>
            <a:xfrm>
              <a:off x="1937921" y="1529253"/>
              <a:ext cx="1356640" cy="3979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หมู่ที่ 1</a:t>
              </a:r>
              <a:endParaRPr lang="en-US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374EC891-E14F-4ACD-8989-84191F819F87}"/>
                </a:ext>
              </a:extLst>
            </p:cNvPr>
            <p:cNvSpPr/>
            <p:nvPr/>
          </p:nvSpPr>
          <p:spPr>
            <a:xfrm>
              <a:off x="1559698" y="3010970"/>
              <a:ext cx="867758" cy="650569"/>
            </a:xfrm>
            <a:custGeom>
              <a:avLst/>
              <a:gdLst/>
              <a:ahLst/>
              <a:cxnLst/>
              <a:rect l="l" t="t" r="r" b="b"/>
              <a:pathLst>
                <a:path w="1102138" h="826286">
                  <a:moveTo>
                    <a:pt x="0" y="0"/>
                  </a:moveTo>
                  <a:lnTo>
                    <a:pt x="1102138" y="0"/>
                  </a:lnTo>
                  <a:lnTo>
                    <a:pt x="1102138" y="826287"/>
                  </a:lnTo>
                  <a:lnTo>
                    <a:pt x="0" y="826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9280" t="-7672" r="-8343" b="-10543"/>
              </a:stretch>
            </a:blipFill>
          </p:spPr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C65F8082-8145-45A8-9A14-E4C6322A7DE7}"/>
                </a:ext>
              </a:extLst>
            </p:cNvPr>
            <p:cNvSpPr/>
            <p:nvPr/>
          </p:nvSpPr>
          <p:spPr>
            <a:xfrm>
              <a:off x="2790382" y="1983351"/>
              <a:ext cx="840188" cy="873632"/>
            </a:xfrm>
            <a:custGeom>
              <a:avLst/>
              <a:gdLst/>
              <a:ahLst/>
              <a:cxnLst/>
              <a:rect l="l" t="t" r="r" b="b"/>
              <a:pathLst>
                <a:path w="1268357" h="1318845">
                  <a:moveTo>
                    <a:pt x="0" y="0"/>
                  </a:moveTo>
                  <a:lnTo>
                    <a:pt x="1268357" y="0"/>
                  </a:lnTo>
                  <a:lnTo>
                    <a:pt x="1268357" y="1318845"/>
                  </a:lnTo>
                  <a:lnTo>
                    <a:pt x="0" y="1318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27">
              <a:extLst>
                <a:ext uri="{FF2B5EF4-FFF2-40B4-BE49-F238E27FC236}">
                  <a16:creationId xmlns:a16="http://schemas.microsoft.com/office/drawing/2014/main" id="{04EC5423-D474-4594-9F99-8800EFD27978}"/>
                </a:ext>
              </a:extLst>
            </p:cNvPr>
            <p:cNvSpPr/>
            <p:nvPr/>
          </p:nvSpPr>
          <p:spPr>
            <a:xfrm>
              <a:off x="2664776" y="2987160"/>
              <a:ext cx="1096244" cy="759699"/>
            </a:xfrm>
            <a:custGeom>
              <a:avLst/>
              <a:gdLst/>
              <a:ahLst/>
              <a:cxnLst/>
              <a:rect l="l" t="t" r="r" b="b"/>
              <a:pathLst>
                <a:path w="1654902" h="1146850">
                  <a:moveTo>
                    <a:pt x="0" y="0"/>
                  </a:moveTo>
                  <a:lnTo>
                    <a:pt x="1654902" y="0"/>
                  </a:lnTo>
                  <a:lnTo>
                    <a:pt x="1654902" y="1146850"/>
                  </a:lnTo>
                  <a:lnTo>
                    <a:pt x="0" y="1146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79FAB345-164E-4093-81F1-69F69226CF83}"/>
                </a:ext>
              </a:extLst>
            </p:cNvPr>
            <p:cNvSpPr/>
            <p:nvPr/>
          </p:nvSpPr>
          <p:spPr>
            <a:xfrm>
              <a:off x="1598523" y="2100629"/>
              <a:ext cx="951753" cy="722515"/>
            </a:xfrm>
            <a:custGeom>
              <a:avLst/>
              <a:gdLst/>
              <a:ahLst/>
              <a:cxnLst/>
              <a:rect l="l" t="t" r="r" b="b"/>
              <a:pathLst>
                <a:path w="1436778" h="1090717">
                  <a:moveTo>
                    <a:pt x="0" y="0"/>
                  </a:moveTo>
                  <a:lnTo>
                    <a:pt x="1436778" y="0"/>
                  </a:lnTo>
                  <a:lnTo>
                    <a:pt x="1436778" y="1090717"/>
                  </a:lnTo>
                  <a:lnTo>
                    <a:pt x="0" y="1090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หมู่ที2">
            <a:extLst>
              <a:ext uri="{FF2B5EF4-FFF2-40B4-BE49-F238E27FC236}">
                <a16:creationId xmlns:a16="http://schemas.microsoft.com/office/drawing/2014/main" id="{1C26592A-B8FD-4E1E-81BB-40B0D7A3CCBD}"/>
              </a:ext>
            </a:extLst>
          </p:cNvPr>
          <p:cNvGrpSpPr/>
          <p:nvPr/>
        </p:nvGrpSpPr>
        <p:grpSpPr>
          <a:xfrm>
            <a:off x="4658540" y="1529253"/>
            <a:ext cx="2764235" cy="2428452"/>
            <a:chOff x="4658540" y="1529253"/>
            <a:chExt cx="2764235" cy="2428452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CD25A52-F5ED-4DDF-92DF-CF3F4400CC12}"/>
                </a:ext>
              </a:extLst>
            </p:cNvPr>
            <p:cNvSpPr/>
            <p:nvPr/>
          </p:nvSpPr>
          <p:spPr>
            <a:xfrm>
              <a:off x="4658540" y="1591317"/>
              <a:ext cx="2764235" cy="2366388"/>
            </a:xfrm>
            <a:custGeom>
              <a:avLst/>
              <a:gdLst/>
              <a:ahLst/>
              <a:cxnLst/>
              <a:rect l="l" t="t" r="r" b="b"/>
              <a:pathLst>
                <a:path w="1040363" h="807097">
                  <a:moveTo>
                    <a:pt x="99956" y="0"/>
                  </a:moveTo>
                  <a:lnTo>
                    <a:pt x="940407" y="0"/>
                  </a:lnTo>
                  <a:cubicBezTo>
                    <a:pt x="995611" y="0"/>
                    <a:pt x="1040363" y="44752"/>
                    <a:pt x="1040363" y="99956"/>
                  </a:cubicBezTo>
                  <a:lnTo>
                    <a:pt x="1040363" y="707142"/>
                  </a:lnTo>
                  <a:cubicBezTo>
                    <a:pt x="1040363" y="762346"/>
                    <a:pt x="995611" y="807097"/>
                    <a:pt x="940407" y="807097"/>
                  </a:cubicBezTo>
                  <a:lnTo>
                    <a:pt x="99956" y="807097"/>
                  </a:lnTo>
                  <a:cubicBezTo>
                    <a:pt x="44752" y="807097"/>
                    <a:pt x="0" y="762346"/>
                    <a:pt x="0" y="707142"/>
                  </a:cubicBezTo>
                  <a:lnTo>
                    <a:pt x="0" y="99956"/>
                  </a:lnTo>
                  <a:cubicBezTo>
                    <a:pt x="0" y="44752"/>
                    <a:pt x="44752" y="0"/>
                    <a:pt x="99956" y="0"/>
                  </a:cubicBezTo>
                  <a:close/>
                </a:path>
              </a:pathLst>
            </a:custGeom>
            <a:solidFill>
              <a:srgbClr val="FCEEE4"/>
            </a:solidFill>
            <a:ln w="38100">
              <a:noFill/>
            </a:ln>
            <a:effectLst>
              <a:outerShdw dist="101600" dir="5400000" algn="t" rotWithShape="0">
                <a:schemeClr val="accent2">
                  <a:lumMod val="75000"/>
                </a:schemeClr>
              </a:outerShdw>
            </a:effectLst>
          </p:spPr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E8EEC0B-C6FE-4019-9815-B03250E4DCEA}"/>
                </a:ext>
              </a:extLst>
            </p:cNvPr>
            <p:cNvSpPr/>
            <p:nvPr/>
          </p:nvSpPr>
          <p:spPr>
            <a:xfrm>
              <a:off x="5384119" y="1529253"/>
              <a:ext cx="1356640" cy="3979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หมู่ที่ </a:t>
              </a:r>
              <a:r>
                <a:rPr lang="en-US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</a:p>
          </p:txBody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B59BA77B-5650-4C6F-9FEF-EB3E034EE1A3}"/>
                </a:ext>
              </a:extLst>
            </p:cNvPr>
            <p:cNvSpPr/>
            <p:nvPr/>
          </p:nvSpPr>
          <p:spPr>
            <a:xfrm>
              <a:off x="5917126" y="2148681"/>
              <a:ext cx="1447201" cy="629002"/>
            </a:xfrm>
            <a:custGeom>
              <a:avLst/>
              <a:gdLst/>
              <a:ahLst/>
              <a:cxnLst/>
              <a:rect l="l" t="t" r="r" b="b"/>
              <a:pathLst>
                <a:path w="2188548" h="951216">
                  <a:moveTo>
                    <a:pt x="0" y="0"/>
                  </a:moveTo>
                  <a:lnTo>
                    <a:pt x="2188549" y="0"/>
                  </a:lnTo>
                  <a:lnTo>
                    <a:pt x="2188549" y="951216"/>
                  </a:lnTo>
                  <a:lnTo>
                    <a:pt x="0" y="951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8E188716-03AD-4080-AE04-A501C5FDBAA3}"/>
                </a:ext>
              </a:extLst>
            </p:cNvPr>
            <p:cNvSpPr/>
            <p:nvPr/>
          </p:nvSpPr>
          <p:spPr>
            <a:xfrm>
              <a:off x="4922099" y="2953579"/>
              <a:ext cx="929391" cy="677670"/>
            </a:xfrm>
            <a:custGeom>
              <a:avLst/>
              <a:gdLst/>
              <a:ahLst/>
              <a:cxnLst/>
              <a:rect l="l" t="t" r="r" b="b"/>
              <a:pathLst>
                <a:path w="1405482" h="1024814">
                  <a:moveTo>
                    <a:pt x="0" y="0"/>
                  </a:moveTo>
                  <a:lnTo>
                    <a:pt x="1405481" y="0"/>
                  </a:lnTo>
                  <a:lnTo>
                    <a:pt x="1405481" y="1024815"/>
                  </a:lnTo>
                  <a:lnTo>
                    <a:pt x="0" y="1024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B4CC4F13-AEC0-479F-8D4C-5350CAE563B2}"/>
                </a:ext>
              </a:extLst>
            </p:cNvPr>
            <p:cNvSpPr/>
            <p:nvPr/>
          </p:nvSpPr>
          <p:spPr>
            <a:xfrm>
              <a:off x="4841404" y="2068541"/>
              <a:ext cx="959088" cy="704060"/>
            </a:xfrm>
            <a:custGeom>
              <a:avLst/>
              <a:gdLst/>
              <a:ahLst/>
              <a:cxnLst/>
              <a:rect l="l" t="t" r="r" b="b"/>
              <a:pathLst>
                <a:path w="1450393" h="1064724">
                  <a:moveTo>
                    <a:pt x="0" y="0"/>
                  </a:moveTo>
                  <a:lnTo>
                    <a:pt x="1450393" y="0"/>
                  </a:lnTo>
                  <a:lnTo>
                    <a:pt x="1450393" y="1064725"/>
                  </a:lnTo>
                  <a:lnTo>
                    <a:pt x="0" y="1064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1A55E7E3-627B-4479-99AE-F0CCD9EE3F22}"/>
                </a:ext>
              </a:extLst>
            </p:cNvPr>
            <p:cNvSpPr/>
            <p:nvPr/>
          </p:nvSpPr>
          <p:spPr>
            <a:xfrm>
              <a:off x="6261917" y="2914378"/>
              <a:ext cx="712821" cy="716871"/>
            </a:xfrm>
            <a:custGeom>
              <a:avLst/>
              <a:gdLst/>
              <a:ahLst/>
              <a:cxnLst/>
              <a:rect l="l" t="t" r="r" b="b"/>
              <a:pathLst>
                <a:path w="1077972" h="1084096">
                  <a:moveTo>
                    <a:pt x="0" y="0"/>
                  </a:moveTo>
                  <a:lnTo>
                    <a:pt x="1077973" y="0"/>
                  </a:lnTo>
                  <a:lnTo>
                    <a:pt x="1077973" y="1084095"/>
                  </a:lnTo>
                  <a:lnTo>
                    <a:pt x="0" y="1084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หมู่ที่3">
            <a:extLst>
              <a:ext uri="{FF2B5EF4-FFF2-40B4-BE49-F238E27FC236}">
                <a16:creationId xmlns:a16="http://schemas.microsoft.com/office/drawing/2014/main" id="{7DC2B46B-5B28-4E4B-B2AF-D28473EAC888}"/>
              </a:ext>
            </a:extLst>
          </p:cNvPr>
          <p:cNvGrpSpPr/>
          <p:nvPr/>
        </p:nvGrpSpPr>
        <p:grpSpPr>
          <a:xfrm>
            <a:off x="8082975" y="1529253"/>
            <a:ext cx="2764235" cy="2428452"/>
            <a:chOff x="8082975" y="1529253"/>
            <a:chExt cx="2764235" cy="2428452"/>
          </a:xfrm>
        </p:grpSpPr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D628A24A-E865-418B-A4EF-42E24B0347B0}"/>
                </a:ext>
              </a:extLst>
            </p:cNvPr>
            <p:cNvSpPr/>
            <p:nvPr/>
          </p:nvSpPr>
          <p:spPr>
            <a:xfrm>
              <a:off x="8082975" y="1591317"/>
              <a:ext cx="2764235" cy="2366388"/>
            </a:xfrm>
            <a:custGeom>
              <a:avLst/>
              <a:gdLst/>
              <a:ahLst/>
              <a:cxnLst/>
              <a:rect l="l" t="t" r="r" b="b"/>
              <a:pathLst>
                <a:path w="1040363" h="807097">
                  <a:moveTo>
                    <a:pt x="99956" y="0"/>
                  </a:moveTo>
                  <a:lnTo>
                    <a:pt x="940407" y="0"/>
                  </a:lnTo>
                  <a:cubicBezTo>
                    <a:pt x="995611" y="0"/>
                    <a:pt x="1040363" y="44752"/>
                    <a:pt x="1040363" y="99956"/>
                  </a:cubicBezTo>
                  <a:lnTo>
                    <a:pt x="1040363" y="707142"/>
                  </a:lnTo>
                  <a:cubicBezTo>
                    <a:pt x="1040363" y="762346"/>
                    <a:pt x="995611" y="807097"/>
                    <a:pt x="940407" y="807097"/>
                  </a:cubicBezTo>
                  <a:lnTo>
                    <a:pt x="99956" y="807097"/>
                  </a:lnTo>
                  <a:cubicBezTo>
                    <a:pt x="44752" y="807097"/>
                    <a:pt x="0" y="762346"/>
                    <a:pt x="0" y="707142"/>
                  </a:cubicBezTo>
                  <a:lnTo>
                    <a:pt x="0" y="99956"/>
                  </a:lnTo>
                  <a:cubicBezTo>
                    <a:pt x="0" y="44752"/>
                    <a:pt x="44752" y="0"/>
                    <a:pt x="99956" y="0"/>
                  </a:cubicBezTo>
                  <a:close/>
                </a:path>
              </a:pathLst>
            </a:custGeom>
            <a:solidFill>
              <a:srgbClr val="FCEEE4"/>
            </a:solidFill>
            <a:ln w="38100">
              <a:noFill/>
            </a:ln>
            <a:effectLst>
              <a:outerShdw dist="101600" dir="5400000" algn="t" rotWithShape="0">
                <a:schemeClr val="accent2">
                  <a:lumMod val="75000"/>
                </a:schemeClr>
              </a:outerShdw>
            </a:effectLst>
          </p:spPr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906DC54-F739-438C-B7BF-617DF1AED91B}"/>
                </a:ext>
              </a:extLst>
            </p:cNvPr>
            <p:cNvSpPr/>
            <p:nvPr/>
          </p:nvSpPr>
          <p:spPr>
            <a:xfrm>
              <a:off x="8808554" y="1529253"/>
              <a:ext cx="1356640" cy="3979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หมู่ที่ </a:t>
              </a:r>
              <a:r>
                <a:rPr lang="en-US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414ACFCB-5FFC-42ED-8DAA-00BEB6DE138F}"/>
                </a:ext>
              </a:extLst>
            </p:cNvPr>
            <p:cNvSpPr/>
            <p:nvPr/>
          </p:nvSpPr>
          <p:spPr>
            <a:xfrm>
              <a:off x="8344136" y="1941305"/>
              <a:ext cx="2209343" cy="1584219"/>
            </a:xfrm>
            <a:custGeom>
              <a:avLst/>
              <a:gdLst/>
              <a:ahLst/>
              <a:cxnLst/>
              <a:rect l="l" t="t" r="r" b="b"/>
              <a:pathLst>
                <a:path w="3310453" h="2373775">
                  <a:moveTo>
                    <a:pt x="0" y="0"/>
                  </a:moveTo>
                  <a:lnTo>
                    <a:pt x="3310453" y="0"/>
                  </a:lnTo>
                  <a:lnTo>
                    <a:pt x="3310453" y="2373775"/>
                  </a:lnTo>
                  <a:lnTo>
                    <a:pt x="0" y="2373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2946" r="-4419"/>
              </a:stretch>
            </a:blipFill>
          </p:spPr>
        </p:sp>
      </p:grpSp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26" name="TextBox 30">
            <a:extLst>
              <a:ext uri="{FF2B5EF4-FFF2-40B4-BE49-F238E27FC236}">
                <a16:creationId xmlns:a16="http://schemas.microsoft.com/office/drawing/2014/main" id="{DFEA23FB-E3B4-47D4-AFE5-19B6C1CCC380}"/>
              </a:ext>
            </a:extLst>
          </p:cNvPr>
          <p:cNvSpPr txBox="1"/>
          <p:nvPr/>
        </p:nvSpPr>
        <p:spPr>
          <a:xfrm>
            <a:off x="4524411" y="4050588"/>
            <a:ext cx="2383108" cy="246689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grpSp>
        <p:nvGrpSpPr>
          <p:cNvPr id="9" name="หมู่ที่5">
            <a:extLst>
              <a:ext uri="{FF2B5EF4-FFF2-40B4-BE49-F238E27FC236}">
                <a16:creationId xmlns:a16="http://schemas.microsoft.com/office/drawing/2014/main" id="{A42FE6B5-B384-470B-A26A-90D3FEB9EEAA}"/>
              </a:ext>
            </a:extLst>
          </p:cNvPr>
          <p:cNvGrpSpPr/>
          <p:nvPr/>
        </p:nvGrpSpPr>
        <p:grpSpPr>
          <a:xfrm>
            <a:off x="6242988" y="4130717"/>
            <a:ext cx="2764235" cy="2471048"/>
            <a:chOff x="6242988" y="4130717"/>
            <a:chExt cx="2764235" cy="2471048"/>
          </a:xfrm>
        </p:grpSpPr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C43375C4-5292-4A60-BC85-4DD7FFDE1D21}"/>
                </a:ext>
              </a:extLst>
            </p:cNvPr>
            <p:cNvSpPr/>
            <p:nvPr/>
          </p:nvSpPr>
          <p:spPr>
            <a:xfrm>
              <a:off x="6242988" y="4235377"/>
              <a:ext cx="2764235" cy="2366388"/>
            </a:xfrm>
            <a:custGeom>
              <a:avLst/>
              <a:gdLst/>
              <a:ahLst/>
              <a:cxnLst/>
              <a:rect l="l" t="t" r="r" b="b"/>
              <a:pathLst>
                <a:path w="1040363" h="807097">
                  <a:moveTo>
                    <a:pt x="99956" y="0"/>
                  </a:moveTo>
                  <a:lnTo>
                    <a:pt x="940407" y="0"/>
                  </a:lnTo>
                  <a:cubicBezTo>
                    <a:pt x="995611" y="0"/>
                    <a:pt x="1040363" y="44752"/>
                    <a:pt x="1040363" y="99956"/>
                  </a:cubicBezTo>
                  <a:lnTo>
                    <a:pt x="1040363" y="707142"/>
                  </a:lnTo>
                  <a:cubicBezTo>
                    <a:pt x="1040363" y="762346"/>
                    <a:pt x="995611" y="807097"/>
                    <a:pt x="940407" y="807097"/>
                  </a:cubicBezTo>
                  <a:lnTo>
                    <a:pt x="99956" y="807097"/>
                  </a:lnTo>
                  <a:cubicBezTo>
                    <a:pt x="44752" y="807097"/>
                    <a:pt x="0" y="762346"/>
                    <a:pt x="0" y="707142"/>
                  </a:cubicBezTo>
                  <a:lnTo>
                    <a:pt x="0" y="99956"/>
                  </a:lnTo>
                  <a:cubicBezTo>
                    <a:pt x="0" y="44752"/>
                    <a:pt x="44752" y="0"/>
                    <a:pt x="99956" y="0"/>
                  </a:cubicBezTo>
                  <a:close/>
                </a:path>
              </a:pathLst>
            </a:custGeom>
            <a:solidFill>
              <a:srgbClr val="FCEEE4"/>
            </a:solidFill>
            <a:ln w="38100">
              <a:noFill/>
            </a:ln>
            <a:effectLst>
              <a:outerShdw dist="101600" dir="5400000" algn="t" rotWithShape="0">
                <a:schemeClr val="accent2">
                  <a:lumMod val="75000"/>
                </a:schemeClr>
              </a:outerShdw>
            </a:effectLst>
          </p:spPr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B266B09D-C0DB-4996-8FB7-F1FE6CFCA83A}"/>
                </a:ext>
              </a:extLst>
            </p:cNvPr>
            <p:cNvSpPr/>
            <p:nvPr/>
          </p:nvSpPr>
          <p:spPr>
            <a:xfrm>
              <a:off x="6975081" y="4130717"/>
              <a:ext cx="1356640" cy="3979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หมู่ที่ </a:t>
              </a:r>
              <a:r>
                <a:rPr lang="en-US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</a:t>
              </a:r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DAA65549-AE23-42C7-9AD8-BB7F11FFE825}"/>
                </a:ext>
              </a:extLst>
            </p:cNvPr>
            <p:cNvSpPr/>
            <p:nvPr/>
          </p:nvSpPr>
          <p:spPr>
            <a:xfrm>
              <a:off x="6313384" y="4679259"/>
              <a:ext cx="1790769" cy="1622158"/>
            </a:xfrm>
            <a:custGeom>
              <a:avLst/>
              <a:gdLst/>
              <a:ahLst/>
              <a:cxnLst/>
              <a:rect l="l" t="t" r="r" b="b"/>
              <a:pathLst>
                <a:path w="2575167" h="2332700">
                  <a:moveTo>
                    <a:pt x="0" y="0"/>
                  </a:moveTo>
                  <a:lnTo>
                    <a:pt x="2575168" y="0"/>
                  </a:lnTo>
                  <a:lnTo>
                    <a:pt x="2575168" y="2332701"/>
                  </a:lnTo>
                  <a:lnTo>
                    <a:pt x="0" y="23327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26543F34-A080-41CE-8780-85C193BA0691}"/>
                </a:ext>
              </a:extLst>
            </p:cNvPr>
            <p:cNvSpPr/>
            <p:nvPr/>
          </p:nvSpPr>
          <p:spPr>
            <a:xfrm>
              <a:off x="7704566" y="5393398"/>
              <a:ext cx="1302657" cy="894256"/>
            </a:xfrm>
            <a:custGeom>
              <a:avLst/>
              <a:gdLst/>
              <a:ahLst/>
              <a:cxnLst/>
              <a:rect l="l" t="t" r="r" b="b"/>
              <a:pathLst>
                <a:path w="1873250" h="1285961">
                  <a:moveTo>
                    <a:pt x="0" y="0"/>
                  </a:moveTo>
                  <a:lnTo>
                    <a:pt x="1873250" y="0"/>
                  </a:lnTo>
                  <a:lnTo>
                    <a:pt x="1873250" y="1285961"/>
                  </a:lnTo>
                  <a:lnTo>
                    <a:pt x="0" y="1285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</p:grpSp>
      <p:grpSp>
        <p:nvGrpSpPr>
          <p:cNvPr id="8" name="หมู่ที่4">
            <a:extLst>
              <a:ext uri="{FF2B5EF4-FFF2-40B4-BE49-F238E27FC236}">
                <a16:creationId xmlns:a16="http://schemas.microsoft.com/office/drawing/2014/main" id="{0B95C2FB-4E00-4850-83F4-CB704C44CB8F}"/>
              </a:ext>
            </a:extLst>
          </p:cNvPr>
          <p:cNvGrpSpPr/>
          <p:nvPr/>
        </p:nvGrpSpPr>
        <p:grpSpPr>
          <a:xfrm>
            <a:off x="2732871" y="4130717"/>
            <a:ext cx="2764235" cy="2471048"/>
            <a:chOff x="2732871" y="4130717"/>
            <a:chExt cx="2764235" cy="2471048"/>
          </a:xfrm>
        </p:grpSpPr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9B531DEE-4812-43C1-9822-D9269F8C55CD}"/>
                </a:ext>
              </a:extLst>
            </p:cNvPr>
            <p:cNvSpPr/>
            <p:nvPr/>
          </p:nvSpPr>
          <p:spPr>
            <a:xfrm>
              <a:off x="2732871" y="4235377"/>
              <a:ext cx="2764235" cy="2366388"/>
            </a:xfrm>
            <a:custGeom>
              <a:avLst/>
              <a:gdLst/>
              <a:ahLst/>
              <a:cxnLst/>
              <a:rect l="l" t="t" r="r" b="b"/>
              <a:pathLst>
                <a:path w="1040363" h="807097">
                  <a:moveTo>
                    <a:pt x="99956" y="0"/>
                  </a:moveTo>
                  <a:lnTo>
                    <a:pt x="940407" y="0"/>
                  </a:lnTo>
                  <a:cubicBezTo>
                    <a:pt x="995611" y="0"/>
                    <a:pt x="1040363" y="44752"/>
                    <a:pt x="1040363" y="99956"/>
                  </a:cubicBezTo>
                  <a:lnTo>
                    <a:pt x="1040363" y="707142"/>
                  </a:lnTo>
                  <a:cubicBezTo>
                    <a:pt x="1040363" y="762346"/>
                    <a:pt x="995611" y="807097"/>
                    <a:pt x="940407" y="807097"/>
                  </a:cubicBezTo>
                  <a:lnTo>
                    <a:pt x="99956" y="807097"/>
                  </a:lnTo>
                  <a:cubicBezTo>
                    <a:pt x="44752" y="807097"/>
                    <a:pt x="0" y="762346"/>
                    <a:pt x="0" y="707142"/>
                  </a:cubicBezTo>
                  <a:lnTo>
                    <a:pt x="0" y="99956"/>
                  </a:lnTo>
                  <a:cubicBezTo>
                    <a:pt x="0" y="44752"/>
                    <a:pt x="44752" y="0"/>
                    <a:pt x="99956" y="0"/>
                  </a:cubicBezTo>
                  <a:close/>
                </a:path>
              </a:pathLst>
            </a:custGeom>
            <a:solidFill>
              <a:srgbClr val="FCEEE4"/>
            </a:solidFill>
            <a:ln w="38100">
              <a:noFill/>
            </a:ln>
            <a:effectLst>
              <a:outerShdw dist="101600" dir="5400000" algn="t" rotWithShape="0">
                <a:schemeClr val="accent2">
                  <a:lumMod val="75000"/>
                </a:schemeClr>
              </a:outerShdw>
            </a:effectLst>
          </p:spPr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B5773AD-FAC6-49D9-A548-8FC569A6BCED}"/>
                </a:ext>
              </a:extLst>
            </p:cNvPr>
            <p:cNvSpPr/>
            <p:nvPr/>
          </p:nvSpPr>
          <p:spPr>
            <a:xfrm>
              <a:off x="3436668" y="4130717"/>
              <a:ext cx="1356640" cy="3979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ctr"/>
            <a:lstStyle/>
            <a:p>
              <a:pPr algn="ctr"/>
              <a:r>
                <a:rPr lang="th-TH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หมู่ที่ </a:t>
              </a:r>
              <a:r>
                <a:rPr lang="en-US" sz="20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</a:t>
              </a:r>
            </a:p>
          </p:txBody>
        </p:sp>
        <p:sp>
          <p:nvSpPr>
            <p:cNvPr id="66" name="Freeform 38">
              <a:extLst>
                <a:ext uri="{FF2B5EF4-FFF2-40B4-BE49-F238E27FC236}">
                  <a16:creationId xmlns:a16="http://schemas.microsoft.com/office/drawing/2014/main" id="{1B607E18-B968-44EF-A376-BC5757EE4373}"/>
                </a:ext>
              </a:extLst>
            </p:cNvPr>
            <p:cNvSpPr/>
            <p:nvPr/>
          </p:nvSpPr>
          <p:spPr>
            <a:xfrm>
              <a:off x="2923434" y="4679259"/>
              <a:ext cx="2383108" cy="1478624"/>
            </a:xfrm>
            <a:custGeom>
              <a:avLst/>
              <a:gdLst/>
              <a:ahLst/>
              <a:cxnLst/>
              <a:rect l="l" t="t" r="r" b="b"/>
              <a:pathLst>
                <a:path w="3739681" h="2320324">
                  <a:moveTo>
                    <a:pt x="0" y="0"/>
                  </a:moveTo>
                  <a:lnTo>
                    <a:pt x="3739680" y="0"/>
                  </a:lnTo>
                  <a:lnTo>
                    <a:pt x="3739680" y="2320324"/>
                  </a:lnTo>
                  <a:lnTo>
                    <a:pt x="0" y="2320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11132" r="-5372"/>
              </a:stretch>
            </a:blipFill>
          </p:spPr>
        </p:sp>
      </p:grpSp>
      <p:pic>
        <p:nvPicPr>
          <p:cNvPr id="102" name="Graphic 101">
            <a:extLst>
              <a:ext uri="{FF2B5EF4-FFF2-40B4-BE49-F238E27FC236}">
                <a16:creationId xmlns:a16="http://schemas.microsoft.com/office/drawing/2014/main" id="{36F8B7A1-3C59-4259-BC4F-C0D127BFCFD2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8001927">
            <a:off x="3650990" y="3655085"/>
            <a:ext cx="293259" cy="371462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A5B255A8-7DC4-420F-B5DC-9758B6A77913}"/>
              </a:ext>
            </a:extLst>
          </p:cNvPr>
          <p:cNvSpPr/>
          <p:nvPr/>
        </p:nvSpPr>
        <p:spPr>
          <a:xfrm>
            <a:off x="447018" y="818703"/>
            <a:ext cx="2791482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อาหารหลัก 5 หมู่</a:t>
            </a:r>
          </a:p>
        </p:txBody>
      </p:sp>
      <p:grpSp>
        <p:nvGrpSpPr>
          <p:cNvPr id="68" name="หมุ่ที่1T">
            <a:extLst>
              <a:ext uri="{FF2B5EF4-FFF2-40B4-BE49-F238E27FC236}">
                <a16:creationId xmlns:a16="http://schemas.microsoft.com/office/drawing/2014/main" id="{E6E3C6AB-414A-4066-845B-6D3C7A8C1BD0}"/>
              </a:ext>
            </a:extLst>
          </p:cNvPr>
          <p:cNvGrpSpPr/>
          <p:nvPr/>
        </p:nvGrpSpPr>
        <p:grpSpPr>
          <a:xfrm>
            <a:off x="291242" y="4165159"/>
            <a:ext cx="5519120" cy="1868986"/>
            <a:chOff x="1542902" y="4187300"/>
            <a:chExt cx="5553330" cy="1880571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3179ACCF-AE49-45E5-B853-D2A4C5F63C71}"/>
                </a:ext>
              </a:extLst>
            </p:cNvPr>
            <p:cNvSpPr/>
            <p:nvPr/>
          </p:nvSpPr>
          <p:spPr>
            <a:xfrm>
              <a:off x="1542902" y="4187300"/>
              <a:ext cx="5553330" cy="1880571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61CE29E-6C77-4DE0-B239-80BD6A873C59}"/>
                </a:ext>
              </a:extLst>
            </p:cNvPr>
            <p:cNvSpPr/>
            <p:nvPr/>
          </p:nvSpPr>
          <p:spPr>
            <a:xfrm>
              <a:off x="1776304" y="4431142"/>
              <a:ext cx="2433795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เนื้อสัตว์ต่าง ๆ นม ไข่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E73C08-172B-49D8-A949-A092CC6F3377}"/>
                </a:ext>
              </a:extLst>
            </p:cNvPr>
            <p:cNvSpPr/>
            <p:nvPr/>
          </p:nvSpPr>
          <p:spPr>
            <a:xfrm>
              <a:off x="1776304" y="4938803"/>
              <a:ext cx="4867390" cy="960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สารอาหาร : โปรตีน</a:t>
              </a:r>
            </a:p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ช่วยให้ร่างกายเจริญเติบโต ซ่อมแซมส่วนที่สึก</a:t>
              </a:r>
              <a:r>
                <a:rPr lang="th-TH" sz="28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หรอ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73" name="close1">
            <a:extLst>
              <a:ext uri="{FF2B5EF4-FFF2-40B4-BE49-F238E27FC236}">
                <a16:creationId xmlns:a16="http://schemas.microsoft.com/office/drawing/2014/main" id="{DF21371E-56EC-4FD0-BC3D-19AD24004088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3706" y="3908077"/>
            <a:ext cx="553311" cy="553311"/>
          </a:xfrm>
          <a:prstGeom prst="rect">
            <a:avLst/>
          </a:prstGeom>
        </p:spPr>
      </p:pic>
      <p:grpSp>
        <p:nvGrpSpPr>
          <p:cNvPr id="107" name="หมุ่ที่2T">
            <a:extLst>
              <a:ext uri="{FF2B5EF4-FFF2-40B4-BE49-F238E27FC236}">
                <a16:creationId xmlns:a16="http://schemas.microsoft.com/office/drawing/2014/main" id="{856F14F4-FF2E-4470-94A6-4ED06C2E2A7C}"/>
              </a:ext>
            </a:extLst>
          </p:cNvPr>
          <p:cNvGrpSpPr/>
          <p:nvPr/>
        </p:nvGrpSpPr>
        <p:grpSpPr>
          <a:xfrm>
            <a:off x="4014991" y="4165159"/>
            <a:ext cx="3880478" cy="1868986"/>
            <a:chOff x="1542902" y="4187300"/>
            <a:chExt cx="3904531" cy="1880571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56655FC0-FC93-4F92-8D63-C78399BBEE42}"/>
                </a:ext>
              </a:extLst>
            </p:cNvPr>
            <p:cNvSpPr/>
            <p:nvPr/>
          </p:nvSpPr>
          <p:spPr>
            <a:xfrm>
              <a:off x="1542902" y="4187300"/>
              <a:ext cx="3904531" cy="1880571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771D869-D91A-4730-8EB2-1A1F4BEE249A}"/>
                </a:ext>
              </a:extLst>
            </p:cNvPr>
            <p:cNvSpPr/>
            <p:nvPr/>
          </p:nvSpPr>
          <p:spPr>
            <a:xfrm>
              <a:off x="1763113" y="4431142"/>
              <a:ext cx="2863165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ข้าว แป้ง น้ำตาล เผือก มัน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FC31DD8-6E1A-4B1E-BC60-924CACFD89CB}"/>
                </a:ext>
              </a:extLst>
            </p:cNvPr>
            <p:cNvSpPr/>
            <p:nvPr/>
          </p:nvSpPr>
          <p:spPr>
            <a:xfrm>
              <a:off x="1759625" y="4938803"/>
              <a:ext cx="3583642" cy="960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สารอาหาร : คาร์โบไฮเดรต</a:t>
              </a:r>
            </a:p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ให้พลังงานแลความอบอุ่นแก่ร่างกาย</a:t>
              </a:r>
            </a:p>
          </p:txBody>
        </p:sp>
      </p:grpSp>
      <p:pic>
        <p:nvPicPr>
          <p:cNvPr id="111" name="close2">
            <a:extLst>
              <a:ext uri="{FF2B5EF4-FFF2-40B4-BE49-F238E27FC236}">
                <a16:creationId xmlns:a16="http://schemas.microsoft.com/office/drawing/2014/main" id="{71064E55-83E5-4EAE-8C3E-E8E27E2EAB6A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589" y="3898689"/>
            <a:ext cx="553311" cy="553311"/>
          </a:xfrm>
          <a:prstGeom prst="rect">
            <a:avLst/>
          </a:prstGeom>
        </p:spPr>
      </p:pic>
      <p:grpSp>
        <p:nvGrpSpPr>
          <p:cNvPr id="112" name="หมุ่ที่3T">
            <a:extLst>
              <a:ext uri="{FF2B5EF4-FFF2-40B4-BE49-F238E27FC236}">
                <a16:creationId xmlns:a16="http://schemas.microsoft.com/office/drawing/2014/main" id="{F825CDEF-EBC3-4DB6-B566-594914220E69}"/>
              </a:ext>
            </a:extLst>
          </p:cNvPr>
          <p:cNvGrpSpPr/>
          <p:nvPr/>
        </p:nvGrpSpPr>
        <p:grpSpPr>
          <a:xfrm>
            <a:off x="7422775" y="4181235"/>
            <a:ext cx="3880478" cy="2261130"/>
            <a:chOff x="1542902" y="4187300"/>
            <a:chExt cx="3904531" cy="227514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AC260E20-E1FE-4FF0-87B5-E9B61DBC7531}"/>
                </a:ext>
              </a:extLst>
            </p:cNvPr>
            <p:cNvSpPr/>
            <p:nvPr/>
          </p:nvSpPr>
          <p:spPr>
            <a:xfrm>
              <a:off x="1542902" y="4187300"/>
              <a:ext cx="3904531" cy="227514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2F91C3F-F58A-4F4F-956C-92A19287719B}"/>
                </a:ext>
              </a:extLst>
            </p:cNvPr>
            <p:cNvSpPr/>
            <p:nvPr/>
          </p:nvSpPr>
          <p:spPr>
            <a:xfrm>
              <a:off x="1763113" y="4431142"/>
              <a:ext cx="2863165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ผักต่าง ๆ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A583EF0-699F-4E7C-86E4-5493E3F874DA}"/>
                </a:ext>
              </a:extLst>
            </p:cNvPr>
            <p:cNvSpPr/>
            <p:nvPr/>
          </p:nvSpPr>
          <p:spPr>
            <a:xfrm>
              <a:off x="1759625" y="4938803"/>
              <a:ext cx="3583642" cy="1393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สารอาหาร : วิตามินและเกลือแร่</a:t>
              </a:r>
            </a:p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ช่วยเสริมสร้างการทำงานของร่างกาย สร้างภูมิต้านทานโรค</a:t>
              </a:r>
            </a:p>
          </p:txBody>
        </p:sp>
      </p:grpSp>
      <p:pic>
        <p:nvPicPr>
          <p:cNvPr id="116" name="close3">
            <a:extLst>
              <a:ext uri="{FF2B5EF4-FFF2-40B4-BE49-F238E27FC236}">
                <a16:creationId xmlns:a16="http://schemas.microsoft.com/office/drawing/2014/main" id="{990F2B10-F3BD-456D-9BAB-C62A20A1F479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373" y="3914763"/>
            <a:ext cx="553311" cy="553311"/>
          </a:xfrm>
          <a:prstGeom prst="rect">
            <a:avLst/>
          </a:prstGeom>
        </p:spPr>
      </p:pic>
      <p:grpSp>
        <p:nvGrpSpPr>
          <p:cNvPr id="126" name="หมุ่ที่4T">
            <a:extLst>
              <a:ext uri="{FF2B5EF4-FFF2-40B4-BE49-F238E27FC236}">
                <a16:creationId xmlns:a16="http://schemas.microsoft.com/office/drawing/2014/main" id="{4EEF2254-F8A3-4BD8-9FFA-AD084F070F55}"/>
              </a:ext>
            </a:extLst>
          </p:cNvPr>
          <p:cNvGrpSpPr/>
          <p:nvPr/>
        </p:nvGrpSpPr>
        <p:grpSpPr>
          <a:xfrm>
            <a:off x="2185657" y="1701242"/>
            <a:ext cx="3880478" cy="2261130"/>
            <a:chOff x="1542902" y="4187300"/>
            <a:chExt cx="3904531" cy="227514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D8CF2D32-C5AB-4075-A207-8FA4C527EB39}"/>
                </a:ext>
              </a:extLst>
            </p:cNvPr>
            <p:cNvSpPr/>
            <p:nvPr/>
          </p:nvSpPr>
          <p:spPr>
            <a:xfrm>
              <a:off x="1542902" y="4187300"/>
              <a:ext cx="3904531" cy="227514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A35BE48-3454-463C-B7AA-C631BD574F1B}"/>
                </a:ext>
              </a:extLst>
            </p:cNvPr>
            <p:cNvSpPr/>
            <p:nvPr/>
          </p:nvSpPr>
          <p:spPr>
            <a:xfrm>
              <a:off x="1763113" y="4431142"/>
              <a:ext cx="2863165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ผลไม้ต่าง ๆ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4ECBFB5-C41C-4A88-890D-C219AAC1EC6C}"/>
                </a:ext>
              </a:extLst>
            </p:cNvPr>
            <p:cNvSpPr/>
            <p:nvPr/>
          </p:nvSpPr>
          <p:spPr>
            <a:xfrm>
              <a:off x="1759625" y="4938803"/>
              <a:ext cx="3583642" cy="1393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สารอาหาร : วิตามินและเกลือแร่</a:t>
              </a:r>
            </a:p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ช่วยเสริมสร้างการทำงานของร่างกาย สร้างภูมิต้านทานโรค</a:t>
              </a:r>
            </a:p>
          </p:txBody>
        </p:sp>
      </p:grpSp>
      <p:pic>
        <p:nvPicPr>
          <p:cNvPr id="130" name="close4">
            <a:extLst>
              <a:ext uri="{FF2B5EF4-FFF2-40B4-BE49-F238E27FC236}">
                <a16:creationId xmlns:a16="http://schemas.microsoft.com/office/drawing/2014/main" id="{CA81CB85-8C9C-40AF-B21C-809A799990B0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255" y="1434770"/>
            <a:ext cx="553311" cy="553311"/>
          </a:xfrm>
          <a:prstGeom prst="rect">
            <a:avLst/>
          </a:prstGeom>
        </p:spPr>
      </p:pic>
      <p:grpSp>
        <p:nvGrpSpPr>
          <p:cNvPr id="131" name="หมุ่ที่5T">
            <a:extLst>
              <a:ext uri="{FF2B5EF4-FFF2-40B4-BE49-F238E27FC236}">
                <a16:creationId xmlns:a16="http://schemas.microsoft.com/office/drawing/2014/main" id="{FA8673D8-2B99-4DBC-9D24-FD532112638D}"/>
              </a:ext>
            </a:extLst>
          </p:cNvPr>
          <p:cNvGrpSpPr/>
          <p:nvPr/>
        </p:nvGrpSpPr>
        <p:grpSpPr>
          <a:xfrm>
            <a:off x="5724978" y="1684777"/>
            <a:ext cx="3880478" cy="2261130"/>
            <a:chOff x="1542902" y="4187300"/>
            <a:chExt cx="3904531" cy="227514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20DC13EC-2DF8-4D25-8DA1-DE6E6E86CD26}"/>
                </a:ext>
              </a:extLst>
            </p:cNvPr>
            <p:cNvSpPr/>
            <p:nvPr/>
          </p:nvSpPr>
          <p:spPr>
            <a:xfrm>
              <a:off x="1542902" y="4187300"/>
              <a:ext cx="3904531" cy="227514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C32FE442-76F4-4C15-ACAB-8D552C7FD480}"/>
                </a:ext>
              </a:extLst>
            </p:cNvPr>
            <p:cNvSpPr/>
            <p:nvPr/>
          </p:nvSpPr>
          <p:spPr>
            <a:xfrm>
              <a:off x="1763113" y="4431142"/>
              <a:ext cx="2863165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ไขมันจากพืชและสัตว์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7D83A276-0D82-45FF-8DB6-8442692A0AA9}"/>
                </a:ext>
              </a:extLst>
            </p:cNvPr>
            <p:cNvSpPr/>
            <p:nvPr/>
          </p:nvSpPr>
          <p:spPr>
            <a:xfrm>
              <a:off x="1759625" y="4938803"/>
              <a:ext cx="3583642" cy="1393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สารอาหาร : ไขมัน</a:t>
              </a:r>
            </a:p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ให้พลังงานและความอบอุ่นแก่ร่างกาย ดูดซึมวิตามินต่าง ๆ </a:t>
              </a:r>
            </a:p>
          </p:txBody>
        </p:sp>
      </p:grpSp>
      <p:pic>
        <p:nvPicPr>
          <p:cNvPr id="135" name="close5">
            <a:extLst>
              <a:ext uri="{FF2B5EF4-FFF2-40B4-BE49-F238E27FC236}">
                <a16:creationId xmlns:a16="http://schemas.microsoft.com/office/drawing/2014/main" id="{ADD23D82-092E-4EEE-AA7C-2C059EE68E32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8576" y="1418305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2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5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5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B7AA14E-B219-4074-9B77-B8CF7B1BB0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835938"/>
            <a:ext cx="3909696" cy="20334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C78BB36-0731-4747-B1FC-D2D28E48B3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4846" y="970742"/>
            <a:ext cx="547153" cy="1132542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sp>
        <p:nvSpPr>
          <p:cNvPr id="150" name="TextBox 32">
            <a:extLst>
              <a:ext uri="{FF2B5EF4-FFF2-40B4-BE49-F238E27FC236}">
                <a16:creationId xmlns:a16="http://schemas.microsoft.com/office/drawing/2014/main" id="{9CF1C5C2-E804-4442-B0D9-80E14C203403}"/>
              </a:ext>
            </a:extLst>
          </p:cNvPr>
          <p:cNvSpPr txBox="1"/>
          <p:nvPr/>
        </p:nvSpPr>
        <p:spPr>
          <a:xfrm>
            <a:off x="252810" y="885619"/>
            <a:ext cx="6977196" cy="573593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lIns="0" tIns="72000" rIns="0" bIns="0" rtlCol="0" anchor="ctr" anchorCtr="0">
            <a:noAutofit/>
          </a:bodyPr>
          <a:lstStyle/>
          <a:p>
            <a:pPr algn="ctr">
              <a:lnSpc>
                <a:spcPts val="3360"/>
              </a:lnSpc>
            </a:pPr>
            <a:r>
              <a:rPr lang="th-TH" sz="3200" b="1" dirty="0">
                <a:ln w="6350"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นักเรียนเลือกวัตถุดิบและส่วนผสมที่เหมาะสมกับการทำแกงจืด</a:t>
            </a:r>
          </a:p>
        </p:txBody>
      </p:sp>
      <p:sp>
        <p:nvSpPr>
          <p:cNvPr id="151" name="Freeform 11">
            <a:extLst>
              <a:ext uri="{FF2B5EF4-FFF2-40B4-BE49-F238E27FC236}">
                <a16:creationId xmlns:a16="http://schemas.microsoft.com/office/drawing/2014/main" id="{0164BA76-CD99-4322-B156-BDE2D59D4AC2}"/>
              </a:ext>
            </a:extLst>
          </p:cNvPr>
          <p:cNvSpPr/>
          <p:nvPr/>
        </p:nvSpPr>
        <p:spPr>
          <a:xfrm>
            <a:off x="300017" y="3019192"/>
            <a:ext cx="4497803" cy="3057970"/>
          </a:xfrm>
          <a:prstGeom prst="roundRect">
            <a:avLst>
              <a:gd name="adj" fmla="val 9655"/>
            </a:avLst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id="{4FFCFD76-EAC8-4930-8818-11FD07BD4F5B}"/>
              </a:ext>
            </a:extLst>
          </p:cNvPr>
          <p:cNvSpPr/>
          <p:nvPr/>
        </p:nvSpPr>
        <p:spPr>
          <a:xfrm>
            <a:off x="5535275" y="3467577"/>
            <a:ext cx="6369249" cy="2061678"/>
          </a:xfrm>
          <a:prstGeom prst="roundRect">
            <a:avLst>
              <a:gd name="adj" fmla="val 701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sysDash"/>
          </a:ln>
          <a:effectLst>
            <a:outerShdw dist="50800" dir="2700000" algn="tl" rotWithShape="0">
              <a:srgbClr val="328E8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ผักชี">
            <a:extLst>
              <a:ext uri="{FF2B5EF4-FFF2-40B4-BE49-F238E27FC236}">
                <a16:creationId xmlns:a16="http://schemas.microsoft.com/office/drawing/2014/main" id="{A90DFF4C-D6E5-4E76-A66A-DB7C86277811}"/>
              </a:ext>
            </a:extLst>
          </p:cNvPr>
          <p:cNvSpPr/>
          <p:nvPr/>
        </p:nvSpPr>
        <p:spPr>
          <a:xfrm>
            <a:off x="252810" y="1662525"/>
            <a:ext cx="80781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ผักชี</a:t>
            </a:r>
            <a:endParaRPr lang="en-US" sz="2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8" name="พริก">
            <a:extLst>
              <a:ext uri="{FF2B5EF4-FFF2-40B4-BE49-F238E27FC236}">
                <a16:creationId xmlns:a16="http://schemas.microsoft.com/office/drawing/2014/main" id="{E2A8EB04-3515-4369-B942-49D76F3A8735}"/>
              </a:ext>
            </a:extLst>
          </p:cNvPr>
          <p:cNvSpPr/>
          <p:nvPr/>
        </p:nvSpPr>
        <p:spPr>
          <a:xfrm>
            <a:off x="1134896" y="1662525"/>
            <a:ext cx="80781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พริก</a:t>
            </a:r>
            <a:endParaRPr lang="en-US" sz="2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9" name="พริกชี้ฟ้า">
            <a:extLst>
              <a:ext uri="{FF2B5EF4-FFF2-40B4-BE49-F238E27FC236}">
                <a16:creationId xmlns:a16="http://schemas.microsoft.com/office/drawing/2014/main" id="{7F3E0B6E-1906-45BB-B848-21EF10DC219A}"/>
              </a:ext>
            </a:extLst>
          </p:cNvPr>
          <p:cNvSpPr/>
          <p:nvPr/>
        </p:nvSpPr>
        <p:spPr>
          <a:xfrm>
            <a:off x="2016982" y="1662525"/>
            <a:ext cx="1063875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พริกชี้ฟ้า</a:t>
            </a:r>
            <a:endParaRPr lang="en-US" sz="2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0" name="ต้นหอม">
            <a:extLst>
              <a:ext uri="{FF2B5EF4-FFF2-40B4-BE49-F238E27FC236}">
                <a16:creationId xmlns:a16="http://schemas.microsoft.com/office/drawing/2014/main" id="{7374CF8B-767C-49BE-BC2C-689C58165757}"/>
              </a:ext>
            </a:extLst>
          </p:cNvPr>
          <p:cNvSpPr/>
          <p:nvPr/>
        </p:nvSpPr>
        <p:spPr>
          <a:xfrm>
            <a:off x="3155132" y="1662525"/>
            <a:ext cx="958996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ต้นหอม</a:t>
            </a:r>
            <a:endParaRPr lang="en-US" sz="2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1" name="กระชาย">
            <a:extLst>
              <a:ext uri="{FF2B5EF4-FFF2-40B4-BE49-F238E27FC236}">
                <a16:creationId xmlns:a16="http://schemas.microsoft.com/office/drawing/2014/main" id="{11772B9B-8A23-4741-964B-3AE84F13625C}"/>
              </a:ext>
            </a:extLst>
          </p:cNvPr>
          <p:cNvSpPr/>
          <p:nvPr/>
        </p:nvSpPr>
        <p:spPr>
          <a:xfrm>
            <a:off x="4188403" y="1662525"/>
            <a:ext cx="101620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กระชาย</a:t>
            </a:r>
            <a:endParaRPr lang="en-US" sz="2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2" name="พริกไทย">
            <a:extLst>
              <a:ext uri="{FF2B5EF4-FFF2-40B4-BE49-F238E27FC236}">
                <a16:creationId xmlns:a16="http://schemas.microsoft.com/office/drawing/2014/main" id="{E91917FD-9650-49E8-95E4-899E93D3BDEA}"/>
              </a:ext>
            </a:extLst>
          </p:cNvPr>
          <p:cNvSpPr/>
          <p:nvPr/>
        </p:nvSpPr>
        <p:spPr>
          <a:xfrm>
            <a:off x="5278879" y="1662525"/>
            <a:ext cx="101620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พริกไทย</a:t>
            </a:r>
            <a:endParaRPr lang="en-US" sz="2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97" name="Graphic 196">
            <a:extLst>
              <a:ext uri="{FF2B5EF4-FFF2-40B4-BE49-F238E27FC236}">
                <a16:creationId xmlns:a16="http://schemas.microsoft.com/office/drawing/2014/main" id="{FAE02E00-8C8E-4EBE-A1BE-A096C57F553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001927">
            <a:off x="904569" y="1867161"/>
            <a:ext cx="293259" cy="371462"/>
          </a:xfrm>
          <a:prstGeom prst="rect">
            <a:avLst/>
          </a:prstGeom>
        </p:spPr>
      </p:pic>
      <p:sp>
        <p:nvSpPr>
          <p:cNvPr id="221" name="กระเทียม">
            <a:extLst>
              <a:ext uri="{FF2B5EF4-FFF2-40B4-BE49-F238E27FC236}">
                <a16:creationId xmlns:a16="http://schemas.microsoft.com/office/drawing/2014/main" id="{4663CE01-DB0F-4AE5-BD45-EED106938A01}"/>
              </a:ext>
            </a:extLst>
          </p:cNvPr>
          <p:cNvSpPr/>
          <p:nvPr/>
        </p:nvSpPr>
        <p:spPr>
          <a:xfrm>
            <a:off x="6369355" y="1662525"/>
            <a:ext cx="101620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กระเทียม</a:t>
            </a:r>
            <a:endParaRPr lang="en-US" sz="2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2" name="อบเชย">
            <a:extLst>
              <a:ext uri="{FF2B5EF4-FFF2-40B4-BE49-F238E27FC236}">
                <a16:creationId xmlns:a16="http://schemas.microsoft.com/office/drawing/2014/main" id="{2CC7391E-E69C-4332-A6D9-92DC9B9DCCB5}"/>
              </a:ext>
            </a:extLst>
          </p:cNvPr>
          <p:cNvSpPr/>
          <p:nvPr/>
        </p:nvSpPr>
        <p:spPr>
          <a:xfrm>
            <a:off x="7459831" y="1661055"/>
            <a:ext cx="80781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อบเชย</a:t>
            </a:r>
            <a:endParaRPr lang="en-US" sz="2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3" name="ยอดมะพร้าว">
            <a:extLst>
              <a:ext uri="{FF2B5EF4-FFF2-40B4-BE49-F238E27FC236}">
                <a16:creationId xmlns:a16="http://schemas.microsoft.com/office/drawing/2014/main" id="{0A261B12-F92A-4BF9-B8F2-D0B9A10C3C9C}"/>
              </a:ext>
            </a:extLst>
          </p:cNvPr>
          <p:cNvSpPr/>
          <p:nvPr/>
        </p:nvSpPr>
        <p:spPr>
          <a:xfrm>
            <a:off x="8341917" y="1661055"/>
            <a:ext cx="124166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ยอดมะพร้าว</a:t>
            </a:r>
            <a:endParaRPr lang="en-US" sz="2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4" name="รากผักชี">
            <a:extLst>
              <a:ext uri="{FF2B5EF4-FFF2-40B4-BE49-F238E27FC236}">
                <a16:creationId xmlns:a16="http://schemas.microsoft.com/office/drawing/2014/main" id="{73DA33FF-373C-4720-9BDB-F9DA93C375A2}"/>
              </a:ext>
            </a:extLst>
          </p:cNvPr>
          <p:cNvSpPr/>
          <p:nvPr/>
        </p:nvSpPr>
        <p:spPr>
          <a:xfrm>
            <a:off x="9657853" y="1661055"/>
            <a:ext cx="902799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รากผักชี</a:t>
            </a:r>
          </a:p>
        </p:txBody>
      </p:sp>
      <p:sp>
        <p:nvSpPr>
          <p:cNvPr id="225" name="ซีอ้วขาว">
            <a:extLst>
              <a:ext uri="{FF2B5EF4-FFF2-40B4-BE49-F238E27FC236}">
                <a16:creationId xmlns:a16="http://schemas.microsoft.com/office/drawing/2014/main" id="{ED55DB1C-244D-432C-84D8-8F7E8A84C390}"/>
              </a:ext>
            </a:extLst>
          </p:cNvPr>
          <p:cNvSpPr/>
          <p:nvPr/>
        </p:nvSpPr>
        <p:spPr>
          <a:xfrm>
            <a:off x="10634927" y="1661055"/>
            <a:ext cx="1063090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ซีอิ๊วขาว</a:t>
            </a:r>
          </a:p>
        </p:txBody>
      </p:sp>
      <p:sp>
        <p:nvSpPr>
          <p:cNvPr id="226" name="มะเขือเทศ">
            <a:extLst>
              <a:ext uri="{FF2B5EF4-FFF2-40B4-BE49-F238E27FC236}">
                <a16:creationId xmlns:a16="http://schemas.microsoft.com/office/drawing/2014/main" id="{0D496E9A-E6BB-4B17-ABA1-D2E32C54829B}"/>
              </a:ext>
            </a:extLst>
          </p:cNvPr>
          <p:cNvSpPr/>
          <p:nvPr/>
        </p:nvSpPr>
        <p:spPr>
          <a:xfrm>
            <a:off x="599795" y="2358857"/>
            <a:ext cx="1063090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มะเขือเทศ</a:t>
            </a:r>
          </a:p>
        </p:txBody>
      </p:sp>
      <p:sp>
        <p:nvSpPr>
          <p:cNvPr id="228" name="หมูสับ">
            <a:extLst>
              <a:ext uri="{FF2B5EF4-FFF2-40B4-BE49-F238E27FC236}">
                <a16:creationId xmlns:a16="http://schemas.microsoft.com/office/drawing/2014/main" id="{CDAABD4A-660B-48DE-B68B-967600CAC92B}"/>
              </a:ext>
            </a:extLst>
          </p:cNvPr>
          <p:cNvSpPr/>
          <p:nvPr/>
        </p:nvSpPr>
        <p:spPr>
          <a:xfrm>
            <a:off x="1723272" y="2358857"/>
            <a:ext cx="89203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หมูสับ</a:t>
            </a:r>
          </a:p>
        </p:txBody>
      </p:sp>
      <p:sp>
        <p:nvSpPr>
          <p:cNvPr id="229" name="โหระพา">
            <a:extLst>
              <a:ext uri="{FF2B5EF4-FFF2-40B4-BE49-F238E27FC236}">
                <a16:creationId xmlns:a16="http://schemas.microsoft.com/office/drawing/2014/main" id="{282FA413-1AC6-48FD-B773-C893D1CDCF13}"/>
              </a:ext>
            </a:extLst>
          </p:cNvPr>
          <p:cNvSpPr/>
          <p:nvPr/>
        </p:nvSpPr>
        <p:spPr>
          <a:xfrm>
            <a:off x="2675690" y="2358857"/>
            <a:ext cx="89203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โหระพา</a:t>
            </a:r>
          </a:p>
        </p:txBody>
      </p:sp>
      <p:sp>
        <p:nvSpPr>
          <p:cNvPr id="230" name="เกลือ">
            <a:extLst>
              <a:ext uri="{FF2B5EF4-FFF2-40B4-BE49-F238E27FC236}">
                <a16:creationId xmlns:a16="http://schemas.microsoft.com/office/drawing/2014/main" id="{FAA4B85C-CC39-4020-A691-F1AFB05647E0}"/>
              </a:ext>
            </a:extLst>
          </p:cNvPr>
          <p:cNvSpPr/>
          <p:nvPr/>
        </p:nvSpPr>
        <p:spPr>
          <a:xfrm>
            <a:off x="3628108" y="2358857"/>
            <a:ext cx="89203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เกลือ</a:t>
            </a:r>
          </a:p>
        </p:txBody>
      </p:sp>
      <p:sp>
        <p:nvSpPr>
          <p:cNvPr id="231" name="แครอท">
            <a:extLst>
              <a:ext uri="{FF2B5EF4-FFF2-40B4-BE49-F238E27FC236}">
                <a16:creationId xmlns:a16="http://schemas.microsoft.com/office/drawing/2014/main" id="{559BE505-5485-4461-B234-F374BB29CA54}"/>
              </a:ext>
            </a:extLst>
          </p:cNvPr>
          <p:cNvSpPr/>
          <p:nvPr/>
        </p:nvSpPr>
        <p:spPr>
          <a:xfrm>
            <a:off x="4580526" y="2358857"/>
            <a:ext cx="89203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แครอท</a:t>
            </a:r>
          </a:p>
        </p:txBody>
      </p:sp>
      <p:sp>
        <p:nvSpPr>
          <p:cNvPr id="232" name="กะปิ">
            <a:extLst>
              <a:ext uri="{FF2B5EF4-FFF2-40B4-BE49-F238E27FC236}">
                <a16:creationId xmlns:a16="http://schemas.microsoft.com/office/drawing/2014/main" id="{88A00DB0-15F8-431E-BDB1-B1459F3793DB}"/>
              </a:ext>
            </a:extLst>
          </p:cNvPr>
          <p:cNvSpPr/>
          <p:nvPr/>
        </p:nvSpPr>
        <p:spPr>
          <a:xfrm>
            <a:off x="5532944" y="2358857"/>
            <a:ext cx="725595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กะปิ</a:t>
            </a:r>
          </a:p>
        </p:txBody>
      </p:sp>
      <p:sp>
        <p:nvSpPr>
          <p:cNvPr id="233" name="มะกรูด">
            <a:extLst>
              <a:ext uri="{FF2B5EF4-FFF2-40B4-BE49-F238E27FC236}">
                <a16:creationId xmlns:a16="http://schemas.microsoft.com/office/drawing/2014/main" id="{EECAC1E8-E74A-4D9F-823C-41C132E9EA1F}"/>
              </a:ext>
            </a:extLst>
          </p:cNvPr>
          <p:cNvSpPr/>
          <p:nvPr/>
        </p:nvSpPr>
        <p:spPr>
          <a:xfrm>
            <a:off x="6318926" y="2358857"/>
            <a:ext cx="911080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มะกรูด</a:t>
            </a:r>
          </a:p>
        </p:txBody>
      </p:sp>
      <p:sp>
        <p:nvSpPr>
          <p:cNvPr id="234" name="หอมแดง">
            <a:extLst>
              <a:ext uri="{FF2B5EF4-FFF2-40B4-BE49-F238E27FC236}">
                <a16:creationId xmlns:a16="http://schemas.microsoft.com/office/drawing/2014/main" id="{44755350-A368-45B6-8277-018D1D2A6589}"/>
              </a:ext>
            </a:extLst>
          </p:cNvPr>
          <p:cNvSpPr/>
          <p:nvPr/>
        </p:nvSpPr>
        <p:spPr>
          <a:xfrm>
            <a:off x="7290393" y="2358857"/>
            <a:ext cx="1050226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108000" bIns="36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หอมแดง</a:t>
            </a:r>
          </a:p>
        </p:txBody>
      </p:sp>
      <p:sp>
        <p:nvSpPr>
          <p:cNvPr id="235" name="น้ำตาล">
            <a:extLst>
              <a:ext uri="{FF2B5EF4-FFF2-40B4-BE49-F238E27FC236}">
                <a16:creationId xmlns:a16="http://schemas.microsoft.com/office/drawing/2014/main" id="{96B39AAC-5963-4E6F-B99E-0F6A7AB56C08}"/>
              </a:ext>
            </a:extLst>
          </p:cNvPr>
          <p:cNvSpPr/>
          <p:nvPr/>
        </p:nvSpPr>
        <p:spPr>
          <a:xfrm>
            <a:off x="8401006" y="2358857"/>
            <a:ext cx="843136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น้ำตาล</a:t>
            </a:r>
          </a:p>
        </p:txBody>
      </p:sp>
      <p:sp>
        <p:nvSpPr>
          <p:cNvPr id="236" name="ผงปรุงรส">
            <a:extLst>
              <a:ext uri="{FF2B5EF4-FFF2-40B4-BE49-F238E27FC236}">
                <a16:creationId xmlns:a16="http://schemas.microsoft.com/office/drawing/2014/main" id="{6518550F-FBB0-4777-AEA1-844E3FCBEDC0}"/>
              </a:ext>
            </a:extLst>
          </p:cNvPr>
          <p:cNvSpPr/>
          <p:nvPr/>
        </p:nvSpPr>
        <p:spPr>
          <a:xfrm>
            <a:off x="9304529" y="2358857"/>
            <a:ext cx="1063090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ผงปรุงรส</a:t>
            </a:r>
          </a:p>
        </p:txBody>
      </p:sp>
      <p:sp>
        <p:nvSpPr>
          <p:cNvPr id="237" name="เต้าหู้ไข่">
            <a:extLst>
              <a:ext uri="{FF2B5EF4-FFF2-40B4-BE49-F238E27FC236}">
                <a16:creationId xmlns:a16="http://schemas.microsoft.com/office/drawing/2014/main" id="{79BAE9F4-1B03-4C2C-8967-03C18607AF63}"/>
              </a:ext>
            </a:extLst>
          </p:cNvPr>
          <p:cNvSpPr/>
          <p:nvPr/>
        </p:nvSpPr>
        <p:spPr>
          <a:xfrm>
            <a:off x="10428009" y="2358857"/>
            <a:ext cx="959256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เต้าหู้ไข่</a:t>
            </a:r>
          </a:p>
        </p:txBody>
      </p:sp>
      <p:pic>
        <p:nvPicPr>
          <p:cNvPr id="240" name="Picture 23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CF79B46-AA65-4102-84AF-14D5CD5D34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3EF895A2-5616-4752-8C4E-7B9D549CD54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34" name="Picture 33">
            <a:hlinkClick r:id="rId14" action="ppaction://hlinksldjump"/>
            <a:extLst>
              <a:ext uri="{FF2B5EF4-FFF2-40B4-BE49-F238E27FC236}">
                <a16:creationId xmlns:a16="http://schemas.microsoft.com/office/drawing/2014/main" id="{6FF2BCC5-5973-46F6-AE88-741B0920503F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  <p:pic>
        <p:nvPicPr>
          <p:cNvPr id="35" name="Picture 34">
            <a:hlinkClick r:id="rId16" action="ppaction://hlinksldjump"/>
            <a:extLst>
              <a:ext uri="{FF2B5EF4-FFF2-40B4-BE49-F238E27FC236}">
                <a16:creationId xmlns:a16="http://schemas.microsoft.com/office/drawing/2014/main" id="{D641E1B9-A1C6-4882-B890-168CA4822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0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44622 0.31459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28177 0.3145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19245 0.31459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19414 0.3145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01562 0.31459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0.74961 0.21366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74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12005 0.33288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-0.29454 0.43496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08958 0.33264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47201 0.33357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8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0013 0.33241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</p:childTnLst>
        </p:cTn>
      </p:par>
    </p:tnLst>
    <p:bldLst>
      <p:bldP spid="150" grpId="0"/>
      <p:bldP spid="177" grpId="0" animBg="1"/>
      <p:bldP spid="9" grpId="0" animBg="1"/>
      <p:bldP spid="9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55">
            <a:extLst>
              <a:ext uri="{FF2B5EF4-FFF2-40B4-BE49-F238E27FC236}">
                <a16:creationId xmlns:a16="http://schemas.microsoft.com/office/drawing/2014/main" id="{A0B0004D-9E34-43E5-BB42-AD85A17F790A}"/>
              </a:ext>
            </a:extLst>
          </p:cNvPr>
          <p:cNvSpPr txBox="1"/>
          <p:nvPr/>
        </p:nvSpPr>
        <p:spPr>
          <a:xfrm>
            <a:off x="8002222" y="6073748"/>
            <a:ext cx="90864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th-TH" sz="2400" b="1" dirty="0">
                <a:solidFill>
                  <a:srgbClr val="007E3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ต้นหอม</a:t>
            </a:r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73C5797B-1C8A-484E-BD9F-37B7DE198EAA}"/>
              </a:ext>
            </a:extLst>
          </p:cNvPr>
          <p:cNvSpPr txBox="1"/>
          <p:nvPr/>
        </p:nvSpPr>
        <p:spPr>
          <a:xfrm>
            <a:off x="4114128" y="3211674"/>
            <a:ext cx="7891905" cy="328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ตำ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ให้ละเอียด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และสับ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แล้วนำไปเจียวให้มีสีเหลืองทอง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ผสม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พริกไทย</a:t>
            </a:r>
            <a:r>
              <a:rPr lang="th-TH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กระเทียมที่เจียวไว้และเครื่องปรุง</a:t>
            </a:r>
            <a:r>
              <a:rPr lang="th-TH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รส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คลุกเคล้าให้เข้ากันแล้วหมักทิ้งไว้ประมาณ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10-15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นาที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ล้าง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ให้สะอาดและตำพอหยาบพร้อมกับกระเทียมและพริกไทย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ต้มน้ำ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ใส่รากผักชี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กระเทียมและพริกไทยที่ตำไว้แล้วรอจนน้ำเดือด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ปั้นหมูสับที่หมักไว้ลงในน้ำซุป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ใส่เครื่องปรุงอย่าง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และซีอิ๊วขาวลงไปแล้วช้อนฟองออก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ล้างและหั่น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เตรียมใส่ลงในหม้อพร้อมกับ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ตักใส่ภาชนะ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แล้วโรยด้วยกระเทียมเจียวพร้อม</a:t>
            </a:r>
            <a:r>
              <a:rPr lang="th-TH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52F081C7-E989-49EA-98B4-14100576CCC0}"/>
              </a:ext>
            </a:extLst>
          </p:cNvPr>
          <p:cNvSpPr/>
          <p:nvPr/>
        </p:nvSpPr>
        <p:spPr>
          <a:xfrm>
            <a:off x="8076346" y="6117108"/>
            <a:ext cx="796612" cy="3423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84126B0-A6BB-44A2-A61A-2EA6E0358D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835938"/>
            <a:ext cx="3909696" cy="2033492"/>
          </a:xfrm>
          <a:prstGeom prst="rect">
            <a:avLst/>
          </a:prstGeom>
        </p:spPr>
      </p:pic>
      <p:sp>
        <p:nvSpPr>
          <p:cNvPr id="83" name="TextBox 55">
            <a:extLst>
              <a:ext uri="{FF2B5EF4-FFF2-40B4-BE49-F238E27FC236}">
                <a16:creationId xmlns:a16="http://schemas.microsoft.com/office/drawing/2014/main" id="{6960BA19-C6F4-4C5A-B809-3B5A41FFD491}"/>
              </a:ext>
            </a:extLst>
          </p:cNvPr>
          <p:cNvSpPr txBox="1"/>
          <p:nvPr/>
        </p:nvSpPr>
        <p:spPr>
          <a:xfrm>
            <a:off x="4884078" y="3629969"/>
            <a:ext cx="90864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th-TH" sz="2400" b="1" dirty="0">
                <a:solidFill>
                  <a:srgbClr val="007E3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หมูสับ</a:t>
            </a:r>
            <a:endParaRPr lang="en-US" sz="2400" b="1" dirty="0">
              <a:solidFill>
                <a:srgbClr val="007E3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9" name="TextBox 55">
            <a:extLst>
              <a:ext uri="{FF2B5EF4-FFF2-40B4-BE49-F238E27FC236}">
                <a16:creationId xmlns:a16="http://schemas.microsoft.com/office/drawing/2014/main" id="{BB31AACE-1BA3-4FCD-A4A3-EB491AD4F9EB}"/>
              </a:ext>
            </a:extLst>
          </p:cNvPr>
          <p:cNvSpPr txBox="1"/>
          <p:nvPr/>
        </p:nvSpPr>
        <p:spPr>
          <a:xfrm>
            <a:off x="5422207" y="5658688"/>
            <a:ext cx="90864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th-TH" sz="2400" b="1" dirty="0">
                <a:solidFill>
                  <a:srgbClr val="007E3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แครอท</a:t>
            </a:r>
            <a:endParaRPr lang="en-US" sz="2400" b="1" dirty="0">
              <a:solidFill>
                <a:srgbClr val="007E3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1" name="TextBox 55">
            <a:extLst>
              <a:ext uri="{FF2B5EF4-FFF2-40B4-BE49-F238E27FC236}">
                <a16:creationId xmlns:a16="http://schemas.microsoft.com/office/drawing/2014/main" id="{85639020-68AF-42EE-A7AB-6AF9315143E3}"/>
              </a:ext>
            </a:extLst>
          </p:cNvPr>
          <p:cNvSpPr txBox="1"/>
          <p:nvPr/>
        </p:nvSpPr>
        <p:spPr>
          <a:xfrm>
            <a:off x="8405755" y="5658688"/>
            <a:ext cx="90864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th-TH" sz="2400" b="1" dirty="0">
                <a:solidFill>
                  <a:srgbClr val="007E3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เต้าหู้ไข่</a:t>
            </a:r>
          </a:p>
        </p:txBody>
      </p:sp>
      <p:sp>
        <p:nvSpPr>
          <p:cNvPr id="93" name="TextBox 55">
            <a:extLst>
              <a:ext uri="{FF2B5EF4-FFF2-40B4-BE49-F238E27FC236}">
                <a16:creationId xmlns:a16="http://schemas.microsoft.com/office/drawing/2014/main" id="{EE85BABA-44C2-438A-8FB7-44D30BB0EA1D}"/>
              </a:ext>
            </a:extLst>
          </p:cNvPr>
          <p:cNvSpPr txBox="1"/>
          <p:nvPr/>
        </p:nvSpPr>
        <p:spPr>
          <a:xfrm>
            <a:off x="9100419" y="6073748"/>
            <a:ext cx="90864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th-TH" sz="2400" b="1" dirty="0">
                <a:solidFill>
                  <a:srgbClr val="007E3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ผักชี</a:t>
            </a:r>
          </a:p>
        </p:txBody>
      </p:sp>
      <p:sp>
        <p:nvSpPr>
          <p:cNvPr id="87" name="TextBox 55">
            <a:extLst>
              <a:ext uri="{FF2B5EF4-FFF2-40B4-BE49-F238E27FC236}">
                <a16:creationId xmlns:a16="http://schemas.microsoft.com/office/drawing/2014/main" id="{B7EF72E7-3B2C-4FE6-A45E-70D9110C5628}"/>
              </a:ext>
            </a:extLst>
          </p:cNvPr>
          <p:cNvSpPr txBox="1"/>
          <p:nvPr/>
        </p:nvSpPr>
        <p:spPr>
          <a:xfrm>
            <a:off x="8076346" y="5251966"/>
            <a:ext cx="90864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th-TH" sz="2400" b="1" dirty="0">
                <a:solidFill>
                  <a:srgbClr val="007E3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เกลือ</a:t>
            </a:r>
            <a:endParaRPr lang="en-US" sz="2400" b="1" dirty="0">
              <a:solidFill>
                <a:srgbClr val="007E3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90F3FB9-11B7-49AE-89BC-ADED29D7053B}"/>
              </a:ext>
            </a:extLst>
          </p:cNvPr>
          <p:cNvSpPr/>
          <p:nvPr/>
        </p:nvSpPr>
        <p:spPr>
          <a:xfrm>
            <a:off x="8248801" y="5272300"/>
            <a:ext cx="561179" cy="3423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5FEA035C-919B-4351-B45B-603A38F932D5}"/>
              </a:ext>
            </a:extLst>
          </p:cNvPr>
          <p:cNvSpPr/>
          <p:nvPr/>
        </p:nvSpPr>
        <p:spPr>
          <a:xfrm>
            <a:off x="5004428" y="3698895"/>
            <a:ext cx="670170" cy="3423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TextBox 55">
            <a:extLst>
              <a:ext uri="{FF2B5EF4-FFF2-40B4-BE49-F238E27FC236}">
                <a16:creationId xmlns:a16="http://schemas.microsoft.com/office/drawing/2014/main" id="{415D625F-D5D9-4435-A3F7-453DD277D2E1}"/>
              </a:ext>
            </a:extLst>
          </p:cNvPr>
          <p:cNvSpPr txBox="1"/>
          <p:nvPr/>
        </p:nvSpPr>
        <p:spPr>
          <a:xfrm>
            <a:off x="4967884" y="4447518"/>
            <a:ext cx="90864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th-TH" sz="2400" b="1" dirty="0">
                <a:solidFill>
                  <a:srgbClr val="007E3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รากผักชี</a:t>
            </a:r>
            <a:endParaRPr lang="en-US" sz="2400" b="1" dirty="0">
              <a:solidFill>
                <a:srgbClr val="007E3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F6B7195A-8429-4709-898D-4CD182A4225C}"/>
              </a:ext>
            </a:extLst>
          </p:cNvPr>
          <p:cNvSpPr/>
          <p:nvPr/>
        </p:nvSpPr>
        <p:spPr>
          <a:xfrm>
            <a:off x="5019164" y="4501620"/>
            <a:ext cx="796612" cy="3423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TextBox 55">
            <a:extLst>
              <a:ext uri="{FF2B5EF4-FFF2-40B4-BE49-F238E27FC236}">
                <a16:creationId xmlns:a16="http://schemas.microsoft.com/office/drawing/2014/main" id="{44A1F61E-FB6A-4CE6-B73D-C1123538128A}"/>
              </a:ext>
            </a:extLst>
          </p:cNvPr>
          <p:cNvSpPr txBox="1"/>
          <p:nvPr/>
        </p:nvSpPr>
        <p:spPr>
          <a:xfrm>
            <a:off x="9500610" y="3629499"/>
            <a:ext cx="90864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th-TH" sz="2400" b="1" dirty="0">
                <a:solidFill>
                  <a:srgbClr val="007E3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ผงปรุงรส</a:t>
            </a:r>
            <a:endParaRPr lang="en-US" sz="2400" b="1" dirty="0">
              <a:solidFill>
                <a:srgbClr val="007E3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68EC609-EF30-4634-AE9A-EF9DC64FF15B}"/>
              </a:ext>
            </a:extLst>
          </p:cNvPr>
          <p:cNvSpPr/>
          <p:nvPr/>
        </p:nvSpPr>
        <p:spPr>
          <a:xfrm>
            <a:off x="9550750" y="3618922"/>
            <a:ext cx="796612" cy="41036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TextBox 55">
            <a:extLst>
              <a:ext uri="{FF2B5EF4-FFF2-40B4-BE49-F238E27FC236}">
                <a16:creationId xmlns:a16="http://schemas.microsoft.com/office/drawing/2014/main" id="{37452827-0733-4E4B-ACD3-6F6BB28686ED}"/>
              </a:ext>
            </a:extLst>
          </p:cNvPr>
          <p:cNvSpPr txBox="1"/>
          <p:nvPr/>
        </p:nvSpPr>
        <p:spPr>
          <a:xfrm>
            <a:off x="10695142" y="3629499"/>
            <a:ext cx="90864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th-TH" sz="2400" b="1" dirty="0" err="1">
                <a:solidFill>
                  <a:srgbClr val="007E3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ซีอิ้ว</a:t>
            </a:r>
            <a:r>
              <a:rPr lang="th-TH" sz="2400" b="1" dirty="0">
                <a:solidFill>
                  <a:srgbClr val="007E3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ขาว</a:t>
            </a:r>
            <a:endParaRPr lang="en-US" sz="2400" b="1" dirty="0">
              <a:solidFill>
                <a:srgbClr val="007E3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5CF1A512-9331-4A1C-96DB-351D7C3E4283}"/>
              </a:ext>
            </a:extLst>
          </p:cNvPr>
          <p:cNvSpPr/>
          <p:nvPr/>
        </p:nvSpPr>
        <p:spPr>
          <a:xfrm>
            <a:off x="10774900" y="3618922"/>
            <a:ext cx="796612" cy="41036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TextBox 55">
            <a:extLst>
              <a:ext uri="{FF2B5EF4-FFF2-40B4-BE49-F238E27FC236}">
                <a16:creationId xmlns:a16="http://schemas.microsoft.com/office/drawing/2014/main" id="{4F555157-894F-4533-850D-49529BA3FBC2}"/>
              </a:ext>
            </a:extLst>
          </p:cNvPr>
          <p:cNvSpPr txBox="1"/>
          <p:nvPr/>
        </p:nvSpPr>
        <p:spPr>
          <a:xfrm>
            <a:off x="7195347" y="3223815"/>
            <a:ext cx="90864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th-TH" sz="2400" b="1" dirty="0">
                <a:solidFill>
                  <a:srgbClr val="007E3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กระเทียม</a:t>
            </a:r>
            <a:endParaRPr lang="en-US" sz="2400" b="1" dirty="0">
              <a:solidFill>
                <a:srgbClr val="007E3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1" name="TextBox 55">
            <a:extLst>
              <a:ext uri="{FF2B5EF4-FFF2-40B4-BE49-F238E27FC236}">
                <a16:creationId xmlns:a16="http://schemas.microsoft.com/office/drawing/2014/main" id="{27EEB133-EE54-4E00-AF75-4BB5F4664B99}"/>
              </a:ext>
            </a:extLst>
          </p:cNvPr>
          <p:cNvSpPr txBox="1"/>
          <p:nvPr/>
        </p:nvSpPr>
        <p:spPr>
          <a:xfrm>
            <a:off x="4821968" y="3223815"/>
            <a:ext cx="90864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7E3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พริกไทย</a:t>
            </a:r>
            <a:endParaRPr lang="en-US" sz="2400" b="1" dirty="0">
              <a:solidFill>
                <a:srgbClr val="007E3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A4B31571-C928-4EA6-9ADD-B93973493DAB}"/>
              </a:ext>
            </a:extLst>
          </p:cNvPr>
          <p:cNvSpPr/>
          <p:nvPr/>
        </p:nvSpPr>
        <p:spPr>
          <a:xfrm>
            <a:off x="7248630" y="3257809"/>
            <a:ext cx="796612" cy="3423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9D514E-5B9F-46C1-8373-77807E417345}"/>
              </a:ext>
            </a:extLst>
          </p:cNvPr>
          <p:cNvSpPr/>
          <p:nvPr/>
        </p:nvSpPr>
        <p:spPr>
          <a:xfrm>
            <a:off x="4877986" y="3249102"/>
            <a:ext cx="796612" cy="3423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sp>
        <p:nvSpPr>
          <p:cNvPr id="150" name="TextBox 32">
            <a:extLst>
              <a:ext uri="{FF2B5EF4-FFF2-40B4-BE49-F238E27FC236}">
                <a16:creationId xmlns:a16="http://schemas.microsoft.com/office/drawing/2014/main" id="{9CF1C5C2-E804-4442-B0D9-80E14C203403}"/>
              </a:ext>
            </a:extLst>
          </p:cNvPr>
          <p:cNvSpPr txBox="1"/>
          <p:nvPr/>
        </p:nvSpPr>
        <p:spPr>
          <a:xfrm>
            <a:off x="252810" y="885619"/>
            <a:ext cx="8542578" cy="573593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lIns="0" tIns="72000" rIns="0" bIns="0" rtlCol="0" anchor="ctr" anchorCtr="0">
            <a:noAutofit/>
          </a:bodyPr>
          <a:lstStyle/>
          <a:p>
            <a:pPr algn="ctr">
              <a:lnSpc>
                <a:spcPts val="3360"/>
              </a:lnSpc>
            </a:pPr>
            <a:r>
              <a:rPr lang="th-TH" sz="3200" b="1" dirty="0">
                <a:ln w="6350"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ให้นักเรียนเติมวัตถุดิบและส่วนผสมในแกงจืดให้ถูกต้องตามขั้นตอนต่อไปนี้</a:t>
            </a:r>
          </a:p>
        </p:txBody>
      </p:sp>
      <p:sp>
        <p:nvSpPr>
          <p:cNvPr id="151" name="Freeform 11">
            <a:extLst>
              <a:ext uri="{FF2B5EF4-FFF2-40B4-BE49-F238E27FC236}">
                <a16:creationId xmlns:a16="http://schemas.microsoft.com/office/drawing/2014/main" id="{0164BA76-CD99-4322-B156-BDE2D59D4AC2}"/>
              </a:ext>
            </a:extLst>
          </p:cNvPr>
          <p:cNvSpPr/>
          <p:nvPr/>
        </p:nvSpPr>
        <p:spPr>
          <a:xfrm>
            <a:off x="334844" y="3292453"/>
            <a:ext cx="3654590" cy="2484686"/>
          </a:xfrm>
          <a:prstGeom prst="roundRect">
            <a:avLst>
              <a:gd name="adj" fmla="val 9655"/>
            </a:avLst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ผักชี">
            <a:extLst>
              <a:ext uri="{FF2B5EF4-FFF2-40B4-BE49-F238E27FC236}">
                <a16:creationId xmlns:a16="http://schemas.microsoft.com/office/drawing/2014/main" id="{A90DFF4C-D6E5-4E76-A66A-DB7C86277811}"/>
              </a:ext>
            </a:extLst>
          </p:cNvPr>
          <p:cNvSpPr/>
          <p:nvPr/>
        </p:nvSpPr>
        <p:spPr>
          <a:xfrm>
            <a:off x="3027508" y="1661055"/>
            <a:ext cx="80781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5875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ผักชี</a:t>
            </a:r>
            <a:endParaRPr lang="en-US" sz="2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0" name="ต้นหอม">
            <a:extLst>
              <a:ext uri="{FF2B5EF4-FFF2-40B4-BE49-F238E27FC236}">
                <a16:creationId xmlns:a16="http://schemas.microsoft.com/office/drawing/2014/main" id="{7374CF8B-767C-49BE-BC2C-689C58165757}"/>
              </a:ext>
            </a:extLst>
          </p:cNvPr>
          <p:cNvSpPr/>
          <p:nvPr/>
        </p:nvSpPr>
        <p:spPr>
          <a:xfrm>
            <a:off x="3909696" y="1661055"/>
            <a:ext cx="958996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5875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ต้นหอม</a:t>
            </a:r>
            <a:endParaRPr lang="en-US" sz="2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2" name="พริกไทย">
            <a:extLst>
              <a:ext uri="{FF2B5EF4-FFF2-40B4-BE49-F238E27FC236}">
                <a16:creationId xmlns:a16="http://schemas.microsoft.com/office/drawing/2014/main" id="{E91917FD-9650-49E8-95E4-899E93D3BDEA}"/>
              </a:ext>
            </a:extLst>
          </p:cNvPr>
          <p:cNvSpPr/>
          <p:nvPr/>
        </p:nvSpPr>
        <p:spPr>
          <a:xfrm>
            <a:off x="4943069" y="1661055"/>
            <a:ext cx="101620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5875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พริกไทย</a:t>
            </a:r>
            <a:endParaRPr lang="en-US" sz="2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1" name="กระเทียม">
            <a:extLst>
              <a:ext uri="{FF2B5EF4-FFF2-40B4-BE49-F238E27FC236}">
                <a16:creationId xmlns:a16="http://schemas.microsoft.com/office/drawing/2014/main" id="{4663CE01-DB0F-4AE5-BD45-EED106938A01}"/>
              </a:ext>
            </a:extLst>
          </p:cNvPr>
          <p:cNvSpPr/>
          <p:nvPr/>
        </p:nvSpPr>
        <p:spPr>
          <a:xfrm>
            <a:off x="6033647" y="1661055"/>
            <a:ext cx="101620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5875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กระเทียม</a:t>
            </a:r>
            <a:endParaRPr lang="en-US" sz="20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4" name="รากผักชี">
            <a:extLst>
              <a:ext uri="{FF2B5EF4-FFF2-40B4-BE49-F238E27FC236}">
                <a16:creationId xmlns:a16="http://schemas.microsoft.com/office/drawing/2014/main" id="{73DA33FF-373C-4720-9BDB-F9DA93C375A2}"/>
              </a:ext>
            </a:extLst>
          </p:cNvPr>
          <p:cNvSpPr/>
          <p:nvPr/>
        </p:nvSpPr>
        <p:spPr>
          <a:xfrm>
            <a:off x="7124225" y="1661055"/>
            <a:ext cx="902799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5875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รากผักชี</a:t>
            </a:r>
          </a:p>
        </p:txBody>
      </p:sp>
      <p:sp>
        <p:nvSpPr>
          <p:cNvPr id="225" name="ซีอ้วขาว">
            <a:extLst>
              <a:ext uri="{FF2B5EF4-FFF2-40B4-BE49-F238E27FC236}">
                <a16:creationId xmlns:a16="http://schemas.microsoft.com/office/drawing/2014/main" id="{ED55DB1C-244D-432C-84D8-8F7E8A84C390}"/>
              </a:ext>
            </a:extLst>
          </p:cNvPr>
          <p:cNvSpPr/>
          <p:nvPr/>
        </p:nvSpPr>
        <p:spPr>
          <a:xfrm>
            <a:off x="8101403" y="1661055"/>
            <a:ext cx="1063090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5875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ซีอิ๊วขาว</a:t>
            </a:r>
          </a:p>
        </p:txBody>
      </p:sp>
      <p:sp>
        <p:nvSpPr>
          <p:cNvPr id="228" name="หมูสับ">
            <a:extLst>
              <a:ext uri="{FF2B5EF4-FFF2-40B4-BE49-F238E27FC236}">
                <a16:creationId xmlns:a16="http://schemas.microsoft.com/office/drawing/2014/main" id="{CDAABD4A-660B-48DE-B68B-967600CAC92B}"/>
              </a:ext>
            </a:extLst>
          </p:cNvPr>
          <p:cNvSpPr/>
          <p:nvPr/>
        </p:nvSpPr>
        <p:spPr>
          <a:xfrm>
            <a:off x="3540142" y="2358409"/>
            <a:ext cx="89203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5875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หมูสับ</a:t>
            </a:r>
          </a:p>
        </p:txBody>
      </p:sp>
      <p:sp>
        <p:nvSpPr>
          <p:cNvPr id="230" name="เกลือ">
            <a:extLst>
              <a:ext uri="{FF2B5EF4-FFF2-40B4-BE49-F238E27FC236}">
                <a16:creationId xmlns:a16="http://schemas.microsoft.com/office/drawing/2014/main" id="{FAA4B85C-CC39-4020-A691-F1AFB05647E0}"/>
              </a:ext>
            </a:extLst>
          </p:cNvPr>
          <p:cNvSpPr/>
          <p:nvPr/>
        </p:nvSpPr>
        <p:spPr>
          <a:xfrm>
            <a:off x="4492990" y="2358409"/>
            <a:ext cx="89203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5875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72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เกลือ</a:t>
            </a:r>
          </a:p>
        </p:txBody>
      </p:sp>
      <p:sp>
        <p:nvSpPr>
          <p:cNvPr id="231" name="แครอท">
            <a:extLst>
              <a:ext uri="{FF2B5EF4-FFF2-40B4-BE49-F238E27FC236}">
                <a16:creationId xmlns:a16="http://schemas.microsoft.com/office/drawing/2014/main" id="{559BE505-5485-4461-B234-F374BB29CA54}"/>
              </a:ext>
            </a:extLst>
          </p:cNvPr>
          <p:cNvSpPr/>
          <p:nvPr/>
        </p:nvSpPr>
        <p:spPr>
          <a:xfrm>
            <a:off x="5445838" y="2358409"/>
            <a:ext cx="892031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5875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แครอท</a:t>
            </a:r>
          </a:p>
        </p:txBody>
      </p:sp>
      <p:sp>
        <p:nvSpPr>
          <p:cNvPr id="236" name="ผงปรุงรส">
            <a:extLst>
              <a:ext uri="{FF2B5EF4-FFF2-40B4-BE49-F238E27FC236}">
                <a16:creationId xmlns:a16="http://schemas.microsoft.com/office/drawing/2014/main" id="{6518550F-FBB0-4777-AEA1-844E3FCBEDC0}"/>
              </a:ext>
            </a:extLst>
          </p:cNvPr>
          <p:cNvSpPr/>
          <p:nvPr/>
        </p:nvSpPr>
        <p:spPr>
          <a:xfrm>
            <a:off x="6398686" y="2358409"/>
            <a:ext cx="1063090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5875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ผงปรุงรส</a:t>
            </a:r>
          </a:p>
        </p:txBody>
      </p:sp>
      <p:sp>
        <p:nvSpPr>
          <p:cNvPr id="237" name="เต้าหู้ไข่">
            <a:extLst>
              <a:ext uri="{FF2B5EF4-FFF2-40B4-BE49-F238E27FC236}">
                <a16:creationId xmlns:a16="http://schemas.microsoft.com/office/drawing/2014/main" id="{79BAE9F4-1B03-4C2C-8967-03C18607AF63}"/>
              </a:ext>
            </a:extLst>
          </p:cNvPr>
          <p:cNvSpPr/>
          <p:nvPr/>
        </p:nvSpPr>
        <p:spPr>
          <a:xfrm>
            <a:off x="7522594" y="2358409"/>
            <a:ext cx="959256" cy="4570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5875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108000"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เต้าหู้ไข่</a:t>
            </a:r>
          </a:p>
        </p:txBody>
      </p:sp>
      <p:pic>
        <p:nvPicPr>
          <p:cNvPr id="68" name="Picture 6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3E3F018-ADAF-4A07-AA80-38D5DE9BB6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4C496D7-E61D-4A79-8356-75B053E6495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400977B6-836A-4C92-9AF1-F80CF39B58A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001927">
            <a:off x="3725877" y="1914290"/>
            <a:ext cx="293259" cy="371462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80F9B23-271B-41FB-8294-AABEEB35C57C}"/>
              </a:ext>
            </a:extLst>
          </p:cNvPr>
          <p:cNvSpPr/>
          <p:nvPr/>
        </p:nvSpPr>
        <p:spPr>
          <a:xfrm>
            <a:off x="5484292" y="5705249"/>
            <a:ext cx="796612" cy="3423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15D26045-A323-47B3-AFE3-DED150EAB6B1}"/>
              </a:ext>
            </a:extLst>
          </p:cNvPr>
          <p:cNvSpPr/>
          <p:nvPr/>
        </p:nvSpPr>
        <p:spPr>
          <a:xfrm>
            <a:off x="8461773" y="5705249"/>
            <a:ext cx="796612" cy="3423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6F00EB89-2981-4218-A6FD-ABB52D79A8CE}"/>
              </a:ext>
            </a:extLst>
          </p:cNvPr>
          <p:cNvSpPr/>
          <p:nvPr/>
        </p:nvSpPr>
        <p:spPr>
          <a:xfrm>
            <a:off x="9265001" y="6117108"/>
            <a:ext cx="648544" cy="3423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C326E78-51C4-4258-889A-271E61F9C1D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4846" y="970742"/>
            <a:ext cx="547153" cy="1132542"/>
          </a:xfrm>
          <a:prstGeom prst="rect">
            <a:avLst/>
          </a:prstGeom>
        </p:spPr>
      </p:pic>
      <p:pic>
        <p:nvPicPr>
          <p:cNvPr id="46" name="Picture 45">
            <a:hlinkClick r:id="rId14" action="ppaction://hlinksldjump"/>
            <a:extLst>
              <a:ext uri="{FF2B5EF4-FFF2-40B4-BE49-F238E27FC236}">
                <a16:creationId xmlns:a16="http://schemas.microsoft.com/office/drawing/2014/main" id="{0DBD0E11-994C-4C2E-8323-FD517010F1BC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  <p:pic>
        <p:nvPicPr>
          <p:cNvPr id="48" name="Picture 47">
            <a:hlinkClick r:id="rId16" action="ppaction://hlinksldjump"/>
            <a:extLst>
              <a:ext uri="{FF2B5EF4-FFF2-40B4-BE49-F238E27FC236}">
                <a16:creationId xmlns:a16="http://schemas.microsoft.com/office/drawing/2014/main" id="{D632B007-6562-42E0-8AD3-EAD7407906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2" grpId="0"/>
      <p:bldP spid="32" grpId="0"/>
      <p:bldP spid="80" grpId="0" animBg="1"/>
      <p:bldP spid="80" grpId="1" animBg="1"/>
      <p:bldP spid="83" grpId="0"/>
      <p:bldP spid="89" grpId="0"/>
      <p:bldP spid="91" grpId="0"/>
      <p:bldP spid="93" grpId="0"/>
      <p:bldP spid="87" grpId="0"/>
      <p:bldP spid="77" grpId="0" animBg="1"/>
      <p:bldP spid="77" grpId="1" animBg="1"/>
      <p:bldP spid="73" grpId="0" animBg="1"/>
      <p:bldP spid="73" grpId="1" animBg="1"/>
      <p:bldP spid="86" grpId="0"/>
      <p:bldP spid="76" grpId="0" animBg="1"/>
      <p:bldP spid="76" grpId="1" animBg="1"/>
      <p:bldP spid="84" grpId="0"/>
      <p:bldP spid="74" grpId="0" animBg="1"/>
      <p:bldP spid="74" grpId="1" animBg="1"/>
      <p:bldP spid="85" grpId="0"/>
      <p:bldP spid="75" grpId="0" animBg="1"/>
      <p:bldP spid="75" grpId="1" animBg="1"/>
      <p:bldP spid="82" grpId="0"/>
      <p:bldP spid="81" grpId="0"/>
      <p:bldP spid="72" grpId="0" animBg="1"/>
      <p:bldP spid="72" grpId="1" animBg="1"/>
      <p:bldP spid="4" grpId="0" animBg="1"/>
      <p:bldP spid="4" grpId="1" animBg="1"/>
      <p:bldP spid="150" grpId="0"/>
      <p:bldP spid="9" grpId="0" animBg="1"/>
      <p:bldP spid="180" grpId="0" animBg="1"/>
      <p:bldP spid="182" grpId="0" animBg="1"/>
      <p:bldP spid="221" grpId="0" animBg="1"/>
      <p:bldP spid="224" grpId="0" animBg="1"/>
      <p:bldP spid="225" grpId="0" animBg="1"/>
      <p:bldP spid="228" grpId="0" animBg="1"/>
      <p:bldP spid="230" grpId="0" animBg="1"/>
      <p:bldP spid="231" grpId="0" animBg="1"/>
      <p:bldP spid="236" grpId="0" animBg="1"/>
      <p:bldP spid="237" grpId="0" animBg="1"/>
      <p:bldP spid="78" grpId="0" animBg="1"/>
      <p:bldP spid="78" grpId="1" animBg="1"/>
      <p:bldP spid="79" grpId="0" animBg="1"/>
      <p:bldP spid="79" grpId="1" animBg="1"/>
      <p:bldP spid="90" grpId="0" animBg="1"/>
      <p:bldP spid="9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7A1BCF-BEE7-4776-A2E9-7CF248F8C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261593"/>
            <a:ext cx="5013960" cy="2607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0E5391-D6C4-4E4C-A181-361FFE089C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08772A5-35D2-48F2-AC74-9DFD489718B3}"/>
              </a:ext>
            </a:extLst>
          </p:cNvPr>
          <p:cNvGrpSpPr/>
          <p:nvPr/>
        </p:nvGrpSpPr>
        <p:grpSpPr>
          <a:xfrm>
            <a:off x="3121177" y="1058498"/>
            <a:ext cx="5460796" cy="2577286"/>
            <a:chOff x="2734663" y="1207945"/>
            <a:chExt cx="5166360" cy="245532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5EBB11D-AFDE-4D01-80A1-5FB92117A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32794" b="53462"/>
            <a:stretch/>
          </p:blipFill>
          <p:spPr>
            <a:xfrm>
              <a:off x="2734663" y="1207945"/>
              <a:ext cx="5166360" cy="245532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DDC1FD-D082-4771-B329-79B6E2C0C527}"/>
                </a:ext>
              </a:extLst>
            </p:cNvPr>
            <p:cNvSpPr/>
            <p:nvPr/>
          </p:nvSpPr>
          <p:spPr>
            <a:xfrm>
              <a:off x="3088197" y="1328917"/>
              <a:ext cx="4145620" cy="1671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นักเรียนเคยเลือกซื้อวัตถุดิบ</a:t>
              </a:r>
            </a:p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เพื่อประกอบอาหารเองหรือไม่ และมีวิธีเลือกอย่างไร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C0E979E-6949-4ECC-B8AE-B3B24374756C}"/>
              </a:ext>
            </a:extLst>
          </p:cNvPr>
          <p:cNvGrpSpPr/>
          <p:nvPr/>
        </p:nvGrpSpPr>
        <p:grpSpPr>
          <a:xfrm>
            <a:off x="4401120" y="3722032"/>
            <a:ext cx="7200330" cy="1244640"/>
            <a:chOff x="4401120" y="3722032"/>
            <a:chExt cx="7200330" cy="124464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31402A-C9C5-42B2-87CE-A1F77947F3BF}"/>
                </a:ext>
              </a:extLst>
            </p:cNvPr>
            <p:cNvSpPr/>
            <p:nvPr/>
          </p:nvSpPr>
          <p:spPr>
            <a:xfrm>
              <a:off x="4665487" y="3963177"/>
              <a:ext cx="6935963" cy="1003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BB03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62C3A73-32F5-4CD5-99CE-1CEFDDC4981B}"/>
                </a:ext>
              </a:extLst>
            </p:cNvPr>
            <p:cNvSpPr/>
            <p:nvPr/>
          </p:nvSpPr>
          <p:spPr>
            <a:xfrm>
              <a:off x="6470993" y="4135675"/>
              <a:ext cx="332494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4800" b="1" dirty="0">
                  <a:solidFill>
                    <a:schemeClr val="accent2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การเลือกซื้ออาหาร</a:t>
              </a:r>
              <a:endParaRPr lang="en-US" sz="4800" b="1" dirty="0">
                <a:solidFill>
                  <a:schemeClr val="accent2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997A5F8-42DE-4C47-949C-702A0425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1120" y="3722032"/>
              <a:ext cx="769937" cy="877322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AA2A1B94-28FF-427C-B57E-7F67BA59D0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336F7B3-9833-4A52-A808-5AAC40D256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0C93E4-BAEC-4277-9AB9-315379BF9E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C76EB3B-379C-4B06-B272-30990C22659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20937"/>
          <a:stretch/>
        </p:blipFill>
        <p:spPr>
          <a:xfrm>
            <a:off x="940300" y="2423442"/>
            <a:ext cx="2554559" cy="443455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F1507410-A2AB-491E-AEC3-FA1B69971C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7A1BCF-BEE7-4776-A2E9-7CF248F8C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717143"/>
            <a:ext cx="4138096" cy="2152287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EEDCF1A-88D1-4959-96E6-B1F13BC05489}"/>
              </a:ext>
            </a:extLst>
          </p:cNvPr>
          <p:cNvSpPr/>
          <p:nvPr/>
        </p:nvSpPr>
        <p:spPr>
          <a:xfrm>
            <a:off x="454383" y="941808"/>
            <a:ext cx="3804349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หลักในการเลือกซื้ออาหาร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4A991CE-DCE2-499D-A39F-4AF44E6693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9705" y="1058497"/>
            <a:ext cx="861219" cy="1782621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8AD72F2D-9E4E-4EBC-A0EF-4CA075C48019}"/>
              </a:ext>
            </a:extLst>
          </p:cNvPr>
          <p:cNvSpPr txBox="1"/>
          <p:nvPr/>
        </p:nvSpPr>
        <p:spPr>
          <a:xfrm>
            <a:off x="883132" y="1669664"/>
            <a:ext cx="7443407" cy="36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86" lvl="1" indent="-259093">
              <a:lnSpc>
                <a:spcPct val="150000"/>
              </a:lnSpc>
              <a:buFont typeface="Arial"/>
              <a:buChar char="•"/>
            </a:pPr>
            <a:r>
              <a:rPr lang="th-TH" sz="32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เลือกซื้ออาหารตามคุณค่าทางโภชนาการ ใช้วัตถุดิบสด ใหม่</a:t>
            </a:r>
          </a:p>
          <a:p>
            <a:pPr marL="518186" lvl="1" indent="-259093">
              <a:lnSpc>
                <a:spcPct val="150000"/>
              </a:lnSpc>
              <a:buFont typeface="Arial"/>
              <a:buChar char="•"/>
            </a:pPr>
            <a:r>
              <a:rPr lang="th-TH" sz="32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เลือกซื้ออาหารที่มีในท้องถิ่น เพราะหาซื้อได้ง่ายและมีราคาถูก</a:t>
            </a:r>
          </a:p>
          <a:p>
            <a:pPr marL="518186" lvl="1" indent="-259093">
              <a:lnSpc>
                <a:spcPct val="150000"/>
              </a:lnSpc>
              <a:buFont typeface="Arial"/>
              <a:buChar char="•"/>
            </a:pPr>
            <a:r>
              <a:rPr lang="th-TH" sz="32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เลือกซื้ออาหารตามฤดูกาล เพราะจะทำให้ได้ผักและผลไม้สด</a:t>
            </a:r>
          </a:p>
          <a:p>
            <a:pPr marL="518186" lvl="1" indent="-259093">
              <a:lnSpc>
                <a:spcPct val="150000"/>
              </a:lnSpc>
              <a:buFont typeface="Arial"/>
              <a:buChar char="•"/>
            </a:pPr>
            <a:r>
              <a:rPr lang="th-TH" sz="32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เลือกซื้ออาหารโดยคำนึงถึงความประหยัด</a:t>
            </a:r>
          </a:p>
          <a:p>
            <a:pPr marL="518186" lvl="1" indent="-259093">
              <a:lnSpc>
                <a:spcPct val="150000"/>
              </a:lnSpc>
              <a:buFont typeface="Arial"/>
              <a:buChar char="•"/>
            </a:pPr>
            <a:r>
              <a:rPr lang="th-TH" sz="32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เลือกซื้ออาหารโดยคำนึงถึงความปลอดภัย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29B99-541B-4FCA-8828-22BAED1A816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144" y="3901985"/>
            <a:ext cx="3859054" cy="2572702"/>
          </a:xfrm>
          <a:prstGeom prst="round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A9069CA8-3B97-4132-811B-7109F3E42F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5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EEDCF1A-88D1-4959-96E6-B1F13BC05489}"/>
              </a:ext>
            </a:extLst>
          </p:cNvPr>
          <p:cNvSpPr/>
          <p:nvPr/>
        </p:nvSpPr>
        <p:spPr>
          <a:xfrm>
            <a:off x="456869" y="983415"/>
            <a:ext cx="3510504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การเลือกซื้ออาหารสด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ED32A0-F045-47FF-8A45-0BE1EA45E133}"/>
              </a:ext>
            </a:extLst>
          </p:cNvPr>
          <p:cNvGrpSpPr/>
          <p:nvPr/>
        </p:nvGrpSpPr>
        <p:grpSpPr>
          <a:xfrm>
            <a:off x="456870" y="1995745"/>
            <a:ext cx="4372144" cy="1087379"/>
            <a:chOff x="456870" y="1995745"/>
            <a:chExt cx="4372144" cy="108737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2A54B2D-5818-4809-8A90-34EC04569E45}"/>
                </a:ext>
              </a:extLst>
            </p:cNvPr>
            <p:cNvSpPr/>
            <p:nvPr/>
          </p:nvSpPr>
          <p:spPr>
            <a:xfrm>
              <a:off x="456870" y="1995745"/>
              <a:ext cx="4372144" cy="108737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CE3A331B-8B1D-48D6-A81A-1ADA2805ACB8}"/>
                </a:ext>
              </a:extLst>
            </p:cNvPr>
            <p:cNvSpPr/>
            <p:nvPr/>
          </p:nvSpPr>
          <p:spPr>
            <a:xfrm>
              <a:off x="706193" y="2093852"/>
              <a:ext cx="1397491" cy="872035"/>
            </a:xfrm>
            <a:custGeom>
              <a:avLst/>
              <a:gdLst/>
              <a:ahLst/>
              <a:cxnLst/>
              <a:rect l="l" t="t" r="r" b="b"/>
              <a:pathLst>
                <a:path w="2318045" h="1446460">
                  <a:moveTo>
                    <a:pt x="0" y="0"/>
                  </a:moveTo>
                  <a:lnTo>
                    <a:pt x="2318045" y="0"/>
                  </a:lnTo>
                  <a:lnTo>
                    <a:pt x="2318045" y="1446460"/>
                  </a:lnTo>
                  <a:lnTo>
                    <a:pt x="0" y="1446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33">
              <a:extLst>
                <a:ext uri="{FF2B5EF4-FFF2-40B4-BE49-F238E27FC236}">
                  <a16:creationId xmlns:a16="http://schemas.microsoft.com/office/drawing/2014/main" id="{2586433F-BFBB-46D2-A193-629CEF719A69}"/>
                </a:ext>
              </a:extLst>
            </p:cNvPr>
            <p:cNvSpPr txBox="1"/>
            <p:nvPr/>
          </p:nvSpPr>
          <p:spPr>
            <a:xfrm>
              <a:off x="2088123" y="2157972"/>
              <a:ext cx="2417635" cy="743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en-US" sz="22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ผลตรง</a:t>
              </a:r>
              <a:r>
                <a:rPr lang="en-US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2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มีสีเขียว</a:t>
              </a:r>
              <a:r>
                <a:rPr lang="en-US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2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ผิวขรุขระ</a:t>
              </a:r>
              <a:r>
                <a:rPr lang="en-US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</a:p>
            <a:p>
              <a:pPr algn="ctr">
                <a:lnSpc>
                  <a:spcPts val="2900"/>
                </a:lnSpc>
              </a:pPr>
              <a:r>
                <a:rPr lang="en-US" sz="22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ผลกลมกลึงเสมอกัน</a:t>
              </a:r>
              <a:endParaRPr lang="en-US" sz="2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8ECE88-CE2B-4F94-9F51-BE98DB1F82C3}"/>
              </a:ext>
            </a:extLst>
          </p:cNvPr>
          <p:cNvGrpSpPr/>
          <p:nvPr/>
        </p:nvGrpSpPr>
        <p:grpSpPr>
          <a:xfrm>
            <a:off x="456869" y="3310201"/>
            <a:ext cx="4372145" cy="1087379"/>
            <a:chOff x="456869" y="3310201"/>
            <a:chExt cx="4372145" cy="108737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EA6E414-41F4-48D9-8F2A-FEB9256E02B8}"/>
                </a:ext>
              </a:extLst>
            </p:cNvPr>
            <p:cNvSpPr/>
            <p:nvPr/>
          </p:nvSpPr>
          <p:spPr>
            <a:xfrm>
              <a:off x="456869" y="3310201"/>
              <a:ext cx="4372145" cy="108737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3">
              <a:extLst>
                <a:ext uri="{FF2B5EF4-FFF2-40B4-BE49-F238E27FC236}">
                  <a16:creationId xmlns:a16="http://schemas.microsoft.com/office/drawing/2014/main" id="{C40C9232-E3E7-4EDF-B2DF-F8E07D2A8E21}"/>
                </a:ext>
              </a:extLst>
            </p:cNvPr>
            <p:cNvSpPr txBox="1"/>
            <p:nvPr/>
          </p:nvSpPr>
          <p:spPr>
            <a:xfrm>
              <a:off x="2028173" y="3485441"/>
              <a:ext cx="2408050" cy="743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หัวมีน้ำหนักมาก ใบห่อสมบูรณ์ มีสีเขียวอ่อน ไม่มีรอยช้ำ</a:t>
              </a:r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8BBEB009-8BE0-4918-A012-B314BB68967C}"/>
                </a:ext>
              </a:extLst>
            </p:cNvPr>
            <p:cNvSpPr/>
            <p:nvPr/>
          </p:nvSpPr>
          <p:spPr>
            <a:xfrm>
              <a:off x="822371" y="3354641"/>
              <a:ext cx="861844" cy="961220"/>
            </a:xfrm>
            <a:custGeom>
              <a:avLst/>
              <a:gdLst/>
              <a:ahLst/>
              <a:cxnLst/>
              <a:rect l="l" t="t" r="r" b="b"/>
              <a:pathLst>
                <a:path w="1597684" h="1781909">
                  <a:moveTo>
                    <a:pt x="0" y="0"/>
                  </a:moveTo>
                  <a:lnTo>
                    <a:pt x="1597684" y="0"/>
                  </a:lnTo>
                  <a:lnTo>
                    <a:pt x="1597684" y="1781908"/>
                  </a:lnTo>
                  <a:lnTo>
                    <a:pt x="0" y="178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172A935-FA3C-46AA-B4AE-42E5118A0BCC}"/>
              </a:ext>
            </a:extLst>
          </p:cNvPr>
          <p:cNvGrpSpPr/>
          <p:nvPr/>
        </p:nvGrpSpPr>
        <p:grpSpPr>
          <a:xfrm>
            <a:off x="456869" y="4632609"/>
            <a:ext cx="4372145" cy="1371118"/>
            <a:chOff x="456869" y="4632609"/>
            <a:chExt cx="4372145" cy="1371118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837AABE-1DDA-462D-95CD-C53D8FC50366}"/>
                </a:ext>
              </a:extLst>
            </p:cNvPr>
            <p:cNvSpPr/>
            <p:nvPr/>
          </p:nvSpPr>
          <p:spPr>
            <a:xfrm>
              <a:off x="456869" y="4632609"/>
              <a:ext cx="4372145" cy="137111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7414FF-273B-4604-9601-F1BF76B81A53}"/>
                </a:ext>
              </a:extLst>
            </p:cNvPr>
            <p:cNvSpPr txBox="1"/>
            <p:nvPr/>
          </p:nvSpPr>
          <p:spPr>
            <a:xfrm>
              <a:off x="1986416" y="4750572"/>
              <a:ext cx="2584402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ขั้วมีสีเขียวติดอยู่กับผลแน่น </a:t>
              </a:r>
            </a:p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กลีบเลี้ยงยาว มีน้ำหนักมาก</a:t>
              </a:r>
            </a:p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ผิวไม่เหี่ยว</a:t>
              </a: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B83B4B8-AB26-413B-A3E3-2870166D79B4}"/>
                </a:ext>
              </a:extLst>
            </p:cNvPr>
            <p:cNvSpPr/>
            <p:nvPr/>
          </p:nvSpPr>
          <p:spPr>
            <a:xfrm>
              <a:off x="706193" y="4859686"/>
              <a:ext cx="1321980" cy="836219"/>
            </a:xfrm>
            <a:custGeom>
              <a:avLst/>
              <a:gdLst/>
              <a:ahLst/>
              <a:cxnLst/>
              <a:rect l="l" t="t" r="r" b="b"/>
              <a:pathLst>
                <a:path w="1920472" h="1214796">
                  <a:moveTo>
                    <a:pt x="0" y="0"/>
                  </a:moveTo>
                  <a:lnTo>
                    <a:pt x="1920472" y="0"/>
                  </a:lnTo>
                  <a:lnTo>
                    <a:pt x="1920472" y="1214796"/>
                  </a:lnTo>
                  <a:lnTo>
                    <a:pt x="0" y="1214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AA83F2-5622-46E6-8316-A6F2A532E760}"/>
              </a:ext>
            </a:extLst>
          </p:cNvPr>
          <p:cNvGrpSpPr/>
          <p:nvPr/>
        </p:nvGrpSpPr>
        <p:grpSpPr>
          <a:xfrm>
            <a:off x="5078337" y="1995745"/>
            <a:ext cx="4372144" cy="1087379"/>
            <a:chOff x="5078337" y="1995745"/>
            <a:chExt cx="4372144" cy="108737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AECF2AB-ECD7-4903-8655-35AF0EEB4941}"/>
                </a:ext>
              </a:extLst>
            </p:cNvPr>
            <p:cNvSpPr/>
            <p:nvPr/>
          </p:nvSpPr>
          <p:spPr>
            <a:xfrm>
              <a:off x="5078337" y="1995745"/>
              <a:ext cx="4372144" cy="108737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3">
              <a:extLst>
                <a:ext uri="{FF2B5EF4-FFF2-40B4-BE49-F238E27FC236}">
                  <a16:creationId xmlns:a16="http://schemas.microsoft.com/office/drawing/2014/main" id="{7F052FC6-341C-4954-B342-15CBE10F27EA}"/>
                </a:ext>
              </a:extLst>
            </p:cNvPr>
            <p:cNvSpPr txBox="1"/>
            <p:nvPr/>
          </p:nvSpPr>
          <p:spPr>
            <a:xfrm>
              <a:off x="6752294" y="2167537"/>
              <a:ext cx="2417635" cy="743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ผลสีเหลืองทองหรือมีสีเขียวเล็กน้อยที่ก้าน ไม่มีรอยช้ำ</a:t>
              </a: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B6054573-3334-4C7A-B411-88C8DAB6B3C1}"/>
                </a:ext>
              </a:extLst>
            </p:cNvPr>
            <p:cNvSpPr/>
            <p:nvPr/>
          </p:nvSpPr>
          <p:spPr>
            <a:xfrm>
              <a:off x="5413698" y="2106363"/>
              <a:ext cx="1089273" cy="866140"/>
            </a:xfrm>
            <a:custGeom>
              <a:avLst/>
              <a:gdLst/>
              <a:ahLst/>
              <a:cxnLst/>
              <a:rect l="l" t="t" r="r" b="b"/>
              <a:pathLst>
                <a:path w="1633910" h="1299210">
                  <a:moveTo>
                    <a:pt x="0" y="0"/>
                  </a:moveTo>
                  <a:lnTo>
                    <a:pt x="1633910" y="0"/>
                  </a:lnTo>
                  <a:lnTo>
                    <a:pt x="1633910" y="1299210"/>
                  </a:lnTo>
                  <a:lnTo>
                    <a:pt x="0" y="1299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5555DE-6D59-4BC8-81EB-736B1F7A2E94}"/>
              </a:ext>
            </a:extLst>
          </p:cNvPr>
          <p:cNvGrpSpPr/>
          <p:nvPr/>
        </p:nvGrpSpPr>
        <p:grpSpPr>
          <a:xfrm>
            <a:off x="5078337" y="3311189"/>
            <a:ext cx="4372144" cy="1087379"/>
            <a:chOff x="5078337" y="3280367"/>
            <a:chExt cx="4372144" cy="1087379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7F1F41C-9603-4C66-86A9-C84A10A6781A}"/>
                </a:ext>
              </a:extLst>
            </p:cNvPr>
            <p:cNvSpPr/>
            <p:nvPr/>
          </p:nvSpPr>
          <p:spPr>
            <a:xfrm>
              <a:off x="5078337" y="3280367"/>
              <a:ext cx="4372144" cy="108737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3">
              <a:extLst>
                <a:ext uri="{FF2B5EF4-FFF2-40B4-BE49-F238E27FC236}">
                  <a16:creationId xmlns:a16="http://schemas.microsoft.com/office/drawing/2014/main" id="{1C2F9CD2-FE78-48E2-9F23-0C427D970742}"/>
                </a:ext>
              </a:extLst>
            </p:cNvPr>
            <p:cNvSpPr txBox="1"/>
            <p:nvPr/>
          </p:nvSpPr>
          <p:spPr>
            <a:xfrm>
              <a:off x="6612017" y="3424532"/>
              <a:ext cx="2698187" cy="743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ผิวละเอียด ไม่ตกกระ ไม่ช้ำ </a:t>
              </a:r>
            </a:p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ไม่เน่าเสีย เนื้อแน่น ไม่นิ่มเกินไป</a:t>
              </a: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7A642873-DC2C-4884-A1DB-4BE65282A11A}"/>
                </a:ext>
              </a:extLst>
            </p:cNvPr>
            <p:cNvSpPr/>
            <p:nvPr/>
          </p:nvSpPr>
          <p:spPr>
            <a:xfrm>
              <a:off x="5505249" y="3354641"/>
              <a:ext cx="911604" cy="903576"/>
            </a:xfrm>
            <a:custGeom>
              <a:avLst/>
              <a:gdLst/>
              <a:ahLst/>
              <a:cxnLst/>
              <a:rect l="l" t="t" r="r" b="b"/>
              <a:pathLst>
                <a:path w="1498501" h="1485305">
                  <a:moveTo>
                    <a:pt x="0" y="0"/>
                  </a:moveTo>
                  <a:lnTo>
                    <a:pt x="1498501" y="0"/>
                  </a:lnTo>
                  <a:lnTo>
                    <a:pt x="1498501" y="1485305"/>
                  </a:lnTo>
                  <a:lnTo>
                    <a:pt x="0" y="1485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29C6154-50DF-4289-B383-439D339AFA09}"/>
              </a:ext>
            </a:extLst>
          </p:cNvPr>
          <p:cNvGrpSpPr/>
          <p:nvPr/>
        </p:nvGrpSpPr>
        <p:grpSpPr>
          <a:xfrm>
            <a:off x="5078337" y="4654663"/>
            <a:ext cx="4372144" cy="1349064"/>
            <a:chOff x="5078337" y="4654663"/>
            <a:chExt cx="4372144" cy="1349064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1168FD2-B409-48C2-9703-98FD318B916B}"/>
                </a:ext>
              </a:extLst>
            </p:cNvPr>
            <p:cNvSpPr/>
            <p:nvPr/>
          </p:nvSpPr>
          <p:spPr>
            <a:xfrm>
              <a:off x="5078337" y="4654663"/>
              <a:ext cx="4372144" cy="13490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33">
              <a:extLst>
                <a:ext uri="{FF2B5EF4-FFF2-40B4-BE49-F238E27FC236}">
                  <a16:creationId xmlns:a16="http://schemas.microsoft.com/office/drawing/2014/main" id="{7D3D4E95-5EBE-487B-AE02-0661F0681996}"/>
                </a:ext>
              </a:extLst>
            </p:cNvPr>
            <p:cNvSpPr txBox="1"/>
            <p:nvPr/>
          </p:nvSpPr>
          <p:spPr>
            <a:xfrm>
              <a:off x="7051394" y="4998249"/>
              <a:ext cx="1885634" cy="743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ผิวละเอียด เปลือกบาง ไม่นิ่มเกินไป ขั้วไม่นูน</a:t>
              </a: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FD13A2C7-CA15-47C0-B83C-5E0EA88B4A5E}"/>
                </a:ext>
              </a:extLst>
            </p:cNvPr>
            <p:cNvSpPr/>
            <p:nvPr/>
          </p:nvSpPr>
          <p:spPr>
            <a:xfrm>
              <a:off x="5390521" y="4910718"/>
              <a:ext cx="1147420" cy="865198"/>
            </a:xfrm>
            <a:custGeom>
              <a:avLst/>
              <a:gdLst/>
              <a:ahLst/>
              <a:cxnLst/>
              <a:rect l="l" t="t" r="r" b="b"/>
              <a:pathLst>
                <a:path w="2163111" h="1631067">
                  <a:moveTo>
                    <a:pt x="0" y="0"/>
                  </a:moveTo>
                  <a:lnTo>
                    <a:pt x="2163111" y="0"/>
                  </a:lnTo>
                  <a:lnTo>
                    <a:pt x="2163111" y="1631067"/>
                  </a:lnTo>
                  <a:lnTo>
                    <a:pt x="0" y="1631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4E1DA0-BF6A-47E1-BE7A-E6ED885DEDB6}"/>
              </a:ext>
            </a:extLst>
          </p:cNvPr>
          <p:cNvGrpSpPr/>
          <p:nvPr/>
        </p:nvGrpSpPr>
        <p:grpSpPr>
          <a:xfrm>
            <a:off x="9699804" y="1995746"/>
            <a:ext cx="2228414" cy="3746296"/>
            <a:chOff x="9699804" y="1995746"/>
            <a:chExt cx="2228414" cy="3746296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4579519-1A4B-410F-8A3F-F895D1FFC877}"/>
                </a:ext>
              </a:extLst>
            </p:cNvPr>
            <p:cNvSpPr/>
            <p:nvPr/>
          </p:nvSpPr>
          <p:spPr>
            <a:xfrm>
              <a:off x="9699804" y="1995746"/>
              <a:ext cx="2228414" cy="3746296"/>
            </a:xfrm>
            <a:prstGeom prst="roundRect">
              <a:avLst>
                <a:gd name="adj" fmla="val 10663"/>
              </a:avLst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E83EA7BD-332D-422D-B0F4-4445F7A2FE48}"/>
                </a:ext>
              </a:extLst>
            </p:cNvPr>
            <p:cNvSpPr/>
            <p:nvPr/>
          </p:nvSpPr>
          <p:spPr>
            <a:xfrm>
              <a:off x="10005650" y="2389682"/>
              <a:ext cx="1750133" cy="1576143"/>
            </a:xfrm>
            <a:custGeom>
              <a:avLst/>
              <a:gdLst/>
              <a:ahLst/>
              <a:cxnLst/>
              <a:rect l="l" t="t" r="r" b="b"/>
              <a:pathLst>
                <a:path w="2235406" h="2013173">
                  <a:moveTo>
                    <a:pt x="0" y="0"/>
                  </a:moveTo>
                  <a:lnTo>
                    <a:pt x="2235406" y="0"/>
                  </a:lnTo>
                  <a:lnTo>
                    <a:pt x="2235406" y="2013173"/>
                  </a:lnTo>
                  <a:lnTo>
                    <a:pt x="0" y="2013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33">
              <a:extLst>
                <a:ext uri="{FF2B5EF4-FFF2-40B4-BE49-F238E27FC236}">
                  <a16:creationId xmlns:a16="http://schemas.microsoft.com/office/drawing/2014/main" id="{D048D10F-0465-402D-9A9D-EB44132D7A0F}"/>
                </a:ext>
              </a:extLst>
            </p:cNvPr>
            <p:cNvSpPr txBox="1"/>
            <p:nvPr/>
          </p:nvSpPr>
          <p:spPr>
            <a:xfrm>
              <a:off x="9894968" y="4188827"/>
              <a:ext cx="1838086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ตาใหญ่ เล็กและแหลม เปลือกสีเขียวเหลือง เนื้อฉ่ำตลอดผล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15163A9-AA55-448F-BBE7-604D73CEB1AE}"/>
              </a:ext>
            </a:extLst>
          </p:cNvPr>
          <p:cNvGrpSpPr/>
          <p:nvPr/>
        </p:nvGrpSpPr>
        <p:grpSpPr>
          <a:xfrm>
            <a:off x="4672338" y="983415"/>
            <a:ext cx="2847324" cy="572766"/>
            <a:chOff x="4194629" y="1867599"/>
            <a:chExt cx="3802742" cy="572766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AB45F2E1-4BE1-4560-A8D6-185A6E1778CA}"/>
                </a:ext>
              </a:extLst>
            </p:cNvPr>
            <p:cNvSpPr/>
            <p:nvPr/>
          </p:nvSpPr>
          <p:spPr>
            <a:xfrm>
              <a:off x="4194629" y="1867599"/>
              <a:ext cx="3802742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6">
                  <a:lumMod val="75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700C553-8A27-4607-9070-3474B881EEBF}"/>
                </a:ext>
              </a:extLst>
            </p:cNvPr>
            <p:cNvSpPr/>
            <p:nvPr/>
          </p:nvSpPr>
          <p:spPr>
            <a:xfrm>
              <a:off x="5153798" y="1912015"/>
              <a:ext cx="1884412" cy="5283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28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ผักและผลไม้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7" name="Picture 36">
            <a:hlinkClick r:id="rId14" action="ppaction://hlinksldjump"/>
            <a:extLst>
              <a:ext uri="{FF2B5EF4-FFF2-40B4-BE49-F238E27FC236}">
                <a16:creationId xmlns:a16="http://schemas.microsoft.com/office/drawing/2014/main" id="{AC4FFC6A-FAA7-4C40-8FD0-782ED4D0F5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2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8AC3F-E095-49CA-BA64-1620B728B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" y="6174"/>
            <a:ext cx="5056519" cy="6845651"/>
          </a:xfrm>
          <a:prstGeom prst="rect">
            <a:avLst/>
          </a:prstGeom>
        </p:spPr>
      </p:pic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72E925C-1605-4FB1-97DB-771DB9C26C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2F497AC-22B6-4039-92EB-9966C69E85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240AF10-9DF0-4BD5-9DC2-77C4F32055D3}"/>
              </a:ext>
            </a:extLst>
          </p:cNvPr>
          <p:cNvGrpSpPr/>
          <p:nvPr/>
        </p:nvGrpSpPr>
        <p:grpSpPr>
          <a:xfrm>
            <a:off x="7518765" y="4031556"/>
            <a:ext cx="2142596" cy="690935"/>
            <a:chOff x="7518765" y="3147911"/>
            <a:chExt cx="2142596" cy="69093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F380424-5AB1-4025-B301-C5A229FFA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1155" y="3211195"/>
              <a:ext cx="2070206" cy="60328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1B293D7-9C29-4B04-B656-1582EAB7E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8765" y="3147911"/>
              <a:ext cx="763336" cy="69093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9EAD4B-B2E3-45E0-B11D-4B185012D620}"/>
              </a:ext>
            </a:extLst>
          </p:cNvPr>
          <p:cNvGrpSpPr/>
          <p:nvPr/>
        </p:nvGrpSpPr>
        <p:grpSpPr>
          <a:xfrm>
            <a:off x="7518765" y="3994145"/>
            <a:ext cx="2142596" cy="705041"/>
            <a:chOff x="7518765" y="3090603"/>
            <a:chExt cx="2142596" cy="70504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9D533ED-AB8A-4049-AC7D-23B7C1CA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1155" y="3147911"/>
              <a:ext cx="2070206" cy="64773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20AE1BE-CB03-4D2F-A1E8-4BA5190A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8765" y="3090603"/>
              <a:ext cx="763336" cy="690936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2825EB7-6010-4F0D-8FF6-57BB91AA03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2187" y="433242"/>
            <a:ext cx="5547841" cy="3743268"/>
          </a:xfrm>
          <a:prstGeom prst="rect">
            <a:avLst/>
          </a:prstGeom>
        </p:spPr>
      </p:pic>
      <p:grpSp>
        <p:nvGrpSpPr>
          <p:cNvPr id="15" name="guide">
            <a:extLst>
              <a:ext uri="{FF2B5EF4-FFF2-40B4-BE49-F238E27FC236}">
                <a16:creationId xmlns:a16="http://schemas.microsoft.com/office/drawing/2014/main" id="{40370D4F-2BAC-43F2-AA30-7F4D6D8D9773}"/>
              </a:ext>
            </a:extLst>
          </p:cNvPr>
          <p:cNvGrpSpPr/>
          <p:nvPr/>
        </p:nvGrpSpPr>
        <p:grpSpPr>
          <a:xfrm>
            <a:off x="1587771" y="7347252"/>
            <a:ext cx="9016457" cy="1494365"/>
            <a:chOff x="1542902" y="4187299"/>
            <a:chExt cx="9016457" cy="149436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F565DF6-1D48-4F95-91A8-7D40899B46A9}"/>
                </a:ext>
              </a:extLst>
            </p:cNvPr>
            <p:cNvSpPr/>
            <p:nvPr/>
          </p:nvSpPr>
          <p:spPr>
            <a:xfrm>
              <a:off x="1542902" y="4187299"/>
              <a:ext cx="9016457" cy="1282398"/>
            </a:xfrm>
            <a:prstGeom prst="roundRect">
              <a:avLst>
                <a:gd name="adj" fmla="val 1528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E67D34-1B49-43E4-9B8F-CE862176E0CE}"/>
                </a:ext>
              </a:extLst>
            </p:cNvPr>
            <p:cNvSpPr/>
            <p:nvPr/>
          </p:nvSpPr>
          <p:spPr>
            <a:xfrm>
              <a:off x="2311563" y="4358225"/>
              <a:ext cx="630179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3822" indent="-313822">
                <a:buFont typeface="Arial" charset="0"/>
                <a:buChar char="•"/>
              </a:pP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วิเคราะห์ขั้นตอนการทำงานตามกระบวนการทำงาน (</a:t>
              </a:r>
              <a:r>
                <a:rPr lang="th-TH" sz="20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มฐ</a:t>
              </a: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 ง ๑.๑ ม.๑/๑)</a:t>
              </a:r>
            </a:p>
            <a:p>
              <a:pPr marL="313822" indent="-313822">
                <a:buFont typeface="Arial" charset="0"/>
                <a:buChar char="•"/>
              </a:pP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ใช้กระบวนการกลุ่มในการทำงานด้วยความเสียสละ (</a:t>
              </a:r>
              <a:r>
                <a:rPr lang="th-TH" sz="20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มฐ</a:t>
              </a: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 ง ๑.๑ ม.๑/๒)</a:t>
              </a:r>
            </a:p>
            <a:p>
              <a:pPr marL="313822" indent="-313822">
                <a:buFont typeface="Arial" charset="0"/>
                <a:buChar char="•"/>
              </a:pP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ตัดสินใจแก้ปัญหาการทำงานอย่างมีเหตุผล (</a:t>
              </a:r>
              <a:r>
                <a:rPr lang="th-TH" sz="20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มฐ</a:t>
              </a:r>
              <a:r>
                <a:rPr lang="th-TH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 ง ๑.๑ ม.๑/๓)</a:t>
              </a:r>
            </a:p>
            <a:p>
              <a:pPr marL="313822" indent="-313822">
                <a:buFont typeface="Arial" charset="0"/>
                <a:buChar char="•"/>
              </a:pPr>
              <a:endPara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9" name="close">
            <a:extLst>
              <a:ext uri="{FF2B5EF4-FFF2-40B4-BE49-F238E27FC236}">
                <a16:creationId xmlns:a16="http://schemas.microsoft.com/office/drawing/2014/main" id="{4EF8D253-A7EA-4691-B5F6-984CA9CF99C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057" y="7203402"/>
            <a:ext cx="556740" cy="5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8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56181 L -6.25E-7 0.2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46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56041 L 0 0.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2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-0.56041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0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6.25E-7 -0.5618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10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344AAA-93B9-40E4-AD3D-AA281710F0C7}"/>
              </a:ext>
            </a:extLst>
          </p:cNvPr>
          <p:cNvGrpSpPr/>
          <p:nvPr/>
        </p:nvGrpSpPr>
        <p:grpSpPr>
          <a:xfrm>
            <a:off x="236572" y="1674389"/>
            <a:ext cx="3901068" cy="1478721"/>
            <a:chOff x="236572" y="1674389"/>
            <a:chExt cx="3901068" cy="147872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2A54B2D-5818-4809-8A90-34EC04569E45}"/>
                </a:ext>
              </a:extLst>
            </p:cNvPr>
            <p:cNvSpPr/>
            <p:nvPr/>
          </p:nvSpPr>
          <p:spPr>
            <a:xfrm>
              <a:off x="381100" y="1868488"/>
              <a:ext cx="3756540" cy="128462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33">
              <a:extLst>
                <a:ext uri="{FF2B5EF4-FFF2-40B4-BE49-F238E27FC236}">
                  <a16:creationId xmlns:a16="http://schemas.microsoft.com/office/drawing/2014/main" id="{2586433F-BFBB-46D2-A193-629CEF719A69}"/>
                </a:ext>
              </a:extLst>
            </p:cNvPr>
            <p:cNvSpPr txBox="1"/>
            <p:nvPr/>
          </p:nvSpPr>
          <p:spPr>
            <a:xfrm>
              <a:off x="1986162" y="1968750"/>
              <a:ext cx="2006950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มีสีชมพูสด ละเอียดแน่น ไม่มีกลิ่นเหม็นเน่า </a:t>
              </a:r>
            </a:p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เมื่อใช้นิ้วกดไม่มีรอยบุ๋ม</a:t>
              </a: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F9735A44-DD5B-4CE7-AF2E-2C38F00322FE}"/>
                </a:ext>
              </a:extLst>
            </p:cNvPr>
            <p:cNvSpPr/>
            <p:nvPr/>
          </p:nvSpPr>
          <p:spPr>
            <a:xfrm>
              <a:off x="532744" y="2128472"/>
              <a:ext cx="1357502" cy="830540"/>
            </a:xfrm>
            <a:custGeom>
              <a:avLst/>
              <a:gdLst/>
              <a:ahLst/>
              <a:cxnLst/>
              <a:rect l="l" t="t" r="r" b="b"/>
              <a:pathLst>
                <a:path w="2335494" h="1274848">
                  <a:moveTo>
                    <a:pt x="0" y="0"/>
                  </a:moveTo>
                  <a:lnTo>
                    <a:pt x="2335493" y="0"/>
                  </a:lnTo>
                  <a:lnTo>
                    <a:pt x="2335493" y="1274848"/>
                  </a:lnTo>
                  <a:lnTo>
                    <a:pt x="0" y="1274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75D9CC89-A8C6-4588-9BDE-177B39254F49}"/>
                </a:ext>
              </a:extLst>
            </p:cNvPr>
            <p:cNvSpPr txBox="1"/>
            <p:nvPr/>
          </p:nvSpPr>
          <p:spPr>
            <a:xfrm>
              <a:off x="236572" y="1674389"/>
              <a:ext cx="1223808" cy="41146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/>
                </a:rPr>
                <a:t>เนื้อหมู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4EB6B32-C396-4809-BC07-4AF4A9CF0A08}"/>
              </a:ext>
            </a:extLst>
          </p:cNvPr>
          <p:cNvGrpSpPr/>
          <p:nvPr/>
        </p:nvGrpSpPr>
        <p:grpSpPr>
          <a:xfrm>
            <a:off x="236572" y="3208866"/>
            <a:ext cx="3901068" cy="1478721"/>
            <a:chOff x="236572" y="3208866"/>
            <a:chExt cx="3901068" cy="1478721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FE3F588-7554-4C06-8B2F-D4F34831EA52}"/>
                </a:ext>
              </a:extLst>
            </p:cNvPr>
            <p:cNvSpPr/>
            <p:nvPr/>
          </p:nvSpPr>
          <p:spPr>
            <a:xfrm>
              <a:off x="381100" y="3402965"/>
              <a:ext cx="3756540" cy="128462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33">
              <a:extLst>
                <a:ext uri="{FF2B5EF4-FFF2-40B4-BE49-F238E27FC236}">
                  <a16:creationId xmlns:a16="http://schemas.microsoft.com/office/drawing/2014/main" id="{5EE49445-BB5A-47F0-BF2D-E7EBC403D51F}"/>
                </a:ext>
              </a:extLst>
            </p:cNvPr>
            <p:cNvSpPr txBox="1"/>
            <p:nvPr/>
          </p:nvSpPr>
          <p:spPr>
            <a:xfrm>
              <a:off x="1986162" y="3513463"/>
              <a:ext cx="2006950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มีสีแดงสด ไม่ดำคล้ำ </a:t>
              </a:r>
            </a:p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ไม่มีเม็ดสีขาวใส เมื่อใช้นิ้วกดไม่มีรอยบุ๋ม</a:t>
              </a:r>
            </a:p>
          </p:txBody>
        </p:sp>
        <p:sp>
          <p:nvSpPr>
            <p:cNvPr id="47" name="TextBox 33">
              <a:extLst>
                <a:ext uri="{FF2B5EF4-FFF2-40B4-BE49-F238E27FC236}">
                  <a16:creationId xmlns:a16="http://schemas.microsoft.com/office/drawing/2014/main" id="{BDCB0E71-F273-4F3D-8CFC-35B1D14BC857}"/>
                </a:ext>
              </a:extLst>
            </p:cNvPr>
            <p:cNvSpPr txBox="1"/>
            <p:nvPr/>
          </p:nvSpPr>
          <p:spPr>
            <a:xfrm>
              <a:off x="236572" y="3208866"/>
              <a:ext cx="1223808" cy="41146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/>
                </a:rPr>
                <a:t>เนื้อวัว</a:t>
              </a:r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D8825CD3-8075-494C-9724-13B7A73FFD0F}"/>
                </a:ext>
              </a:extLst>
            </p:cNvPr>
            <p:cNvSpPr/>
            <p:nvPr/>
          </p:nvSpPr>
          <p:spPr>
            <a:xfrm>
              <a:off x="617639" y="3723907"/>
              <a:ext cx="1207390" cy="708941"/>
            </a:xfrm>
            <a:custGeom>
              <a:avLst/>
              <a:gdLst/>
              <a:ahLst/>
              <a:cxnLst/>
              <a:rect l="l" t="t" r="r" b="b"/>
              <a:pathLst>
                <a:path w="2024762" h="1188876">
                  <a:moveTo>
                    <a:pt x="0" y="0"/>
                  </a:moveTo>
                  <a:lnTo>
                    <a:pt x="2024762" y="0"/>
                  </a:lnTo>
                  <a:lnTo>
                    <a:pt x="2024762" y="1188875"/>
                  </a:lnTo>
                  <a:lnTo>
                    <a:pt x="0" y="1188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A47BE1D-4609-4E34-A15E-569920948B5C}"/>
              </a:ext>
            </a:extLst>
          </p:cNvPr>
          <p:cNvGrpSpPr/>
          <p:nvPr/>
        </p:nvGrpSpPr>
        <p:grpSpPr>
          <a:xfrm>
            <a:off x="236572" y="4743343"/>
            <a:ext cx="3901068" cy="1478721"/>
            <a:chOff x="236572" y="4743343"/>
            <a:chExt cx="3901068" cy="1478721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7F3E44E8-B2BB-432F-9B16-2214AF4E45C5}"/>
                </a:ext>
              </a:extLst>
            </p:cNvPr>
            <p:cNvSpPr/>
            <p:nvPr/>
          </p:nvSpPr>
          <p:spPr>
            <a:xfrm>
              <a:off x="381100" y="4937442"/>
              <a:ext cx="3756540" cy="128462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33">
              <a:extLst>
                <a:ext uri="{FF2B5EF4-FFF2-40B4-BE49-F238E27FC236}">
                  <a16:creationId xmlns:a16="http://schemas.microsoft.com/office/drawing/2014/main" id="{531ACD51-06DD-44E2-8B56-221104B8DE45}"/>
                </a:ext>
              </a:extLst>
            </p:cNvPr>
            <p:cNvSpPr txBox="1"/>
            <p:nvPr/>
          </p:nvSpPr>
          <p:spPr>
            <a:xfrm>
              <a:off x="1890246" y="5207856"/>
              <a:ext cx="2006950" cy="743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เนื้อแน่น ไม่มีกลิ่นเหม็น ไม่มีสีคล้ำ</a:t>
              </a:r>
            </a:p>
          </p:txBody>
        </p: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352891B9-6752-4DA6-9BA3-F063FA8E2020}"/>
                </a:ext>
              </a:extLst>
            </p:cNvPr>
            <p:cNvSpPr txBox="1"/>
            <p:nvPr/>
          </p:nvSpPr>
          <p:spPr>
            <a:xfrm>
              <a:off x="236572" y="4743343"/>
              <a:ext cx="1223808" cy="411461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/>
                </a:rPr>
                <a:t>เป็ดไก่</a:t>
              </a:r>
            </a:p>
          </p:txBody>
        </p:sp>
        <p:sp>
          <p:nvSpPr>
            <p:cNvPr id="53" name="Freeform 23">
              <a:extLst>
                <a:ext uri="{FF2B5EF4-FFF2-40B4-BE49-F238E27FC236}">
                  <a16:creationId xmlns:a16="http://schemas.microsoft.com/office/drawing/2014/main" id="{F5168DB7-E021-4059-B486-326CA0B00DA8}"/>
                </a:ext>
              </a:extLst>
            </p:cNvPr>
            <p:cNvSpPr/>
            <p:nvPr/>
          </p:nvSpPr>
          <p:spPr>
            <a:xfrm>
              <a:off x="532744" y="5154804"/>
              <a:ext cx="1175631" cy="1019436"/>
            </a:xfrm>
            <a:custGeom>
              <a:avLst/>
              <a:gdLst/>
              <a:ahLst/>
              <a:cxnLst/>
              <a:rect l="l" t="t" r="r" b="b"/>
              <a:pathLst>
                <a:path w="1932224" h="1675507">
                  <a:moveTo>
                    <a:pt x="0" y="0"/>
                  </a:moveTo>
                  <a:lnTo>
                    <a:pt x="1932224" y="0"/>
                  </a:lnTo>
                  <a:lnTo>
                    <a:pt x="1932224" y="1675507"/>
                  </a:lnTo>
                  <a:lnTo>
                    <a:pt x="0" y="1675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9A456A6-18CD-4D5A-9E0C-658C451C4385}"/>
              </a:ext>
            </a:extLst>
          </p:cNvPr>
          <p:cNvGrpSpPr/>
          <p:nvPr/>
        </p:nvGrpSpPr>
        <p:grpSpPr>
          <a:xfrm>
            <a:off x="4210806" y="1674389"/>
            <a:ext cx="3877031" cy="1478721"/>
            <a:chOff x="4210806" y="1674389"/>
            <a:chExt cx="3877031" cy="1478721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C6945E5-94B4-4B6C-ACF9-050B45CC15D9}"/>
                </a:ext>
              </a:extLst>
            </p:cNvPr>
            <p:cNvSpPr/>
            <p:nvPr/>
          </p:nvSpPr>
          <p:spPr>
            <a:xfrm>
              <a:off x="4355334" y="1868488"/>
              <a:ext cx="3732503" cy="128462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33">
              <a:extLst>
                <a:ext uri="{FF2B5EF4-FFF2-40B4-BE49-F238E27FC236}">
                  <a16:creationId xmlns:a16="http://schemas.microsoft.com/office/drawing/2014/main" id="{D577852D-24E7-495F-8D31-3BC69CB3AF88}"/>
                </a:ext>
              </a:extLst>
            </p:cNvPr>
            <p:cNvSpPr txBox="1"/>
            <p:nvPr/>
          </p:nvSpPr>
          <p:spPr>
            <a:xfrm>
              <a:off x="5776528" y="2110022"/>
              <a:ext cx="2159603" cy="743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ฝาปิดสนิท ไม่มีกลิ่นเหม็น แกะเปลือกออกจะมีสีแดงสด</a:t>
              </a:r>
            </a:p>
          </p:txBody>
        </p:sp>
        <p:sp>
          <p:nvSpPr>
            <p:cNvPr id="57" name="TextBox 33">
              <a:extLst>
                <a:ext uri="{FF2B5EF4-FFF2-40B4-BE49-F238E27FC236}">
                  <a16:creationId xmlns:a16="http://schemas.microsoft.com/office/drawing/2014/main" id="{FEDBC45E-3C57-4CD6-9C64-D2F544F7266E}"/>
                </a:ext>
              </a:extLst>
            </p:cNvPr>
            <p:cNvSpPr txBox="1"/>
            <p:nvPr/>
          </p:nvSpPr>
          <p:spPr>
            <a:xfrm>
              <a:off x="4210806" y="1674389"/>
              <a:ext cx="1223808" cy="41146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/>
                </a:rPr>
                <a:t>หอย</a:t>
              </a:r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0D34C8BF-14F8-4FFE-AEED-AA6714F133C0}"/>
                </a:ext>
              </a:extLst>
            </p:cNvPr>
            <p:cNvSpPr/>
            <p:nvPr/>
          </p:nvSpPr>
          <p:spPr>
            <a:xfrm>
              <a:off x="4512111" y="2085849"/>
              <a:ext cx="1264417" cy="938799"/>
            </a:xfrm>
            <a:custGeom>
              <a:avLst/>
              <a:gdLst/>
              <a:ahLst/>
              <a:cxnLst/>
              <a:rect l="l" t="t" r="r" b="b"/>
              <a:pathLst>
                <a:path w="1896625" h="1408198">
                  <a:moveTo>
                    <a:pt x="0" y="0"/>
                  </a:moveTo>
                  <a:lnTo>
                    <a:pt x="1896625" y="0"/>
                  </a:lnTo>
                  <a:lnTo>
                    <a:pt x="1896625" y="1408198"/>
                  </a:lnTo>
                  <a:lnTo>
                    <a:pt x="0" y="140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55433B0-5692-4C31-9FA9-DB34FA851247}"/>
              </a:ext>
            </a:extLst>
          </p:cNvPr>
          <p:cNvGrpSpPr/>
          <p:nvPr/>
        </p:nvGrpSpPr>
        <p:grpSpPr>
          <a:xfrm>
            <a:off x="4210806" y="3208866"/>
            <a:ext cx="3877031" cy="1478721"/>
            <a:chOff x="4210806" y="3208866"/>
            <a:chExt cx="3877031" cy="147872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B3F77609-1FAC-4211-80DE-B0F690231997}"/>
                </a:ext>
              </a:extLst>
            </p:cNvPr>
            <p:cNvSpPr/>
            <p:nvPr/>
          </p:nvSpPr>
          <p:spPr>
            <a:xfrm>
              <a:off x="4355334" y="3402965"/>
              <a:ext cx="3732503" cy="128462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33">
              <a:extLst>
                <a:ext uri="{FF2B5EF4-FFF2-40B4-BE49-F238E27FC236}">
                  <a16:creationId xmlns:a16="http://schemas.microsoft.com/office/drawing/2014/main" id="{85F379D9-256E-4CFD-BD8B-77E5C3C85C43}"/>
                </a:ext>
              </a:extLst>
            </p:cNvPr>
            <p:cNvSpPr txBox="1"/>
            <p:nvPr/>
          </p:nvSpPr>
          <p:spPr>
            <a:xfrm>
              <a:off x="5918949" y="3717828"/>
              <a:ext cx="2006950" cy="743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หัวติดกับตัวแน่น </a:t>
              </a:r>
            </a:p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เปลือกใส ตัวกุ้งแข็ง ไม่นิ่ม</a:t>
              </a:r>
            </a:p>
          </p:txBody>
        </p:sp>
        <p:sp>
          <p:nvSpPr>
            <p:cNvPr id="61" name="TextBox 33">
              <a:extLst>
                <a:ext uri="{FF2B5EF4-FFF2-40B4-BE49-F238E27FC236}">
                  <a16:creationId xmlns:a16="http://schemas.microsoft.com/office/drawing/2014/main" id="{F93382AC-FDA3-4126-BECD-32F4CA6F0D15}"/>
                </a:ext>
              </a:extLst>
            </p:cNvPr>
            <p:cNvSpPr txBox="1"/>
            <p:nvPr/>
          </p:nvSpPr>
          <p:spPr>
            <a:xfrm>
              <a:off x="4210806" y="3208866"/>
              <a:ext cx="1223808" cy="41146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</p:spPr>
          <p:txBody>
            <a:bodyPr wrap="square" lIns="0" tIns="36000" rIns="0" bIns="0" rtlCol="0" anchor="ctr" anchorCtr="0">
              <a:no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/>
                </a:rPr>
                <a:t>กุ้ง</a:t>
              </a:r>
            </a:p>
          </p:txBody>
        </p:sp>
        <p:sp>
          <p:nvSpPr>
            <p:cNvPr id="63" name="Freeform 36">
              <a:extLst>
                <a:ext uri="{FF2B5EF4-FFF2-40B4-BE49-F238E27FC236}">
                  <a16:creationId xmlns:a16="http://schemas.microsoft.com/office/drawing/2014/main" id="{13CA933A-9B3D-4613-9D86-A92DB9FA81C5}"/>
                </a:ext>
              </a:extLst>
            </p:cNvPr>
            <p:cNvSpPr/>
            <p:nvPr/>
          </p:nvSpPr>
          <p:spPr>
            <a:xfrm>
              <a:off x="4438157" y="3676082"/>
              <a:ext cx="1408528" cy="893282"/>
            </a:xfrm>
            <a:custGeom>
              <a:avLst/>
              <a:gdLst/>
              <a:ahLst/>
              <a:cxnLst/>
              <a:rect l="l" t="t" r="r" b="b"/>
              <a:pathLst>
                <a:path w="2112792" h="1339923">
                  <a:moveTo>
                    <a:pt x="0" y="0"/>
                  </a:moveTo>
                  <a:lnTo>
                    <a:pt x="2112792" y="0"/>
                  </a:lnTo>
                  <a:lnTo>
                    <a:pt x="2112792" y="1339923"/>
                  </a:lnTo>
                  <a:lnTo>
                    <a:pt x="0" y="1339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52BB9F8-6480-4781-8FA3-D7D1AD06B708}"/>
              </a:ext>
            </a:extLst>
          </p:cNvPr>
          <p:cNvGrpSpPr/>
          <p:nvPr/>
        </p:nvGrpSpPr>
        <p:grpSpPr>
          <a:xfrm>
            <a:off x="8161003" y="2207658"/>
            <a:ext cx="3877031" cy="1795473"/>
            <a:chOff x="8161003" y="2207658"/>
            <a:chExt cx="3877031" cy="179547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229FBEE4-BB6F-4874-88F2-625764103EBE}"/>
                </a:ext>
              </a:extLst>
            </p:cNvPr>
            <p:cNvSpPr/>
            <p:nvPr/>
          </p:nvSpPr>
          <p:spPr>
            <a:xfrm>
              <a:off x="8305531" y="2401756"/>
              <a:ext cx="3732503" cy="160137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33">
              <a:extLst>
                <a:ext uri="{FF2B5EF4-FFF2-40B4-BE49-F238E27FC236}">
                  <a16:creationId xmlns:a16="http://schemas.microsoft.com/office/drawing/2014/main" id="{AE48B0B9-3D01-4DBE-9DBB-6EB726540A43}"/>
                </a:ext>
              </a:extLst>
            </p:cNvPr>
            <p:cNvSpPr txBox="1"/>
            <p:nvPr/>
          </p:nvSpPr>
          <p:spPr>
            <a:xfrm>
              <a:off x="9403054" y="2481918"/>
              <a:ext cx="2603329" cy="14875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ปูทะเลและปูเนื้อ อกแข็งกดไม่ลง </a:t>
              </a:r>
            </a:p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ส่วนปูไข่เมื่อดีดกระดองด้านหลัง จะมีเสียงโปร่ง </a:t>
              </a:r>
            </a:p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ก้ามปูไม่หลุดออกจากตัว</a:t>
              </a:r>
            </a:p>
          </p:txBody>
        </p:sp>
        <p:sp>
          <p:nvSpPr>
            <p:cNvPr id="66" name="TextBox 33">
              <a:extLst>
                <a:ext uri="{FF2B5EF4-FFF2-40B4-BE49-F238E27FC236}">
                  <a16:creationId xmlns:a16="http://schemas.microsoft.com/office/drawing/2014/main" id="{E6C2710C-7940-450C-94CD-E86F8ECB08C2}"/>
                </a:ext>
              </a:extLst>
            </p:cNvPr>
            <p:cNvSpPr txBox="1"/>
            <p:nvPr/>
          </p:nvSpPr>
          <p:spPr>
            <a:xfrm>
              <a:off x="8161003" y="2207658"/>
              <a:ext cx="1223808" cy="41146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</p:spPr>
          <p:txBody>
            <a:bodyPr wrap="square" lIns="0" tIns="36000" rIns="0" bIns="0" rtlCol="0" anchor="ctr" anchorCtr="0">
              <a:no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/>
                </a:rPr>
                <a:t>ปู</a:t>
              </a:r>
            </a:p>
          </p:txBody>
        </p: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C3C3639B-EFCB-4293-B6F2-3BED2459CEFF}"/>
                </a:ext>
              </a:extLst>
            </p:cNvPr>
            <p:cNvSpPr/>
            <p:nvPr/>
          </p:nvSpPr>
          <p:spPr>
            <a:xfrm>
              <a:off x="8388354" y="2813216"/>
              <a:ext cx="1154450" cy="736821"/>
            </a:xfrm>
            <a:custGeom>
              <a:avLst/>
              <a:gdLst/>
              <a:ahLst/>
              <a:cxnLst/>
              <a:rect l="l" t="t" r="r" b="b"/>
              <a:pathLst>
                <a:path w="2545773" h="1624825">
                  <a:moveTo>
                    <a:pt x="0" y="0"/>
                  </a:moveTo>
                  <a:lnTo>
                    <a:pt x="2545773" y="0"/>
                  </a:lnTo>
                  <a:lnTo>
                    <a:pt x="2545773" y="1624825"/>
                  </a:lnTo>
                  <a:lnTo>
                    <a:pt x="0" y="1624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C485BC-C910-4DB8-B868-4502F743D4D6}"/>
              </a:ext>
            </a:extLst>
          </p:cNvPr>
          <p:cNvGrpSpPr/>
          <p:nvPr/>
        </p:nvGrpSpPr>
        <p:grpSpPr>
          <a:xfrm>
            <a:off x="4206555" y="4743343"/>
            <a:ext cx="3877031" cy="1478721"/>
            <a:chOff x="4206555" y="4743343"/>
            <a:chExt cx="3877031" cy="1478721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A9C62C79-FC20-43D6-B894-F10BE7538171}"/>
                </a:ext>
              </a:extLst>
            </p:cNvPr>
            <p:cNvSpPr/>
            <p:nvPr/>
          </p:nvSpPr>
          <p:spPr>
            <a:xfrm>
              <a:off x="4351083" y="4937442"/>
              <a:ext cx="3732503" cy="128462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33">
              <a:extLst>
                <a:ext uri="{FF2B5EF4-FFF2-40B4-BE49-F238E27FC236}">
                  <a16:creationId xmlns:a16="http://schemas.microsoft.com/office/drawing/2014/main" id="{76C938C5-AB29-46CE-8CDB-E3A021B6D63C}"/>
                </a:ext>
              </a:extLst>
            </p:cNvPr>
            <p:cNvSpPr txBox="1"/>
            <p:nvPr/>
          </p:nvSpPr>
          <p:spPr>
            <a:xfrm>
              <a:off x="5914698" y="5037704"/>
              <a:ext cx="2006950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เหงือกมีสีแดงสด </a:t>
              </a:r>
            </a:p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ท้องไม่แตก เกล็ดแน่น </a:t>
              </a:r>
            </a:p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ไม่หลุดออกจากตัว ตาใส</a:t>
              </a:r>
            </a:p>
          </p:txBody>
        </p:sp>
        <p:sp>
          <p:nvSpPr>
            <p:cNvPr id="72" name="TextBox 33">
              <a:extLst>
                <a:ext uri="{FF2B5EF4-FFF2-40B4-BE49-F238E27FC236}">
                  <a16:creationId xmlns:a16="http://schemas.microsoft.com/office/drawing/2014/main" id="{6139C899-DDA0-4243-A09E-5DC151F9533C}"/>
                </a:ext>
              </a:extLst>
            </p:cNvPr>
            <p:cNvSpPr txBox="1"/>
            <p:nvPr/>
          </p:nvSpPr>
          <p:spPr>
            <a:xfrm>
              <a:off x="4206555" y="4743343"/>
              <a:ext cx="1223808" cy="41146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</p:spPr>
          <p:txBody>
            <a:bodyPr wrap="square" lIns="0" tIns="36000" rIns="0" bIns="0" rtlCol="0" anchor="ctr" anchorCtr="0">
              <a:no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/>
                </a:rPr>
                <a:t>ปลา</a:t>
              </a:r>
            </a:p>
          </p:txBody>
        </p:sp>
        <p:sp>
          <p:nvSpPr>
            <p:cNvPr id="74" name="Freeform 35">
              <a:extLst>
                <a:ext uri="{FF2B5EF4-FFF2-40B4-BE49-F238E27FC236}">
                  <a16:creationId xmlns:a16="http://schemas.microsoft.com/office/drawing/2014/main" id="{440C6496-9BEB-4648-9D41-5B74122C9469}"/>
                </a:ext>
              </a:extLst>
            </p:cNvPr>
            <p:cNvSpPr/>
            <p:nvPr/>
          </p:nvSpPr>
          <p:spPr>
            <a:xfrm>
              <a:off x="4517076" y="5295143"/>
              <a:ext cx="1397622" cy="686297"/>
            </a:xfrm>
            <a:custGeom>
              <a:avLst/>
              <a:gdLst/>
              <a:ahLst/>
              <a:cxnLst/>
              <a:rect l="l" t="t" r="r" b="b"/>
              <a:pathLst>
                <a:path w="3004405" h="1475301">
                  <a:moveTo>
                    <a:pt x="0" y="0"/>
                  </a:moveTo>
                  <a:lnTo>
                    <a:pt x="3004405" y="0"/>
                  </a:lnTo>
                  <a:lnTo>
                    <a:pt x="3004405" y="1475301"/>
                  </a:lnTo>
                  <a:lnTo>
                    <a:pt x="0" y="1475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B6E4FE-2DEA-44E5-8D29-C6A0C44C3393}"/>
              </a:ext>
            </a:extLst>
          </p:cNvPr>
          <p:cNvGrpSpPr/>
          <p:nvPr/>
        </p:nvGrpSpPr>
        <p:grpSpPr>
          <a:xfrm>
            <a:off x="8162023" y="4162480"/>
            <a:ext cx="3877031" cy="1852563"/>
            <a:chOff x="8162023" y="4162480"/>
            <a:chExt cx="3877031" cy="1852563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F04F6955-C1E4-4E9D-A519-386593344515}"/>
                </a:ext>
              </a:extLst>
            </p:cNvPr>
            <p:cNvSpPr/>
            <p:nvPr/>
          </p:nvSpPr>
          <p:spPr>
            <a:xfrm>
              <a:off x="8306551" y="4356578"/>
              <a:ext cx="3732503" cy="165846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33">
              <a:extLst>
                <a:ext uri="{FF2B5EF4-FFF2-40B4-BE49-F238E27FC236}">
                  <a16:creationId xmlns:a16="http://schemas.microsoft.com/office/drawing/2014/main" id="{60621A22-87F1-44A1-9591-6C9CE9CD5A9C}"/>
                </a:ext>
              </a:extLst>
            </p:cNvPr>
            <p:cNvSpPr txBox="1"/>
            <p:nvPr/>
          </p:nvSpPr>
          <p:spPr>
            <a:xfrm>
              <a:off x="9870166" y="4456841"/>
              <a:ext cx="2006950" cy="14875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เปลือกไข่สะอาด ไม่มีรอยแตกร้าว เมื่อส่องกับไฟ ภายในไข่จะไม่มีจุดสีดำหรือฟองอากาศ</a:t>
              </a:r>
            </a:p>
          </p:txBody>
        </p:sp>
        <p:sp>
          <p:nvSpPr>
            <p:cNvPr id="77" name="TextBox 33">
              <a:extLst>
                <a:ext uri="{FF2B5EF4-FFF2-40B4-BE49-F238E27FC236}">
                  <a16:creationId xmlns:a16="http://schemas.microsoft.com/office/drawing/2014/main" id="{427F7B34-C762-4FED-BC3D-AEBAC828DFF4}"/>
                </a:ext>
              </a:extLst>
            </p:cNvPr>
            <p:cNvSpPr txBox="1"/>
            <p:nvPr/>
          </p:nvSpPr>
          <p:spPr>
            <a:xfrm>
              <a:off x="8162023" y="4162480"/>
              <a:ext cx="1223808" cy="41146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</p:spPr>
          <p:txBody>
            <a:bodyPr wrap="square" lIns="0" tIns="72000" rIns="0" bIns="0" rtlCol="0" anchor="ctr" anchorCtr="0">
              <a:no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/>
                </a:rPr>
                <a:t>ไข่</a:t>
              </a:r>
            </a:p>
          </p:txBody>
        </p:sp>
        <p:sp>
          <p:nvSpPr>
            <p:cNvPr id="79" name="Freeform 46">
              <a:extLst>
                <a:ext uri="{FF2B5EF4-FFF2-40B4-BE49-F238E27FC236}">
                  <a16:creationId xmlns:a16="http://schemas.microsoft.com/office/drawing/2014/main" id="{ABFF5AD3-AFC2-4719-93C0-534E20F9DCA5}"/>
                </a:ext>
              </a:extLst>
            </p:cNvPr>
            <p:cNvSpPr/>
            <p:nvPr/>
          </p:nvSpPr>
          <p:spPr>
            <a:xfrm>
              <a:off x="8558857" y="4739933"/>
              <a:ext cx="1238075" cy="783045"/>
            </a:xfrm>
            <a:custGeom>
              <a:avLst/>
              <a:gdLst/>
              <a:ahLst/>
              <a:cxnLst/>
              <a:rect l="l" t="t" r="r" b="b"/>
              <a:pathLst>
                <a:path w="1559455" h="986308">
                  <a:moveTo>
                    <a:pt x="0" y="0"/>
                  </a:moveTo>
                  <a:lnTo>
                    <a:pt x="1559455" y="0"/>
                  </a:lnTo>
                  <a:lnTo>
                    <a:pt x="1559455" y="986308"/>
                  </a:lnTo>
                  <a:lnTo>
                    <a:pt x="0" y="98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EEDCF1A-88D1-4959-96E6-B1F13BC05489}"/>
              </a:ext>
            </a:extLst>
          </p:cNvPr>
          <p:cNvSpPr/>
          <p:nvPr/>
        </p:nvSpPr>
        <p:spPr>
          <a:xfrm>
            <a:off x="331780" y="893325"/>
            <a:ext cx="3510504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การเลือกซื้ออาหารสด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407F3F2-90FD-4983-9146-5D52383D1347}"/>
              </a:ext>
            </a:extLst>
          </p:cNvPr>
          <p:cNvGrpSpPr/>
          <p:nvPr/>
        </p:nvGrpSpPr>
        <p:grpSpPr>
          <a:xfrm>
            <a:off x="4978489" y="903018"/>
            <a:ext cx="2235022" cy="545405"/>
            <a:chOff x="4194629" y="1867599"/>
            <a:chExt cx="3802742" cy="545405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32A69DBC-266B-484A-9E0B-E3A42104175E}"/>
                </a:ext>
              </a:extLst>
            </p:cNvPr>
            <p:cNvSpPr/>
            <p:nvPr/>
          </p:nvSpPr>
          <p:spPr>
            <a:xfrm>
              <a:off x="4194629" y="1867599"/>
              <a:ext cx="3802742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2">
                  <a:lumMod val="75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5947CF5-F8AD-4837-8BA7-998E5E7BC5D9}"/>
                </a:ext>
              </a:extLst>
            </p:cNvPr>
            <p:cNvSpPr/>
            <p:nvPr/>
          </p:nvSpPr>
          <p:spPr>
            <a:xfrm>
              <a:off x="5261140" y="1884654"/>
              <a:ext cx="1669717" cy="5283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28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เนื้อสัตว์</a:t>
              </a:r>
              <a:endParaRPr lang="en-US" sz="2800" b="1" dirty="0">
                <a:solidFill>
                  <a:schemeClr val="accent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62" name="Picture 61">
            <a:hlinkClick r:id="rId15" action="ppaction://hlinksldjump"/>
            <a:extLst>
              <a:ext uri="{FF2B5EF4-FFF2-40B4-BE49-F238E27FC236}">
                <a16:creationId xmlns:a16="http://schemas.microsoft.com/office/drawing/2014/main" id="{807DC92E-2091-4C06-8786-F09F15D3E9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6" y="6266789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2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5C1CDE4-D5F4-40DC-AE08-0BBB23116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553" y="2657970"/>
            <a:ext cx="12226292" cy="4223154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EEDCF1A-88D1-4959-96E6-B1F13BC05489}"/>
              </a:ext>
            </a:extLst>
          </p:cNvPr>
          <p:cNvSpPr/>
          <p:nvPr/>
        </p:nvSpPr>
        <p:spPr>
          <a:xfrm>
            <a:off x="3467076" y="979800"/>
            <a:ext cx="5257848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การเลือกซื้ออาหารแห้งและอาหารกระป๋อง</a:t>
            </a:r>
          </a:p>
        </p:txBody>
      </p:sp>
      <p:pic>
        <p:nvPicPr>
          <p:cNvPr id="19" name="ไฮไลท์กระเทียม">
            <a:extLst>
              <a:ext uri="{FF2B5EF4-FFF2-40B4-BE49-F238E27FC236}">
                <a16:creationId xmlns:a16="http://schemas.microsoft.com/office/drawing/2014/main" id="{CC25C360-B24E-488A-91CE-8077094E6B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18491" y="4985248"/>
            <a:ext cx="1307203" cy="725558"/>
          </a:xfrm>
          <a:prstGeom prst="rect">
            <a:avLst/>
          </a:prstGeom>
        </p:spPr>
      </p:pic>
      <p:sp>
        <p:nvSpPr>
          <p:cNvPr id="67" name="กระเทียม">
            <a:extLst>
              <a:ext uri="{FF2B5EF4-FFF2-40B4-BE49-F238E27FC236}">
                <a16:creationId xmlns:a16="http://schemas.microsoft.com/office/drawing/2014/main" id="{1BA32852-D21E-4417-88DD-E18CF15917D8}"/>
              </a:ext>
            </a:extLst>
          </p:cNvPr>
          <p:cNvSpPr/>
          <p:nvPr/>
        </p:nvSpPr>
        <p:spPr>
          <a:xfrm>
            <a:off x="6566319" y="4967418"/>
            <a:ext cx="1240446" cy="742571"/>
          </a:xfrm>
          <a:custGeom>
            <a:avLst/>
            <a:gdLst/>
            <a:ahLst/>
            <a:cxnLst/>
            <a:rect l="l" t="t" r="r" b="b"/>
            <a:pathLst>
              <a:path w="969809" h="580559">
                <a:moveTo>
                  <a:pt x="0" y="0"/>
                </a:moveTo>
                <a:lnTo>
                  <a:pt x="969809" y="0"/>
                </a:lnTo>
                <a:lnTo>
                  <a:pt x="969809" y="580558"/>
                </a:lnTo>
                <a:lnTo>
                  <a:pt x="0" y="58055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12" name="ไฮไลท์กะปิ">
            <a:extLst>
              <a:ext uri="{FF2B5EF4-FFF2-40B4-BE49-F238E27FC236}">
                <a16:creationId xmlns:a16="http://schemas.microsoft.com/office/drawing/2014/main" id="{285820D0-05C6-4859-80E0-BDFA11B706D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8829" y="4586150"/>
            <a:ext cx="1328856" cy="1252279"/>
          </a:xfrm>
          <a:prstGeom prst="rect">
            <a:avLst/>
          </a:prstGeom>
        </p:spPr>
      </p:pic>
      <p:sp>
        <p:nvSpPr>
          <p:cNvPr id="73" name="กะปิ">
            <a:extLst>
              <a:ext uri="{FF2B5EF4-FFF2-40B4-BE49-F238E27FC236}">
                <a16:creationId xmlns:a16="http://schemas.microsoft.com/office/drawing/2014/main" id="{061FD308-44FF-4265-9CC6-36E5DE8BD5C0}"/>
              </a:ext>
            </a:extLst>
          </p:cNvPr>
          <p:cNvSpPr/>
          <p:nvPr/>
        </p:nvSpPr>
        <p:spPr>
          <a:xfrm>
            <a:off x="3817722" y="4601212"/>
            <a:ext cx="1233930" cy="1189616"/>
          </a:xfrm>
          <a:custGeom>
            <a:avLst/>
            <a:gdLst/>
            <a:ahLst/>
            <a:cxnLst/>
            <a:rect l="l" t="t" r="r" b="b"/>
            <a:pathLst>
              <a:path w="1800502" h="1735841">
                <a:moveTo>
                  <a:pt x="0" y="0"/>
                </a:moveTo>
                <a:lnTo>
                  <a:pt x="1800502" y="0"/>
                </a:lnTo>
                <a:lnTo>
                  <a:pt x="1800502" y="1735841"/>
                </a:lnTo>
                <a:lnTo>
                  <a:pt x="0" y="1735841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2" name="ไฮไลท์ข้าว">
            <a:extLst>
              <a:ext uri="{FF2B5EF4-FFF2-40B4-BE49-F238E27FC236}">
                <a16:creationId xmlns:a16="http://schemas.microsoft.com/office/drawing/2014/main" id="{11D01505-00B1-4F5B-A077-92F955D6098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238983" y="2582839"/>
            <a:ext cx="855317" cy="1148730"/>
          </a:xfrm>
          <a:prstGeom prst="rect">
            <a:avLst/>
          </a:prstGeom>
        </p:spPr>
      </p:pic>
      <p:sp>
        <p:nvSpPr>
          <p:cNvPr id="78" name="ข้าวสาร">
            <a:extLst>
              <a:ext uri="{FF2B5EF4-FFF2-40B4-BE49-F238E27FC236}">
                <a16:creationId xmlns:a16="http://schemas.microsoft.com/office/drawing/2014/main" id="{B8E0D103-8EEC-4878-9E81-5315DF8AE95F}"/>
              </a:ext>
            </a:extLst>
          </p:cNvPr>
          <p:cNvSpPr/>
          <p:nvPr/>
        </p:nvSpPr>
        <p:spPr>
          <a:xfrm>
            <a:off x="2225373" y="2530705"/>
            <a:ext cx="855317" cy="1221375"/>
          </a:xfrm>
          <a:custGeom>
            <a:avLst/>
            <a:gdLst/>
            <a:ahLst/>
            <a:cxnLst/>
            <a:rect l="l" t="t" r="r" b="b"/>
            <a:pathLst>
              <a:path w="1194278" h="1705405">
                <a:moveTo>
                  <a:pt x="0" y="0"/>
                </a:moveTo>
                <a:lnTo>
                  <a:pt x="1194279" y="0"/>
                </a:lnTo>
                <a:lnTo>
                  <a:pt x="1194279" y="1705405"/>
                </a:lnTo>
                <a:lnTo>
                  <a:pt x="0" y="1705405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23" name="ข้าวสารT">
            <a:extLst>
              <a:ext uri="{FF2B5EF4-FFF2-40B4-BE49-F238E27FC236}">
                <a16:creationId xmlns:a16="http://schemas.microsoft.com/office/drawing/2014/main" id="{14301E2B-6096-4FDE-93AE-CDC0EA3E926C}"/>
              </a:ext>
            </a:extLst>
          </p:cNvPr>
          <p:cNvGrpSpPr/>
          <p:nvPr/>
        </p:nvGrpSpPr>
        <p:grpSpPr>
          <a:xfrm>
            <a:off x="750044" y="3864695"/>
            <a:ext cx="3880478" cy="2261130"/>
            <a:chOff x="1542902" y="4187300"/>
            <a:chExt cx="3904531" cy="227514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1DB0B50-2DBE-421B-8744-03417B2FF1DB}"/>
                </a:ext>
              </a:extLst>
            </p:cNvPr>
            <p:cNvSpPr/>
            <p:nvPr/>
          </p:nvSpPr>
          <p:spPr>
            <a:xfrm>
              <a:off x="1542902" y="4187300"/>
              <a:ext cx="3904531" cy="227514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3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285A824-C389-4FA1-ADB4-376B1D77DC76}"/>
                </a:ext>
              </a:extLst>
            </p:cNvPr>
            <p:cNvSpPr/>
            <p:nvPr/>
          </p:nvSpPr>
          <p:spPr>
            <a:xfrm>
              <a:off x="1763113" y="4431142"/>
              <a:ext cx="2863165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ข้าวสาร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470035-B3AE-4E35-B790-AEBA3E9AE875}"/>
                </a:ext>
              </a:extLst>
            </p:cNvPr>
            <p:cNvSpPr/>
            <p:nvPr/>
          </p:nvSpPr>
          <p:spPr>
            <a:xfrm>
              <a:off x="1759625" y="4938803"/>
              <a:ext cx="3583642" cy="1393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เลือกที่ไม่มีตัวมอด ผิวเรียบ แห้งแข็ง ไม่มีรอยแตกหัก เก็บในที่แห้ง เรียบไม่อับชื้น ใส่ในภาชนะที่ปิดมิดชิด</a:t>
              </a:r>
            </a:p>
          </p:txBody>
        </p:sp>
      </p:grpSp>
      <p:pic>
        <p:nvPicPr>
          <p:cNvPr id="58" name="Graphic 57">
            <a:extLst>
              <a:ext uri="{FF2B5EF4-FFF2-40B4-BE49-F238E27FC236}">
                <a16:creationId xmlns:a16="http://schemas.microsoft.com/office/drawing/2014/main" id="{59B05FEA-D96E-44D6-88F4-1D123F7258A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8001927">
            <a:off x="2796672" y="3476911"/>
            <a:ext cx="293259" cy="371462"/>
          </a:xfrm>
          <a:prstGeom prst="rect">
            <a:avLst/>
          </a:prstGeom>
        </p:spPr>
      </p:pic>
      <p:pic>
        <p:nvPicPr>
          <p:cNvPr id="6" name="ไฮไลท์น้ำมัน">
            <a:extLst>
              <a:ext uri="{FF2B5EF4-FFF2-40B4-BE49-F238E27FC236}">
                <a16:creationId xmlns:a16="http://schemas.microsoft.com/office/drawing/2014/main" id="{17BC7AC5-FAA3-4137-9F49-A0700B8C10B6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375" y="2503091"/>
            <a:ext cx="416045" cy="1245649"/>
          </a:xfrm>
          <a:prstGeom prst="rect">
            <a:avLst/>
          </a:prstGeom>
        </p:spPr>
      </p:pic>
      <p:pic>
        <p:nvPicPr>
          <p:cNvPr id="27" name="closeข้าวสาร">
            <a:extLst>
              <a:ext uri="{FF2B5EF4-FFF2-40B4-BE49-F238E27FC236}">
                <a16:creationId xmlns:a16="http://schemas.microsoft.com/office/drawing/2014/main" id="{E0A86F83-2534-4865-8B4A-B16784EA66D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759" y="3588040"/>
            <a:ext cx="553311" cy="553311"/>
          </a:xfrm>
          <a:prstGeom prst="rect">
            <a:avLst/>
          </a:prstGeom>
        </p:spPr>
      </p:pic>
      <p:pic>
        <p:nvPicPr>
          <p:cNvPr id="7" name="ไฮไลท์กระป๋อง">
            <a:extLst>
              <a:ext uri="{FF2B5EF4-FFF2-40B4-BE49-F238E27FC236}">
                <a16:creationId xmlns:a16="http://schemas.microsoft.com/office/drawing/2014/main" id="{CD8DC3EF-20BC-4582-8E06-11AFD0404EAD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504339" y="3032743"/>
            <a:ext cx="1240447" cy="716103"/>
          </a:xfrm>
          <a:prstGeom prst="rect">
            <a:avLst/>
          </a:prstGeom>
        </p:spPr>
      </p:pic>
      <p:sp>
        <p:nvSpPr>
          <p:cNvPr id="81" name="กระป๋อง">
            <a:extLst>
              <a:ext uri="{FF2B5EF4-FFF2-40B4-BE49-F238E27FC236}">
                <a16:creationId xmlns:a16="http://schemas.microsoft.com/office/drawing/2014/main" id="{8D0C9C83-778F-4E07-86DB-EBC809AF19D4}"/>
              </a:ext>
            </a:extLst>
          </p:cNvPr>
          <p:cNvSpPr/>
          <p:nvPr/>
        </p:nvSpPr>
        <p:spPr>
          <a:xfrm>
            <a:off x="6504339" y="3042274"/>
            <a:ext cx="1240447" cy="684164"/>
          </a:xfrm>
          <a:custGeom>
            <a:avLst/>
            <a:gdLst/>
            <a:ahLst/>
            <a:cxnLst/>
            <a:rect l="l" t="t" r="r" b="b"/>
            <a:pathLst>
              <a:path w="1388119" h="765612">
                <a:moveTo>
                  <a:pt x="0" y="0"/>
                </a:moveTo>
                <a:lnTo>
                  <a:pt x="1388120" y="0"/>
                </a:lnTo>
                <a:lnTo>
                  <a:pt x="1388120" y="765613"/>
                </a:lnTo>
                <a:lnTo>
                  <a:pt x="0" y="765613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กระป๋องT">
            <a:extLst>
              <a:ext uri="{FF2B5EF4-FFF2-40B4-BE49-F238E27FC236}">
                <a16:creationId xmlns:a16="http://schemas.microsoft.com/office/drawing/2014/main" id="{E8294191-8E61-4CC3-AB57-676BAF9879A9}"/>
              </a:ext>
            </a:extLst>
          </p:cNvPr>
          <p:cNvGrpSpPr/>
          <p:nvPr/>
        </p:nvGrpSpPr>
        <p:grpSpPr>
          <a:xfrm>
            <a:off x="5185682" y="3869922"/>
            <a:ext cx="3880478" cy="2261130"/>
            <a:chOff x="1542902" y="4187300"/>
            <a:chExt cx="3904531" cy="227514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D76A78A-BEA7-4BE2-96F6-7AA4BD8CCDF1}"/>
                </a:ext>
              </a:extLst>
            </p:cNvPr>
            <p:cNvSpPr/>
            <p:nvPr/>
          </p:nvSpPr>
          <p:spPr>
            <a:xfrm>
              <a:off x="1542902" y="4187300"/>
              <a:ext cx="3904531" cy="227514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3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FD6DDA5-AC28-4DB9-8C79-96D4437DF90C}"/>
                </a:ext>
              </a:extLst>
            </p:cNvPr>
            <p:cNvSpPr/>
            <p:nvPr/>
          </p:nvSpPr>
          <p:spPr>
            <a:xfrm>
              <a:off x="1763113" y="4431142"/>
              <a:ext cx="2863165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อาหารกระป๋อง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E1E66B-74D2-43BF-B824-1AA3BF851C04}"/>
                </a:ext>
              </a:extLst>
            </p:cNvPr>
            <p:cNvSpPr/>
            <p:nvPr/>
          </p:nvSpPr>
          <p:spPr>
            <a:xfrm>
              <a:off x="1759625" y="4938803"/>
              <a:ext cx="3583642" cy="1393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กระป๋องไม่บุบไม่บวมหรือเป็นสนิม</a:t>
              </a:r>
            </a:p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วางไว้ในที่แห้ง ไม่อับชื้น เพราะจะทำให้กระป๋องเป็นสนิมได้</a:t>
              </a:r>
            </a:p>
          </p:txBody>
        </p:sp>
      </p:grpSp>
      <p:pic>
        <p:nvPicPr>
          <p:cNvPr id="33" name="closeกระป๋อง">
            <a:extLst>
              <a:ext uri="{FF2B5EF4-FFF2-40B4-BE49-F238E27FC236}">
                <a16:creationId xmlns:a16="http://schemas.microsoft.com/office/drawing/2014/main" id="{6F1D50B6-D244-4391-AD03-AD13BC9931D8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9280" y="3603450"/>
            <a:ext cx="553311" cy="553311"/>
          </a:xfrm>
          <a:prstGeom prst="rect">
            <a:avLst/>
          </a:prstGeom>
        </p:spPr>
      </p:pic>
      <p:grpSp>
        <p:nvGrpSpPr>
          <p:cNvPr id="13" name="น้ำมันT">
            <a:extLst>
              <a:ext uri="{FF2B5EF4-FFF2-40B4-BE49-F238E27FC236}">
                <a16:creationId xmlns:a16="http://schemas.microsoft.com/office/drawing/2014/main" id="{CF90BA23-88B8-42A7-9F67-1F8358020644}"/>
              </a:ext>
            </a:extLst>
          </p:cNvPr>
          <p:cNvGrpSpPr/>
          <p:nvPr/>
        </p:nvGrpSpPr>
        <p:grpSpPr>
          <a:xfrm>
            <a:off x="1848299" y="3854686"/>
            <a:ext cx="3880478" cy="2261130"/>
            <a:chOff x="1542902" y="4187300"/>
            <a:chExt cx="3904531" cy="227514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93A6A36-89BE-4D47-B135-CECE560C88DD}"/>
                </a:ext>
              </a:extLst>
            </p:cNvPr>
            <p:cNvSpPr/>
            <p:nvPr/>
          </p:nvSpPr>
          <p:spPr>
            <a:xfrm>
              <a:off x="1542902" y="4187300"/>
              <a:ext cx="3904531" cy="227514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3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7EE83E-3E90-4EA2-AC3D-143BFFCAE693}"/>
                </a:ext>
              </a:extLst>
            </p:cNvPr>
            <p:cNvSpPr/>
            <p:nvPr/>
          </p:nvSpPr>
          <p:spPr>
            <a:xfrm>
              <a:off x="1763113" y="4431142"/>
              <a:ext cx="2863165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น้ำมัน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D963647-CC10-49B0-877F-96DD0E5B7436}"/>
                </a:ext>
              </a:extLst>
            </p:cNvPr>
            <p:cNvSpPr/>
            <p:nvPr/>
          </p:nvSpPr>
          <p:spPr>
            <a:xfrm>
              <a:off x="1759625" y="4938803"/>
              <a:ext cx="3583642" cy="1393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เลือกที่ใสสะอาด ก้นขวดไม่มีตะกอน</a:t>
              </a:r>
            </a:p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มีฝาปิดมิดชิด วางไว้ในที่ไม่อับชื้น ไม่ให้โดนความร้อนและแดด</a:t>
              </a:r>
            </a:p>
          </p:txBody>
        </p:sp>
      </p:grpSp>
      <p:pic>
        <p:nvPicPr>
          <p:cNvPr id="17" name="closeน้ำมัน">
            <a:extLst>
              <a:ext uri="{FF2B5EF4-FFF2-40B4-BE49-F238E27FC236}">
                <a16:creationId xmlns:a16="http://schemas.microsoft.com/office/drawing/2014/main" id="{87C2F5B3-EC1E-48B2-91FC-656EE814175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897" y="3588214"/>
            <a:ext cx="553311" cy="553311"/>
          </a:xfrm>
          <a:prstGeom prst="rect">
            <a:avLst/>
          </a:prstGeom>
        </p:spPr>
      </p:pic>
      <p:sp>
        <p:nvSpPr>
          <p:cNvPr id="80" name="น้ำมัน">
            <a:extLst>
              <a:ext uri="{FF2B5EF4-FFF2-40B4-BE49-F238E27FC236}">
                <a16:creationId xmlns:a16="http://schemas.microsoft.com/office/drawing/2014/main" id="{1AED5A01-D9F8-44B7-8A41-018BA3D336A0}"/>
              </a:ext>
            </a:extLst>
          </p:cNvPr>
          <p:cNvSpPr/>
          <p:nvPr/>
        </p:nvSpPr>
        <p:spPr>
          <a:xfrm>
            <a:off x="3572340" y="2426502"/>
            <a:ext cx="447834" cy="1376794"/>
          </a:xfrm>
          <a:custGeom>
            <a:avLst/>
            <a:gdLst/>
            <a:ahLst/>
            <a:cxnLst/>
            <a:rect l="l" t="t" r="r" b="b"/>
            <a:pathLst>
              <a:path w="569684" h="1751403">
                <a:moveTo>
                  <a:pt x="0" y="0"/>
                </a:moveTo>
                <a:lnTo>
                  <a:pt x="569684" y="0"/>
                </a:lnTo>
                <a:lnTo>
                  <a:pt x="569684" y="1751403"/>
                </a:lnTo>
                <a:lnTo>
                  <a:pt x="0" y="1751403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น้ำตาลT">
            <a:extLst>
              <a:ext uri="{FF2B5EF4-FFF2-40B4-BE49-F238E27FC236}">
                <a16:creationId xmlns:a16="http://schemas.microsoft.com/office/drawing/2014/main" id="{8C449C3F-0EE9-4BC7-92CB-6AE065CAC9E1}"/>
              </a:ext>
            </a:extLst>
          </p:cNvPr>
          <p:cNvGrpSpPr/>
          <p:nvPr/>
        </p:nvGrpSpPr>
        <p:grpSpPr>
          <a:xfrm>
            <a:off x="7865869" y="3862887"/>
            <a:ext cx="3880478" cy="2261130"/>
            <a:chOff x="1542902" y="4187300"/>
            <a:chExt cx="3904531" cy="227514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9D55C3-49E1-4A11-AE94-1B6403773425}"/>
                </a:ext>
              </a:extLst>
            </p:cNvPr>
            <p:cNvSpPr/>
            <p:nvPr/>
          </p:nvSpPr>
          <p:spPr>
            <a:xfrm>
              <a:off x="1542902" y="4187300"/>
              <a:ext cx="3904531" cy="227514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3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043BE4B-D6E6-4C8C-B2E2-129CC1C71C76}"/>
                </a:ext>
              </a:extLst>
            </p:cNvPr>
            <p:cNvSpPr/>
            <p:nvPr/>
          </p:nvSpPr>
          <p:spPr>
            <a:xfrm>
              <a:off x="1763113" y="4431142"/>
              <a:ext cx="2863165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น้ำตาลทราย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9E7A216-C39D-41FA-8331-A17B316B6551}"/>
                </a:ext>
              </a:extLst>
            </p:cNvPr>
            <p:cNvSpPr/>
            <p:nvPr/>
          </p:nvSpPr>
          <p:spPr>
            <a:xfrm>
              <a:off x="1759625" y="4938803"/>
              <a:ext cx="3583642" cy="1393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เลือกที่เม็ดน้ำตาลทรายแห้ง ร่วน </a:t>
              </a:r>
            </a:p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ไม่เกาะเป็นก้อน เก็บใส่ภาชนะที่ปิดมิดชิด และควรเก็บในที่แห้ง</a:t>
              </a:r>
            </a:p>
          </p:txBody>
        </p:sp>
      </p:grpSp>
      <p:pic>
        <p:nvPicPr>
          <p:cNvPr id="41" name="closeน้ำตาล">
            <a:extLst>
              <a:ext uri="{FF2B5EF4-FFF2-40B4-BE49-F238E27FC236}">
                <a16:creationId xmlns:a16="http://schemas.microsoft.com/office/drawing/2014/main" id="{C8288E0C-A9B8-499C-A6B0-A13A228AE66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467" y="3596415"/>
            <a:ext cx="553311" cy="553311"/>
          </a:xfrm>
          <a:prstGeom prst="rect">
            <a:avLst/>
          </a:prstGeom>
        </p:spPr>
      </p:pic>
      <p:pic>
        <p:nvPicPr>
          <p:cNvPr id="11" name="ไฮไลท์น้ำตาล">
            <a:extLst>
              <a:ext uri="{FF2B5EF4-FFF2-40B4-BE49-F238E27FC236}">
                <a16:creationId xmlns:a16="http://schemas.microsoft.com/office/drawing/2014/main" id="{09E6F6E8-0CC8-4DBB-8449-3853514A6D00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731640" y="3214836"/>
            <a:ext cx="599471" cy="581306"/>
          </a:xfrm>
          <a:prstGeom prst="rect">
            <a:avLst/>
          </a:prstGeom>
        </p:spPr>
      </p:pic>
      <p:sp>
        <p:nvSpPr>
          <p:cNvPr id="42" name="น้ำตาล">
            <a:extLst>
              <a:ext uri="{FF2B5EF4-FFF2-40B4-BE49-F238E27FC236}">
                <a16:creationId xmlns:a16="http://schemas.microsoft.com/office/drawing/2014/main" id="{09E6CD37-9C78-49F7-95A5-BE9AE8810996}"/>
              </a:ext>
            </a:extLst>
          </p:cNvPr>
          <p:cNvSpPr/>
          <p:nvPr/>
        </p:nvSpPr>
        <p:spPr>
          <a:xfrm>
            <a:off x="9738137" y="3205598"/>
            <a:ext cx="578022" cy="581306"/>
          </a:xfrm>
          <a:custGeom>
            <a:avLst/>
            <a:gdLst/>
            <a:ahLst/>
            <a:cxnLst/>
            <a:rect l="l" t="t" r="r" b="b"/>
            <a:pathLst>
              <a:path w="2259526" h="2272361">
                <a:moveTo>
                  <a:pt x="0" y="0"/>
                </a:moveTo>
                <a:lnTo>
                  <a:pt x="2259527" y="0"/>
                </a:lnTo>
                <a:lnTo>
                  <a:pt x="2259527" y="2272361"/>
                </a:lnTo>
                <a:lnTo>
                  <a:pt x="0" y="2272361"/>
                </a:lnTo>
                <a:lnTo>
                  <a:pt x="0" y="0"/>
                </a:lnTo>
                <a:close/>
              </a:path>
            </a:pathLst>
          </a:custGeom>
          <a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กะปิT">
            <a:extLst>
              <a:ext uri="{FF2B5EF4-FFF2-40B4-BE49-F238E27FC236}">
                <a16:creationId xmlns:a16="http://schemas.microsoft.com/office/drawing/2014/main" id="{95B0E8C4-FE7C-4071-A592-6EF922814529}"/>
              </a:ext>
            </a:extLst>
          </p:cNvPr>
          <p:cNvGrpSpPr/>
          <p:nvPr/>
        </p:nvGrpSpPr>
        <p:grpSpPr>
          <a:xfrm>
            <a:off x="2516332" y="2132637"/>
            <a:ext cx="4164285" cy="2261130"/>
            <a:chOff x="1542902" y="4187300"/>
            <a:chExt cx="4190097" cy="227514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EBA6B6E-35AC-46B1-A464-AE74797E20AD}"/>
                </a:ext>
              </a:extLst>
            </p:cNvPr>
            <p:cNvSpPr/>
            <p:nvPr/>
          </p:nvSpPr>
          <p:spPr>
            <a:xfrm>
              <a:off x="1542902" y="4187300"/>
              <a:ext cx="4121252" cy="227514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3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8E3B22F-FEBC-4374-BC06-1505AAFB86AB}"/>
                </a:ext>
              </a:extLst>
            </p:cNvPr>
            <p:cNvSpPr/>
            <p:nvPr/>
          </p:nvSpPr>
          <p:spPr>
            <a:xfrm>
              <a:off x="1763113" y="4431142"/>
              <a:ext cx="2863165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กะปิ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1383C84-BA7E-4DEC-BEE3-21DE64063C46}"/>
                </a:ext>
              </a:extLst>
            </p:cNvPr>
            <p:cNvSpPr/>
            <p:nvPr/>
          </p:nvSpPr>
          <p:spPr>
            <a:xfrm>
              <a:off x="1721831" y="4938805"/>
              <a:ext cx="4011168" cy="1393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เนื้อละเอียดนุ่ม มีกลิ่นหอม ไม่แฉะหรือกระด้างในมีฝาปิดมิดชิด นำไปผึ่งแดดทุก 2 สัปดาห์ เก็บในตู้เย็นหรือในที่ไม่อับชื้น</a:t>
              </a:r>
            </a:p>
          </p:txBody>
        </p:sp>
      </p:grpSp>
      <p:pic>
        <p:nvPicPr>
          <p:cNvPr id="50" name="closeกะปิ">
            <a:extLst>
              <a:ext uri="{FF2B5EF4-FFF2-40B4-BE49-F238E27FC236}">
                <a16:creationId xmlns:a16="http://schemas.microsoft.com/office/drawing/2014/main" id="{08C58EE0-1B7F-4B8B-83CF-4CB922AE8DD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63" y="1868473"/>
            <a:ext cx="553311" cy="553311"/>
          </a:xfrm>
          <a:prstGeom prst="rect">
            <a:avLst/>
          </a:prstGeom>
        </p:spPr>
      </p:pic>
      <p:grpSp>
        <p:nvGrpSpPr>
          <p:cNvPr id="52" name="กระเทียมT">
            <a:extLst>
              <a:ext uri="{FF2B5EF4-FFF2-40B4-BE49-F238E27FC236}">
                <a16:creationId xmlns:a16="http://schemas.microsoft.com/office/drawing/2014/main" id="{8FB0FDAE-6C25-401A-B292-99CADB379382}"/>
              </a:ext>
            </a:extLst>
          </p:cNvPr>
          <p:cNvGrpSpPr/>
          <p:nvPr/>
        </p:nvGrpSpPr>
        <p:grpSpPr>
          <a:xfrm>
            <a:off x="5159190" y="2515724"/>
            <a:ext cx="4691092" cy="2261130"/>
            <a:chOff x="1542901" y="4187300"/>
            <a:chExt cx="4720169" cy="227514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DBECDA3-1D94-4F6A-B19B-6CDB26E69FB2}"/>
                </a:ext>
              </a:extLst>
            </p:cNvPr>
            <p:cNvSpPr/>
            <p:nvPr/>
          </p:nvSpPr>
          <p:spPr>
            <a:xfrm>
              <a:off x="1542901" y="4187300"/>
              <a:ext cx="4582031" cy="227514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3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CA88445-7270-48BE-BC1E-E09BB828A2B8}"/>
                </a:ext>
              </a:extLst>
            </p:cNvPr>
            <p:cNvSpPr/>
            <p:nvPr/>
          </p:nvSpPr>
          <p:spPr>
            <a:xfrm>
              <a:off x="1713559" y="4432486"/>
              <a:ext cx="2863165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กระเทียม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46B9D11-DD67-4A8B-8054-DB9702ABC6A6}"/>
                </a:ext>
              </a:extLst>
            </p:cNvPr>
            <p:cNvSpPr/>
            <p:nvPr/>
          </p:nvSpPr>
          <p:spPr>
            <a:xfrm>
              <a:off x="1683130" y="4867159"/>
              <a:ext cx="4579940" cy="1393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เลือกที่เปลือกแห้งสนิท กลีบและหัวแน่น </a:t>
              </a: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    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ไม่ฝ่อ ไม่มีเชื้อราขึ้นที่เปลือก นำไปผึ่งแดดบ่อย ๆ ใส่กระจาดห่อหรือใส่กล่องเก็บไว้ในที่แห้ง</a:t>
              </a:r>
            </a:p>
          </p:txBody>
        </p:sp>
      </p:grpSp>
      <p:pic>
        <p:nvPicPr>
          <p:cNvPr id="56" name="closeกระเทียม">
            <a:extLst>
              <a:ext uri="{FF2B5EF4-FFF2-40B4-BE49-F238E27FC236}">
                <a16:creationId xmlns:a16="http://schemas.microsoft.com/office/drawing/2014/main" id="{E44E590D-58F3-4A78-9E03-644D490BC58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807" y="2259898"/>
            <a:ext cx="553311" cy="553311"/>
          </a:xfrm>
          <a:prstGeom prst="rect">
            <a:avLst/>
          </a:prstGeom>
        </p:spPr>
      </p:pic>
      <p:pic>
        <p:nvPicPr>
          <p:cNvPr id="51" name="Picture 50">
            <a:hlinkClick r:id="rId28" action="ppaction://hlinksldjump"/>
            <a:extLst>
              <a:ext uri="{FF2B5EF4-FFF2-40B4-BE49-F238E27FC236}">
                <a16:creationId xmlns:a16="http://schemas.microsoft.com/office/drawing/2014/main" id="{8F4D25CD-B4CA-41B2-BAC9-97D3319B3C9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  <p:pic>
        <p:nvPicPr>
          <p:cNvPr id="57" name="Picture 56">
            <a:hlinkClick r:id="rId30" action="ppaction://hlinksldjump"/>
            <a:extLst>
              <a:ext uri="{FF2B5EF4-FFF2-40B4-BE49-F238E27FC236}">
                <a16:creationId xmlns:a16="http://schemas.microsoft.com/office/drawing/2014/main" id="{BA3132ED-A667-4F3D-AEA5-FD893B6CDDB3}"/>
              </a:ext>
            </a:extLst>
          </p:cNvPr>
          <p:cNvPicPr>
            <a:picLocks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9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>
            <a:extLst>
              <a:ext uri="{FF2B5EF4-FFF2-40B4-BE49-F238E27FC236}">
                <a16:creationId xmlns:a16="http://schemas.microsoft.com/office/drawing/2014/main" id="{6898717F-E9D3-4C26-9BDF-A73AF5BCB4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717143"/>
            <a:ext cx="4138096" cy="2152287"/>
          </a:xfrm>
          <a:prstGeom prst="rect">
            <a:avLst/>
          </a:prstGeom>
        </p:spPr>
      </p:pic>
      <p:grpSp>
        <p:nvGrpSpPr>
          <p:cNvPr id="4" name="ส้ม">
            <a:extLst>
              <a:ext uri="{FF2B5EF4-FFF2-40B4-BE49-F238E27FC236}">
                <a16:creationId xmlns:a16="http://schemas.microsoft.com/office/drawing/2014/main" id="{17E7BD6F-5431-462A-89DB-A2A8C9798EF0}"/>
              </a:ext>
            </a:extLst>
          </p:cNvPr>
          <p:cNvGrpSpPr/>
          <p:nvPr/>
        </p:nvGrpSpPr>
        <p:grpSpPr>
          <a:xfrm>
            <a:off x="658958" y="986279"/>
            <a:ext cx="2440987" cy="1629645"/>
            <a:chOff x="770470" y="1058497"/>
            <a:chExt cx="2440987" cy="1629645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D856DCD-FA8E-4CA3-B9BB-7E227D0A9FCC}"/>
                </a:ext>
              </a:extLst>
            </p:cNvPr>
            <p:cNvSpPr/>
            <p:nvPr/>
          </p:nvSpPr>
          <p:spPr>
            <a:xfrm>
              <a:off x="770470" y="1058497"/>
              <a:ext cx="2440987" cy="162964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13">
              <a:extLst>
                <a:ext uri="{FF2B5EF4-FFF2-40B4-BE49-F238E27FC236}">
                  <a16:creationId xmlns:a16="http://schemas.microsoft.com/office/drawing/2014/main" id="{D2A51685-6CFC-4689-AB8E-B4D4D69F14F1}"/>
                </a:ext>
              </a:extLst>
            </p:cNvPr>
            <p:cNvSpPr/>
            <p:nvPr/>
          </p:nvSpPr>
          <p:spPr>
            <a:xfrm>
              <a:off x="1073077" y="1201629"/>
              <a:ext cx="1835772" cy="1343380"/>
            </a:xfrm>
            <a:custGeom>
              <a:avLst/>
              <a:gdLst/>
              <a:ahLst/>
              <a:cxnLst/>
              <a:rect l="l" t="t" r="r" b="b"/>
              <a:pathLst>
                <a:path w="3201353" h="2342684">
                  <a:moveTo>
                    <a:pt x="0" y="0"/>
                  </a:moveTo>
                  <a:lnTo>
                    <a:pt x="3201354" y="0"/>
                  </a:lnTo>
                  <a:lnTo>
                    <a:pt x="3201354" y="2342684"/>
                  </a:lnTo>
                  <a:lnTo>
                    <a:pt x="0" y="2342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หมู">
            <a:extLst>
              <a:ext uri="{FF2B5EF4-FFF2-40B4-BE49-F238E27FC236}">
                <a16:creationId xmlns:a16="http://schemas.microsoft.com/office/drawing/2014/main" id="{EC9381F4-8B74-41FB-9BC4-BB6831A038F9}"/>
              </a:ext>
            </a:extLst>
          </p:cNvPr>
          <p:cNvGrpSpPr/>
          <p:nvPr/>
        </p:nvGrpSpPr>
        <p:grpSpPr>
          <a:xfrm>
            <a:off x="658958" y="4889572"/>
            <a:ext cx="2440987" cy="1629645"/>
            <a:chOff x="770470" y="4888638"/>
            <a:chExt cx="2440987" cy="162964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8D9EB97B-E1E4-4336-8CB5-1D40BD8B8E62}"/>
                </a:ext>
              </a:extLst>
            </p:cNvPr>
            <p:cNvSpPr/>
            <p:nvPr/>
          </p:nvSpPr>
          <p:spPr>
            <a:xfrm>
              <a:off x="770470" y="4888638"/>
              <a:ext cx="2440987" cy="162964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17">
              <a:extLst>
                <a:ext uri="{FF2B5EF4-FFF2-40B4-BE49-F238E27FC236}">
                  <a16:creationId xmlns:a16="http://schemas.microsoft.com/office/drawing/2014/main" id="{130BD23E-56DB-47FF-B31F-D582A5E1FF9A}"/>
                </a:ext>
              </a:extLst>
            </p:cNvPr>
            <p:cNvSpPr/>
            <p:nvPr/>
          </p:nvSpPr>
          <p:spPr>
            <a:xfrm>
              <a:off x="934307" y="5124794"/>
              <a:ext cx="2073576" cy="1131878"/>
            </a:xfrm>
            <a:custGeom>
              <a:avLst/>
              <a:gdLst/>
              <a:ahLst/>
              <a:cxnLst/>
              <a:rect l="l" t="t" r="r" b="b"/>
              <a:pathLst>
                <a:path w="3281403" h="1791180">
                  <a:moveTo>
                    <a:pt x="0" y="0"/>
                  </a:moveTo>
                  <a:lnTo>
                    <a:pt x="3281403" y="0"/>
                  </a:lnTo>
                  <a:lnTo>
                    <a:pt x="3281403" y="1791180"/>
                  </a:lnTo>
                  <a:lnTo>
                    <a:pt x="0" y="1791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อาหารกระป๋อง">
            <a:extLst>
              <a:ext uri="{FF2B5EF4-FFF2-40B4-BE49-F238E27FC236}">
                <a16:creationId xmlns:a16="http://schemas.microsoft.com/office/drawing/2014/main" id="{538F09BF-7101-4310-96A4-A824E94F326B}"/>
              </a:ext>
            </a:extLst>
          </p:cNvPr>
          <p:cNvGrpSpPr/>
          <p:nvPr/>
        </p:nvGrpSpPr>
        <p:grpSpPr>
          <a:xfrm>
            <a:off x="658958" y="2937926"/>
            <a:ext cx="2440987" cy="1629645"/>
            <a:chOff x="770470" y="2936992"/>
            <a:chExt cx="2440987" cy="1629645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86F3090D-9473-4759-B003-6DB81C7E626E}"/>
                </a:ext>
              </a:extLst>
            </p:cNvPr>
            <p:cNvSpPr/>
            <p:nvPr/>
          </p:nvSpPr>
          <p:spPr>
            <a:xfrm>
              <a:off x="770470" y="2936992"/>
              <a:ext cx="2440987" cy="162964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3CE319E8-9806-482A-86B4-135EF7C86991}"/>
                </a:ext>
              </a:extLst>
            </p:cNvPr>
            <p:cNvSpPr/>
            <p:nvPr/>
          </p:nvSpPr>
          <p:spPr>
            <a:xfrm>
              <a:off x="973801" y="3175662"/>
              <a:ext cx="2034082" cy="1151254"/>
            </a:xfrm>
            <a:custGeom>
              <a:avLst/>
              <a:gdLst/>
              <a:ahLst/>
              <a:cxnLst/>
              <a:rect l="l" t="t" r="r" b="b"/>
              <a:pathLst>
                <a:path w="3551950" h="2010340">
                  <a:moveTo>
                    <a:pt x="0" y="0"/>
                  </a:moveTo>
                  <a:lnTo>
                    <a:pt x="3551950" y="0"/>
                  </a:lnTo>
                  <a:lnTo>
                    <a:pt x="3551950" y="2010340"/>
                  </a:lnTo>
                  <a:lnTo>
                    <a:pt x="0" y="2010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96" name="มือ">
            <a:extLst>
              <a:ext uri="{FF2B5EF4-FFF2-40B4-BE49-F238E27FC236}">
                <a16:creationId xmlns:a16="http://schemas.microsoft.com/office/drawing/2014/main" id="{475692C6-69A6-487D-A408-BEF95F42987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001927">
            <a:off x="2911150" y="2304646"/>
            <a:ext cx="293259" cy="371462"/>
          </a:xfrm>
          <a:prstGeom prst="rect">
            <a:avLst/>
          </a:prstGeom>
        </p:spPr>
      </p:pic>
      <p:grpSp>
        <p:nvGrpSpPr>
          <p:cNvPr id="21" name="กุ้ง">
            <a:extLst>
              <a:ext uri="{FF2B5EF4-FFF2-40B4-BE49-F238E27FC236}">
                <a16:creationId xmlns:a16="http://schemas.microsoft.com/office/drawing/2014/main" id="{5244C4D9-A506-4FA9-9FEE-6860DECAF776}"/>
              </a:ext>
            </a:extLst>
          </p:cNvPr>
          <p:cNvGrpSpPr/>
          <p:nvPr/>
        </p:nvGrpSpPr>
        <p:grpSpPr>
          <a:xfrm>
            <a:off x="6338072" y="1921926"/>
            <a:ext cx="2440987" cy="1629645"/>
            <a:chOff x="6449584" y="1920992"/>
            <a:chExt cx="2440987" cy="162964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691F60F4-F918-4889-8A3F-67D2A2055DC3}"/>
                </a:ext>
              </a:extLst>
            </p:cNvPr>
            <p:cNvSpPr/>
            <p:nvPr/>
          </p:nvSpPr>
          <p:spPr>
            <a:xfrm>
              <a:off x="6449584" y="1920992"/>
              <a:ext cx="2440987" cy="162964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55">
              <a:extLst>
                <a:ext uri="{FF2B5EF4-FFF2-40B4-BE49-F238E27FC236}">
                  <a16:creationId xmlns:a16="http://schemas.microsoft.com/office/drawing/2014/main" id="{23C0F780-D5C2-41EF-AC35-82083685B4B6}"/>
                </a:ext>
              </a:extLst>
            </p:cNvPr>
            <p:cNvSpPr/>
            <p:nvPr/>
          </p:nvSpPr>
          <p:spPr>
            <a:xfrm>
              <a:off x="6806502" y="2070607"/>
              <a:ext cx="1585821" cy="1378851"/>
            </a:xfrm>
            <a:custGeom>
              <a:avLst/>
              <a:gdLst/>
              <a:ahLst/>
              <a:cxnLst/>
              <a:rect l="l" t="t" r="r" b="b"/>
              <a:pathLst>
                <a:path w="2769360" h="2407923">
                  <a:moveTo>
                    <a:pt x="0" y="0"/>
                  </a:moveTo>
                  <a:lnTo>
                    <a:pt x="2769361" y="0"/>
                  </a:lnTo>
                  <a:lnTo>
                    <a:pt x="2769361" y="2407923"/>
                  </a:lnTo>
                  <a:lnTo>
                    <a:pt x="0" y="2407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ปลา">
            <a:extLst>
              <a:ext uri="{FF2B5EF4-FFF2-40B4-BE49-F238E27FC236}">
                <a16:creationId xmlns:a16="http://schemas.microsoft.com/office/drawing/2014/main" id="{3F2AF151-8A1F-415A-BB59-26D10D6B3A85}"/>
              </a:ext>
            </a:extLst>
          </p:cNvPr>
          <p:cNvGrpSpPr/>
          <p:nvPr/>
        </p:nvGrpSpPr>
        <p:grpSpPr>
          <a:xfrm>
            <a:off x="6338072" y="3873572"/>
            <a:ext cx="2440987" cy="1629645"/>
            <a:chOff x="6449584" y="3872638"/>
            <a:chExt cx="2440987" cy="1629645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07D15C57-336E-4717-9ADC-FB5DB06029E7}"/>
                </a:ext>
              </a:extLst>
            </p:cNvPr>
            <p:cNvSpPr/>
            <p:nvPr/>
          </p:nvSpPr>
          <p:spPr>
            <a:xfrm>
              <a:off x="6449584" y="3872638"/>
              <a:ext cx="2440987" cy="162964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24">
              <a:extLst>
                <a:ext uri="{FF2B5EF4-FFF2-40B4-BE49-F238E27FC236}">
                  <a16:creationId xmlns:a16="http://schemas.microsoft.com/office/drawing/2014/main" id="{D70A5729-5A8E-4204-AC22-D3D737ECF01C}"/>
                </a:ext>
              </a:extLst>
            </p:cNvPr>
            <p:cNvSpPr/>
            <p:nvPr/>
          </p:nvSpPr>
          <p:spPr>
            <a:xfrm>
              <a:off x="6750792" y="4245635"/>
              <a:ext cx="1942740" cy="879159"/>
            </a:xfrm>
            <a:custGeom>
              <a:avLst/>
              <a:gdLst/>
              <a:ahLst/>
              <a:cxnLst/>
              <a:rect l="l" t="t" r="r" b="b"/>
              <a:pathLst>
                <a:path w="3365922" h="1523199">
                  <a:moveTo>
                    <a:pt x="0" y="0"/>
                  </a:moveTo>
                  <a:lnTo>
                    <a:pt x="3365922" y="0"/>
                  </a:lnTo>
                  <a:lnTo>
                    <a:pt x="3365922" y="1523199"/>
                  </a:lnTo>
                  <a:lnTo>
                    <a:pt x="0" y="1523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0" name="กระเทียม">
            <a:extLst>
              <a:ext uri="{FF2B5EF4-FFF2-40B4-BE49-F238E27FC236}">
                <a16:creationId xmlns:a16="http://schemas.microsoft.com/office/drawing/2014/main" id="{5811DAD4-5C6C-415E-ABA9-943C9583ED99}"/>
              </a:ext>
            </a:extLst>
          </p:cNvPr>
          <p:cNvGrpSpPr/>
          <p:nvPr/>
        </p:nvGrpSpPr>
        <p:grpSpPr>
          <a:xfrm>
            <a:off x="3543501" y="986279"/>
            <a:ext cx="2440987" cy="1629645"/>
            <a:chOff x="3655013" y="985345"/>
            <a:chExt cx="2440987" cy="1629645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1C4DF056-1AD1-4841-9FD1-1A4A0469D4FB}"/>
                </a:ext>
              </a:extLst>
            </p:cNvPr>
            <p:cNvSpPr/>
            <p:nvPr/>
          </p:nvSpPr>
          <p:spPr>
            <a:xfrm>
              <a:off x="3655013" y="985345"/>
              <a:ext cx="2440987" cy="162964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32">
              <a:extLst>
                <a:ext uri="{FF2B5EF4-FFF2-40B4-BE49-F238E27FC236}">
                  <a16:creationId xmlns:a16="http://schemas.microsoft.com/office/drawing/2014/main" id="{95144118-D940-45EE-BC5E-58E46992B8B0}"/>
                </a:ext>
              </a:extLst>
            </p:cNvPr>
            <p:cNvSpPr/>
            <p:nvPr/>
          </p:nvSpPr>
          <p:spPr>
            <a:xfrm>
              <a:off x="3809140" y="1268161"/>
              <a:ext cx="2139104" cy="1128774"/>
            </a:xfrm>
            <a:custGeom>
              <a:avLst/>
              <a:gdLst/>
              <a:ahLst/>
              <a:cxnLst/>
              <a:rect l="l" t="t" r="r" b="b"/>
              <a:pathLst>
                <a:path w="3423150" h="1806347">
                  <a:moveTo>
                    <a:pt x="0" y="0"/>
                  </a:moveTo>
                  <a:lnTo>
                    <a:pt x="3423150" y="0"/>
                  </a:lnTo>
                  <a:lnTo>
                    <a:pt x="3423150" y="1806346"/>
                  </a:lnTo>
                  <a:lnTo>
                    <a:pt x="0" y="1806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ข้าว">
            <a:extLst>
              <a:ext uri="{FF2B5EF4-FFF2-40B4-BE49-F238E27FC236}">
                <a16:creationId xmlns:a16="http://schemas.microsoft.com/office/drawing/2014/main" id="{E404DF36-EF31-4457-A617-712B0DD0E481}"/>
              </a:ext>
            </a:extLst>
          </p:cNvPr>
          <p:cNvGrpSpPr/>
          <p:nvPr/>
        </p:nvGrpSpPr>
        <p:grpSpPr>
          <a:xfrm>
            <a:off x="3498515" y="4889572"/>
            <a:ext cx="2440987" cy="1629645"/>
            <a:chOff x="3610027" y="4888638"/>
            <a:chExt cx="2440987" cy="1629645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3CA5518C-DBEB-4FE3-BFB7-5F43BB97ACB6}"/>
                </a:ext>
              </a:extLst>
            </p:cNvPr>
            <p:cNvSpPr/>
            <p:nvPr/>
          </p:nvSpPr>
          <p:spPr>
            <a:xfrm>
              <a:off x="3610027" y="4888638"/>
              <a:ext cx="2440987" cy="162964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39">
              <a:extLst>
                <a:ext uri="{FF2B5EF4-FFF2-40B4-BE49-F238E27FC236}">
                  <a16:creationId xmlns:a16="http://schemas.microsoft.com/office/drawing/2014/main" id="{FCD38375-EF7B-44D8-8FBC-2A1133955814}"/>
                </a:ext>
              </a:extLst>
            </p:cNvPr>
            <p:cNvSpPr/>
            <p:nvPr/>
          </p:nvSpPr>
          <p:spPr>
            <a:xfrm>
              <a:off x="3899974" y="5044521"/>
              <a:ext cx="1843185" cy="1317878"/>
            </a:xfrm>
            <a:prstGeom prst="roundRect">
              <a:avLst/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กะหล่ำปลี">
            <a:extLst>
              <a:ext uri="{FF2B5EF4-FFF2-40B4-BE49-F238E27FC236}">
                <a16:creationId xmlns:a16="http://schemas.microsoft.com/office/drawing/2014/main" id="{B41066A7-BC01-4354-827F-EA25DF6CEDC3}"/>
              </a:ext>
            </a:extLst>
          </p:cNvPr>
          <p:cNvGrpSpPr/>
          <p:nvPr/>
        </p:nvGrpSpPr>
        <p:grpSpPr>
          <a:xfrm>
            <a:off x="3498515" y="2937926"/>
            <a:ext cx="2440987" cy="1629645"/>
            <a:chOff x="3610027" y="2936992"/>
            <a:chExt cx="2440987" cy="1629645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C21211FE-E96F-45E0-A976-44495709AE4A}"/>
                </a:ext>
              </a:extLst>
            </p:cNvPr>
            <p:cNvSpPr/>
            <p:nvPr/>
          </p:nvSpPr>
          <p:spPr>
            <a:xfrm>
              <a:off x="3610027" y="2936992"/>
              <a:ext cx="2440987" cy="162964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51">
              <a:extLst>
                <a:ext uri="{FF2B5EF4-FFF2-40B4-BE49-F238E27FC236}">
                  <a16:creationId xmlns:a16="http://schemas.microsoft.com/office/drawing/2014/main" id="{D0D3C253-347D-44B0-8BB5-83745DD4FAE9}"/>
                </a:ext>
              </a:extLst>
            </p:cNvPr>
            <p:cNvSpPr/>
            <p:nvPr/>
          </p:nvSpPr>
          <p:spPr>
            <a:xfrm>
              <a:off x="4177484" y="3033463"/>
              <a:ext cx="1288167" cy="1436702"/>
            </a:xfrm>
            <a:custGeom>
              <a:avLst/>
              <a:gdLst/>
              <a:ahLst/>
              <a:cxnLst/>
              <a:rect l="l" t="t" r="r" b="b"/>
              <a:pathLst>
                <a:path w="2098960" h="2340985">
                  <a:moveTo>
                    <a:pt x="0" y="0"/>
                  </a:moveTo>
                  <a:lnTo>
                    <a:pt x="2098960" y="0"/>
                  </a:lnTo>
                  <a:lnTo>
                    <a:pt x="2098960" y="2340985"/>
                  </a:lnTo>
                  <a:lnTo>
                    <a:pt x="0" y="23409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6" name="กุ้งT">
            <a:extLst>
              <a:ext uri="{FF2B5EF4-FFF2-40B4-BE49-F238E27FC236}">
                <a16:creationId xmlns:a16="http://schemas.microsoft.com/office/drawing/2014/main" id="{13AF1898-E583-4202-8EFB-6700A3E0FF21}"/>
              </a:ext>
            </a:extLst>
          </p:cNvPr>
          <p:cNvGrpSpPr/>
          <p:nvPr/>
        </p:nvGrpSpPr>
        <p:grpSpPr>
          <a:xfrm>
            <a:off x="2820443" y="1812545"/>
            <a:ext cx="6235331" cy="3396785"/>
            <a:chOff x="2874632" y="1647736"/>
            <a:chExt cx="6235331" cy="3396785"/>
          </a:xfrm>
        </p:grpSpPr>
        <p:grpSp>
          <p:nvGrpSpPr>
            <p:cNvPr id="52" name="กระเทียมT">
              <a:extLst>
                <a:ext uri="{FF2B5EF4-FFF2-40B4-BE49-F238E27FC236}">
                  <a16:creationId xmlns:a16="http://schemas.microsoft.com/office/drawing/2014/main" id="{8FB0FDAE-6C25-401A-B292-99CADB379382}"/>
                </a:ext>
              </a:extLst>
            </p:cNvPr>
            <p:cNvGrpSpPr/>
            <p:nvPr/>
          </p:nvGrpSpPr>
          <p:grpSpPr>
            <a:xfrm>
              <a:off x="2874632" y="1647736"/>
              <a:ext cx="6235331" cy="3396785"/>
              <a:chOff x="1542901" y="4187300"/>
              <a:chExt cx="4582031" cy="2275145"/>
            </a:xfrm>
            <a:effectLst>
              <a:outerShdw blurRad="508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5DBECDA3-1D94-4F6A-B19B-6CDB26E69FB2}"/>
                  </a:ext>
                </a:extLst>
              </p:cNvPr>
              <p:cNvSpPr/>
              <p:nvPr/>
            </p:nvSpPr>
            <p:spPr>
              <a:xfrm>
                <a:off x="1542901" y="4187300"/>
                <a:ext cx="4582031" cy="2275145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46B9D11-DD67-4A8B-8054-DB9702ABC6A6}"/>
                  </a:ext>
                </a:extLst>
              </p:cNvPr>
              <p:cNvSpPr/>
              <p:nvPr/>
            </p:nvSpPr>
            <p:spPr>
              <a:xfrm>
                <a:off x="2309672" y="5762842"/>
                <a:ext cx="3106416" cy="3062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หัวติดกับตัวแน่น เปลือกใส ตัวกุ้งแข็ง ไม่นิ่ม</a:t>
                </a:r>
              </a:p>
            </p:txBody>
          </p:sp>
        </p:grpSp>
        <p:sp>
          <p:nvSpPr>
            <p:cNvPr id="85" name="Freeform 60">
              <a:extLst>
                <a:ext uri="{FF2B5EF4-FFF2-40B4-BE49-F238E27FC236}">
                  <a16:creationId xmlns:a16="http://schemas.microsoft.com/office/drawing/2014/main" id="{229BFD4A-48F3-43CB-B125-B5F955DA8054}"/>
                </a:ext>
              </a:extLst>
            </p:cNvPr>
            <p:cNvSpPr/>
            <p:nvPr/>
          </p:nvSpPr>
          <p:spPr>
            <a:xfrm>
              <a:off x="4300810" y="2046970"/>
              <a:ext cx="1846240" cy="1605282"/>
            </a:xfrm>
            <a:custGeom>
              <a:avLst/>
              <a:gdLst/>
              <a:ahLst/>
              <a:cxnLst/>
              <a:rect l="l" t="t" r="r" b="b"/>
              <a:pathLst>
                <a:path w="2769360" h="2407923">
                  <a:moveTo>
                    <a:pt x="0" y="0"/>
                  </a:moveTo>
                  <a:lnTo>
                    <a:pt x="2769360" y="0"/>
                  </a:lnTo>
                  <a:lnTo>
                    <a:pt x="2769360" y="2407924"/>
                  </a:lnTo>
                  <a:lnTo>
                    <a:pt x="0" y="2407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2D4CF08-B29B-477F-89AD-E5F41BD8D6D4}"/>
                </a:ext>
              </a:extLst>
            </p:cNvPr>
            <p:cNvSpPr/>
            <p:nvPr/>
          </p:nvSpPr>
          <p:spPr>
            <a:xfrm>
              <a:off x="6766741" y="2488018"/>
              <a:ext cx="108582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5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กุ้ง</a:t>
              </a:r>
            </a:p>
          </p:txBody>
        </p:sp>
      </p:grpSp>
      <p:pic>
        <p:nvPicPr>
          <p:cNvPr id="56" name="closeกุ้ง">
            <a:extLst>
              <a:ext uri="{FF2B5EF4-FFF2-40B4-BE49-F238E27FC236}">
                <a16:creationId xmlns:a16="http://schemas.microsoft.com/office/drawing/2014/main" id="{E44E590D-58F3-4A78-9E03-644D490BC58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757" y="1638937"/>
            <a:ext cx="553311" cy="553311"/>
          </a:xfrm>
          <a:prstGeom prst="rect">
            <a:avLst/>
          </a:prstGeom>
        </p:spPr>
      </p:pic>
      <p:grpSp>
        <p:nvGrpSpPr>
          <p:cNvPr id="89" name="ส้มT">
            <a:extLst>
              <a:ext uri="{FF2B5EF4-FFF2-40B4-BE49-F238E27FC236}">
                <a16:creationId xmlns:a16="http://schemas.microsoft.com/office/drawing/2014/main" id="{98D91CAA-734C-4C7F-9ACD-CC7C20A63E34}"/>
              </a:ext>
            </a:extLst>
          </p:cNvPr>
          <p:cNvGrpSpPr/>
          <p:nvPr/>
        </p:nvGrpSpPr>
        <p:grpSpPr>
          <a:xfrm>
            <a:off x="2820443" y="1822278"/>
            <a:ext cx="6235331" cy="3396785"/>
            <a:chOff x="2874632" y="1647736"/>
            <a:chExt cx="6235331" cy="3396785"/>
          </a:xfrm>
        </p:grpSpPr>
        <p:grpSp>
          <p:nvGrpSpPr>
            <p:cNvPr id="90" name="กระเทียมT">
              <a:extLst>
                <a:ext uri="{FF2B5EF4-FFF2-40B4-BE49-F238E27FC236}">
                  <a16:creationId xmlns:a16="http://schemas.microsoft.com/office/drawing/2014/main" id="{9ED9E793-87EC-4B3C-8586-1042992B2129}"/>
                </a:ext>
              </a:extLst>
            </p:cNvPr>
            <p:cNvGrpSpPr/>
            <p:nvPr/>
          </p:nvGrpSpPr>
          <p:grpSpPr>
            <a:xfrm>
              <a:off x="2874632" y="1647736"/>
              <a:ext cx="6235331" cy="3396785"/>
              <a:chOff x="1542901" y="4187300"/>
              <a:chExt cx="4582031" cy="2275145"/>
            </a:xfrm>
            <a:effectLst>
              <a:outerShdw blurRad="508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5A385E21-D1FD-4E43-9B12-9EE5F96A106F}"/>
                  </a:ext>
                </a:extLst>
              </p:cNvPr>
              <p:cNvSpPr/>
              <p:nvPr/>
            </p:nvSpPr>
            <p:spPr>
              <a:xfrm>
                <a:off x="1542901" y="4187300"/>
                <a:ext cx="4582031" cy="2275145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12D71C6-A6FF-4823-B313-62515634DA99}"/>
                  </a:ext>
                </a:extLst>
              </p:cNvPr>
              <p:cNvSpPr/>
              <p:nvPr/>
            </p:nvSpPr>
            <p:spPr>
              <a:xfrm>
                <a:off x="2254249" y="5763024"/>
                <a:ext cx="3245779" cy="350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ผิวละเอียด เปลือกบาง ไม่นิ่มเกินไป ขั้วไม่นูน</a:t>
                </a:r>
              </a:p>
            </p:txBody>
          </p:sp>
        </p:grpSp>
        <p:sp>
          <p:nvSpPr>
            <p:cNvPr id="91" name="Freeform 60">
              <a:extLst>
                <a:ext uri="{FF2B5EF4-FFF2-40B4-BE49-F238E27FC236}">
                  <a16:creationId xmlns:a16="http://schemas.microsoft.com/office/drawing/2014/main" id="{AB8B6BFF-BA70-4410-A28D-F7066BEF3F5E}"/>
                </a:ext>
              </a:extLst>
            </p:cNvPr>
            <p:cNvSpPr/>
            <p:nvPr/>
          </p:nvSpPr>
          <p:spPr>
            <a:xfrm>
              <a:off x="3909427" y="2057503"/>
              <a:ext cx="2482834" cy="1605282"/>
            </a:xfrm>
            <a:custGeom>
              <a:avLst/>
              <a:gdLst/>
              <a:ahLst/>
              <a:cxnLst/>
              <a:rect l="l" t="t" r="r" b="b"/>
              <a:pathLst>
                <a:path w="2769360" h="2407923">
                  <a:moveTo>
                    <a:pt x="0" y="0"/>
                  </a:moveTo>
                  <a:lnTo>
                    <a:pt x="2769360" y="0"/>
                  </a:lnTo>
                  <a:lnTo>
                    <a:pt x="2769360" y="2407924"/>
                  </a:lnTo>
                  <a:lnTo>
                    <a:pt x="0" y="2407924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4862F0E-AEB8-4863-B4A6-BCE02A4BDADC}"/>
                </a:ext>
              </a:extLst>
            </p:cNvPr>
            <p:cNvSpPr/>
            <p:nvPr/>
          </p:nvSpPr>
          <p:spPr>
            <a:xfrm>
              <a:off x="6766741" y="2488018"/>
              <a:ext cx="108582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5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ส้ม</a:t>
              </a:r>
            </a:p>
          </p:txBody>
        </p:sp>
      </p:grpSp>
      <p:pic>
        <p:nvPicPr>
          <p:cNvPr id="95" name="closeส้ม">
            <a:extLst>
              <a:ext uri="{FF2B5EF4-FFF2-40B4-BE49-F238E27FC236}">
                <a16:creationId xmlns:a16="http://schemas.microsoft.com/office/drawing/2014/main" id="{C98CABB8-0BD5-45B6-8AEB-818F6F38CD6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757" y="1648670"/>
            <a:ext cx="553311" cy="553311"/>
          </a:xfrm>
          <a:prstGeom prst="rect">
            <a:avLst/>
          </a:prstGeom>
        </p:spPr>
      </p:pic>
      <p:grpSp>
        <p:nvGrpSpPr>
          <p:cNvPr id="97" name="กระป๋องT">
            <a:extLst>
              <a:ext uri="{FF2B5EF4-FFF2-40B4-BE49-F238E27FC236}">
                <a16:creationId xmlns:a16="http://schemas.microsoft.com/office/drawing/2014/main" id="{CACD1689-6986-4310-B5A0-4844D74808AF}"/>
              </a:ext>
            </a:extLst>
          </p:cNvPr>
          <p:cNvGrpSpPr/>
          <p:nvPr/>
        </p:nvGrpSpPr>
        <p:grpSpPr>
          <a:xfrm>
            <a:off x="2815094" y="1822278"/>
            <a:ext cx="6648599" cy="3396785"/>
            <a:chOff x="2874632" y="1647736"/>
            <a:chExt cx="6648599" cy="3396785"/>
          </a:xfrm>
        </p:grpSpPr>
        <p:grpSp>
          <p:nvGrpSpPr>
            <p:cNvPr id="98" name="กระเทียมT">
              <a:extLst>
                <a:ext uri="{FF2B5EF4-FFF2-40B4-BE49-F238E27FC236}">
                  <a16:creationId xmlns:a16="http://schemas.microsoft.com/office/drawing/2014/main" id="{F31A8929-0B9B-4F72-83B1-BACC1B3523CC}"/>
                </a:ext>
              </a:extLst>
            </p:cNvPr>
            <p:cNvGrpSpPr/>
            <p:nvPr/>
          </p:nvGrpSpPr>
          <p:grpSpPr>
            <a:xfrm>
              <a:off x="2874632" y="1647736"/>
              <a:ext cx="6648599" cy="3396785"/>
              <a:chOff x="1542901" y="4187300"/>
              <a:chExt cx="4885721" cy="2275145"/>
            </a:xfrm>
            <a:effectLst>
              <a:outerShdw blurRad="508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E93516EE-FB6F-4BF2-BC8F-5909467B7353}"/>
                  </a:ext>
                </a:extLst>
              </p:cNvPr>
              <p:cNvSpPr/>
              <p:nvPr/>
            </p:nvSpPr>
            <p:spPr>
              <a:xfrm>
                <a:off x="1542901" y="4187300"/>
                <a:ext cx="4582031" cy="2275145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A2DECEB-97F8-4AA2-8475-15972CB271DF}"/>
                  </a:ext>
                </a:extLst>
              </p:cNvPr>
              <p:cNvSpPr/>
              <p:nvPr/>
            </p:nvSpPr>
            <p:spPr>
              <a:xfrm>
                <a:off x="1834898" y="5645166"/>
                <a:ext cx="4593724" cy="639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กระป๋องไม่บุบไม่บวมหรือเป็นสนิมวางไว้ในที่แห้ง ไม่อับชื้น </a:t>
                </a:r>
              </a:p>
              <a:p>
                <a:pPr>
                  <a:defRPr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เพราะจะทำให้กระป๋องเป็นสนิมได้</a:t>
                </a:r>
              </a:p>
            </p:txBody>
          </p:sp>
        </p:grpSp>
        <p:sp>
          <p:nvSpPr>
            <p:cNvPr id="99" name="Freeform 60">
              <a:extLst>
                <a:ext uri="{FF2B5EF4-FFF2-40B4-BE49-F238E27FC236}">
                  <a16:creationId xmlns:a16="http://schemas.microsoft.com/office/drawing/2014/main" id="{B3A54FA3-DD4D-4A38-BF8C-54449C4575B8}"/>
                </a:ext>
              </a:extLst>
            </p:cNvPr>
            <p:cNvSpPr/>
            <p:nvPr/>
          </p:nvSpPr>
          <p:spPr>
            <a:xfrm>
              <a:off x="3761417" y="1957117"/>
              <a:ext cx="2482834" cy="1605282"/>
            </a:xfrm>
            <a:custGeom>
              <a:avLst/>
              <a:gdLst/>
              <a:ahLst/>
              <a:cxnLst/>
              <a:rect l="l" t="t" r="r" b="b"/>
              <a:pathLst>
                <a:path w="2769360" h="2407923">
                  <a:moveTo>
                    <a:pt x="0" y="0"/>
                  </a:moveTo>
                  <a:lnTo>
                    <a:pt x="2769360" y="0"/>
                  </a:lnTo>
                  <a:lnTo>
                    <a:pt x="2769360" y="2407924"/>
                  </a:lnTo>
                  <a:lnTo>
                    <a:pt x="0" y="2407924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F6238C7-7EE7-4C97-8E5C-7E795A9DF334}"/>
                </a:ext>
              </a:extLst>
            </p:cNvPr>
            <p:cNvSpPr/>
            <p:nvPr/>
          </p:nvSpPr>
          <p:spPr>
            <a:xfrm>
              <a:off x="6493996" y="2421112"/>
              <a:ext cx="174932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5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กระป๋อง</a:t>
              </a:r>
            </a:p>
          </p:txBody>
        </p:sp>
      </p:grpSp>
      <p:pic>
        <p:nvPicPr>
          <p:cNvPr id="103" name="closeกระป๋อง">
            <a:extLst>
              <a:ext uri="{FF2B5EF4-FFF2-40B4-BE49-F238E27FC236}">
                <a16:creationId xmlns:a16="http://schemas.microsoft.com/office/drawing/2014/main" id="{BB20A91A-D30D-4D77-A912-B4C84E85A7C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1408" y="1648670"/>
            <a:ext cx="553311" cy="553311"/>
          </a:xfrm>
          <a:prstGeom prst="rect">
            <a:avLst/>
          </a:prstGeom>
        </p:spPr>
      </p:pic>
      <p:grpSp>
        <p:nvGrpSpPr>
          <p:cNvPr id="104" name="หมูT">
            <a:extLst>
              <a:ext uri="{FF2B5EF4-FFF2-40B4-BE49-F238E27FC236}">
                <a16:creationId xmlns:a16="http://schemas.microsoft.com/office/drawing/2014/main" id="{05F2F439-8B19-4F3B-B1C2-DD415566A7EC}"/>
              </a:ext>
            </a:extLst>
          </p:cNvPr>
          <p:cNvGrpSpPr/>
          <p:nvPr/>
        </p:nvGrpSpPr>
        <p:grpSpPr>
          <a:xfrm>
            <a:off x="2815094" y="1833223"/>
            <a:ext cx="6235331" cy="3396785"/>
            <a:chOff x="2874632" y="1647736"/>
            <a:chExt cx="6235331" cy="3396785"/>
          </a:xfrm>
        </p:grpSpPr>
        <p:grpSp>
          <p:nvGrpSpPr>
            <p:cNvPr id="105" name="กระเทียมT">
              <a:extLst>
                <a:ext uri="{FF2B5EF4-FFF2-40B4-BE49-F238E27FC236}">
                  <a16:creationId xmlns:a16="http://schemas.microsoft.com/office/drawing/2014/main" id="{69F352FD-754F-4F3C-B0AA-405620FAEF1D}"/>
                </a:ext>
              </a:extLst>
            </p:cNvPr>
            <p:cNvGrpSpPr/>
            <p:nvPr/>
          </p:nvGrpSpPr>
          <p:grpSpPr>
            <a:xfrm>
              <a:off x="2874632" y="1647736"/>
              <a:ext cx="6235331" cy="3396785"/>
              <a:chOff x="1542901" y="4187300"/>
              <a:chExt cx="4582031" cy="2275145"/>
            </a:xfrm>
            <a:effectLst>
              <a:outerShdw blurRad="508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E83FBE33-CB39-422A-9A34-C285AC4AC7ED}"/>
                  </a:ext>
                </a:extLst>
              </p:cNvPr>
              <p:cNvSpPr/>
              <p:nvPr/>
            </p:nvSpPr>
            <p:spPr>
              <a:xfrm>
                <a:off x="1542901" y="4187300"/>
                <a:ext cx="4582031" cy="2275145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B4F8EFBD-F74C-4D67-BEDE-618E08A1A218}"/>
                  </a:ext>
                </a:extLst>
              </p:cNvPr>
              <p:cNvSpPr/>
              <p:nvPr/>
            </p:nvSpPr>
            <p:spPr>
              <a:xfrm>
                <a:off x="1883523" y="5645166"/>
                <a:ext cx="3958876" cy="639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มีสีชมพูสด ละเอียดแน่น ไม่มีกลิ่นเหม็นเน่า เมื่อใช้นิ้วกดไม่มีรอยบุ๋ม</a:t>
                </a:r>
              </a:p>
            </p:txBody>
          </p:sp>
        </p:grpSp>
        <p:sp>
          <p:nvSpPr>
            <p:cNvPr id="106" name="Freeform 60">
              <a:extLst>
                <a:ext uri="{FF2B5EF4-FFF2-40B4-BE49-F238E27FC236}">
                  <a16:creationId xmlns:a16="http://schemas.microsoft.com/office/drawing/2014/main" id="{52547297-41CB-409C-A970-3D18DF48BAFC}"/>
                </a:ext>
              </a:extLst>
            </p:cNvPr>
            <p:cNvSpPr/>
            <p:nvPr/>
          </p:nvSpPr>
          <p:spPr>
            <a:xfrm>
              <a:off x="3761417" y="1957117"/>
              <a:ext cx="2482834" cy="1605282"/>
            </a:xfrm>
            <a:custGeom>
              <a:avLst/>
              <a:gdLst/>
              <a:ahLst/>
              <a:cxnLst/>
              <a:rect l="l" t="t" r="r" b="b"/>
              <a:pathLst>
                <a:path w="2769360" h="2407923">
                  <a:moveTo>
                    <a:pt x="0" y="0"/>
                  </a:moveTo>
                  <a:lnTo>
                    <a:pt x="2769360" y="0"/>
                  </a:lnTo>
                  <a:lnTo>
                    <a:pt x="2769360" y="2407924"/>
                  </a:lnTo>
                  <a:lnTo>
                    <a:pt x="0" y="2407924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C6275DE-5154-419B-98B2-EBADDF6FC3F8}"/>
                </a:ext>
              </a:extLst>
            </p:cNvPr>
            <p:cNvSpPr/>
            <p:nvPr/>
          </p:nvSpPr>
          <p:spPr>
            <a:xfrm>
              <a:off x="6493996" y="2421112"/>
              <a:ext cx="174932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5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เนื้อหมู</a:t>
              </a:r>
            </a:p>
          </p:txBody>
        </p:sp>
      </p:grpSp>
      <p:pic>
        <p:nvPicPr>
          <p:cNvPr id="110" name="closeหมู">
            <a:extLst>
              <a:ext uri="{FF2B5EF4-FFF2-40B4-BE49-F238E27FC236}">
                <a16:creationId xmlns:a16="http://schemas.microsoft.com/office/drawing/2014/main" id="{E0CB77AF-2AEA-4C02-A1EC-1D03C94E11C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1408" y="1659615"/>
            <a:ext cx="553311" cy="553311"/>
          </a:xfrm>
          <a:prstGeom prst="rect">
            <a:avLst/>
          </a:prstGeom>
        </p:spPr>
      </p:pic>
      <p:grpSp>
        <p:nvGrpSpPr>
          <p:cNvPr id="111" name="กระเทียมT">
            <a:extLst>
              <a:ext uri="{FF2B5EF4-FFF2-40B4-BE49-F238E27FC236}">
                <a16:creationId xmlns:a16="http://schemas.microsoft.com/office/drawing/2014/main" id="{B9B5689B-AFAE-4EAD-8A48-2F7715BB909A}"/>
              </a:ext>
            </a:extLst>
          </p:cNvPr>
          <p:cNvGrpSpPr/>
          <p:nvPr/>
        </p:nvGrpSpPr>
        <p:grpSpPr>
          <a:xfrm>
            <a:off x="2815094" y="1803683"/>
            <a:ext cx="6235331" cy="3396785"/>
            <a:chOff x="2874632" y="1647736"/>
            <a:chExt cx="6235331" cy="3396785"/>
          </a:xfrm>
        </p:grpSpPr>
        <p:grpSp>
          <p:nvGrpSpPr>
            <p:cNvPr id="112" name="กระเทียมT">
              <a:extLst>
                <a:ext uri="{FF2B5EF4-FFF2-40B4-BE49-F238E27FC236}">
                  <a16:creationId xmlns:a16="http://schemas.microsoft.com/office/drawing/2014/main" id="{0BA47C4D-6433-4844-B435-E48C4AFE8B5D}"/>
                </a:ext>
              </a:extLst>
            </p:cNvPr>
            <p:cNvGrpSpPr/>
            <p:nvPr/>
          </p:nvGrpSpPr>
          <p:grpSpPr>
            <a:xfrm>
              <a:off x="2874632" y="1647736"/>
              <a:ext cx="6235331" cy="3396785"/>
              <a:chOff x="1542901" y="4187300"/>
              <a:chExt cx="4582031" cy="2275145"/>
            </a:xfrm>
            <a:effectLst>
              <a:outerShdw blurRad="508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B874AB35-191A-4E8F-B8ED-2142B9246320}"/>
                  </a:ext>
                </a:extLst>
              </p:cNvPr>
              <p:cNvSpPr/>
              <p:nvPr/>
            </p:nvSpPr>
            <p:spPr>
              <a:xfrm>
                <a:off x="1542901" y="4187300"/>
                <a:ext cx="4582031" cy="2275145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B6BFBCCE-99AE-4963-B342-44D768F095E8}"/>
                  </a:ext>
                </a:extLst>
              </p:cNvPr>
              <p:cNvSpPr/>
              <p:nvPr/>
            </p:nvSpPr>
            <p:spPr>
              <a:xfrm>
                <a:off x="2209036" y="5410262"/>
                <a:ext cx="3321344" cy="927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เลือกที่เปลือกแห้งสนิท กลีบและหัวแน่น ไม่ฝ่อ ไม่มีเชื้อราขึ้นที่เปลือกนำไปผึ่งแดดบ่อย ๆ ใส่กระจาดห่อหรือใส่กล่องเก็บไว้ในที่แห้ง</a:t>
                </a:r>
              </a:p>
            </p:txBody>
          </p:sp>
        </p:grpSp>
        <p:sp>
          <p:nvSpPr>
            <p:cNvPr id="113" name="Freeform 60">
              <a:extLst>
                <a:ext uri="{FF2B5EF4-FFF2-40B4-BE49-F238E27FC236}">
                  <a16:creationId xmlns:a16="http://schemas.microsoft.com/office/drawing/2014/main" id="{70852208-A6CD-4FA6-B4FE-19F618969168}"/>
                </a:ext>
              </a:extLst>
            </p:cNvPr>
            <p:cNvSpPr/>
            <p:nvPr/>
          </p:nvSpPr>
          <p:spPr>
            <a:xfrm>
              <a:off x="3543516" y="1992758"/>
              <a:ext cx="2670645" cy="1389667"/>
            </a:xfrm>
            <a:custGeom>
              <a:avLst/>
              <a:gdLst/>
              <a:ahLst/>
              <a:cxnLst/>
              <a:rect l="l" t="t" r="r" b="b"/>
              <a:pathLst>
                <a:path w="2769360" h="2407923">
                  <a:moveTo>
                    <a:pt x="0" y="0"/>
                  </a:moveTo>
                  <a:lnTo>
                    <a:pt x="2769360" y="0"/>
                  </a:lnTo>
                  <a:lnTo>
                    <a:pt x="2769360" y="2407924"/>
                  </a:lnTo>
                  <a:lnTo>
                    <a:pt x="0" y="2407924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83BA205-5958-4912-B59E-105FDD632F70}"/>
                </a:ext>
              </a:extLst>
            </p:cNvPr>
            <p:cNvSpPr/>
            <p:nvPr/>
          </p:nvSpPr>
          <p:spPr>
            <a:xfrm>
              <a:off x="6493996" y="2323457"/>
              <a:ext cx="192108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5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กระเทียม</a:t>
              </a:r>
            </a:p>
          </p:txBody>
        </p:sp>
      </p:grpSp>
      <p:pic>
        <p:nvPicPr>
          <p:cNvPr id="117" name="closeกระเทียม">
            <a:extLst>
              <a:ext uri="{FF2B5EF4-FFF2-40B4-BE49-F238E27FC236}">
                <a16:creationId xmlns:a16="http://schemas.microsoft.com/office/drawing/2014/main" id="{495BDF4A-CC47-4AA1-B909-B64C5D0737B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1408" y="1630075"/>
            <a:ext cx="553311" cy="553311"/>
          </a:xfrm>
          <a:prstGeom prst="rect">
            <a:avLst/>
          </a:prstGeom>
        </p:spPr>
      </p:pic>
      <p:grpSp>
        <p:nvGrpSpPr>
          <p:cNvPr id="118" name="กะหล่ำปลีT">
            <a:extLst>
              <a:ext uri="{FF2B5EF4-FFF2-40B4-BE49-F238E27FC236}">
                <a16:creationId xmlns:a16="http://schemas.microsoft.com/office/drawing/2014/main" id="{2859E3FB-9D46-42CC-B705-FA7CD9A34F2F}"/>
              </a:ext>
            </a:extLst>
          </p:cNvPr>
          <p:cNvGrpSpPr/>
          <p:nvPr/>
        </p:nvGrpSpPr>
        <p:grpSpPr>
          <a:xfrm>
            <a:off x="2823597" y="1785088"/>
            <a:ext cx="6235331" cy="3396785"/>
            <a:chOff x="2874632" y="1647736"/>
            <a:chExt cx="6235331" cy="3396785"/>
          </a:xfrm>
        </p:grpSpPr>
        <p:grpSp>
          <p:nvGrpSpPr>
            <p:cNvPr id="119" name="กระเทียมT">
              <a:extLst>
                <a:ext uri="{FF2B5EF4-FFF2-40B4-BE49-F238E27FC236}">
                  <a16:creationId xmlns:a16="http://schemas.microsoft.com/office/drawing/2014/main" id="{110D801A-F333-42EF-B1AA-D9443EFB8A02}"/>
                </a:ext>
              </a:extLst>
            </p:cNvPr>
            <p:cNvGrpSpPr/>
            <p:nvPr/>
          </p:nvGrpSpPr>
          <p:grpSpPr>
            <a:xfrm>
              <a:off x="2874632" y="1647736"/>
              <a:ext cx="6235331" cy="3396785"/>
              <a:chOff x="1542901" y="4187300"/>
              <a:chExt cx="4582031" cy="2275145"/>
            </a:xfrm>
            <a:effectLst>
              <a:outerShdw blurRad="508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9434096F-72EE-49A4-8846-A9BF985B09EF}"/>
                  </a:ext>
                </a:extLst>
              </p:cNvPr>
              <p:cNvSpPr/>
              <p:nvPr/>
            </p:nvSpPr>
            <p:spPr>
              <a:xfrm>
                <a:off x="1542901" y="4187300"/>
                <a:ext cx="4582031" cy="2275145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8323FDED-BF9D-46E9-B6C8-9A097CA67B5C}"/>
                  </a:ext>
                </a:extLst>
              </p:cNvPr>
              <p:cNvSpPr/>
              <p:nvPr/>
            </p:nvSpPr>
            <p:spPr>
              <a:xfrm>
                <a:off x="1853185" y="5672535"/>
                <a:ext cx="3958876" cy="350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หัวมีน้ำหนักมาก ใบห่อสมบูรณ์ มีสีเขียวอ่อน ไม่มีรอยช้ำ</a:t>
                </a:r>
              </a:p>
            </p:txBody>
          </p:sp>
        </p:grpSp>
        <p:sp>
          <p:nvSpPr>
            <p:cNvPr id="120" name="Freeform 60">
              <a:extLst>
                <a:ext uri="{FF2B5EF4-FFF2-40B4-BE49-F238E27FC236}">
                  <a16:creationId xmlns:a16="http://schemas.microsoft.com/office/drawing/2014/main" id="{4CAA0F7A-48F9-4416-A3A7-7DBC07CECD39}"/>
                </a:ext>
              </a:extLst>
            </p:cNvPr>
            <p:cNvSpPr/>
            <p:nvPr/>
          </p:nvSpPr>
          <p:spPr>
            <a:xfrm>
              <a:off x="4059985" y="1947346"/>
              <a:ext cx="1560026" cy="1675317"/>
            </a:xfrm>
            <a:custGeom>
              <a:avLst/>
              <a:gdLst/>
              <a:ahLst/>
              <a:cxnLst/>
              <a:rect l="l" t="t" r="r" b="b"/>
              <a:pathLst>
                <a:path w="2769360" h="2407923">
                  <a:moveTo>
                    <a:pt x="0" y="0"/>
                  </a:moveTo>
                  <a:lnTo>
                    <a:pt x="2769360" y="0"/>
                  </a:lnTo>
                  <a:lnTo>
                    <a:pt x="2769360" y="2407924"/>
                  </a:lnTo>
                  <a:lnTo>
                    <a:pt x="0" y="2407924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110C7488-0880-4573-A4C2-C897E56A9BB1}"/>
                </a:ext>
              </a:extLst>
            </p:cNvPr>
            <p:cNvSpPr/>
            <p:nvPr/>
          </p:nvSpPr>
          <p:spPr>
            <a:xfrm>
              <a:off x="5973417" y="2452786"/>
              <a:ext cx="238484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5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กะหล่ำปลี</a:t>
              </a:r>
            </a:p>
          </p:txBody>
        </p:sp>
      </p:grpSp>
      <p:pic>
        <p:nvPicPr>
          <p:cNvPr id="124" name="closeกะหล่ำปลี">
            <a:extLst>
              <a:ext uri="{FF2B5EF4-FFF2-40B4-BE49-F238E27FC236}">
                <a16:creationId xmlns:a16="http://schemas.microsoft.com/office/drawing/2014/main" id="{9EAAC13B-D039-4F5A-BD5F-2EB33F16E42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911" y="1611480"/>
            <a:ext cx="553311" cy="553311"/>
          </a:xfrm>
          <a:prstGeom prst="rect">
            <a:avLst/>
          </a:prstGeom>
        </p:spPr>
      </p:pic>
      <p:grpSp>
        <p:nvGrpSpPr>
          <p:cNvPr id="130" name="ข้าวT">
            <a:extLst>
              <a:ext uri="{FF2B5EF4-FFF2-40B4-BE49-F238E27FC236}">
                <a16:creationId xmlns:a16="http://schemas.microsoft.com/office/drawing/2014/main" id="{C3F78BD3-5553-4735-9BC6-D5FD166EA071}"/>
              </a:ext>
            </a:extLst>
          </p:cNvPr>
          <p:cNvGrpSpPr/>
          <p:nvPr/>
        </p:nvGrpSpPr>
        <p:grpSpPr>
          <a:xfrm>
            <a:off x="2821836" y="1785088"/>
            <a:ext cx="6235331" cy="3396785"/>
            <a:chOff x="2874632" y="1647736"/>
            <a:chExt cx="6235331" cy="3396785"/>
          </a:xfrm>
        </p:grpSpPr>
        <p:grpSp>
          <p:nvGrpSpPr>
            <p:cNvPr id="131" name="กระเทียมT">
              <a:extLst>
                <a:ext uri="{FF2B5EF4-FFF2-40B4-BE49-F238E27FC236}">
                  <a16:creationId xmlns:a16="http://schemas.microsoft.com/office/drawing/2014/main" id="{98A0967C-980F-414B-AEBF-3E442D9233AE}"/>
                </a:ext>
              </a:extLst>
            </p:cNvPr>
            <p:cNvGrpSpPr/>
            <p:nvPr/>
          </p:nvGrpSpPr>
          <p:grpSpPr>
            <a:xfrm>
              <a:off x="2874632" y="1647736"/>
              <a:ext cx="6235331" cy="3396785"/>
              <a:chOff x="1542901" y="4187300"/>
              <a:chExt cx="4582031" cy="2275145"/>
            </a:xfrm>
            <a:effectLst>
              <a:outerShdw blurRad="508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134" name="Rectangle: Rounded Corners 133">
                <a:extLst>
                  <a:ext uri="{FF2B5EF4-FFF2-40B4-BE49-F238E27FC236}">
                    <a16:creationId xmlns:a16="http://schemas.microsoft.com/office/drawing/2014/main" id="{42CF29A7-912E-4A25-B0B4-F6C2DCD286A3}"/>
                  </a:ext>
                </a:extLst>
              </p:cNvPr>
              <p:cNvSpPr/>
              <p:nvPr/>
            </p:nvSpPr>
            <p:spPr>
              <a:xfrm>
                <a:off x="1542901" y="4187300"/>
                <a:ext cx="4582031" cy="2275145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A88A5C8F-51EF-4319-8327-205B343CB5E9}"/>
                  </a:ext>
                </a:extLst>
              </p:cNvPr>
              <p:cNvSpPr/>
              <p:nvPr/>
            </p:nvSpPr>
            <p:spPr>
              <a:xfrm>
                <a:off x="1967175" y="5653683"/>
                <a:ext cx="3958876" cy="639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เลือกที่ไม่มีตัวมอด ผิวเรียบ แห้งแข็ง ไม่มีรอยแตกหัก</a:t>
                </a:r>
              </a:p>
              <a:p>
                <a:pPr>
                  <a:defRPr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เก็บในที่แห้งไม่อับชื้น ใส่ในภาชนะที่ปิดมิดชิด</a:t>
                </a:r>
              </a:p>
            </p:txBody>
          </p:sp>
        </p:grpSp>
        <p:sp>
          <p:nvSpPr>
            <p:cNvPr id="132" name="Freeform 60">
              <a:extLst>
                <a:ext uri="{FF2B5EF4-FFF2-40B4-BE49-F238E27FC236}">
                  <a16:creationId xmlns:a16="http://schemas.microsoft.com/office/drawing/2014/main" id="{CCB35FA2-3521-4496-8DDB-3144C4B6BE2C}"/>
                </a:ext>
              </a:extLst>
            </p:cNvPr>
            <p:cNvSpPr/>
            <p:nvPr/>
          </p:nvSpPr>
          <p:spPr>
            <a:xfrm>
              <a:off x="3737826" y="1975865"/>
              <a:ext cx="2433173" cy="1675317"/>
            </a:xfrm>
            <a:prstGeom prst="roundRect">
              <a:avLst/>
            </a:prstGeom>
            <a:blipFill dpi="0" rotWithShape="1">
              <a:blip r:embed="rId22"/>
              <a:srcRect/>
              <a:stretch>
                <a:fillRect/>
              </a:stretch>
            </a:blipFill>
          </p:spPr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8BC8532-3EA3-46D1-B018-62E81829E18C}"/>
                </a:ext>
              </a:extLst>
            </p:cNvPr>
            <p:cNvSpPr/>
            <p:nvPr/>
          </p:nvSpPr>
          <p:spPr>
            <a:xfrm>
              <a:off x="6524405" y="2481305"/>
              <a:ext cx="238484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5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ข้าวสาร</a:t>
              </a:r>
            </a:p>
          </p:txBody>
        </p:sp>
      </p:grpSp>
      <p:pic>
        <p:nvPicPr>
          <p:cNvPr id="136" name="closeข้าว">
            <a:extLst>
              <a:ext uri="{FF2B5EF4-FFF2-40B4-BE49-F238E27FC236}">
                <a16:creationId xmlns:a16="http://schemas.microsoft.com/office/drawing/2014/main" id="{2EADED3F-91EE-4D3F-97F0-51831ACE20D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8150" y="1611480"/>
            <a:ext cx="553311" cy="553311"/>
          </a:xfrm>
          <a:prstGeom prst="rect">
            <a:avLst/>
          </a:prstGeom>
        </p:spPr>
      </p:pic>
      <p:grpSp>
        <p:nvGrpSpPr>
          <p:cNvPr id="137" name="ปลาT">
            <a:extLst>
              <a:ext uri="{FF2B5EF4-FFF2-40B4-BE49-F238E27FC236}">
                <a16:creationId xmlns:a16="http://schemas.microsoft.com/office/drawing/2014/main" id="{059E21E1-5225-4A22-BF25-9187777F0EAF}"/>
              </a:ext>
            </a:extLst>
          </p:cNvPr>
          <p:cNvGrpSpPr/>
          <p:nvPr/>
        </p:nvGrpSpPr>
        <p:grpSpPr>
          <a:xfrm>
            <a:off x="2836882" y="1784039"/>
            <a:ext cx="6235331" cy="3396785"/>
            <a:chOff x="2874632" y="1647736"/>
            <a:chExt cx="6235331" cy="3396785"/>
          </a:xfrm>
        </p:grpSpPr>
        <p:grpSp>
          <p:nvGrpSpPr>
            <p:cNvPr id="138" name="กระเทียมT">
              <a:extLst>
                <a:ext uri="{FF2B5EF4-FFF2-40B4-BE49-F238E27FC236}">
                  <a16:creationId xmlns:a16="http://schemas.microsoft.com/office/drawing/2014/main" id="{E51A57FF-0BE6-4030-BAE6-33478E8D086D}"/>
                </a:ext>
              </a:extLst>
            </p:cNvPr>
            <p:cNvGrpSpPr/>
            <p:nvPr/>
          </p:nvGrpSpPr>
          <p:grpSpPr>
            <a:xfrm>
              <a:off x="2874632" y="1647736"/>
              <a:ext cx="6235331" cy="3396785"/>
              <a:chOff x="1542901" y="4187300"/>
              <a:chExt cx="4582031" cy="2275145"/>
            </a:xfrm>
            <a:effectLst>
              <a:outerShdw blurRad="508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141" name="Rectangle: Rounded Corners 140">
                <a:extLst>
                  <a:ext uri="{FF2B5EF4-FFF2-40B4-BE49-F238E27FC236}">
                    <a16:creationId xmlns:a16="http://schemas.microsoft.com/office/drawing/2014/main" id="{59BB8DE1-5ADC-4DD0-859E-5605786F288C}"/>
                  </a:ext>
                </a:extLst>
              </p:cNvPr>
              <p:cNvSpPr/>
              <p:nvPr/>
            </p:nvSpPr>
            <p:spPr>
              <a:xfrm>
                <a:off x="1542901" y="4187300"/>
                <a:ext cx="4582031" cy="2275145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A508C849-5263-407F-9013-0F2A3564A8C0}"/>
                  </a:ext>
                </a:extLst>
              </p:cNvPr>
              <p:cNvSpPr/>
              <p:nvPr/>
            </p:nvSpPr>
            <p:spPr>
              <a:xfrm>
                <a:off x="2012546" y="5586970"/>
                <a:ext cx="3958876" cy="639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เหงือกมีสีแดงสด ท้องไม่แตก เกล็ดแน่น ไม่หลุดออก</a:t>
                </a:r>
              </a:p>
              <a:p>
                <a:pPr>
                  <a:defRPr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จากตัว ตาใส</a:t>
                </a:r>
              </a:p>
            </p:txBody>
          </p:sp>
        </p:grpSp>
        <p:sp>
          <p:nvSpPr>
            <p:cNvPr id="139" name="Freeform 60">
              <a:extLst>
                <a:ext uri="{FF2B5EF4-FFF2-40B4-BE49-F238E27FC236}">
                  <a16:creationId xmlns:a16="http://schemas.microsoft.com/office/drawing/2014/main" id="{1AE9E89A-9EB5-43FF-9B5D-ED47907CBAE4}"/>
                </a:ext>
              </a:extLst>
            </p:cNvPr>
            <p:cNvSpPr/>
            <p:nvPr/>
          </p:nvSpPr>
          <p:spPr>
            <a:xfrm>
              <a:off x="3741928" y="1851203"/>
              <a:ext cx="2782808" cy="1916052"/>
            </a:xfrm>
            <a:prstGeom prst="roundRect">
              <a:avLst/>
            </a:prstGeom>
            <a:blipFill dpi="0"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A1A190C7-29A9-4C84-B6CD-FF991893E488}"/>
                </a:ext>
              </a:extLst>
            </p:cNvPr>
            <p:cNvSpPr/>
            <p:nvPr/>
          </p:nvSpPr>
          <p:spPr>
            <a:xfrm>
              <a:off x="6723212" y="2368869"/>
              <a:ext cx="238484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5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ปลา</a:t>
              </a:r>
            </a:p>
          </p:txBody>
        </p:sp>
      </p:grpSp>
      <p:pic>
        <p:nvPicPr>
          <p:cNvPr id="143" name="closeปลา">
            <a:extLst>
              <a:ext uri="{FF2B5EF4-FFF2-40B4-BE49-F238E27FC236}">
                <a16:creationId xmlns:a16="http://schemas.microsoft.com/office/drawing/2014/main" id="{79BE618D-ED30-4105-B521-BCEF2357EC8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196" y="1610431"/>
            <a:ext cx="553311" cy="553311"/>
          </a:xfrm>
          <a:prstGeom prst="rect">
            <a:avLst/>
          </a:prstGeom>
        </p:spPr>
      </p:pic>
      <p:grpSp>
        <p:nvGrpSpPr>
          <p:cNvPr id="144" name="ไข่T">
            <a:extLst>
              <a:ext uri="{FF2B5EF4-FFF2-40B4-BE49-F238E27FC236}">
                <a16:creationId xmlns:a16="http://schemas.microsoft.com/office/drawing/2014/main" id="{1E47D2DF-4965-415B-9604-9780D6C95068}"/>
              </a:ext>
            </a:extLst>
          </p:cNvPr>
          <p:cNvGrpSpPr/>
          <p:nvPr/>
        </p:nvGrpSpPr>
        <p:grpSpPr>
          <a:xfrm>
            <a:off x="2834980" y="1784039"/>
            <a:ext cx="6461830" cy="3396785"/>
            <a:chOff x="2874632" y="1647736"/>
            <a:chExt cx="6461830" cy="3396785"/>
          </a:xfrm>
        </p:grpSpPr>
        <p:grpSp>
          <p:nvGrpSpPr>
            <p:cNvPr id="145" name="กระเทียมT">
              <a:extLst>
                <a:ext uri="{FF2B5EF4-FFF2-40B4-BE49-F238E27FC236}">
                  <a16:creationId xmlns:a16="http://schemas.microsoft.com/office/drawing/2014/main" id="{3BA02B96-2B2A-45B2-90BA-26911C3C270D}"/>
                </a:ext>
              </a:extLst>
            </p:cNvPr>
            <p:cNvGrpSpPr/>
            <p:nvPr/>
          </p:nvGrpSpPr>
          <p:grpSpPr>
            <a:xfrm>
              <a:off x="2874632" y="1647736"/>
              <a:ext cx="6235331" cy="3396785"/>
              <a:chOff x="1542901" y="4187300"/>
              <a:chExt cx="4582031" cy="2275145"/>
            </a:xfrm>
            <a:effectLst>
              <a:outerShdw blurRad="508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85A05867-2F5C-4C12-82CE-8CB4E275CB93}"/>
                  </a:ext>
                </a:extLst>
              </p:cNvPr>
              <p:cNvSpPr/>
              <p:nvPr/>
            </p:nvSpPr>
            <p:spPr>
              <a:xfrm>
                <a:off x="1542901" y="4187300"/>
                <a:ext cx="4582031" cy="2275145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13C13AA-EF0C-474E-9838-8C56697187D9}"/>
                  </a:ext>
                </a:extLst>
              </p:cNvPr>
              <p:cNvSpPr/>
              <p:nvPr/>
            </p:nvSpPr>
            <p:spPr>
              <a:xfrm>
                <a:off x="2134764" y="5585812"/>
                <a:ext cx="3958876" cy="639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เปลือกไข่สะอาด ไม่มีรอยแตกร้าว เมื่อส่องกับไฟ </a:t>
                </a:r>
              </a:p>
              <a:p>
                <a:pPr>
                  <a:defRPr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ภายในไข่จะไม่มีจุดสีดำหรือฟองอากาศ</a:t>
                </a:r>
              </a:p>
            </p:txBody>
          </p:sp>
        </p:grpSp>
        <p:sp>
          <p:nvSpPr>
            <p:cNvPr id="146" name="Freeform 60">
              <a:extLst>
                <a:ext uri="{FF2B5EF4-FFF2-40B4-BE49-F238E27FC236}">
                  <a16:creationId xmlns:a16="http://schemas.microsoft.com/office/drawing/2014/main" id="{94C87372-42EE-42A4-806F-669EE5E1BEDF}"/>
                </a:ext>
              </a:extLst>
            </p:cNvPr>
            <p:cNvSpPr/>
            <p:nvPr/>
          </p:nvSpPr>
          <p:spPr>
            <a:xfrm>
              <a:off x="3939062" y="1851943"/>
              <a:ext cx="2782808" cy="1916052"/>
            </a:xfrm>
            <a:prstGeom prst="roundRect">
              <a:avLst/>
            </a:prstGeom>
            <a:blipFill dpi="0" rotWithShape="1"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E35EAE4F-EFD1-458B-B28E-2BFED35A826E}"/>
                </a:ext>
              </a:extLst>
            </p:cNvPr>
            <p:cNvSpPr/>
            <p:nvPr/>
          </p:nvSpPr>
          <p:spPr>
            <a:xfrm>
              <a:off x="6951613" y="2369824"/>
              <a:ext cx="238484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5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ไข่</a:t>
              </a:r>
            </a:p>
          </p:txBody>
        </p:sp>
      </p:grpSp>
      <p:pic>
        <p:nvPicPr>
          <p:cNvPr id="150" name="closeไข่">
            <a:extLst>
              <a:ext uri="{FF2B5EF4-FFF2-40B4-BE49-F238E27FC236}">
                <a16:creationId xmlns:a16="http://schemas.microsoft.com/office/drawing/2014/main" id="{D9A2C3CB-59AA-4262-A715-3B659F3275F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294" y="1610431"/>
            <a:ext cx="553311" cy="553311"/>
          </a:xfrm>
          <a:prstGeom prst="rect">
            <a:avLst/>
          </a:prstGeom>
        </p:spPr>
      </p:pic>
      <p:grpSp>
        <p:nvGrpSpPr>
          <p:cNvPr id="151" name="น้ำมันT">
            <a:extLst>
              <a:ext uri="{FF2B5EF4-FFF2-40B4-BE49-F238E27FC236}">
                <a16:creationId xmlns:a16="http://schemas.microsoft.com/office/drawing/2014/main" id="{EA98E44B-4518-4B49-A541-60BFD8712D52}"/>
              </a:ext>
            </a:extLst>
          </p:cNvPr>
          <p:cNvGrpSpPr/>
          <p:nvPr/>
        </p:nvGrpSpPr>
        <p:grpSpPr>
          <a:xfrm>
            <a:off x="2844513" y="1766493"/>
            <a:ext cx="6235331" cy="3396785"/>
            <a:chOff x="2874632" y="1647736"/>
            <a:chExt cx="6235331" cy="3396785"/>
          </a:xfrm>
        </p:grpSpPr>
        <p:grpSp>
          <p:nvGrpSpPr>
            <p:cNvPr id="152" name="กระเทียมT">
              <a:extLst>
                <a:ext uri="{FF2B5EF4-FFF2-40B4-BE49-F238E27FC236}">
                  <a16:creationId xmlns:a16="http://schemas.microsoft.com/office/drawing/2014/main" id="{AC6F34CB-4B8A-4AC1-9BA4-31EC30F4CF42}"/>
                </a:ext>
              </a:extLst>
            </p:cNvPr>
            <p:cNvGrpSpPr/>
            <p:nvPr/>
          </p:nvGrpSpPr>
          <p:grpSpPr>
            <a:xfrm>
              <a:off x="2874632" y="1647736"/>
              <a:ext cx="6235331" cy="3396785"/>
              <a:chOff x="1542901" y="4187300"/>
              <a:chExt cx="4582031" cy="2275145"/>
            </a:xfrm>
            <a:effectLst>
              <a:outerShdw blurRad="508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155" name="Rectangle: Rounded Corners 154">
                <a:extLst>
                  <a:ext uri="{FF2B5EF4-FFF2-40B4-BE49-F238E27FC236}">
                    <a16:creationId xmlns:a16="http://schemas.microsoft.com/office/drawing/2014/main" id="{060EFF1E-792A-48FF-AE73-F66650E7F43D}"/>
                  </a:ext>
                </a:extLst>
              </p:cNvPr>
              <p:cNvSpPr/>
              <p:nvPr/>
            </p:nvSpPr>
            <p:spPr>
              <a:xfrm>
                <a:off x="1542901" y="4187300"/>
                <a:ext cx="4582031" cy="2275145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81E8DEA-2F6D-4874-8C6E-5CEC9AFB1B3D}"/>
                  </a:ext>
                </a:extLst>
              </p:cNvPr>
              <p:cNvSpPr/>
              <p:nvPr/>
            </p:nvSpPr>
            <p:spPr>
              <a:xfrm>
                <a:off x="2095545" y="5586593"/>
                <a:ext cx="3958876" cy="639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เลือกที่ใสสะอาด ก้นขวดไม่มีตะกอน มีฝาปิดมิดชิด   วางไว้ในที่ไม่อับชื้น ไม่ให้โดนความร้อนและแดด</a:t>
                </a:r>
              </a:p>
            </p:txBody>
          </p:sp>
        </p:grpSp>
        <p:sp>
          <p:nvSpPr>
            <p:cNvPr id="153" name="Freeform 60">
              <a:extLst>
                <a:ext uri="{FF2B5EF4-FFF2-40B4-BE49-F238E27FC236}">
                  <a16:creationId xmlns:a16="http://schemas.microsoft.com/office/drawing/2014/main" id="{E2700FC7-B1E8-442A-9A9A-697734DA8E62}"/>
                </a:ext>
              </a:extLst>
            </p:cNvPr>
            <p:cNvSpPr/>
            <p:nvPr/>
          </p:nvSpPr>
          <p:spPr>
            <a:xfrm>
              <a:off x="4869406" y="1813544"/>
              <a:ext cx="576915" cy="1803811"/>
            </a:xfrm>
            <a:prstGeom prst="roundRect">
              <a:avLst/>
            </a:prstGeom>
            <a:blipFill dpi="0" rotWithShape="1"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E6DA0DCA-DB32-41BD-95DA-38A3BE789C0E}"/>
                </a:ext>
              </a:extLst>
            </p:cNvPr>
            <p:cNvSpPr/>
            <p:nvPr/>
          </p:nvSpPr>
          <p:spPr>
            <a:xfrm>
              <a:off x="6120447" y="2437812"/>
              <a:ext cx="238484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5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น้ำมัน</a:t>
              </a:r>
            </a:p>
          </p:txBody>
        </p:sp>
      </p:grpSp>
      <p:pic>
        <p:nvPicPr>
          <p:cNvPr id="157" name="closeน้ำมัน">
            <a:extLst>
              <a:ext uri="{FF2B5EF4-FFF2-40B4-BE49-F238E27FC236}">
                <a16:creationId xmlns:a16="http://schemas.microsoft.com/office/drawing/2014/main" id="{5AC271DA-3E11-4DD5-9A85-DC270711EF2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827" y="1592885"/>
            <a:ext cx="553311" cy="55331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6488C2AD-24E3-488F-B5C4-F05E1EB2C02F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78055" y="1058498"/>
            <a:ext cx="582869" cy="1206470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grpSp>
        <p:nvGrpSpPr>
          <p:cNvPr id="34" name="ไข่">
            <a:extLst>
              <a:ext uri="{FF2B5EF4-FFF2-40B4-BE49-F238E27FC236}">
                <a16:creationId xmlns:a16="http://schemas.microsoft.com/office/drawing/2014/main" id="{FF3C085E-E46A-472E-A31C-B66C74400F32}"/>
              </a:ext>
            </a:extLst>
          </p:cNvPr>
          <p:cNvGrpSpPr/>
          <p:nvPr/>
        </p:nvGrpSpPr>
        <p:grpSpPr>
          <a:xfrm>
            <a:off x="9247790" y="1921926"/>
            <a:ext cx="2440987" cy="1629645"/>
            <a:chOff x="9359302" y="1920992"/>
            <a:chExt cx="2440987" cy="162964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9468B733-BA23-4D18-BA7A-F733645463EB}"/>
                </a:ext>
              </a:extLst>
            </p:cNvPr>
            <p:cNvSpPr/>
            <p:nvPr/>
          </p:nvSpPr>
          <p:spPr>
            <a:xfrm>
              <a:off x="9359302" y="1920992"/>
              <a:ext cx="2440987" cy="162964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43">
              <a:extLst>
                <a:ext uri="{FF2B5EF4-FFF2-40B4-BE49-F238E27FC236}">
                  <a16:creationId xmlns:a16="http://schemas.microsoft.com/office/drawing/2014/main" id="{A01346BA-F6BE-4D5B-8723-7FB3ADB36110}"/>
                </a:ext>
              </a:extLst>
            </p:cNvPr>
            <p:cNvSpPr/>
            <p:nvPr/>
          </p:nvSpPr>
          <p:spPr>
            <a:xfrm>
              <a:off x="9623686" y="2096416"/>
              <a:ext cx="1912217" cy="1278795"/>
            </a:xfrm>
            <a:custGeom>
              <a:avLst/>
              <a:gdLst/>
              <a:ahLst/>
              <a:cxnLst/>
              <a:rect l="l" t="t" r="r" b="b"/>
              <a:pathLst>
                <a:path w="3680020" h="2461014">
                  <a:moveTo>
                    <a:pt x="0" y="0"/>
                  </a:moveTo>
                  <a:lnTo>
                    <a:pt x="3680020" y="0"/>
                  </a:lnTo>
                  <a:lnTo>
                    <a:pt x="3680020" y="2461014"/>
                  </a:lnTo>
                  <a:lnTo>
                    <a:pt x="0" y="24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น้ำมัน">
            <a:extLst>
              <a:ext uri="{FF2B5EF4-FFF2-40B4-BE49-F238E27FC236}">
                <a16:creationId xmlns:a16="http://schemas.microsoft.com/office/drawing/2014/main" id="{E841C5D1-23BF-473F-8EA1-3B7C25A05D55}"/>
              </a:ext>
            </a:extLst>
          </p:cNvPr>
          <p:cNvGrpSpPr/>
          <p:nvPr/>
        </p:nvGrpSpPr>
        <p:grpSpPr>
          <a:xfrm>
            <a:off x="9247790" y="3873572"/>
            <a:ext cx="2440987" cy="1629645"/>
            <a:chOff x="9359302" y="3872638"/>
            <a:chExt cx="2440987" cy="1629645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DC7BF7E9-B2EE-47E6-ABBD-6AF7FEBB3D4A}"/>
                </a:ext>
              </a:extLst>
            </p:cNvPr>
            <p:cNvSpPr/>
            <p:nvPr/>
          </p:nvSpPr>
          <p:spPr>
            <a:xfrm>
              <a:off x="9359302" y="3872638"/>
              <a:ext cx="2440987" cy="162964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47">
              <a:extLst>
                <a:ext uri="{FF2B5EF4-FFF2-40B4-BE49-F238E27FC236}">
                  <a16:creationId xmlns:a16="http://schemas.microsoft.com/office/drawing/2014/main" id="{E0A6660A-8A3F-4FE1-BADC-D99418E06807}"/>
                </a:ext>
              </a:extLst>
            </p:cNvPr>
            <p:cNvSpPr/>
            <p:nvPr/>
          </p:nvSpPr>
          <p:spPr>
            <a:xfrm>
              <a:off x="10343232" y="3957941"/>
              <a:ext cx="473124" cy="1454545"/>
            </a:xfrm>
            <a:custGeom>
              <a:avLst/>
              <a:gdLst/>
              <a:ahLst/>
              <a:cxnLst/>
              <a:rect l="l" t="t" r="r" b="b"/>
              <a:pathLst>
                <a:path w="709686" h="2181818">
                  <a:moveTo>
                    <a:pt x="0" y="0"/>
                  </a:moveTo>
                  <a:lnTo>
                    <a:pt x="709686" y="0"/>
                  </a:lnTo>
                  <a:lnTo>
                    <a:pt x="709686" y="2181817"/>
                  </a:lnTo>
                  <a:lnTo>
                    <a:pt x="0" y="2181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27" name="Picture 126">
            <a:hlinkClick r:id="rId34" action="ppaction://hlinksldjump"/>
            <a:extLst>
              <a:ext uri="{FF2B5EF4-FFF2-40B4-BE49-F238E27FC236}">
                <a16:creationId xmlns:a16="http://schemas.microsoft.com/office/drawing/2014/main" id="{CE890B36-DD56-47ED-AF9D-81C9003C4EA5}"/>
              </a:ext>
            </a:extLst>
          </p:cNvPr>
          <p:cNvPicPr>
            <a:picLocks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0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7" fill="hold">
                      <p:stCondLst>
                        <p:cond delay="0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2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2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7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2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2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6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7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2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6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8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7" fill="hold">
                      <p:stCondLst>
                        <p:cond delay="0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1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2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6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7A1BCF-BEE7-4776-A2E9-7CF248F8C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261593"/>
            <a:ext cx="5013960" cy="2607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0E5391-D6C4-4E4C-A181-361FFE089C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08772A5-35D2-48F2-AC74-9DFD489718B3}"/>
              </a:ext>
            </a:extLst>
          </p:cNvPr>
          <p:cNvGrpSpPr/>
          <p:nvPr/>
        </p:nvGrpSpPr>
        <p:grpSpPr>
          <a:xfrm>
            <a:off x="3121177" y="1058498"/>
            <a:ext cx="5460796" cy="2577286"/>
            <a:chOff x="2734663" y="1207945"/>
            <a:chExt cx="5166360" cy="245532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5EBB11D-AFDE-4D01-80A1-5FB92117A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32794" b="53462"/>
            <a:stretch/>
          </p:blipFill>
          <p:spPr>
            <a:xfrm>
              <a:off x="2734663" y="1207945"/>
              <a:ext cx="5166360" cy="245532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DDC1FD-D082-4771-B329-79B6E2C0C527}"/>
                </a:ext>
              </a:extLst>
            </p:cNvPr>
            <p:cNvSpPr/>
            <p:nvPr/>
          </p:nvSpPr>
          <p:spPr>
            <a:xfrm>
              <a:off x="3088197" y="1579860"/>
              <a:ext cx="4145620" cy="1143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นักเรียนรู้จักอุปกรณ์ครัวอะไรบ้าง ลองยกตัวอย่างซิ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246C00-ABC2-44AE-82EC-6064F6C4DB1D}"/>
              </a:ext>
            </a:extLst>
          </p:cNvPr>
          <p:cNvGrpSpPr/>
          <p:nvPr/>
        </p:nvGrpSpPr>
        <p:grpSpPr>
          <a:xfrm>
            <a:off x="4587424" y="3822931"/>
            <a:ext cx="7014026" cy="1976571"/>
            <a:chOff x="4587424" y="3822931"/>
            <a:chExt cx="7014026" cy="1976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31402A-C9C5-42B2-87CE-A1F77947F3BF}"/>
                </a:ext>
              </a:extLst>
            </p:cNvPr>
            <p:cNvSpPr/>
            <p:nvPr/>
          </p:nvSpPr>
          <p:spPr>
            <a:xfrm>
              <a:off x="4665487" y="3963177"/>
              <a:ext cx="6935963" cy="18363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BB03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62C3A73-32F5-4CD5-99CE-1CEFDDC4981B}"/>
                </a:ext>
              </a:extLst>
            </p:cNvPr>
            <p:cNvSpPr/>
            <p:nvPr/>
          </p:nvSpPr>
          <p:spPr>
            <a:xfrm>
              <a:off x="5851575" y="4160693"/>
              <a:ext cx="47275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800" b="1" dirty="0">
                  <a:solidFill>
                    <a:schemeClr val="accent2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อุปกรณ์ เครื่องมือ เครื่องใช้ในการประกอบอาหาร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997A5F8-42DE-4C47-949C-702A0425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7424" y="3822931"/>
              <a:ext cx="769937" cy="877322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AA2A1B94-28FF-427C-B57E-7F67BA59D0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336F7B3-9833-4A52-A808-5AAC40D256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0C93E4-BAEC-4277-9AB9-315379BF9E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A3017D3-D678-4EC3-BE5C-E0C16B8F797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20937"/>
          <a:stretch/>
        </p:blipFill>
        <p:spPr>
          <a:xfrm>
            <a:off x="1055464" y="2413294"/>
            <a:ext cx="2554559" cy="443455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ACE9A579-0B85-4A2C-9707-C8C82395AD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9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E6A2E1-DDE1-43B3-A547-68F4DFC43590}"/>
              </a:ext>
            </a:extLst>
          </p:cNvPr>
          <p:cNvGrpSpPr/>
          <p:nvPr/>
        </p:nvGrpSpPr>
        <p:grpSpPr>
          <a:xfrm>
            <a:off x="318263" y="1634860"/>
            <a:ext cx="2386437" cy="2289086"/>
            <a:chOff x="318263" y="1634860"/>
            <a:chExt cx="2386437" cy="2289086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CACF7A72-9A64-41FF-A8BE-2565063D760E}"/>
                </a:ext>
              </a:extLst>
            </p:cNvPr>
            <p:cNvSpPr/>
            <p:nvPr/>
          </p:nvSpPr>
          <p:spPr>
            <a:xfrm>
              <a:off x="318263" y="1880981"/>
              <a:ext cx="2386437" cy="2042965"/>
            </a:xfrm>
            <a:custGeom>
              <a:avLst/>
              <a:gdLst/>
              <a:ahLst/>
              <a:cxnLst/>
              <a:rect l="l" t="t" r="r" b="b"/>
              <a:pathLst>
                <a:path w="1040363" h="807097">
                  <a:moveTo>
                    <a:pt x="99956" y="0"/>
                  </a:moveTo>
                  <a:lnTo>
                    <a:pt x="940407" y="0"/>
                  </a:lnTo>
                  <a:cubicBezTo>
                    <a:pt x="995611" y="0"/>
                    <a:pt x="1040363" y="44752"/>
                    <a:pt x="1040363" y="99956"/>
                  </a:cubicBezTo>
                  <a:lnTo>
                    <a:pt x="1040363" y="707142"/>
                  </a:lnTo>
                  <a:cubicBezTo>
                    <a:pt x="1040363" y="762346"/>
                    <a:pt x="995611" y="807097"/>
                    <a:pt x="940407" y="807097"/>
                  </a:cubicBezTo>
                  <a:lnTo>
                    <a:pt x="99956" y="807097"/>
                  </a:lnTo>
                  <a:cubicBezTo>
                    <a:pt x="44752" y="807097"/>
                    <a:pt x="0" y="762346"/>
                    <a:pt x="0" y="707142"/>
                  </a:cubicBezTo>
                  <a:lnTo>
                    <a:pt x="0" y="99956"/>
                  </a:lnTo>
                  <a:cubicBezTo>
                    <a:pt x="0" y="44752"/>
                    <a:pt x="44752" y="0"/>
                    <a:pt x="99956" y="0"/>
                  </a:cubicBezTo>
                  <a:close/>
                </a:path>
              </a:pathLst>
            </a:custGeom>
            <a:solidFill>
              <a:srgbClr val="FCEEE4"/>
            </a:solidFill>
            <a:ln w="38100">
              <a:noFill/>
            </a:ln>
          </p:spPr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E946572-49D8-4C81-8F5E-E2A733E02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0813" y="1634860"/>
              <a:ext cx="561336" cy="6411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2B58054-6A3C-48EC-BA92-465F0C56D399}"/>
              </a:ext>
            </a:extLst>
          </p:cNvPr>
          <p:cNvGrpSpPr/>
          <p:nvPr/>
        </p:nvGrpSpPr>
        <p:grpSpPr>
          <a:xfrm>
            <a:off x="2936225" y="1634860"/>
            <a:ext cx="2386437" cy="2250874"/>
            <a:chOff x="2936225" y="1634860"/>
            <a:chExt cx="2386437" cy="2250874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CD25A52-F5ED-4DDF-92DF-CF3F4400CC12}"/>
                </a:ext>
              </a:extLst>
            </p:cNvPr>
            <p:cNvSpPr/>
            <p:nvPr/>
          </p:nvSpPr>
          <p:spPr>
            <a:xfrm>
              <a:off x="2936225" y="1842769"/>
              <a:ext cx="2386437" cy="2042965"/>
            </a:xfrm>
            <a:custGeom>
              <a:avLst/>
              <a:gdLst/>
              <a:ahLst/>
              <a:cxnLst/>
              <a:rect l="l" t="t" r="r" b="b"/>
              <a:pathLst>
                <a:path w="1040363" h="807097">
                  <a:moveTo>
                    <a:pt x="99956" y="0"/>
                  </a:moveTo>
                  <a:lnTo>
                    <a:pt x="940407" y="0"/>
                  </a:lnTo>
                  <a:cubicBezTo>
                    <a:pt x="995611" y="0"/>
                    <a:pt x="1040363" y="44752"/>
                    <a:pt x="1040363" y="99956"/>
                  </a:cubicBezTo>
                  <a:lnTo>
                    <a:pt x="1040363" y="707142"/>
                  </a:lnTo>
                  <a:cubicBezTo>
                    <a:pt x="1040363" y="762346"/>
                    <a:pt x="995611" y="807097"/>
                    <a:pt x="940407" y="807097"/>
                  </a:cubicBezTo>
                  <a:lnTo>
                    <a:pt x="99956" y="807097"/>
                  </a:lnTo>
                  <a:cubicBezTo>
                    <a:pt x="44752" y="807097"/>
                    <a:pt x="0" y="762346"/>
                    <a:pt x="0" y="707142"/>
                  </a:cubicBezTo>
                  <a:lnTo>
                    <a:pt x="0" y="99956"/>
                  </a:lnTo>
                  <a:cubicBezTo>
                    <a:pt x="0" y="44752"/>
                    <a:pt x="44752" y="0"/>
                    <a:pt x="99956" y="0"/>
                  </a:cubicBezTo>
                  <a:close/>
                </a:path>
              </a:pathLst>
            </a:custGeom>
            <a:solidFill>
              <a:srgbClr val="FCEEE4"/>
            </a:solidFill>
            <a:ln w="38100">
              <a:noFill/>
            </a:ln>
          </p:spPr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695925B-0772-4C51-9BC0-5429B9D3B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8692" y="1634860"/>
              <a:ext cx="558801" cy="63673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B2100AD-8256-4C2C-A11E-7A18C9FBAADF}"/>
              </a:ext>
            </a:extLst>
          </p:cNvPr>
          <p:cNvGrpSpPr/>
          <p:nvPr/>
        </p:nvGrpSpPr>
        <p:grpSpPr>
          <a:xfrm>
            <a:off x="5542996" y="1634860"/>
            <a:ext cx="2386437" cy="2266884"/>
            <a:chOff x="5542996" y="1634860"/>
            <a:chExt cx="2386437" cy="2266884"/>
          </a:xfrm>
        </p:grpSpPr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D628A24A-E865-418B-A4EF-42E24B0347B0}"/>
                </a:ext>
              </a:extLst>
            </p:cNvPr>
            <p:cNvSpPr/>
            <p:nvPr/>
          </p:nvSpPr>
          <p:spPr>
            <a:xfrm>
              <a:off x="5542996" y="1858779"/>
              <a:ext cx="2386437" cy="2042965"/>
            </a:xfrm>
            <a:custGeom>
              <a:avLst/>
              <a:gdLst/>
              <a:ahLst/>
              <a:cxnLst/>
              <a:rect l="l" t="t" r="r" b="b"/>
              <a:pathLst>
                <a:path w="1040363" h="807097">
                  <a:moveTo>
                    <a:pt x="99956" y="0"/>
                  </a:moveTo>
                  <a:lnTo>
                    <a:pt x="940407" y="0"/>
                  </a:lnTo>
                  <a:cubicBezTo>
                    <a:pt x="995611" y="0"/>
                    <a:pt x="1040363" y="44752"/>
                    <a:pt x="1040363" y="99956"/>
                  </a:cubicBezTo>
                  <a:lnTo>
                    <a:pt x="1040363" y="707142"/>
                  </a:lnTo>
                  <a:cubicBezTo>
                    <a:pt x="1040363" y="762346"/>
                    <a:pt x="995611" y="807097"/>
                    <a:pt x="940407" y="807097"/>
                  </a:cubicBezTo>
                  <a:lnTo>
                    <a:pt x="99956" y="807097"/>
                  </a:lnTo>
                  <a:cubicBezTo>
                    <a:pt x="44752" y="807097"/>
                    <a:pt x="0" y="762346"/>
                    <a:pt x="0" y="707142"/>
                  </a:cubicBezTo>
                  <a:lnTo>
                    <a:pt x="0" y="99956"/>
                  </a:lnTo>
                  <a:cubicBezTo>
                    <a:pt x="0" y="44752"/>
                    <a:pt x="44752" y="0"/>
                    <a:pt x="99956" y="0"/>
                  </a:cubicBezTo>
                  <a:close/>
                </a:path>
              </a:pathLst>
            </a:custGeom>
            <a:solidFill>
              <a:srgbClr val="FCEEE4"/>
            </a:solidFill>
            <a:ln w="38100">
              <a:noFill/>
            </a:ln>
          </p:spPr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E60681C-FF18-4643-BE8A-B29581549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7319" y="1634860"/>
              <a:ext cx="558801" cy="63673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FC0337D-2BAA-4B78-A2B9-A253B12E5089}"/>
              </a:ext>
            </a:extLst>
          </p:cNvPr>
          <p:cNvGrpSpPr/>
          <p:nvPr/>
        </p:nvGrpSpPr>
        <p:grpSpPr>
          <a:xfrm>
            <a:off x="1773651" y="4076088"/>
            <a:ext cx="2386437" cy="2228252"/>
            <a:chOff x="1773651" y="4076088"/>
            <a:chExt cx="2386437" cy="2228252"/>
          </a:xfrm>
        </p:grpSpPr>
        <p:sp>
          <p:nvSpPr>
            <p:cNvPr id="25" name="Freeform 29">
              <a:extLst>
                <a:ext uri="{FF2B5EF4-FFF2-40B4-BE49-F238E27FC236}">
                  <a16:creationId xmlns:a16="http://schemas.microsoft.com/office/drawing/2014/main" id="{9B531DEE-4812-43C1-9822-D9269F8C55CD}"/>
                </a:ext>
              </a:extLst>
            </p:cNvPr>
            <p:cNvSpPr/>
            <p:nvPr/>
          </p:nvSpPr>
          <p:spPr>
            <a:xfrm>
              <a:off x="1773651" y="4261375"/>
              <a:ext cx="2386437" cy="2042965"/>
            </a:xfrm>
            <a:custGeom>
              <a:avLst/>
              <a:gdLst/>
              <a:ahLst/>
              <a:cxnLst/>
              <a:rect l="l" t="t" r="r" b="b"/>
              <a:pathLst>
                <a:path w="1040363" h="807097">
                  <a:moveTo>
                    <a:pt x="99956" y="0"/>
                  </a:moveTo>
                  <a:lnTo>
                    <a:pt x="940407" y="0"/>
                  </a:lnTo>
                  <a:cubicBezTo>
                    <a:pt x="995611" y="0"/>
                    <a:pt x="1040363" y="44752"/>
                    <a:pt x="1040363" y="99956"/>
                  </a:cubicBezTo>
                  <a:lnTo>
                    <a:pt x="1040363" y="707142"/>
                  </a:lnTo>
                  <a:cubicBezTo>
                    <a:pt x="1040363" y="762346"/>
                    <a:pt x="995611" y="807097"/>
                    <a:pt x="940407" y="807097"/>
                  </a:cubicBezTo>
                  <a:lnTo>
                    <a:pt x="99956" y="807097"/>
                  </a:lnTo>
                  <a:cubicBezTo>
                    <a:pt x="44752" y="807097"/>
                    <a:pt x="0" y="762346"/>
                    <a:pt x="0" y="707142"/>
                  </a:cubicBezTo>
                  <a:lnTo>
                    <a:pt x="0" y="99956"/>
                  </a:lnTo>
                  <a:cubicBezTo>
                    <a:pt x="0" y="44752"/>
                    <a:pt x="44752" y="0"/>
                    <a:pt x="99956" y="0"/>
                  </a:cubicBezTo>
                  <a:close/>
                </a:path>
              </a:pathLst>
            </a:custGeom>
            <a:solidFill>
              <a:srgbClr val="FCEEE4"/>
            </a:solidFill>
            <a:ln w="38100">
              <a:noFill/>
            </a:ln>
          </p:spPr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B969443-30BF-42DF-B76B-58B9F17F9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2690" y="4076088"/>
              <a:ext cx="557513" cy="63673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1DBA4D1-A980-4BB7-9E2A-89AF21228DD8}"/>
              </a:ext>
            </a:extLst>
          </p:cNvPr>
          <p:cNvGrpSpPr/>
          <p:nvPr/>
        </p:nvGrpSpPr>
        <p:grpSpPr>
          <a:xfrm>
            <a:off x="4353049" y="4076088"/>
            <a:ext cx="2386437" cy="2228251"/>
            <a:chOff x="4353049" y="4076088"/>
            <a:chExt cx="2386437" cy="2228251"/>
          </a:xfrm>
        </p:grpSpPr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C43375C4-5292-4A60-BC85-4DD7FFDE1D21}"/>
                </a:ext>
              </a:extLst>
            </p:cNvPr>
            <p:cNvSpPr/>
            <p:nvPr/>
          </p:nvSpPr>
          <p:spPr>
            <a:xfrm>
              <a:off x="4353049" y="4261374"/>
              <a:ext cx="2386437" cy="2042965"/>
            </a:xfrm>
            <a:custGeom>
              <a:avLst/>
              <a:gdLst/>
              <a:ahLst/>
              <a:cxnLst/>
              <a:rect l="l" t="t" r="r" b="b"/>
              <a:pathLst>
                <a:path w="1040363" h="807097">
                  <a:moveTo>
                    <a:pt x="99956" y="0"/>
                  </a:moveTo>
                  <a:lnTo>
                    <a:pt x="940407" y="0"/>
                  </a:lnTo>
                  <a:cubicBezTo>
                    <a:pt x="995611" y="0"/>
                    <a:pt x="1040363" y="44752"/>
                    <a:pt x="1040363" y="99956"/>
                  </a:cubicBezTo>
                  <a:lnTo>
                    <a:pt x="1040363" y="707142"/>
                  </a:lnTo>
                  <a:cubicBezTo>
                    <a:pt x="1040363" y="762346"/>
                    <a:pt x="995611" y="807097"/>
                    <a:pt x="940407" y="807097"/>
                  </a:cubicBezTo>
                  <a:lnTo>
                    <a:pt x="99956" y="807097"/>
                  </a:lnTo>
                  <a:cubicBezTo>
                    <a:pt x="44752" y="807097"/>
                    <a:pt x="0" y="762346"/>
                    <a:pt x="0" y="707142"/>
                  </a:cubicBezTo>
                  <a:lnTo>
                    <a:pt x="0" y="99956"/>
                  </a:lnTo>
                  <a:cubicBezTo>
                    <a:pt x="0" y="44752"/>
                    <a:pt x="44752" y="0"/>
                    <a:pt x="99956" y="0"/>
                  </a:cubicBezTo>
                  <a:close/>
                </a:path>
              </a:pathLst>
            </a:custGeom>
            <a:solidFill>
              <a:srgbClr val="FCEEE4"/>
            </a:solidFill>
            <a:ln w="38100">
              <a:noFill/>
            </a:ln>
          </p:spPr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1BCE00B-DDB2-493E-854C-6D8FBC67C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7571" y="4076088"/>
              <a:ext cx="557513" cy="636738"/>
            </a:xfrm>
            <a:prstGeom prst="rect">
              <a:avLst/>
            </a:prstGeom>
          </p:spPr>
        </p:pic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61E9EFD-BE30-408A-9699-33ADD1F3DAC1}"/>
              </a:ext>
            </a:extLst>
          </p:cNvPr>
          <p:cNvSpPr/>
          <p:nvPr/>
        </p:nvSpPr>
        <p:spPr>
          <a:xfrm>
            <a:off x="8179276" y="960043"/>
            <a:ext cx="3696439" cy="5516099"/>
          </a:xfrm>
          <a:prstGeom prst="roundRect">
            <a:avLst>
              <a:gd name="adj" fmla="val 7010"/>
            </a:avLst>
          </a:prstGeom>
          <a:solidFill>
            <a:schemeClr val="bg1"/>
          </a:solidFill>
          <a:ln>
            <a:solidFill>
              <a:srgbClr val="328E8E"/>
            </a:solidFill>
            <a:prstDash val="sysDash"/>
          </a:ln>
          <a:effectLst>
            <a:outerShdw dist="50800" dir="2700000" algn="tl" rotWithShape="0">
              <a:srgbClr val="328E8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F8A9FA97-A26D-4005-A6BD-71B4A6AF0B97}"/>
              </a:ext>
            </a:extLst>
          </p:cNvPr>
          <p:cNvSpPr txBox="1"/>
          <p:nvPr/>
        </p:nvSpPr>
        <p:spPr>
          <a:xfrm>
            <a:off x="1686944" y="1493897"/>
            <a:ext cx="2057400" cy="212973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8DC05D-8FFC-4D5A-B644-63C775E2D350}"/>
              </a:ext>
            </a:extLst>
          </p:cNvPr>
          <p:cNvSpPr txBox="1"/>
          <p:nvPr/>
        </p:nvSpPr>
        <p:spPr>
          <a:xfrm>
            <a:off x="4816384" y="1479462"/>
            <a:ext cx="2057400" cy="212973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7531870B-AEC0-49AB-A9D0-734132BD00C1}"/>
              </a:ext>
            </a:extLst>
          </p:cNvPr>
          <p:cNvSpPr txBox="1"/>
          <p:nvPr/>
        </p:nvSpPr>
        <p:spPr>
          <a:xfrm>
            <a:off x="7603232" y="1953230"/>
            <a:ext cx="2057400" cy="212973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DFEA23FB-E3B4-47D4-AFE5-19B6C1CCC380}"/>
              </a:ext>
            </a:extLst>
          </p:cNvPr>
          <p:cNvSpPr txBox="1"/>
          <p:nvPr/>
        </p:nvSpPr>
        <p:spPr>
          <a:xfrm>
            <a:off x="3003654" y="3813982"/>
            <a:ext cx="2057400" cy="212973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30" name="TextBox 33">
            <a:extLst>
              <a:ext uri="{FF2B5EF4-FFF2-40B4-BE49-F238E27FC236}">
                <a16:creationId xmlns:a16="http://schemas.microsoft.com/office/drawing/2014/main" id="{CDEB9ADD-8C80-4A45-A6B9-566C2959AF19}"/>
              </a:ext>
            </a:extLst>
          </p:cNvPr>
          <p:cNvSpPr txBox="1"/>
          <p:nvPr/>
        </p:nvSpPr>
        <p:spPr>
          <a:xfrm>
            <a:off x="6416836" y="3889738"/>
            <a:ext cx="2057400" cy="212973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56" name="TextBox 32">
            <a:extLst>
              <a:ext uri="{FF2B5EF4-FFF2-40B4-BE49-F238E27FC236}">
                <a16:creationId xmlns:a16="http://schemas.microsoft.com/office/drawing/2014/main" id="{89D3B2F9-CC8F-465D-BEAA-FB477979004A}"/>
              </a:ext>
            </a:extLst>
          </p:cNvPr>
          <p:cNvSpPr txBox="1"/>
          <p:nvPr/>
        </p:nvSpPr>
        <p:spPr>
          <a:xfrm>
            <a:off x="1477637" y="994329"/>
            <a:ext cx="5581571" cy="573593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lIns="0" tIns="72000" rIns="0" bIns="0" rtlCol="0" anchor="ctr" anchorCtr="0">
            <a:noAutofit/>
          </a:bodyPr>
          <a:lstStyle/>
          <a:p>
            <a:pPr algn="ctr">
              <a:lnSpc>
                <a:spcPts val="3360"/>
              </a:lnSpc>
            </a:pPr>
            <a:r>
              <a:rPr lang="th-TH" sz="3200" b="1" dirty="0">
                <a:ln w="6350"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จงจับคู่อุปกรณ์เครื่องครัวที่สอดคล้องกัน</a:t>
            </a:r>
          </a:p>
        </p:txBody>
      </p:sp>
      <p:sp>
        <p:nvSpPr>
          <p:cNvPr id="36" name="Freeform 45">
            <a:extLst>
              <a:ext uri="{FF2B5EF4-FFF2-40B4-BE49-F238E27FC236}">
                <a16:creationId xmlns:a16="http://schemas.microsoft.com/office/drawing/2014/main" id="{F54E5C3C-8E38-48CF-BADE-726FA11D288F}"/>
              </a:ext>
            </a:extLst>
          </p:cNvPr>
          <p:cNvSpPr/>
          <p:nvPr/>
        </p:nvSpPr>
        <p:spPr>
          <a:xfrm>
            <a:off x="8790831" y="1103192"/>
            <a:ext cx="1037575" cy="1037575"/>
          </a:xfrm>
          <a:custGeom>
            <a:avLst/>
            <a:gdLst/>
            <a:ahLst/>
            <a:cxnLst/>
            <a:rect l="l" t="t" r="r" b="b"/>
            <a:pathLst>
              <a:path w="1730291" h="1730291">
                <a:moveTo>
                  <a:pt x="0" y="0"/>
                </a:moveTo>
                <a:lnTo>
                  <a:pt x="1730291" y="0"/>
                </a:lnTo>
                <a:lnTo>
                  <a:pt x="1730291" y="1730291"/>
                </a:lnTo>
                <a:lnTo>
                  <a:pt x="0" y="1730291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47">
            <a:extLst>
              <a:ext uri="{FF2B5EF4-FFF2-40B4-BE49-F238E27FC236}">
                <a16:creationId xmlns:a16="http://schemas.microsoft.com/office/drawing/2014/main" id="{DEFA1044-BC8B-4B67-A30A-CC90D67088AA}"/>
              </a:ext>
            </a:extLst>
          </p:cNvPr>
          <p:cNvSpPr/>
          <p:nvPr/>
        </p:nvSpPr>
        <p:spPr>
          <a:xfrm>
            <a:off x="8800775" y="4774778"/>
            <a:ext cx="819911" cy="1306512"/>
          </a:xfrm>
          <a:custGeom>
            <a:avLst/>
            <a:gdLst/>
            <a:ahLst/>
            <a:cxnLst/>
            <a:rect l="l" t="t" r="r" b="b"/>
            <a:pathLst>
              <a:path w="1229867" h="1959768">
                <a:moveTo>
                  <a:pt x="0" y="0"/>
                </a:moveTo>
                <a:lnTo>
                  <a:pt x="1229867" y="0"/>
                </a:lnTo>
                <a:lnTo>
                  <a:pt x="1229867" y="1959768"/>
                </a:lnTo>
                <a:lnTo>
                  <a:pt x="0" y="195976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8">
            <a:extLst>
              <a:ext uri="{FF2B5EF4-FFF2-40B4-BE49-F238E27FC236}">
                <a16:creationId xmlns:a16="http://schemas.microsoft.com/office/drawing/2014/main" id="{42983F55-936C-443B-992F-F226D3E1BC30}"/>
              </a:ext>
            </a:extLst>
          </p:cNvPr>
          <p:cNvSpPr/>
          <p:nvPr/>
        </p:nvSpPr>
        <p:spPr>
          <a:xfrm>
            <a:off x="8783179" y="2171399"/>
            <a:ext cx="855106" cy="816760"/>
          </a:xfrm>
          <a:custGeom>
            <a:avLst/>
            <a:gdLst/>
            <a:ahLst/>
            <a:cxnLst/>
            <a:rect l="l" t="t" r="r" b="b"/>
            <a:pathLst>
              <a:path w="1426223" h="1362265">
                <a:moveTo>
                  <a:pt x="0" y="0"/>
                </a:moveTo>
                <a:lnTo>
                  <a:pt x="1426223" y="0"/>
                </a:lnTo>
                <a:lnTo>
                  <a:pt x="1426223" y="1362265"/>
                </a:lnTo>
                <a:lnTo>
                  <a:pt x="0" y="1362265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52">
            <a:extLst>
              <a:ext uri="{FF2B5EF4-FFF2-40B4-BE49-F238E27FC236}">
                <a16:creationId xmlns:a16="http://schemas.microsoft.com/office/drawing/2014/main" id="{18FA3F22-A548-411E-A8E9-3B201148BE53}"/>
              </a:ext>
            </a:extLst>
          </p:cNvPr>
          <p:cNvSpPr/>
          <p:nvPr/>
        </p:nvSpPr>
        <p:spPr>
          <a:xfrm>
            <a:off x="10343161" y="1113885"/>
            <a:ext cx="1037575" cy="760024"/>
          </a:xfrm>
          <a:custGeom>
            <a:avLst/>
            <a:gdLst/>
            <a:ahLst/>
            <a:cxnLst/>
            <a:rect l="l" t="t" r="r" b="b"/>
            <a:pathLst>
              <a:path w="1831885" h="1341856">
                <a:moveTo>
                  <a:pt x="0" y="0"/>
                </a:moveTo>
                <a:lnTo>
                  <a:pt x="1831885" y="0"/>
                </a:lnTo>
                <a:lnTo>
                  <a:pt x="1831885" y="1341856"/>
                </a:lnTo>
                <a:lnTo>
                  <a:pt x="0" y="1341856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54">
            <a:extLst>
              <a:ext uri="{FF2B5EF4-FFF2-40B4-BE49-F238E27FC236}">
                <a16:creationId xmlns:a16="http://schemas.microsoft.com/office/drawing/2014/main" id="{C00E8F74-6E84-4C74-B8F3-D26AB80EEDDE}"/>
              </a:ext>
            </a:extLst>
          </p:cNvPr>
          <p:cNvSpPr/>
          <p:nvPr/>
        </p:nvSpPr>
        <p:spPr>
          <a:xfrm>
            <a:off x="10387578" y="5564959"/>
            <a:ext cx="1029172" cy="544098"/>
          </a:xfrm>
          <a:custGeom>
            <a:avLst/>
            <a:gdLst/>
            <a:ahLst/>
            <a:cxnLst/>
            <a:rect l="l" t="t" r="r" b="b"/>
            <a:pathLst>
              <a:path w="1846418" h="976155">
                <a:moveTo>
                  <a:pt x="0" y="0"/>
                </a:moveTo>
                <a:lnTo>
                  <a:pt x="1846418" y="0"/>
                </a:lnTo>
                <a:lnTo>
                  <a:pt x="1846418" y="976155"/>
                </a:lnTo>
                <a:lnTo>
                  <a:pt x="0" y="976155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76" name="Graphic 75">
            <a:extLst>
              <a:ext uri="{FF2B5EF4-FFF2-40B4-BE49-F238E27FC236}">
                <a16:creationId xmlns:a16="http://schemas.microsoft.com/office/drawing/2014/main" id="{B2A4A4B8-173D-493E-8E98-5BCBCFB5AF0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8001927">
            <a:off x="9401285" y="1492728"/>
            <a:ext cx="293259" cy="371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8A2266-AA59-4002-A41F-0C0ACD5E00E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730" y="3288169"/>
            <a:ext cx="398537" cy="1250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E4AED6-6964-4503-8334-7AC194A0194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730" y="1900344"/>
            <a:ext cx="340869" cy="12033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99B0E4-0029-4A6D-A2B4-3979E115A89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2596" y="4191617"/>
            <a:ext cx="838140" cy="11045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8C921D-75D8-4D56-835C-207F06DC0BB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579" y="3134036"/>
            <a:ext cx="1026305" cy="10263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F1BE6E-6000-40B3-AFDA-E22FA124556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836" y="4249595"/>
            <a:ext cx="1138002" cy="358549"/>
          </a:xfrm>
          <a:prstGeom prst="rect">
            <a:avLst/>
          </a:prstGeom>
        </p:spPr>
      </p:pic>
      <p:pic>
        <p:nvPicPr>
          <p:cNvPr id="39" name="Picture 38">
            <a:hlinkClick r:id="rId24" action="ppaction://hlinksldjump"/>
            <a:extLst>
              <a:ext uri="{FF2B5EF4-FFF2-40B4-BE49-F238E27FC236}">
                <a16:creationId xmlns:a16="http://schemas.microsoft.com/office/drawing/2014/main" id="{F0F7199A-AF3B-4AFC-A1B6-AD11DCB8C541}"/>
              </a:ext>
            </a:extLst>
          </p:cNvPr>
          <p:cNvPicPr>
            <a:picLocks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  <p:pic>
        <p:nvPicPr>
          <p:cNvPr id="40" name="Picture 39">
            <a:hlinkClick r:id="rId26" action="ppaction://hlinksldjump"/>
            <a:extLst>
              <a:ext uri="{FF2B5EF4-FFF2-40B4-BE49-F238E27FC236}">
                <a16:creationId xmlns:a16="http://schemas.microsoft.com/office/drawing/2014/main" id="{D211740B-978B-4A85-8944-3186388569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3 L -0.67174 0.1923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81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023 L -0.73411 -0.1495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6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46289 0.0444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51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046 L -0.51771 -0.4328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-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-0.24714 -0.1078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23 L -0.30417 -0.2627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1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-0.55794 -0.00718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04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-0.60794 0.4377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04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-0.48464 0.56644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32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582 0.13843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7A1BCF-BEE7-4776-A2E9-7CF248F8C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5026961"/>
            <a:ext cx="3542424" cy="1842469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EEDCF1A-88D1-4959-96E6-B1F13BC05489}"/>
              </a:ext>
            </a:extLst>
          </p:cNvPr>
          <p:cNvSpPr/>
          <p:nvPr/>
        </p:nvSpPr>
        <p:spPr>
          <a:xfrm>
            <a:off x="454383" y="941808"/>
            <a:ext cx="6556981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 เครื่องมือ เครื่องใช้ในการประกอบอาหาร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4A991CE-DCE2-499D-A39F-4AF44E6693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9705" y="1058497"/>
            <a:ext cx="861219" cy="1782621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8AD72F2D-9E4E-4EBC-A0EF-4CA075C48019}"/>
              </a:ext>
            </a:extLst>
          </p:cNvPr>
          <p:cNvSpPr txBox="1"/>
          <p:nvPr/>
        </p:nvSpPr>
        <p:spPr>
          <a:xfrm>
            <a:off x="5997526" y="2409510"/>
            <a:ext cx="7443407" cy="3631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86" lvl="1" indent="-259093">
              <a:lnSpc>
                <a:spcPct val="150000"/>
              </a:lnSpc>
              <a:buFont typeface="Arial"/>
              <a:buChar char="•"/>
            </a:pPr>
            <a:r>
              <a:rPr lang="th-TH" sz="32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เหมาะสมกับชนิดของอาหาร</a:t>
            </a:r>
          </a:p>
          <a:p>
            <a:pPr marL="518186" lvl="1" indent="-259093">
              <a:lnSpc>
                <a:spcPct val="150000"/>
              </a:lnSpc>
              <a:buFont typeface="Arial"/>
              <a:buChar char="•"/>
            </a:pPr>
            <a:r>
              <a:rPr lang="th-TH" sz="32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อยู่ในสภาพดี ไม่บุบ หรืองอ</a:t>
            </a:r>
          </a:p>
          <a:p>
            <a:pPr marL="518186" lvl="1" indent="-259093">
              <a:lnSpc>
                <a:spcPct val="150000"/>
              </a:lnSpc>
              <a:buFont typeface="Arial"/>
              <a:buChar char="•"/>
            </a:pPr>
            <a:r>
              <a:rPr lang="th-TH" sz="32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สะดวกต่อการใช้งาน</a:t>
            </a:r>
          </a:p>
          <a:p>
            <a:pPr marL="518186" lvl="1" indent="-259093">
              <a:lnSpc>
                <a:spcPct val="150000"/>
              </a:lnSpc>
              <a:buFont typeface="Arial"/>
              <a:buChar char="•"/>
            </a:pPr>
            <a:r>
              <a:rPr lang="th-TH" sz="32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ดูแลรักษาทำความสะอาดได้ง่าย</a:t>
            </a:r>
          </a:p>
          <a:p>
            <a:pPr marL="518186" lvl="1" indent="-259093">
              <a:lnSpc>
                <a:spcPct val="150000"/>
              </a:lnSpc>
              <a:buFont typeface="Arial"/>
              <a:buChar char="•"/>
            </a:pPr>
            <a:r>
              <a:rPr lang="th-TH" sz="32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ประหยัดเวลาในการหุงต้ม เช่น ร้อนเร็ว เย็นเร็ว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22EAD2E3-D7C7-4743-AD40-1B99C1101D02}"/>
              </a:ext>
            </a:extLst>
          </p:cNvPr>
          <p:cNvSpPr/>
          <p:nvPr/>
        </p:nvSpPr>
        <p:spPr>
          <a:xfrm>
            <a:off x="1029764" y="2635284"/>
            <a:ext cx="4707522" cy="3138346"/>
          </a:xfrm>
          <a:prstGeom prst="roundRect">
            <a:avLst/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BA319E-A354-4FC0-876E-8D96DFD37778}"/>
              </a:ext>
            </a:extLst>
          </p:cNvPr>
          <p:cNvGrpSpPr/>
          <p:nvPr/>
        </p:nvGrpSpPr>
        <p:grpSpPr>
          <a:xfrm>
            <a:off x="2765268" y="1720049"/>
            <a:ext cx="6661465" cy="583562"/>
            <a:chOff x="2398127" y="1720049"/>
            <a:chExt cx="7425722" cy="58356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862C0ED-A407-4D83-9786-646413A2A10D}"/>
                </a:ext>
              </a:extLst>
            </p:cNvPr>
            <p:cNvSpPr/>
            <p:nvPr/>
          </p:nvSpPr>
          <p:spPr>
            <a:xfrm>
              <a:off x="2456364" y="1720049"/>
              <a:ext cx="7309251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2">
                  <a:lumMod val="60000"/>
                  <a:lumOff val="40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EAD39D-ED51-4933-8A08-F30B55CB40FE}"/>
                </a:ext>
              </a:extLst>
            </p:cNvPr>
            <p:cNvSpPr/>
            <p:nvPr/>
          </p:nvSpPr>
          <p:spPr>
            <a:xfrm>
              <a:off x="2398127" y="1761155"/>
              <a:ext cx="7425722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28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หลักการเลือกอุปกรณ์ เครื่องมือ เครื่องใช้ในการประกอบอาหาร</a:t>
              </a:r>
            </a:p>
          </p:txBody>
        </p:sp>
      </p:grpSp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FF7BB3C7-0228-425B-8A57-AAC54C0BD0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1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BA319E-A354-4FC0-876E-8D96DFD37778}"/>
              </a:ext>
            </a:extLst>
          </p:cNvPr>
          <p:cNvGrpSpPr/>
          <p:nvPr/>
        </p:nvGrpSpPr>
        <p:grpSpPr>
          <a:xfrm>
            <a:off x="1627661" y="1569789"/>
            <a:ext cx="8936677" cy="581015"/>
            <a:chOff x="1796691" y="1720049"/>
            <a:chExt cx="8635844" cy="58101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862C0ED-A407-4D83-9786-646413A2A10D}"/>
                </a:ext>
              </a:extLst>
            </p:cNvPr>
            <p:cNvSpPr/>
            <p:nvPr/>
          </p:nvSpPr>
          <p:spPr>
            <a:xfrm>
              <a:off x="2456364" y="1720049"/>
              <a:ext cx="7309251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2">
                  <a:lumMod val="60000"/>
                  <a:lumOff val="40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EAD39D-ED51-4933-8A08-F30B55CB40FE}"/>
                </a:ext>
              </a:extLst>
            </p:cNvPr>
            <p:cNvSpPr/>
            <p:nvPr/>
          </p:nvSpPr>
          <p:spPr>
            <a:xfrm>
              <a:off x="1796691" y="1758608"/>
              <a:ext cx="8635844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28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ความปลอดภัยในการใช้อุปกรณ์ เครื่องมือ เครื่องใช้ในการประกอบอาหาร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5C599B-62F0-4704-99F2-81C9A1558BFD}"/>
              </a:ext>
            </a:extLst>
          </p:cNvPr>
          <p:cNvGrpSpPr/>
          <p:nvPr/>
        </p:nvGrpSpPr>
        <p:grpSpPr>
          <a:xfrm>
            <a:off x="1509802" y="4145192"/>
            <a:ext cx="4043119" cy="2424157"/>
            <a:chOff x="1509802" y="4145192"/>
            <a:chExt cx="4043119" cy="2424157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9882D016-B7D7-4FE5-A4AE-7714CAF0F362}"/>
                </a:ext>
              </a:extLst>
            </p:cNvPr>
            <p:cNvSpPr/>
            <p:nvPr/>
          </p:nvSpPr>
          <p:spPr>
            <a:xfrm>
              <a:off x="3076138" y="4145192"/>
              <a:ext cx="869593" cy="1731660"/>
            </a:xfrm>
            <a:custGeom>
              <a:avLst/>
              <a:gdLst/>
              <a:ahLst/>
              <a:cxnLst/>
              <a:rect l="l" t="t" r="r" b="b"/>
              <a:pathLst>
                <a:path w="1304389" h="2597490">
                  <a:moveTo>
                    <a:pt x="0" y="0"/>
                  </a:moveTo>
                  <a:lnTo>
                    <a:pt x="1304389" y="0"/>
                  </a:lnTo>
                  <a:lnTo>
                    <a:pt x="1304389" y="2597490"/>
                  </a:lnTo>
                  <a:lnTo>
                    <a:pt x="0" y="2597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14">
              <a:extLst>
                <a:ext uri="{FF2B5EF4-FFF2-40B4-BE49-F238E27FC236}">
                  <a16:creationId xmlns:a16="http://schemas.microsoft.com/office/drawing/2014/main" id="{45E7F37E-8DF8-4D94-82C6-559D1A54D50E}"/>
                </a:ext>
              </a:extLst>
            </p:cNvPr>
            <p:cNvSpPr txBox="1"/>
            <p:nvPr/>
          </p:nvSpPr>
          <p:spPr>
            <a:xfrm>
              <a:off x="1509802" y="5876852"/>
              <a:ext cx="4043119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เมื่อยกหม้อหรือกระทะลงจากเตา</a:t>
              </a:r>
              <a:br>
                <a:rPr lang="th-TH" sz="20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</a:br>
              <a:r>
                <a:rPr lang="en-US" sz="20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ควรใช้ผ้าหนา</a:t>
              </a:r>
              <a:r>
                <a:rPr lang="en-US" sz="20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ๆ </a:t>
              </a:r>
              <a:r>
                <a:rPr lang="en-US" sz="20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จับหรือใช้ถุงมือกันความร้อน</a:t>
              </a:r>
              <a:endParaRPr lang="en-US" sz="20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C611DB-731E-4DA5-B95B-AC8C1E1596D0}"/>
              </a:ext>
            </a:extLst>
          </p:cNvPr>
          <p:cNvGrpSpPr/>
          <p:nvPr/>
        </p:nvGrpSpPr>
        <p:grpSpPr>
          <a:xfrm>
            <a:off x="6203989" y="4460872"/>
            <a:ext cx="4043119" cy="2108477"/>
            <a:chOff x="6203989" y="4460872"/>
            <a:chExt cx="4043119" cy="2108477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D7B624C9-14E9-4690-B1E8-AD0F1F50B731}"/>
                </a:ext>
              </a:extLst>
            </p:cNvPr>
            <p:cNvSpPr/>
            <p:nvPr/>
          </p:nvSpPr>
          <p:spPr>
            <a:xfrm>
              <a:off x="7203734" y="4460872"/>
              <a:ext cx="2028220" cy="1282763"/>
            </a:xfrm>
            <a:prstGeom prst="round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0543A905-1BA3-40F5-9740-80AEC3918396}"/>
                </a:ext>
              </a:extLst>
            </p:cNvPr>
            <p:cNvSpPr txBox="1"/>
            <p:nvPr/>
          </p:nvSpPr>
          <p:spPr>
            <a:xfrm>
              <a:off x="6203989" y="5876852"/>
              <a:ext cx="4043119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คว</a:t>
              </a:r>
              <a:r>
                <a:rPr lang="th-TH" sz="20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ร</a:t>
              </a:r>
              <a:r>
                <a:rPr lang="en-US" sz="20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เก็บอุปกรณ์ที่มีน้ำหนักมากไว้ด้านล่างของชั้นวาง</a:t>
              </a:r>
              <a:r>
                <a:rPr lang="en-US" sz="20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endParaRPr lang="th-TH" sz="20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  <a:p>
              <a:pPr algn="ctr">
                <a:lnSpc>
                  <a:spcPts val="2700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เพื่อความปลอดภัยจากการถูกอุปกรณ์หล่นทับ</a:t>
              </a:r>
              <a:endParaRPr lang="en-US" sz="20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AA8FC8-76EC-4DC8-8CB0-4D4FD3075F1D}"/>
              </a:ext>
            </a:extLst>
          </p:cNvPr>
          <p:cNvGrpSpPr/>
          <p:nvPr/>
        </p:nvGrpSpPr>
        <p:grpSpPr>
          <a:xfrm>
            <a:off x="0" y="2247026"/>
            <a:ext cx="3840231" cy="1864643"/>
            <a:chOff x="0" y="2247026"/>
            <a:chExt cx="3840231" cy="1864643"/>
          </a:xfrm>
        </p:grpSpPr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1FACFDAF-767B-4ECF-BBBE-0CFD05BAAB79}"/>
                </a:ext>
              </a:extLst>
            </p:cNvPr>
            <p:cNvSpPr txBox="1"/>
            <p:nvPr/>
          </p:nvSpPr>
          <p:spPr>
            <a:xfrm>
              <a:off x="0" y="3419172"/>
              <a:ext cx="3840231" cy="6924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เมื่อใช้ของมีคมต้องระมัดระวัง</a:t>
              </a:r>
              <a:r>
                <a:rPr lang="en-US" sz="20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</a:p>
            <a:p>
              <a:pPr algn="ctr">
                <a:lnSpc>
                  <a:spcPts val="2700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และเลือกใช้ให้เหมาะสมกับประเภทของงาน</a:t>
              </a:r>
              <a:endParaRPr lang="en-US" sz="20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07B40B24-9EF8-44C4-96F2-18A8F032602E}"/>
                </a:ext>
              </a:extLst>
            </p:cNvPr>
            <p:cNvSpPr/>
            <p:nvPr/>
          </p:nvSpPr>
          <p:spPr>
            <a:xfrm>
              <a:off x="1036060" y="2247026"/>
              <a:ext cx="1768109" cy="1118254"/>
            </a:xfrm>
            <a:prstGeom prst="roundRect">
              <a:avLst/>
            </a:pr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FE2C85-450E-43AC-912B-EA2DF520CC2F}"/>
              </a:ext>
            </a:extLst>
          </p:cNvPr>
          <p:cNvGrpSpPr/>
          <p:nvPr/>
        </p:nvGrpSpPr>
        <p:grpSpPr>
          <a:xfrm>
            <a:off x="4467148" y="2247026"/>
            <a:ext cx="3203311" cy="1864643"/>
            <a:chOff x="4467148" y="2247026"/>
            <a:chExt cx="3203311" cy="1864643"/>
          </a:xfrm>
        </p:grpSpPr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E3C47B5A-6A7A-488B-B7F4-7BDA204FE3BD}"/>
                </a:ext>
              </a:extLst>
            </p:cNvPr>
            <p:cNvSpPr txBox="1"/>
            <p:nvPr/>
          </p:nvSpPr>
          <p:spPr>
            <a:xfrm>
              <a:off x="4467148" y="3419172"/>
              <a:ext cx="3203311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อุปกรณ์ประเภทเครื่องใช้ไฟฟ้าต้องศึกษา</a:t>
              </a:r>
              <a:endParaRPr lang="en-US" sz="20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  <a:p>
              <a:pPr algn="ctr">
                <a:lnSpc>
                  <a:spcPts val="2700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วิธีการใช้ให้เข้าใจก่อนนำมาใช้</a:t>
              </a:r>
              <a:endParaRPr lang="en-US" sz="20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DBB8CFE1-9963-4120-A0AD-99CF38C15002}"/>
                </a:ext>
              </a:extLst>
            </p:cNvPr>
            <p:cNvSpPr/>
            <p:nvPr/>
          </p:nvSpPr>
          <p:spPr>
            <a:xfrm>
              <a:off x="5184748" y="2247026"/>
              <a:ext cx="1768109" cy="1118254"/>
            </a:xfrm>
            <a:prstGeom prst="roundRect">
              <a:avLst/>
            </a:pr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6FD48D-04C9-4461-96EF-AFBF9CC41E14}"/>
              </a:ext>
            </a:extLst>
          </p:cNvPr>
          <p:cNvGrpSpPr/>
          <p:nvPr/>
        </p:nvGrpSpPr>
        <p:grpSpPr>
          <a:xfrm>
            <a:off x="8740431" y="2247026"/>
            <a:ext cx="3167195" cy="1898166"/>
            <a:chOff x="8740431" y="2247026"/>
            <a:chExt cx="3167195" cy="1898166"/>
          </a:xfrm>
        </p:grpSpPr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id="{D8BF6CC4-7185-4C92-9F7D-FE3BF2D0D2E2}"/>
                </a:ext>
              </a:extLst>
            </p:cNvPr>
            <p:cNvSpPr txBox="1"/>
            <p:nvPr/>
          </p:nvSpPr>
          <p:spPr>
            <a:xfrm>
              <a:off x="8740431" y="3452695"/>
              <a:ext cx="3167195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เมื่อใช้เตาแก๊สจะต้องปิดวาล์วถังแก๊ส</a:t>
              </a:r>
              <a:endParaRPr lang="en-US" sz="20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  <a:p>
              <a:pPr algn="ctr">
                <a:lnSpc>
                  <a:spcPts val="2700"/>
                </a:lnSpc>
              </a:pPr>
              <a:r>
                <a:rPr lang="en-US" sz="20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และสวิตช์ที่หัวเตาแก๊สทุกครั้ง</a:t>
              </a:r>
              <a:endParaRPr lang="en-US" sz="20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54A6DD6F-A993-4887-84CA-1E0F60351CF3}"/>
                </a:ext>
              </a:extLst>
            </p:cNvPr>
            <p:cNvSpPr/>
            <p:nvPr/>
          </p:nvSpPr>
          <p:spPr>
            <a:xfrm>
              <a:off x="9439973" y="2247026"/>
              <a:ext cx="1768109" cy="1118254"/>
            </a:xfrm>
            <a:prstGeom prst="round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D3791C-B063-47CC-872C-00C9989968D7}"/>
              </a:ext>
            </a:extLst>
          </p:cNvPr>
          <p:cNvSpPr/>
          <p:nvPr/>
        </p:nvSpPr>
        <p:spPr>
          <a:xfrm>
            <a:off x="454383" y="941808"/>
            <a:ext cx="6556981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 เครื่องมือ เครื่องใช้ในการประกอบอาหาร</a:t>
            </a:r>
          </a:p>
        </p:txBody>
      </p:sp>
      <p:pic>
        <p:nvPicPr>
          <p:cNvPr id="34" name="Picture 33">
            <a:hlinkClick r:id="rId12" action="ppaction://hlinksldjump"/>
            <a:extLst>
              <a:ext uri="{FF2B5EF4-FFF2-40B4-BE49-F238E27FC236}">
                <a16:creationId xmlns:a16="http://schemas.microsoft.com/office/drawing/2014/main" id="{17BBFE4F-E027-4406-B3B4-4697AACF78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1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016476-27A0-4CCA-B2C2-138A57567200}"/>
              </a:ext>
            </a:extLst>
          </p:cNvPr>
          <p:cNvGrpSpPr/>
          <p:nvPr/>
        </p:nvGrpSpPr>
        <p:grpSpPr>
          <a:xfrm>
            <a:off x="1169953" y="1202267"/>
            <a:ext cx="10492354" cy="5655733"/>
            <a:chOff x="1190241" y="846552"/>
            <a:chExt cx="10492354" cy="56557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D20798-DB72-40D9-95A7-309F40DA2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0241" y="846552"/>
              <a:ext cx="10492354" cy="565573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C8F169-69D5-46FB-8F02-20302DF3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2458" y="3431075"/>
              <a:ext cx="1965295" cy="142478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EF5890D-4B92-4E9C-AC39-B52D1EA73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7748" y="4139075"/>
              <a:ext cx="1898299" cy="146849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AD8A96-D335-499C-9F02-C57464714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929" y="4855857"/>
              <a:ext cx="789242" cy="6692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BB4D9EF-21C2-432B-AA04-1551C5B73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5978" y="3133607"/>
              <a:ext cx="1856542" cy="185654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598E0E-10B7-41A8-9B10-4F2384EDA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393">
              <a:off x="5531901" y="4178546"/>
              <a:ext cx="2849748" cy="151882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C394F8F-8676-417A-81CB-7DB20AE12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2824" y="4061878"/>
              <a:ext cx="2266664" cy="1511108"/>
            </a:xfrm>
            <a:prstGeom prst="rect">
              <a:avLst/>
            </a:prstGeom>
          </p:spPr>
        </p:pic>
      </p:grpSp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BA319E-A354-4FC0-876E-8D96DFD37778}"/>
              </a:ext>
            </a:extLst>
          </p:cNvPr>
          <p:cNvGrpSpPr/>
          <p:nvPr/>
        </p:nvGrpSpPr>
        <p:grpSpPr>
          <a:xfrm>
            <a:off x="1702698" y="1859393"/>
            <a:ext cx="8936677" cy="581015"/>
            <a:chOff x="1796691" y="1720049"/>
            <a:chExt cx="8635844" cy="58101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862C0ED-A407-4D83-9786-646413A2A10D}"/>
                </a:ext>
              </a:extLst>
            </p:cNvPr>
            <p:cNvSpPr/>
            <p:nvPr/>
          </p:nvSpPr>
          <p:spPr>
            <a:xfrm>
              <a:off x="2456364" y="1720049"/>
              <a:ext cx="7309251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2">
                  <a:lumMod val="60000"/>
                  <a:lumOff val="40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EAD39D-ED51-4933-8A08-F30B55CB40FE}"/>
                </a:ext>
              </a:extLst>
            </p:cNvPr>
            <p:cNvSpPr/>
            <p:nvPr/>
          </p:nvSpPr>
          <p:spPr>
            <a:xfrm>
              <a:off x="1796691" y="1758608"/>
              <a:ext cx="8635844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28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การดูแลรักษาอุปกรณ์ เครื่องมือ เครื่องใช้ในการประกอบอาหาร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86C6252-2624-42A3-97CC-8437F420716C}"/>
              </a:ext>
            </a:extLst>
          </p:cNvPr>
          <p:cNvSpPr/>
          <p:nvPr/>
        </p:nvSpPr>
        <p:spPr>
          <a:xfrm>
            <a:off x="454382" y="941808"/>
            <a:ext cx="6555600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 เครื่องมือ เครื่องใช้ในการประกอบอาหาร</a:t>
            </a:r>
          </a:p>
        </p:txBody>
      </p:sp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86377444-1240-4FC5-BE1E-552320FD6D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9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51BF310-2968-41A1-8517-386179213643}"/>
              </a:ext>
            </a:extLst>
          </p:cNvPr>
          <p:cNvSpPr/>
          <p:nvPr/>
        </p:nvSpPr>
        <p:spPr>
          <a:xfrm>
            <a:off x="454384" y="941808"/>
            <a:ext cx="6555600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 เครื่องมือ เครื่องใช้ในการประกอบอาหาร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3DDCD98-4FDA-4A3D-8D23-9674EBFDE8DE}"/>
              </a:ext>
            </a:extLst>
          </p:cNvPr>
          <p:cNvGrpSpPr/>
          <p:nvPr/>
        </p:nvGrpSpPr>
        <p:grpSpPr>
          <a:xfrm>
            <a:off x="1711525" y="1623408"/>
            <a:ext cx="8936677" cy="581015"/>
            <a:chOff x="1796691" y="1720049"/>
            <a:chExt cx="8635844" cy="58101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73FC29E0-A424-49BD-8613-8E86C2BE0E00}"/>
                </a:ext>
              </a:extLst>
            </p:cNvPr>
            <p:cNvSpPr/>
            <p:nvPr/>
          </p:nvSpPr>
          <p:spPr>
            <a:xfrm>
              <a:off x="2456364" y="1720049"/>
              <a:ext cx="7309251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2">
                  <a:lumMod val="60000"/>
                  <a:lumOff val="40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C5FC118-F407-48EC-9D1F-1FA3A0519A3F}"/>
                </a:ext>
              </a:extLst>
            </p:cNvPr>
            <p:cNvSpPr/>
            <p:nvPr/>
          </p:nvSpPr>
          <p:spPr>
            <a:xfrm>
              <a:off x="1796691" y="1758608"/>
              <a:ext cx="8635844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28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การดูแลรักษาอุปกรณ์ เครื่องมือ เครื่องใช้ในการประกอบอาหาร</a:t>
              </a:r>
            </a:p>
          </p:txBody>
        </p:sp>
      </p:grpSp>
      <p:grpSp>
        <p:nvGrpSpPr>
          <p:cNvPr id="12" name="สเตนเลส">
            <a:extLst>
              <a:ext uri="{FF2B5EF4-FFF2-40B4-BE49-F238E27FC236}">
                <a16:creationId xmlns:a16="http://schemas.microsoft.com/office/drawing/2014/main" id="{B0EE0B7C-48F3-4DC5-9D66-395DC84E85DD}"/>
              </a:ext>
            </a:extLst>
          </p:cNvPr>
          <p:cNvGrpSpPr/>
          <p:nvPr/>
        </p:nvGrpSpPr>
        <p:grpSpPr>
          <a:xfrm>
            <a:off x="2009553" y="2393715"/>
            <a:ext cx="4117684" cy="1146734"/>
            <a:chOff x="2009553" y="2393715"/>
            <a:chExt cx="4117684" cy="1146734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8E8C6FC5-4147-42D1-9E42-E375E2EDBC25}"/>
                </a:ext>
              </a:extLst>
            </p:cNvPr>
            <p:cNvSpPr/>
            <p:nvPr/>
          </p:nvSpPr>
          <p:spPr>
            <a:xfrm>
              <a:off x="2009553" y="2393715"/>
              <a:ext cx="4117684" cy="114673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2A13C2BB-6973-42D8-B76C-110327E92996}"/>
                </a:ext>
              </a:extLst>
            </p:cNvPr>
            <p:cNvSpPr txBox="1"/>
            <p:nvPr/>
          </p:nvSpPr>
          <p:spPr>
            <a:xfrm>
              <a:off x="3361063" y="2835536"/>
              <a:ext cx="2417635" cy="4174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36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สเ</a:t>
              </a: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ตน</a:t>
              </a:r>
              <a:r>
                <a:rPr lang="th-TH" sz="36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เล</a:t>
              </a: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ส</a:t>
              </a:r>
            </a:p>
          </p:txBody>
        </p: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B3155F09-11CD-4A64-8F0F-3F085CC9F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4912" y="2502711"/>
              <a:ext cx="1239263" cy="898430"/>
            </a:xfrm>
            <a:prstGeom prst="rect">
              <a:avLst/>
            </a:prstGeom>
          </p:spPr>
        </p:pic>
      </p:grpSp>
      <p:grpSp>
        <p:nvGrpSpPr>
          <p:cNvPr id="13" name="เหล็ก">
            <a:extLst>
              <a:ext uri="{FF2B5EF4-FFF2-40B4-BE49-F238E27FC236}">
                <a16:creationId xmlns:a16="http://schemas.microsoft.com/office/drawing/2014/main" id="{C2D2CC87-2801-4196-8257-6E86E01E3CCC}"/>
              </a:ext>
            </a:extLst>
          </p:cNvPr>
          <p:cNvGrpSpPr/>
          <p:nvPr/>
        </p:nvGrpSpPr>
        <p:grpSpPr>
          <a:xfrm>
            <a:off x="2009551" y="3833967"/>
            <a:ext cx="4117685" cy="1146734"/>
            <a:chOff x="2009551" y="3833967"/>
            <a:chExt cx="4117685" cy="1146734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8974721B-38BB-4E6A-84AC-D9E6B808FB36}"/>
                </a:ext>
              </a:extLst>
            </p:cNvPr>
            <p:cNvSpPr/>
            <p:nvPr/>
          </p:nvSpPr>
          <p:spPr>
            <a:xfrm>
              <a:off x="2009551" y="3833967"/>
              <a:ext cx="4117685" cy="114673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TextBox 33">
              <a:extLst>
                <a:ext uri="{FF2B5EF4-FFF2-40B4-BE49-F238E27FC236}">
                  <a16:creationId xmlns:a16="http://schemas.microsoft.com/office/drawing/2014/main" id="{88B0AD6F-8AC6-4873-888C-B1236384CD06}"/>
                </a:ext>
              </a:extLst>
            </p:cNvPr>
            <p:cNvSpPr txBox="1"/>
            <p:nvPr/>
          </p:nvSpPr>
          <p:spPr>
            <a:xfrm>
              <a:off x="3341709" y="4297613"/>
              <a:ext cx="2417635" cy="4174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เหล็ก</a:t>
              </a:r>
            </a:p>
          </p:txBody>
        </p:sp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3C5921F1-7F01-4AE4-B1CF-5EDB50F68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8762" y="3995988"/>
              <a:ext cx="1554421" cy="828456"/>
            </a:xfrm>
            <a:prstGeom prst="rect">
              <a:avLst/>
            </a:prstGeom>
          </p:spPr>
        </p:pic>
      </p:grpSp>
      <p:grpSp>
        <p:nvGrpSpPr>
          <p:cNvPr id="16" name="เครื่องเคลือบ">
            <a:extLst>
              <a:ext uri="{FF2B5EF4-FFF2-40B4-BE49-F238E27FC236}">
                <a16:creationId xmlns:a16="http://schemas.microsoft.com/office/drawing/2014/main" id="{4AA3FE22-40DD-4E1A-9930-6D600CA48FF6}"/>
              </a:ext>
            </a:extLst>
          </p:cNvPr>
          <p:cNvGrpSpPr/>
          <p:nvPr/>
        </p:nvGrpSpPr>
        <p:grpSpPr>
          <a:xfrm>
            <a:off x="6389481" y="2393715"/>
            <a:ext cx="4117684" cy="1159357"/>
            <a:chOff x="6389481" y="2393715"/>
            <a:chExt cx="4117684" cy="1159357"/>
          </a:xfrm>
        </p:grpSpPr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E2149719-4CD4-44BA-83E9-C2F16D352BD2}"/>
                </a:ext>
              </a:extLst>
            </p:cNvPr>
            <p:cNvSpPr/>
            <p:nvPr/>
          </p:nvSpPr>
          <p:spPr>
            <a:xfrm>
              <a:off x="6389481" y="2393715"/>
              <a:ext cx="4117684" cy="114673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TextBox 33">
              <a:extLst>
                <a:ext uri="{FF2B5EF4-FFF2-40B4-BE49-F238E27FC236}">
                  <a16:creationId xmlns:a16="http://schemas.microsoft.com/office/drawing/2014/main" id="{25073EF8-78E1-46C5-B786-B832A3872AC7}"/>
                </a:ext>
              </a:extLst>
            </p:cNvPr>
            <p:cNvSpPr txBox="1"/>
            <p:nvPr/>
          </p:nvSpPr>
          <p:spPr>
            <a:xfrm>
              <a:off x="7995451" y="2848062"/>
              <a:ext cx="2417635" cy="4174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เครื่องเคลือบ</a:t>
              </a:r>
            </a:p>
          </p:txBody>
        </p:sp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16E18ADB-49AD-422C-809A-8424AA979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2412" y="2432367"/>
              <a:ext cx="1120705" cy="1120705"/>
            </a:xfrm>
            <a:prstGeom prst="rect">
              <a:avLst/>
            </a:prstGeom>
          </p:spPr>
        </p:pic>
      </p:grpSp>
      <p:grpSp>
        <p:nvGrpSpPr>
          <p:cNvPr id="15" name="อลูมีเนียม">
            <a:extLst>
              <a:ext uri="{FF2B5EF4-FFF2-40B4-BE49-F238E27FC236}">
                <a16:creationId xmlns:a16="http://schemas.microsoft.com/office/drawing/2014/main" id="{9B145D54-E7D7-44FF-AB74-05F059829CE2}"/>
              </a:ext>
            </a:extLst>
          </p:cNvPr>
          <p:cNvGrpSpPr/>
          <p:nvPr/>
        </p:nvGrpSpPr>
        <p:grpSpPr>
          <a:xfrm>
            <a:off x="2009551" y="5342825"/>
            <a:ext cx="4117686" cy="1146734"/>
            <a:chOff x="2009551" y="5342825"/>
            <a:chExt cx="4117686" cy="1146734"/>
          </a:xfrm>
        </p:grpSpPr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A5299626-3BD4-4D79-8749-13F81EE6E399}"/>
                </a:ext>
              </a:extLst>
            </p:cNvPr>
            <p:cNvSpPr/>
            <p:nvPr/>
          </p:nvSpPr>
          <p:spPr>
            <a:xfrm>
              <a:off x="2009551" y="5342825"/>
              <a:ext cx="4117686" cy="114673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TextBox 33">
              <a:extLst>
                <a:ext uri="{FF2B5EF4-FFF2-40B4-BE49-F238E27FC236}">
                  <a16:creationId xmlns:a16="http://schemas.microsoft.com/office/drawing/2014/main" id="{3AC59D81-023C-4E34-A03E-D8B27915554B}"/>
                </a:ext>
              </a:extLst>
            </p:cNvPr>
            <p:cNvSpPr txBox="1"/>
            <p:nvPr/>
          </p:nvSpPr>
          <p:spPr>
            <a:xfrm>
              <a:off x="3361063" y="5817174"/>
              <a:ext cx="2417635" cy="4174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อะลูมิเนียม</a:t>
              </a:r>
            </a:p>
          </p:txBody>
        </p:sp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AEFDF5D2-D204-4060-8FE2-8ACF98661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7093" y="5435329"/>
              <a:ext cx="1243205" cy="961725"/>
            </a:xfrm>
            <a:prstGeom prst="rect">
              <a:avLst/>
            </a:prstGeom>
          </p:spPr>
        </p:pic>
      </p:grpSp>
      <p:grpSp>
        <p:nvGrpSpPr>
          <p:cNvPr id="18" name="แก้ว">
            <a:extLst>
              <a:ext uri="{FF2B5EF4-FFF2-40B4-BE49-F238E27FC236}">
                <a16:creationId xmlns:a16="http://schemas.microsoft.com/office/drawing/2014/main" id="{23E6CEFD-7040-4ED2-A10F-2D539BD58875}"/>
              </a:ext>
            </a:extLst>
          </p:cNvPr>
          <p:cNvGrpSpPr/>
          <p:nvPr/>
        </p:nvGrpSpPr>
        <p:grpSpPr>
          <a:xfrm>
            <a:off x="6389481" y="3833967"/>
            <a:ext cx="4117684" cy="1146734"/>
            <a:chOff x="6389481" y="3833967"/>
            <a:chExt cx="4117684" cy="1146734"/>
          </a:xfrm>
        </p:grpSpPr>
        <p:sp>
          <p:nvSpPr>
            <p:cNvPr id="161" name="Rectangle: Rounded Corners 160">
              <a:extLst>
                <a:ext uri="{FF2B5EF4-FFF2-40B4-BE49-F238E27FC236}">
                  <a16:creationId xmlns:a16="http://schemas.microsoft.com/office/drawing/2014/main" id="{F6098B40-EC55-4CC7-A123-7E01968EECEE}"/>
                </a:ext>
              </a:extLst>
            </p:cNvPr>
            <p:cNvSpPr/>
            <p:nvPr/>
          </p:nvSpPr>
          <p:spPr>
            <a:xfrm>
              <a:off x="6389481" y="3833967"/>
              <a:ext cx="4117684" cy="114673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TextBox 33">
              <a:extLst>
                <a:ext uri="{FF2B5EF4-FFF2-40B4-BE49-F238E27FC236}">
                  <a16:creationId xmlns:a16="http://schemas.microsoft.com/office/drawing/2014/main" id="{14A254AE-2A3F-4797-B0E1-429BF5813742}"/>
                </a:ext>
              </a:extLst>
            </p:cNvPr>
            <p:cNvSpPr txBox="1"/>
            <p:nvPr/>
          </p:nvSpPr>
          <p:spPr>
            <a:xfrm>
              <a:off x="7945346" y="4284112"/>
              <a:ext cx="2417635" cy="4174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แก้ว</a:t>
              </a:r>
            </a:p>
          </p:txBody>
        </p:sp>
        <p:sp>
          <p:nvSpPr>
            <p:cNvPr id="166" name="Freeform 30">
              <a:extLst>
                <a:ext uri="{FF2B5EF4-FFF2-40B4-BE49-F238E27FC236}">
                  <a16:creationId xmlns:a16="http://schemas.microsoft.com/office/drawing/2014/main" id="{3C863C36-2714-468F-B3D9-840517253B82}"/>
                </a:ext>
              </a:extLst>
            </p:cNvPr>
            <p:cNvSpPr/>
            <p:nvPr/>
          </p:nvSpPr>
          <p:spPr>
            <a:xfrm>
              <a:off x="7076105" y="4021870"/>
              <a:ext cx="967012" cy="819947"/>
            </a:xfrm>
            <a:custGeom>
              <a:avLst/>
              <a:gdLst/>
              <a:ahLst/>
              <a:cxnLst/>
              <a:rect l="l" t="t" r="r" b="b"/>
              <a:pathLst>
                <a:path w="1450518" h="1229920">
                  <a:moveTo>
                    <a:pt x="0" y="0"/>
                  </a:moveTo>
                  <a:lnTo>
                    <a:pt x="1450518" y="0"/>
                  </a:lnTo>
                  <a:lnTo>
                    <a:pt x="1450518" y="1229919"/>
                  </a:lnTo>
                  <a:lnTo>
                    <a:pt x="0" y="1229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9" name="พลาสติก">
            <a:extLst>
              <a:ext uri="{FF2B5EF4-FFF2-40B4-BE49-F238E27FC236}">
                <a16:creationId xmlns:a16="http://schemas.microsoft.com/office/drawing/2014/main" id="{E45063A8-DB4C-4BF2-90BE-7EB48130CEB2}"/>
              </a:ext>
            </a:extLst>
          </p:cNvPr>
          <p:cNvGrpSpPr/>
          <p:nvPr/>
        </p:nvGrpSpPr>
        <p:grpSpPr>
          <a:xfrm>
            <a:off x="6389481" y="5342824"/>
            <a:ext cx="4117684" cy="1146735"/>
            <a:chOff x="6389481" y="5342824"/>
            <a:chExt cx="4117684" cy="1146735"/>
          </a:xfrm>
        </p:grpSpPr>
        <p:sp>
          <p:nvSpPr>
            <p:cNvPr id="158" name="Rectangle: Rounded Corners 157">
              <a:extLst>
                <a:ext uri="{FF2B5EF4-FFF2-40B4-BE49-F238E27FC236}">
                  <a16:creationId xmlns:a16="http://schemas.microsoft.com/office/drawing/2014/main" id="{A2FEFE4C-C219-4131-82E5-D66463599A4A}"/>
                </a:ext>
              </a:extLst>
            </p:cNvPr>
            <p:cNvSpPr/>
            <p:nvPr/>
          </p:nvSpPr>
          <p:spPr>
            <a:xfrm>
              <a:off x="6389481" y="5342825"/>
              <a:ext cx="4117684" cy="114673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TextBox 33">
              <a:extLst>
                <a:ext uri="{FF2B5EF4-FFF2-40B4-BE49-F238E27FC236}">
                  <a16:creationId xmlns:a16="http://schemas.microsoft.com/office/drawing/2014/main" id="{77515831-7425-452F-8784-3D37590B72BF}"/>
                </a:ext>
              </a:extLst>
            </p:cNvPr>
            <p:cNvSpPr txBox="1"/>
            <p:nvPr/>
          </p:nvSpPr>
          <p:spPr>
            <a:xfrm>
              <a:off x="7995451" y="5798551"/>
              <a:ext cx="2417635" cy="4174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พลาสติก</a:t>
              </a:r>
            </a:p>
          </p:txBody>
        </p:sp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F9C98A9-CB9F-4894-BA65-EA3505773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7332" y="5342824"/>
              <a:ext cx="1581344" cy="1054229"/>
            </a:xfrm>
            <a:prstGeom prst="rect">
              <a:avLst/>
            </a:prstGeom>
          </p:spPr>
        </p:pic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A835ED0B-9BEC-49D1-A88C-0E3B4C50768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001927">
            <a:off x="5787546" y="3244225"/>
            <a:ext cx="340401" cy="431175"/>
          </a:xfrm>
          <a:prstGeom prst="rect">
            <a:avLst/>
          </a:prstGeom>
        </p:spPr>
      </p:pic>
      <p:grpSp>
        <p:nvGrpSpPr>
          <p:cNvPr id="21" name="สเตนเลสT">
            <a:extLst>
              <a:ext uri="{FF2B5EF4-FFF2-40B4-BE49-F238E27FC236}">
                <a16:creationId xmlns:a16="http://schemas.microsoft.com/office/drawing/2014/main" id="{93853836-F534-4673-87DE-0B095752F64D}"/>
              </a:ext>
            </a:extLst>
          </p:cNvPr>
          <p:cNvGrpSpPr/>
          <p:nvPr/>
        </p:nvGrpSpPr>
        <p:grpSpPr>
          <a:xfrm>
            <a:off x="2524197" y="2341623"/>
            <a:ext cx="7062029" cy="3574569"/>
            <a:chOff x="2524197" y="2341623"/>
            <a:chExt cx="7062029" cy="3574569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D8CF2D32-C5AB-4075-A207-8FA4C527EB39}"/>
                </a:ext>
              </a:extLst>
            </p:cNvPr>
            <p:cNvSpPr/>
            <p:nvPr/>
          </p:nvSpPr>
          <p:spPr>
            <a:xfrm>
              <a:off x="2524197" y="2341623"/>
              <a:ext cx="6980450" cy="3574569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AA35BE48-3454-463C-B7AA-C631BD574F1B}"/>
                </a:ext>
              </a:extLst>
            </p:cNvPr>
            <p:cNvSpPr/>
            <p:nvPr/>
          </p:nvSpPr>
          <p:spPr>
            <a:xfrm>
              <a:off x="6130118" y="2878783"/>
              <a:ext cx="241763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6000" b="1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สเ</a:t>
              </a:r>
              <a:r>
                <a:rPr lang="th-TH" sz="6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ตน</a:t>
              </a:r>
              <a:r>
                <a:rPr lang="th-TH" sz="6000" b="1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</a:t>
              </a:r>
              <a:r>
                <a:rPr lang="th-TH" sz="6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</a:t>
              </a:r>
            </a:p>
          </p:txBody>
        </p:sp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0388D480-3A0C-4D6D-AD63-B20CBE3F8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8357" y="2540567"/>
              <a:ext cx="1965295" cy="1424782"/>
            </a:xfrm>
            <a:prstGeom prst="rect">
              <a:avLst/>
            </a:prstGeom>
          </p:spPr>
        </p:pic>
        <p:sp>
          <p:nvSpPr>
            <p:cNvPr id="169" name="TextBox 18">
              <a:extLst>
                <a:ext uri="{FF2B5EF4-FFF2-40B4-BE49-F238E27FC236}">
                  <a16:creationId xmlns:a16="http://schemas.microsoft.com/office/drawing/2014/main" id="{827B4384-71BC-4A33-9CE7-AE7FBDD08F5B}"/>
                </a:ext>
              </a:extLst>
            </p:cNvPr>
            <p:cNvSpPr txBox="1"/>
            <p:nvPr/>
          </p:nvSpPr>
          <p:spPr>
            <a:xfrm>
              <a:off x="2749010" y="4224658"/>
              <a:ext cx="6837216" cy="13080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90" lvl="1" indent="-259095">
                <a:lnSpc>
                  <a:spcPts val="3360"/>
                </a:lnSpc>
                <a:buFont typeface="Arial"/>
                <a:buChar char="•"/>
              </a:pPr>
              <a:r>
                <a:rPr lang="en-US" sz="28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เมื่อโดนความร้อนสูงมากเกินไปจะทำให้เกิดสีดำ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</a:p>
            <a:p>
              <a:pPr marL="518190" lvl="1" indent="-259095">
                <a:lnSpc>
                  <a:spcPts val="336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8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สามารถขัดออกได้โดยใช้ฟองน้ำชุบน้ำผงซักฟอกผสมน้ำส้มสายชู</a:t>
              </a:r>
              <a:endParaRPr lang="en-US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  <a:p>
              <a:pPr>
                <a:lnSpc>
                  <a:spcPts val="3360"/>
                </a:lnSpc>
                <a:spcBef>
                  <a:spcPct val="0"/>
                </a:spcBef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      </a:t>
              </a:r>
              <a:r>
                <a:rPr lang="en-US" sz="28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แล้วล้างออกด้วยน้ำสะอาด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เช็ดให้แห้ง</a:t>
              </a:r>
              <a:endParaRPr lang="en-US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</p:txBody>
        </p:sp>
      </p:grpSp>
      <p:pic>
        <p:nvPicPr>
          <p:cNvPr id="130" name="close1">
            <a:extLst>
              <a:ext uri="{FF2B5EF4-FFF2-40B4-BE49-F238E27FC236}">
                <a16:creationId xmlns:a16="http://schemas.microsoft.com/office/drawing/2014/main" id="{CA81CB85-8C9C-40AF-B21C-809A799990B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493" y="2174414"/>
            <a:ext cx="553311" cy="553311"/>
          </a:xfrm>
          <a:prstGeom prst="rect">
            <a:avLst/>
          </a:prstGeom>
        </p:spPr>
      </p:pic>
      <p:grpSp>
        <p:nvGrpSpPr>
          <p:cNvPr id="170" name="เหล็กT">
            <a:extLst>
              <a:ext uri="{FF2B5EF4-FFF2-40B4-BE49-F238E27FC236}">
                <a16:creationId xmlns:a16="http://schemas.microsoft.com/office/drawing/2014/main" id="{02A3E8F1-D0E8-40DC-AB78-8FBD146629E7}"/>
              </a:ext>
            </a:extLst>
          </p:cNvPr>
          <p:cNvGrpSpPr/>
          <p:nvPr/>
        </p:nvGrpSpPr>
        <p:grpSpPr>
          <a:xfrm>
            <a:off x="2524197" y="2341623"/>
            <a:ext cx="6980450" cy="3574568"/>
            <a:chOff x="2524197" y="2341623"/>
            <a:chExt cx="6980450" cy="3574568"/>
          </a:xfrm>
        </p:grpSpPr>
        <p:sp>
          <p:nvSpPr>
            <p:cNvPr id="171" name="Rectangle: Rounded Corners 170">
              <a:extLst>
                <a:ext uri="{FF2B5EF4-FFF2-40B4-BE49-F238E27FC236}">
                  <a16:creationId xmlns:a16="http://schemas.microsoft.com/office/drawing/2014/main" id="{BD4090F8-3EA0-467F-B347-7FE268E93ECD}"/>
                </a:ext>
              </a:extLst>
            </p:cNvPr>
            <p:cNvSpPr/>
            <p:nvPr/>
          </p:nvSpPr>
          <p:spPr>
            <a:xfrm>
              <a:off x="2524197" y="2341623"/>
              <a:ext cx="6980450" cy="3574568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DB44F829-BFC7-49D3-8919-7A095B71C9FC}"/>
                </a:ext>
              </a:extLst>
            </p:cNvPr>
            <p:cNvSpPr/>
            <p:nvPr/>
          </p:nvSpPr>
          <p:spPr>
            <a:xfrm>
              <a:off x="6454435" y="2994863"/>
              <a:ext cx="179389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6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เหล็ก</a:t>
              </a:r>
              <a:endPara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6031BF70-0C80-454F-8CCF-AD926B6B4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8174" y="2784416"/>
              <a:ext cx="2550305" cy="1359231"/>
            </a:xfrm>
            <a:prstGeom prst="rect">
              <a:avLst/>
            </a:prstGeom>
          </p:spPr>
        </p:pic>
        <p:sp>
          <p:nvSpPr>
            <p:cNvPr id="174" name="TextBox 18">
              <a:extLst>
                <a:ext uri="{FF2B5EF4-FFF2-40B4-BE49-F238E27FC236}">
                  <a16:creationId xmlns:a16="http://schemas.microsoft.com/office/drawing/2014/main" id="{A539BF3D-F400-432A-8CE3-7D7CE7C15CA2}"/>
                </a:ext>
              </a:extLst>
            </p:cNvPr>
            <p:cNvSpPr txBox="1"/>
            <p:nvPr/>
          </p:nvSpPr>
          <p:spPr>
            <a:xfrm>
              <a:off x="2667431" y="4484592"/>
              <a:ext cx="6837216" cy="8720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90" lvl="1" indent="-259095">
                <a:lnSpc>
                  <a:spcPts val="3360"/>
                </a:lnSpc>
                <a:buFont typeface="Arial"/>
                <a:buChar char="•"/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ใช้น้ำยาทำความสะอาดขัดแล้วล้างให้สะอาด เช็ดด้วยผ้าสะอาดให้แห้งเพื่อป้องกันการเกิดสนิม และใช้น้ำมันทาให้ทั่ว</a:t>
              </a:r>
            </a:p>
          </p:txBody>
        </p:sp>
      </p:grpSp>
      <p:pic>
        <p:nvPicPr>
          <p:cNvPr id="175" name="close2">
            <a:extLst>
              <a:ext uri="{FF2B5EF4-FFF2-40B4-BE49-F238E27FC236}">
                <a16:creationId xmlns:a16="http://schemas.microsoft.com/office/drawing/2014/main" id="{1109567A-9B17-4708-85CC-EBB87648357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493" y="2174414"/>
            <a:ext cx="553311" cy="553311"/>
          </a:xfrm>
          <a:prstGeom prst="rect">
            <a:avLst/>
          </a:prstGeom>
        </p:spPr>
      </p:pic>
      <p:grpSp>
        <p:nvGrpSpPr>
          <p:cNvPr id="181" name="อะลูมิเนียมT">
            <a:extLst>
              <a:ext uri="{FF2B5EF4-FFF2-40B4-BE49-F238E27FC236}">
                <a16:creationId xmlns:a16="http://schemas.microsoft.com/office/drawing/2014/main" id="{1CBE15D6-87DC-4008-971D-DA17101388C0}"/>
              </a:ext>
            </a:extLst>
          </p:cNvPr>
          <p:cNvGrpSpPr/>
          <p:nvPr/>
        </p:nvGrpSpPr>
        <p:grpSpPr>
          <a:xfrm>
            <a:off x="2543765" y="2352804"/>
            <a:ext cx="6980450" cy="3574569"/>
            <a:chOff x="2524197" y="2341623"/>
            <a:chExt cx="6980450" cy="3574569"/>
          </a:xfrm>
        </p:grpSpPr>
        <p:sp>
          <p:nvSpPr>
            <p:cNvPr id="182" name="Rectangle: Rounded Corners 181">
              <a:extLst>
                <a:ext uri="{FF2B5EF4-FFF2-40B4-BE49-F238E27FC236}">
                  <a16:creationId xmlns:a16="http://schemas.microsoft.com/office/drawing/2014/main" id="{3365B3A4-8F46-4DA1-A0EF-390C09FF55C1}"/>
                </a:ext>
              </a:extLst>
            </p:cNvPr>
            <p:cNvSpPr/>
            <p:nvPr/>
          </p:nvSpPr>
          <p:spPr>
            <a:xfrm>
              <a:off x="2524197" y="2341623"/>
              <a:ext cx="6980450" cy="3574569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FC78B021-D475-4502-988A-EBB3F3BB02EB}"/>
                </a:ext>
              </a:extLst>
            </p:cNvPr>
            <p:cNvSpPr/>
            <p:nvPr/>
          </p:nvSpPr>
          <p:spPr>
            <a:xfrm>
              <a:off x="5976003" y="2881281"/>
              <a:ext cx="262288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6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อะลูมิเนียม</a:t>
              </a:r>
            </a:p>
          </p:txBody>
        </p:sp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2FE5C6E7-537B-403E-80A3-822142F31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5673" y="2605364"/>
              <a:ext cx="1841791" cy="1424782"/>
            </a:xfrm>
            <a:prstGeom prst="rect">
              <a:avLst/>
            </a:prstGeom>
          </p:spPr>
        </p:pic>
        <p:sp>
          <p:nvSpPr>
            <p:cNvPr id="185" name="TextBox 18">
              <a:extLst>
                <a:ext uri="{FF2B5EF4-FFF2-40B4-BE49-F238E27FC236}">
                  <a16:creationId xmlns:a16="http://schemas.microsoft.com/office/drawing/2014/main" id="{E8D7072E-AF1B-49A0-A56A-58F084892E14}"/>
                </a:ext>
              </a:extLst>
            </p:cNvPr>
            <p:cNvSpPr txBox="1"/>
            <p:nvPr/>
          </p:nvSpPr>
          <p:spPr>
            <a:xfrm>
              <a:off x="2628295" y="4224658"/>
              <a:ext cx="6837216" cy="13080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90" lvl="1" indent="-259095">
                <a:lnSpc>
                  <a:spcPts val="3360"/>
                </a:lnSpc>
                <a:buFont typeface="Arial"/>
                <a:buChar char="•"/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ทำความสะอาดให้เศษอาหารออกให้หมดแล้วเช็ดให้แห้ง เพราะหากมีเศษอาหารตกค้างในภาชนะนาน ๆ กรดและด่างในอาหารจะทำให้ภาชนะกร่อน มีผิวขรุขระ และเป็นรู</a:t>
              </a:r>
              <a:endParaRPr lang="en-US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</p:txBody>
        </p:sp>
      </p:grpSp>
      <p:pic>
        <p:nvPicPr>
          <p:cNvPr id="186" name="close3">
            <a:extLst>
              <a:ext uri="{FF2B5EF4-FFF2-40B4-BE49-F238E27FC236}">
                <a16:creationId xmlns:a16="http://schemas.microsoft.com/office/drawing/2014/main" id="{67A24FFF-C3DD-4AD6-8A92-55E76998FA6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4061" y="2185595"/>
            <a:ext cx="553311" cy="553311"/>
          </a:xfrm>
          <a:prstGeom prst="rect">
            <a:avLst/>
          </a:prstGeom>
        </p:spPr>
      </p:pic>
      <p:grpSp>
        <p:nvGrpSpPr>
          <p:cNvPr id="187" name="เครื่องเคลือบT">
            <a:extLst>
              <a:ext uri="{FF2B5EF4-FFF2-40B4-BE49-F238E27FC236}">
                <a16:creationId xmlns:a16="http://schemas.microsoft.com/office/drawing/2014/main" id="{7925EDBF-38DE-4A71-A389-9BBA61C07FB1}"/>
              </a:ext>
            </a:extLst>
          </p:cNvPr>
          <p:cNvGrpSpPr/>
          <p:nvPr/>
        </p:nvGrpSpPr>
        <p:grpSpPr>
          <a:xfrm>
            <a:off x="2556874" y="2365102"/>
            <a:ext cx="6980450" cy="3574569"/>
            <a:chOff x="2524197" y="2341623"/>
            <a:chExt cx="6980450" cy="3574569"/>
          </a:xfrm>
        </p:grpSpPr>
        <p:sp>
          <p:nvSpPr>
            <p:cNvPr id="188" name="Rectangle: Rounded Corners 187">
              <a:extLst>
                <a:ext uri="{FF2B5EF4-FFF2-40B4-BE49-F238E27FC236}">
                  <a16:creationId xmlns:a16="http://schemas.microsoft.com/office/drawing/2014/main" id="{F0ECE295-CC29-4271-82FE-6137FBF7E9C0}"/>
                </a:ext>
              </a:extLst>
            </p:cNvPr>
            <p:cNvSpPr/>
            <p:nvPr/>
          </p:nvSpPr>
          <p:spPr>
            <a:xfrm>
              <a:off x="2524197" y="2341623"/>
              <a:ext cx="6980450" cy="3574569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E6850566-C778-451D-A875-2FFCAF5C5D7C}"/>
                </a:ext>
              </a:extLst>
            </p:cNvPr>
            <p:cNvSpPr/>
            <p:nvPr/>
          </p:nvSpPr>
          <p:spPr>
            <a:xfrm>
              <a:off x="5714618" y="2881623"/>
              <a:ext cx="312538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6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เครื่องเคลือบ</a:t>
              </a:r>
            </a:p>
          </p:txBody>
        </p:sp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5BCB7D18-DAB4-4165-8615-C1C3E2BD9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8623" y="2491400"/>
              <a:ext cx="1537262" cy="1569329"/>
            </a:xfrm>
            <a:prstGeom prst="rect">
              <a:avLst/>
            </a:prstGeom>
          </p:spPr>
        </p:pic>
        <p:sp>
          <p:nvSpPr>
            <p:cNvPr id="191" name="TextBox 18">
              <a:extLst>
                <a:ext uri="{FF2B5EF4-FFF2-40B4-BE49-F238E27FC236}">
                  <a16:creationId xmlns:a16="http://schemas.microsoft.com/office/drawing/2014/main" id="{F169338D-B94A-4DD6-9C51-4757CCE7A83A}"/>
                </a:ext>
              </a:extLst>
            </p:cNvPr>
            <p:cNvSpPr txBox="1"/>
            <p:nvPr/>
          </p:nvSpPr>
          <p:spPr>
            <a:xfrm>
              <a:off x="2938979" y="4461838"/>
              <a:ext cx="5743992" cy="8720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90" lvl="1" indent="-259095">
                <a:lnSpc>
                  <a:spcPts val="3360"/>
                </a:lnSpc>
                <a:buFont typeface="Arial"/>
                <a:buChar char="•"/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ควรระวังไม่ให้ตกหรือกระแทกกับพื้น เพราะจะทำให้ส่วนที่กะเทาะเกิดเป็นสนิมได้</a:t>
              </a:r>
            </a:p>
          </p:txBody>
        </p:sp>
      </p:grpSp>
      <p:pic>
        <p:nvPicPr>
          <p:cNvPr id="192" name="close4">
            <a:extLst>
              <a:ext uri="{FF2B5EF4-FFF2-40B4-BE49-F238E27FC236}">
                <a16:creationId xmlns:a16="http://schemas.microsoft.com/office/drawing/2014/main" id="{9EADFDC6-9ABA-4760-BDD4-4BDA3F8B1DC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170" y="2197893"/>
            <a:ext cx="553311" cy="553311"/>
          </a:xfrm>
          <a:prstGeom prst="rect">
            <a:avLst/>
          </a:prstGeom>
        </p:spPr>
      </p:pic>
      <p:grpSp>
        <p:nvGrpSpPr>
          <p:cNvPr id="193" name="แก้วT">
            <a:extLst>
              <a:ext uri="{FF2B5EF4-FFF2-40B4-BE49-F238E27FC236}">
                <a16:creationId xmlns:a16="http://schemas.microsoft.com/office/drawing/2014/main" id="{A3EDDF91-ED30-48DE-BCAB-0A3DF4979C26}"/>
              </a:ext>
            </a:extLst>
          </p:cNvPr>
          <p:cNvGrpSpPr/>
          <p:nvPr/>
        </p:nvGrpSpPr>
        <p:grpSpPr>
          <a:xfrm>
            <a:off x="2549101" y="2353176"/>
            <a:ext cx="7117654" cy="3574569"/>
            <a:chOff x="2524197" y="2341623"/>
            <a:chExt cx="7117654" cy="3574569"/>
          </a:xfrm>
        </p:grpSpPr>
        <p:sp>
          <p:nvSpPr>
            <p:cNvPr id="194" name="Rectangle: Rounded Corners 193">
              <a:extLst>
                <a:ext uri="{FF2B5EF4-FFF2-40B4-BE49-F238E27FC236}">
                  <a16:creationId xmlns:a16="http://schemas.microsoft.com/office/drawing/2014/main" id="{06D9075F-73F0-4BD7-AF68-990D9604CC9A}"/>
                </a:ext>
              </a:extLst>
            </p:cNvPr>
            <p:cNvSpPr/>
            <p:nvPr/>
          </p:nvSpPr>
          <p:spPr>
            <a:xfrm>
              <a:off x="2524197" y="2341623"/>
              <a:ext cx="6980450" cy="3574569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EC9FF1F4-4A49-40FD-9598-02E3934D620E}"/>
                </a:ext>
              </a:extLst>
            </p:cNvPr>
            <p:cNvSpPr/>
            <p:nvPr/>
          </p:nvSpPr>
          <p:spPr>
            <a:xfrm>
              <a:off x="6516470" y="2883079"/>
              <a:ext cx="312538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6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แก้ว</a:t>
              </a:r>
            </a:p>
          </p:txBody>
        </p:sp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E23D2BE4-EF0E-41C6-B07C-10D631675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8182" y="2726790"/>
              <a:ext cx="1537262" cy="1303496"/>
            </a:xfrm>
            <a:prstGeom prst="rect">
              <a:avLst/>
            </a:prstGeom>
          </p:spPr>
        </p:pic>
        <p:sp>
          <p:nvSpPr>
            <p:cNvPr id="197" name="TextBox 18">
              <a:extLst>
                <a:ext uri="{FF2B5EF4-FFF2-40B4-BE49-F238E27FC236}">
                  <a16:creationId xmlns:a16="http://schemas.microsoft.com/office/drawing/2014/main" id="{D1ADBD7C-C43C-48FE-996A-993521740C51}"/>
                </a:ext>
              </a:extLst>
            </p:cNvPr>
            <p:cNvSpPr txBox="1"/>
            <p:nvPr/>
          </p:nvSpPr>
          <p:spPr>
            <a:xfrm>
              <a:off x="3189139" y="4411551"/>
              <a:ext cx="5743992" cy="8720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90" lvl="1" indent="-259095">
                <a:lnSpc>
                  <a:spcPts val="3360"/>
                </a:lnSpc>
                <a:buFont typeface="Arial"/>
                <a:buChar char="•"/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ไม่ควรใส่ของที่มีความร้อนสูงนอกจากแก้วชนิดทนไฟ นอกจากนี้ไม่ควรวางซ้อนกันเพราะจะทำให้ตกแตกได้</a:t>
              </a:r>
            </a:p>
          </p:txBody>
        </p:sp>
      </p:grpSp>
      <p:pic>
        <p:nvPicPr>
          <p:cNvPr id="198" name="close5">
            <a:extLst>
              <a:ext uri="{FF2B5EF4-FFF2-40B4-BE49-F238E27FC236}">
                <a16:creationId xmlns:a16="http://schemas.microsoft.com/office/drawing/2014/main" id="{223A9A0C-AE3A-437E-8CFF-268BB4F91AA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9397" y="2185967"/>
            <a:ext cx="553311" cy="553311"/>
          </a:xfrm>
          <a:prstGeom prst="rect">
            <a:avLst/>
          </a:prstGeom>
        </p:spPr>
      </p:pic>
      <p:grpSp>
        <p:nvGrpSpPr>
          <p:cNvPr id="199" name="พลาสติกT">
            <a:extLst>
              <a:ext uri="{FF2B5EF4-FFF2-40B4-BE49-F238E27FC236}">
                <a16:creationId xmlns:a16="http://schemas.microsoft.com/office/drawing/2014/main" id="{3612696B-82ED-46FF-8057-55FB92D882A6}"/>
              </a:ext>
            </a:extLst>
          </p:cNvPr>
          <p:cNvGrpSpPr/>
          <p:nvPr/>
        </p:nvGrpSpPr>
        <p:grpSpPr>
          <a:xfrm>
            <a:off x="2538429" y="2342223"/>
            <a:ext cx="6980450" cy="3574569"/>
            <a:chOff x="2524197" y="2341623"/>
            <a:chExt cx="6980450" cy="3574569"/>
          </a:xfrm>
        </p:grpSpPr>
        <p:sp>
          <p:nvSpPr>
            <p:cNvPr id="200" name="Rectangle: Rounded Corners 199">
              <a:extLst>
                <a:ext uri="{FF2B5EF4-FFF2-40B4-BE49-F238E27FC236}">
                  <a16:creationId xmlns:a16="http://schemas.microsoft.com/office/drawing/2014/main" id="{69FCBE2F-56B6-424A-83F7-C8180E18EA01}"/>
                </a:ext>
              </a:extLst>
            </p:cNvPr>
            <p:cNvSpPr/>
            <p:nvPr/>
          </p:nvSpPr>
          <p:spPr>
            <a:xfrm>
              <a:off x="2524197" y="2341623"/>
              <a:ext cx="6980450" cy="3574569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B481C9D2-CE86-458F-959D-07D35BE18F3F}"/>
                </a:ext>
              </a:extLst>
            </p:cNvPr>
            <p:cNvSpPr/>
            <p:nvPr/>
          </p:nvSpPr>
          <p:spPr>
            <a:xfrm>
              <a:off x="6220060" y="2893958"/>
              <a:ext cx="312538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6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พลาสติก</a:t>
              </a:r>
            </a:p>
          </p:txBody>
        </p:sp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36BBCE2A-A9A4-4C0D-AD6A-4404C8939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2792" y="2463958"/>
              <a:ext cx="2438132" cy="1625421"/>
            </a:xfrm>
            <a:prstGeom prst="rect">
              <a:avLst/>
            </a:prstGeom>
          </p:spPr>
        </p:pic>
        <p:sp>
          <p:nvSpPr>
            <p:cNvPr id="203" name="TextBox 18">
              <a:extLst>
                <a:ext uri="{FF2B5EF4-FFF2-40B4-BE49-F238E27FC236}">
                  <a16:creationId xmlns:a16="http://schemas.microsoft.com/office/drawing/2014/main" id="{0DE189C3-B149-4BEB-A97E-375494400580}"/>
                </a:ext>
              </a:extLst>
            </p:cNvPr>
            <p:cNvSpPr txBox="1"/>
            <p:nvPr/>
          </p:nvSpPr>
          <p:spPr>
            <a:xfrm>
              <a:off x="3112613" y="4410977"/>
              <a:ext cx="5743992" cy="8720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90" lvl="1" indent="-259095">
                <a:lnSpc>
                  <a:spcPts val="3360"/>
                </a:lnSpc>
                <a:buFont typeface="Arial"/>
                <a:buChar char="•"/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ไม่ควรใส่ของที่มีความร้อน เพราะอาจจะมีส่วนผสมของสารตะกั่วและสารปรอทละลายปนเปื้อนมากับอาหาร</a:t>
              </a:r>
            </a:p>
          </p:txBody>
        </p:sp>
      </p:grpSp>
      <p:pic>
        <p:nvPicPr>
          <p:cNvPr id="204" name="close6">
            <a:extLst>
              <a:ext uri="{FF2B5EF4-FFF2-40B4-BE49-F238E27FC236}">
                <a16:creationId xmlns:a16="http://schemas.microsoft.com/office/drawing/2014/main" id="{1D5DD0B2-FEF0-46CA-BE0C-BA6A656F4FB5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725" y="2175014"/>
            <a:ext cx="553311" cy="553311"/>
          </a:xfrm>
          <a:prstGeom prst="rect">
            <a:avLst/>
          </a:prstGeom>
        </p:spPr>
      </p:pic>
      <p:pic>
        <p:nvPicPr>
          <p:cNvPr id="72" name="Picture 71">
            <a:hlinkClick r:id="rId22" action="ppaction://hlinksldjump"/>
            <a:extLst>
              <a:ext uri="{FF2B5EF4-FFF2-40B4-BE49-F238E27FC236}">
                <a16:creationId xmlns:a16="http://schemas.microsoft.com/office/drawing/2014/main" id="{0EFFA9D8-948C-42C0-A242-8F9ECC7C9CB1}"/>
              </a:ext>
            </a:extLst>
          </p:cNvPr>
          <p:cNvPicPr>
            <a:picLocks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2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2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25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2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2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51BF310-2968-41A1-8517-386179213643}"/>
              </a:ext>
            </a:extLst>
          </p:cNvPr>
          <p:cNvSpPr/>
          <p:nvPr/>
        </p:nvSpPr>
        <p:spPr>
          <a:xfrm>
            <a:off x="2780519" y="930193"/>
            <a:ext cx="6555600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 เครื่องมือ เครื่องใช้ในการประกอบอาหาร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3DDCD98-4FDA-4A3D-8D23-9674EBFDE8DE}"/>
              </a:ext>
            </a:extLst>
          </p:cNvPr>
          <p:cNvGrpSpPr/>
          <p:nvPr/>
        </p:nvGrpSpPr>
        <p:grpSpPr>
          <a:xfrm>
            <a:off x="1711525" y="1623408"/>
            <a:ext cx="8936677" cy="581015"/>
            <a:chOff x="1796691" y="1720049"/>
            <a:chExt cx="8635844" cy="581015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73FC29E0-A424-49BD-8613-8E86C2BE0E00}"/>
                </a:ext>
              </a:extLst>
            </p:cNvPr>
            <p:cNvSpPr/>
            <p:nvPr/>
          </p:nvSpPr>
          <p:spPr>
            <a:xfrm>
              <a:off x="2456364" y="1720049"/>
              <a:ext cx="7309251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2">
                  <a:lumMod val="60000"/>
                  <a:lumOff val="40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C5FC118-F407-48EC-9D1F-1FA3A0519A3F}"/>
                </a:ext>
              </a:extLst>
            </p:cNvPr>
            <p:cNvSpPr/>
            <p:nvPr/>
          </p:nvSpPr>
          <p:spPr>
            <a:xfrm>
              <a:off x="1796691" y="1758608"/>
              <a:ext cx="8635844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28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การใช้และการเก็บรักษาอุปกรณ์ เครื่องมือ เครื่องใช้ในการประกอบอาหาร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3B983EF-B905-4890-8673-16E6571C56E2}"/>
              </a:ext>
            </a:extLst>
          </p:cNvPr>
          <p:cNvGrpSpPr/>
          <p:nvPr/>
        </p:nvGrpSpPr>
        <p:grpSpPr>
          <a:xfrm>
            <a:off x="2631839" y="2500944"/>
            <a:ext cx="5189660" cy="2269776"/>
            <a:chOff x="2631839" y="2500944"/>
            <a:chExt cx="5189660" cy="2269776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FFF9FF6F-FC94-4186-BE48-FE9428235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31839" y="2500944"/>
              <a:ext cx="5189660" cy="2269776"/>
            </a:xfrm>
            <a:prstGeom prst="rect">
              <a:avLst/>
            </a:prstGeom>
          </p:spPr>
        </p:pic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1C391C6-1701-42DB-BC45-321CD0E82AD5}"/>
                </a:ext>
              </a:extLst>
            </p:cNvPr>
            <p:cNvSpPr/>
            <p:nvPr/>
          </p:nvSpPr>
          <p:spPr>
            <a:xfrm>
              <a:off x="2790173" y="2868426"/>
              <a:ext cx="43818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ปกติเพื่อน ๆ เก็บรักษาอุปกรณ์ทำอาหารกันอย่างไร</a:t>
              </a:r>
            </a:p>
          </p:txBody>
        </p:sp>
      </p:grpSp>
      <p:sp>
        <p:nvSpPr>
          <p:cNvPr id="5" name="Rectangle: Top Corners Rounded 4">
            <a:hlinkClick r:id="rId9" action="ppaction://hlinksldjump"/>
            <a:extLst>
              <a:ext uri="{FF2B5EF4-FFF2-40B4-BE49-F238E27FC236}">
                <a16:creationId xmlns:a16="http://schemas.microsoft.com/office/drawing/2014/main" id="{DDB53D76-1D5B-4B57-95C5-4CA3E6CC09D6}"/>
              </a:ext>
            </a:extLst>
          </p:cNvPr>
          <p:cNvSpPr/>
          <p:nvPr/>
        </p:nvSpPr>
        <p:spPr>
          <a:xfrm rot="5400000">
            <a:off x="-100638" y="-256716"/>
            <a:ext cx="926281" cy="192650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ectangle: Top Corners Rounded 220">
            <a:hlinkClick r:id="rId10" action="ppaction://hlinksldjump"/>
            <a:extLst>
              <a:ext uri="{FF2B5EF4-FFF2-40B4-BE49-F238E27FC236}">
                <a16:creationId xmlns:a16="http://schemas.microsoft.com/office/drawing/2014/main" id="{8224A8A5-694F-4154-8AC2-D3D681B6900B}"/>
              </a:ext>
            </a:extLst>
          </p:cNvPr>
          <p:cNvSpPr/>
          <p:nvPr/>
        </p:nvSpPr>
        <p:spPr>
          <a:xfrm rot="5400000">
            <a:off x="-106734" y="70558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72553C01-083C-4854-AC62-A51AD205606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001927">
            <a:off x="998303" y="758686"/>
            <a:ext cx="293259" cy="371462"/>
          </a:xfrm>
          <a:prstGeom prst="rect">
            <a:avLst/>
          </a:prstGeom>
        </p:spPr>
      </p:pic>
      <p:sp>
        <p:nvSpPr>
          <p:cNvPr id="27" name="Rectangle: Top Corners Rounded 26">
            <a:hlinkClick r:id="rId13" action="ppaction://hlinksldjump"/>
            <a:extLst>
              <a:ext uri="{FF2B5EF4-FFF2-40B4-BE49-F238E27FC236}">
                <a16:creationId xmlns:a16="http://schemas.microsoft.com/office/drawing/2014/main" id="{C939E747-8DF9-4480-BA21-595489A933E4}"/>
              </a:ext>
            </a:extLst>
          </p:cNvPr>
          <p:cNvSpPr/>
          <p:nvPr/>
        </p:nvSpPr>
        <p:spPr>
          <a:xfrm rot="5400000">
            <a:off x="-106734" y="167092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Top Corners Rounded 28">
            <a:hlinkClick r:id="rId14" action="ppaction://hlinksldjump"/>
            <a:extLst>
              <a:ext uri="{FF2B5EF4-FFF2-40B4-BE49-F238E27FC236}">
                <a16:creationId xmlns:a16="http://schemas.microsoft.com/office/drawing/2014/main" id="{B6C28C53-6565-49F3-B8E4-96CFB475B0A1}"/>
              </a:ext>
            </a:extLst>
          </p:cNvPr>
          <p:cNvSpPr/>
          <p:nvPr/>
        </p:nvSpPr>
        <p:spPr>
          <a:xfrm rot="5400000">
            <a:off x="-106734" y="263626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Rectangle: Top Corners Rounded 30">
            <a:hlinkClick r:id="rId15" action="ppaction://hlinksldjump"/>
            <a:extLst>
              <a:ext uri="{FF2B5EF4-FFF2-40B4-BE49-F238E27FC236}">
                <a16:creationId xmlns:a16="http://schemas.microsoft.com/office/drawing/2014/main" id="{1CF93FFC-EB49-4169-BB21-3756726CBC52}"/>
              </a:ext>
            </a:extLst>
          </p:cNvPr>
          <p:cNvSpPr/>
          <p:nvPr/>
        </p:nvSpPr>
        <p:spPr>
          <a:xfrm rot="5400000">
            <a:off x="-106734" y="360160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Top Corners Rounded 32">
            <a:hlinkClick r:id="rId16" action="ppaction://hlinksldjump"/>
            <a:extLst>
              <a:ext uri="{FF2B5EF4-FFF2-40B4-BE49-F238E27FC236}">
                <a16:creationId xmlns:a16="http://schemas.microsoft.com/office/drawing/2014/main" id="{46C4FAAD-5C2D-4669-8F6C-0FE0C8256D5E}"/>
              </a:ext>
            </a:extLst>
          </p:cNvPr>
          <p:cNvSpPr/>
          <p:nvPr/>
        </p:nvSpPr>
        <p:spPr>
          <a:xfrm rot="5400000">
            <a:off x="-106734" y="4566945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ADB875D-0170-49B4-BFEE-C29EE600EE5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45193"/>
          <a:stretch/>
        </p:blipFill>
        <p:spPr>
          <a:xfrm>
            <a:off x="7461340" y="2415253"/>
            <a:ext cx="3015514" cy="4458245"/>
          </a:xfrm>
          <a:prstGeom prst="rect">
            <a:avLst/>
          </a:prstGeom>
        </p:spPr>
      </p:pic>
      <p:pic>
        <p:nvPicPr>
          <p:cNvPr id="60" name="Picture 59">
            <a:hlinkClick r:id="rId19" action="ppaction://hlinksldjump"/>
            <a:extLst>
              <a:ext uri="{FF2B5EF4-FFF2-40B4-BE49-F238E27FC236}">
                <a16:creationId xmlns:a16="http://schemas.microsoft.com/office/drawing/2014/main" id="{5E9B365A-9449-4418-B114-BD6A95E79D29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  <p:pic>
        <p:nvPicPr>
          <p:cNvPr id="35" name="Picture 34">
            <a:hlinkClick r:id="rId21" action="ppaction://hlinksldjump"/>
            <a:extLst>
              <a:ext uri="{FF2B5EF4-FFF2-40B4-BE49-F238E27FC236}">
                <a16:creationId xmlns:a16="http://schemas.microsoft.com/office/drawing/2014/main" id="{302C0A7E-7977-48AC-9D7F-91C9763542F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  <p:pic>
        <p:nvPicPr>
          <p:cNvPr id="37" name="Picture 36">
            <a:hlinkClick r:id="rId9" action="ppaction://hlinksldjump"/>
            <a:extLst>
              <a:ext uri="{FF2B5EF4-FFF2-40B4-BE49-F238E27FC236}">
                <a16:creationId xmlns:a16="http://schemas.microsoft.com/office/drawing/2014/main" id="{48F49E56-50F7-4F63-A5CE-3937EFCBECF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43" y="250503"/>
            <a:ext cx="839894" cy="839894"/>
          </a:xfrm>
          <a:prstGeom prst="rect">
            <a:avLst/>
          </a:prstGeom>
        </p:spPr>
      </p:pic>
      <p:pic>
        <p:nvPicPr>
          <p:cNvPr id="38" name="Picture 37">
            <a:hlinkClick r:id="rId10" action="ppaction://hlinksldjump"/>
            <a:extLst>
              <a:ext uri="{FF2B5EF4-FFF2-40B4-BE49-F238E27FC236}">
                <a16:creationId xmlns:a16="http://schemas.microsoft.com/office/drawing/2014/main" id="{9A48310F-1D14-41A6-966D-EB21DA11BBB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49" y="1277107"/>
            <a:ext cx="769719" cy="769719"/>
          </a:xfrm>
          <a:prstGeom prst="rect">
            <a:avLst/>
          </a:prstGeom>
        </p:spPr>
      </p:pic>
      <p:pic>
        <p:nvPicPr>
          <p:cNvPr id="39" name="Picture 38">
            <a:hlinkClick r:id="rId13" action="ppaction://hlinksldjump"/>
            <a:extLst>
              <a:ext uri="{FF2B5EF4-FFF2-40B4-BE49-F238E27FC236}">
                <a16:creationId xmlns:a16="http://schemas.microsoft.com/office/drawing/2014/main" id="{AE83BD65-5F6E-44D3-811B-D84728BE5D0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60" y="2300527"/>
            <a:ext cx="667265" cy="667265"/>
          </a:xfrm>
          <a:prstGeom prst="rect">
            <a:avLst/>
          </a:prstGeom>
        </p:spPr>
      </p:pic>
      <p:pic>
        <p:nvPicPr>
          <p:cNvPr id="40" name="Graphic 39">
            <a:hlinkClick r:id="rId14" action="ppaction://hlinksldjump"/>
            <a:extLst>
              <a:ext uri="{FF2B5EF4-FFF2-40B4-BE49-F238E27FC236}">
                <a16:creationId xmlns:a16="http://schemas.microsoft.com/office/drawing/2014/main" id="{9DA78A34-F7F4-43AE-A9DD-F562C0FD097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43870" y="3315498"/>
            <a:ext cx="623038" cy="623038"/>
          </a:xfrm>
          <a:prstGeom prst="rect">
            <a:avLst/>
          </a:prstGeom>
        </p:spPr>
      </p:pic>
      <p:pic>
        <p:nvPicPr>
          <p:cNvPr id="41" name="Picture 40">
            <a:hlinkClick r:id="rId15" action="ppaction://hlinksldjump"/>
            <a:extLst>
              <a:ext uri="{FF2B5EF4-FFF2-40B4-BE49-F238E27FC236}">
                <a16:creationId xmlns:a16="http://schemas.microsoft.com/office/drawing/2014/main" id="{06E669B2-D3E5-436B-A678-32D91C9A568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11" y="4154575"/>
            <a:ext cx="832757" cy="832757"/>
          </a:xfrm>
          <a:prstGeom prst="rect">
            <a:avLst/>
          </a:prstGeom>
        </p:spPr>
      </p:pic>
      <p:pic>
        <p:nvPicPr>
          <p:cNvPr id="42" name="Picture 41">
            <a:hlinkClick r:id="rId16" action="ppaction://hlinksldjump"/>
            <a:extLst>
              <a:ext uri="{FF2B5EF4-FFF2-40B4-BE49-F238E27FC236}">
                <a16:creationId xmlns:a16="http://schemas.microsoft.com/office/drawing/2014/main" id="{315E0EFE-6EF4-4C45-849F-0A57DBD3AFC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60" y="5182567"/>
            <a:ext cx="707451" cy="7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0B1010C-0F61-4759-ADC6-A82E972BD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3429001"/>
            <a:ext cx="6614746" cy="34404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7B04A7-DB4E-4728-8DD5-0A6414326E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035429FC-BDF2-49F3-94F3-C6D09EF6E2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45" y="947734"/>
            <a:ext cx="5874310" cy="685940"/>
          </a:xfrm>
          <a:prstGeom prst="rect">
            <a:avLst/>
          </a:prstGeom>
        </p:spPr>
      </p:pic>
      <p:pic>
        <p:nvPicPr>
          <p:cNvPr id="42" name="Picture 41">
            <a:hlinkClick r:id="rId9" action="ppaction://hlinksldjump"/>
            <a:extLst>
              <a:ext uri="{FF2B5EF4-FFF2-40B4-BE49-F238E27FC236}">
                <a16:creationId xmlns:a16="http://schemas.microsoft.com/office/drawing/2014/main" id="{A1D7AB9F-73EF-434A-8F73-ACBF85E733D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45" y="1631335"/>
            <a:ext cx="5874310" cy="685940"/>
          </a:xfrm>
          <a:prstGeom prst="rect">
            <a:avLst/>
          </a:prstGeom>
        </p:spPr>
      </p:pic>
      <p:pic>
        <p:nvPicPr>
          <p:cNvPr id="44" name="Picture 43">
            <a:hlinkClick r:id="rId11" action="ppaction://hlinksldjump"/>
            <a:extLst>
              <a:ext uri="{FF2B5EF4-FFF2-40B4-BE49-F238E27FC236}">
                <a16:creationId xmlns:a16="http://schemas.microsoft.com/office/drawing/2014/main" id="{6A9CB0A9-BAD4-4417-B72A-22B57578B3A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45" y="2314936"/>
            <a:ext cx="5874310" cy="685940"/>
          </a:xfrm>
          <a:prstGeom prst="rect">
            <a:avLst/>
          </a:prstGeom>
        </p:spPr>
      </p:pic>
      <p:pic>
        <p:nvPicPr>
          <p:cNvPr id="45" name="Picture 44">
            <a:hlinkClick r:id="rId13" action="ppaction://hlinksldjump"/>
            <a:extLst>
              <a:ext uri="{FF2B5EF4-FFF2-40B4-BE49-F238E27FC236}">
                <a16:creationId xmlns:a16="http://schemas.microsoft.com/office/drawing/2014/main" id="{2F1D9477-EA55-4A75-BE74-AFBBD3A3D0F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45" y="2998537"/>
            <a:ext cx="5874310" cy="685940"/>
          </a:xfrm>
          <a:prstGeom prst="rect">
            <a:avLst/>
          </a:prstGeom>
        </p:spPr>
      </p:pic>
      <p:pic>
        <p:nvPicPr>
          <p:cNvPr id="46" name="Picture 45">
            <a:hlinkClick r:id="rId15" action="ppaction://hlinksldjump"/>
            <a:extLst>
              <a:ext uri="{FF2B5EF4-FFF2-40B4-BE49-F238E27FC236}">
                <a16:creationId xmlns:a16="http://schemas.microsoft.com/office/drawing/2014/main" id="{379CEE0D-8686-476F-A453-ADCE99B13DB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45" y="3682315"/>
            <a:ext cx="5874310" cy="685587"/>
          </a:xfrm>
          <a:prstGeom prst="rect">
            <a:avLst/>
          </a:prstGeom>
        </p:spPr>
      </p:pic>
      <p:pic>
        <p:nvPicPr>
          <p:cNvPr id="47" name="Picture 46">
            <a:hlinkClick r:id="rId17" action="ppaction://hlinksldjump"/>
            <a:extLst>
              <a:ext uri="{FF2B5EF4-FFF2-40B4-BE49-F238E27FC236}">
                <a16:creationId xmlns:a16="http://schemas.microsoft.com/office/drawing/2014/main" id="{E0AB5064-B600-45B7-9DE5-6693542144C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45" y="4365915"/>
            <a:ext cx="5874310" cy="685587"/>
          </a:xfrm>
          <a:prstGeom prst="rect">
            <a:avLst/>
          </a:prstGeom>
        </p:spPr>
      </p:pic>
      <p:pic>
        <p:nvPicPr>
          <p:cNvPr id="48" name="Picture 47">
            <a:hlinkClick r:id="rId19" action="ppaction://hlinksldjump"/>
            <a:extLst>
              <a:ext uri="{FF2B5EF4-FFF2-40B4-BE49-F238E27FC236}">
                <a16:creationId xmlns:a16="http://schemas.microsoft.com/office/drawing/2014/main" id="{A5A0B3F7-A61C-4029-90DC-24F3F8A3BA63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45" y="5049340"/>
            <a:ext cx="5874310" cy="685940"/>
          </a:xfrm>
          <a:prstGeom prst="rect">
            <a:avLst/>
          </a:prstGeom>
        </p:spPr>
      </p:pic>
      <p:pic>
        <p:nvPicPr>
          <p:cNvPr id="49" name="Picture 48">
            <a:hlinkClick r:id="rId21" action="ppaction://hlinksldjump"/>
            <a:extLst>
              <a:ext uri="{FF2B5EF4-FFF2-40B4-BE49-F238E27FC236}">
                <a16:creationId xmlns:a16="http://schemas.microsoft.com/office/drawing/2014/main" id="{DEE2AE52-1FAD-4E91-8E2F-3945478C0F12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845" y="5734629"/>
            <a:ext cx="5874310" cy="682567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8B7C6968-FEFC-45E0-AD4F-125FE9A04CAD}"/>
              </a:ext>
            </a:extLst>
          </p:cNvPr>
          <p:cNvSpPr/>
          <p:nvPr/>
        </p:nvSpPr>
        <p:spPr>
          <a:xfrm>
            <a:off x="2790461" y="484921"/>
            <a:ext cx="6611077" cy="206241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09B6B36C-5098-4207-81E3-96E2E019DC75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18001927">
            <a:off x="8829990" y="1290336"/>
            <a:ext cx="324852" cy="41148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60F66EA-1159-4000-8372-0B60C1F103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D1B9AE5-BB85-4720-B533-6CF431CF34B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BF4FF2-34C5-48F2-9E20-D6AE1DD87AD2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6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51BF310-2968-41A1-8517-386179213643}"/>
              </a:ext>
            </a:extLst>
          </p:cNvPr>
          <p:cNvSpPr/>
          <p:nvPr/>
        </p:nvSpPr>
        <p:spPr>
          <a:xfrm>
            <a:off x="4631430" y="941808"/>
            <a:ext cx="2929141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ภาชนะสำหรับหุงต้ม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3DDCD98-4FDA-4A3D-8D23-9674EBFDE8DE}"/>
              </a:ext>
            </a:extLst>
          </p:cNvPr>
          <p:cNvGrpSpPr/>
          <p:nvPr/>
        </p:nvGrpSpPr>
        <p:grpSpPr>
          <a:xfrm>
            <a:off x="1939959" y="1585469"/>
            <a:ext cx="2743199" cy="587220"/>
            <a:chOff x="4807129" y="1720049"/>
            <a:chExt cx="2650856" cy="587220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73FC29E0-A424-49BD-8613-8E86C2BE0E00}"/>
                </a:ext>
              </a:extLst>
            </p:cNvPr>
            <p:cNvSpPr/>
            <p:nvPr/>
          </p:nvSpPr>
          <p:spPr>
            <a:xfrm>
              <a:off x="4807129" y="1720049"/>
              <a:ext cx="2650856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2">
                  <a:lumMod val="60000"/>
                  <a:lumOff val="40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C5FC118-F407-48EC-9D1F-1FA3A0519A3F}"/>
                </a:ext>
              </a:extLst>
            </p:cNvPr>
            <p:cNvSpPr/>
            <p:nvPr/>
          </p:nvSpPr>
          <p:spPr>
            <a:xfrm>
              <a:off x="4821614" y="1764813"/>
              <a:ext cx="2612853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28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การเก็บรักษา</a:t>
              </a:r>
            </a:p>
          </p:txBody>
        </p:sp>
      </p:grpSp>
      <p:sp>
        <p:nvSpPr>
          <p:cNvPr id="228" name="TextBox 52">
            <a:extLst>
              <a:ext uri="{FF2B5EF4-FFF2-40B4-BE49-F238E27FC236}">
                <a16:creationId xmlns:a16="http://schemas.microsoft.com/office/drawing/2014/main" id="{9291FBB0-6224-498E-AAEE-8C7A9B97C7C2}"/>
              </a:ext>
            </a:extLst>
          </p:cNvPr>
          <p:cNvSpPr txBox="1"/>
          <p:nvPr/>
        </p:nvSpPr>
        <p:spPr>
          <a:xfrm>
            <a:off x="2407681" y="2237296"/>
            <a:ext cx="8722932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หม้อ 2 หู หม้อจับด้ามยาว และหม้อนึ่ง: </a:t>
            </a:r>
            <a:r>
              <a:rPr lang="th-TH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ล้างให้สะอาด เช็ดให้แห้ง เก็บเข้าตู้ให้เรียบร้อย</a:t>
            </a:r>
          </a:p>
          <a:p>
            <a:pPr marL="304815" indent="-304815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หม้อตุ๋นแรงดันไฟฟ้า: </a:t>
            </a:r>
            <a:r>
              <a:rPr lang="th-TH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ปิดสวิตช์ ถอดปลั๊ก แล้วม้วนสายไฟให้เรียบร้อย</a:t>
            </a:r>
          </a:p>
        </p:txBody>
      </p:sp>
      <p:sp>
        <p:nvSpPr>
          <p:cNvPr id="230" name="2หู">
            <a:extLst>
              <a:ext uri="{FF2B5EF4-FFF2-40B4-BE49-F238E27FC236}">
                <a16:creationId xmlns:a16="http://schemas.microsoft.com/office/drawing/2014/main" id="{1246DED6-12E7-467B-B59F-45E3FF3252E4}"/>
              </a:ext>
            </a:extLst>
          </p:cNvPr>
          <p:cNvSpPr/>
          <p:nvPr/>
        </p:nvSpPr>
        <p:spPr>
          <a:xfrm>
            <a:off x="1759863" y="3719892"/>
            <a:ext cx="2384727" cy="1583463"/>
          </a:xfrm>
          <a:prstGeom prst="round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accent2">
                <a:lumMod val="75000"/>
              </a:schemeClr>
            </a:solidFill>
          </a:ln>
          <a:effectLst>
            <a:outerShdw dist="76200" dir="5400000" algn="t" rotWithShape="0">
              <a:schemeClr val="accent2">
                <a:lumMod val="75000"/>
              </a:schemeClr>
            </a:outerShdw>
          </a:effectLst>
        </p:spPr>
      </p:sp>
      <p:sp>
        <p:nvSpPr>
          <p:cNvPr id="231" name="ด้ามยาว">
            <a:extLst>
              <a:ext uri="{FF2B5EF4-FFF2-40B4-BE49-F238E27FC236}">
                <a16:creationId xmlns:a16="http://schemas.microsoft.com/office/drawing/2014/main" id="{18249623-C778-48EC-82E8-D3C6E282D734}"/>
              </a:ext>
            </a:extLst>
          </p:cNvPr>
          <p:cNvSpPr/>
          <p:nvPr/>
        </p:nvSpPr>
        <p:spPr>
          <a:xfrm>
            <a:off x="4382156" y="3717150"/>
            <a:ext cx="2384728" cy="1598044"/>
          </a:xfrm>
          <a:prstGeom prst="round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accent2">
                <a:lumMod val="75000"/>
              </a:schemeClr>
            </a:solidFill>
          </a:ln>
          <a:effectLst>
            <a:outerShdw dist="76200" dir="5400000" algn="t" rotWithShape="0">
              <a:schemeClr val="accent2">
                <a:lumMod val="75000"/>
              </a:schemeClr>
            </a:outerShdw>
          </a:effectLst>
        </p:spPr>
      </p:sp>
      <p:sp>
        <p:nvSpPr>
          <p:cNvPr id="232" name="นึ่ง">
            <a:extLst>
              <a:ext uri="{FF2B5EF4-FFF2-40B4-BE49-F238E27FC236}">
                <a16:creationId xmlns:a16="http://schemas.microsoft.com/office/drawing/2014/main" id="{9FB8E938-81BC-4BF5-8432-326581B4B02A}"/>
              </a:ext>
            </a:extLst>
          </p:cNvPr>
          <p:cNvSpPr/>
          <p:nvPr/>
        </p:nvSpPr>
        <p:spPr>
          <a:xfrm>
            <a:off x="7004448" y="3723023"/>
            <a:ext cx="2358295" cy="1577110"/>
          </a:xfrm>
          <a:prstGeom prst="round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accent2">
                <a:lumMod val="75000"/>
              </a:schemeClr>
            </a:solidFill>
          </a:ln>
          <a:effectLst>
            <a:outerShdw dist="76200" dir="5400000" algn="t" rotWithShape="0">
              <a:schemeClr val="accent2">
                <a:lumMod val="75000"/>
              </a:schemeClr>
            </a:outerShdw>
          </a:effectLst>
        </p:spPr>
      </p:sp>
      <p:sp>
        <p:nvSpPr>
          <p:cNvPr id="233" name="ตุ๋น">
            <a:extLst>
              <a:ext uri="{FF2B5EF4-FFF2-40B4-BE49-F238E27FC236}">
                <a16:creationId xmlns:a16="http://schemas.microsoft.com/office/drawing/2014/main" id="{4BA8127F-5798-49A7-9CF0-7E2A6A1C003B}"/>
              </a:ext>
            </a:extLst>
          </p:cNvPr>
          <p:cNvSpPr/>
          <p:nvPr/>
        </p:nvSpPr>
        <p:spPr>
          <a:xfrm>
            <a:off x="9600691" y="3723023"/>
            <a:ext cx="2358295" cy="1577110"/>
          </a:xfrm>
          <a:prstGeom prst="round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accent2">
                <a:lumMod val="75000"/>
              </a:schemeClr>
            </a:solidFill>
          </a:ln>
          <a:effectLst>
            <a:outerShdw dist="76200" dir="5400000" algn="t" rotWithShape="0">
              <a:schemeClr val="accent2">
                <a:lumMod val="75000"/>
              </a:schemeClr>
            </a:outerShdw>
          </a:effectLst>
        </p:spPr>
        <p:txBody>
          <a:bodyPr/>
          <a:lstStyle/>
          <a:p>
            <a:endParaRPr lang="en-US" sz="1200" dirty="0"/>
          </a:p>
        </p:txBody>
      </p:sp>
      <p:sp>
        <p:nvSpPr>
          <p:cNvPr id="27" name="Rectangle: Top Corners Rounded 26">
            <a:hlinkClick r:id="rId11" action="ppaction://hlinksldjump"/>
            <a:extLst>
              <a:ext uri="{FF2B5EF4-FFF2-40B4-BE49-F238E27FC236}">
                <a16:creationId xmlns:a16="http://schemas.microsoft.com/office/drawing/2014/main" id="{E32DD1D4-489F-4759-A37E-D10C6EB34A3B}"/>
              </a:ext>
            </a:extLst>
          </p:cNvPr>
          <p:cNvSpPr/>
          <p:nvPr/>
        </p:nvSpPr>
        <p:spPr>
          <a:xfrm rot="5400000">
            <a:off x="181097" y="-249966"/>
            <a:ext cx="926281" cy="192650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dist="38100" dir="5400000" algn="t" rotWithShape="0">
              <a:schemeClr val="accent4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Top Corners Rounded 28">
            <a:hlinkClick r:id="rId12" action="ppaction://hlinksldjump"/>
            <a:extLst>
              <a:ext uri="{FF2B5EF4-FFF2-40B4-BE49-F238E27FC236}">
                <a16:creationId xmlns:a16="http://schemas.microsoft.com/office/drawing/2014/main" id="{AFC1C796-B1D0-4867-B56B-FC8BB2B29AC8}"/>
              </a:ext>
            </a:extLst>
          </p:cNvPr>
          <p:cNvSpPr/>
          <p:nvPr/>
        </p:nvSpPr>
        <p:spPr>
          <a:xfrm rot="5400000">
            <a:off x="-106734" y="70558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Top Corners Rounded 30">
            <a:hlinkClick r:id="rId13" action="ppaction://hlinksldjump"/>
            <a:extLst>
              <a:ext uri="{FF2B5EF4-FFF2-40B4-BE49-F238E27FC236}">
                <a16:creationId xmlns:a16="http://schemas.microsoft.com/office/drawing/2014/main" id="{85B79171-FF3D-45FB-9E40-4B7330037567}"/>
              </a:ext>
            </a:extLst>
          </p:cNvPr>
          <p:cNvSpPr/>
          <p:nvPr/>
        </p:nvSpPr>
        <p:spPr>
          <a:xfrm rot="5400000">
            <a:off x="-106734" y="167092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Top Corners Rounded 31">
            <a:hlinkClick r:id="rId14" action="ppaction://hlinksldjump"/>
            <a:extLst>
              <a:ext uri="{FF2B5EF4-FFF2-40B4-BE49-F238E27FC236}">
                <a16:creationId xmlns:a16="http://schemas.microsoft.com/office/drawing/2014/main" id="{E6FB95E6-DC81-4A06-8121-E022D2D63DB6}"/>
              </a:ext>
            </a:extLst>
          </p:cNvPr>
          <p:cNvSpPr/>
          <p:nvPr/>
        </p:nvSpPr>
        <p:spPr>
          <a:xfrm rot="5400000">
            <a:off x="-106734" y="263626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Rectangle: Top Corners Rounded 32">
            <a:hlinkClick r:id="rId15" action="ppaction://hlinksldjump"/>
            <a:extLst>
              <a:ext uri="{FF2B5EF4-FFF2-40B4-BE49-F238E27FC236}">
                <a16:creationId xmlns:a16="http://schemas.microsoft.com/office/drawing/2014/main" id="{25DCACFC-E9AE-4188-9E3C-F40DED595CBD}"/>
              </a:ext>
            </a:extLst>
          </p:cNvPr>
          <p:cNvSpPr/>
          <p:nvPr/>
        </p:nvSpPr>
        <p:spPr>
          <a:xfrm rot="5400000">
            <a:off x="-106734" y="360160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Top Corners Rounded 33">
            <a:hlinkClick r:id="rId16" action="ppaction://hlinksldjump"/>
            <a:extLst>
              <a:ext uri="{FF2B5EF4-FFF2-40B4-BE49-F238E27FC236}">
                <a16:creationId xmlns:a16="http://schemas.microsoft.com/office/drawing/2014/main" id="{7F3C21CD-EF4A-45A9-A717-BE5A2160D203}"/>
              </a:ext>
            </a:extLst>
          </p:cNvPr>
          <p:cNvSpPr/>
          <p:nvPr/>
        </p:nvSpPr>
        <p:spPr>
          <a:xfrm rot="5400000">
            <a:off x="-106734" y="4566945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rId11" action="ppaction://hlinksldjump"/>
            <a:extLst>
              <a:ext uri="{FF2B5EF4-FFF2-40B4-BE49-F238E27FC236}">
                <a16:creationId xmlns:a16="http://schemas.microsoft.com/office/drawing/2014/main" id="{A6489D11-D79B-435D-B6CF-85390F6D41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78" y="262484"/>
            <a:ext cx="839894" cy="839894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  <a:extLst>
              <a:ext uri="{FF2B5EF4-FFF2-40B4-BE49-F238E27FC236}">
                <a16:creationId xmlns:a16="http://schemas.microsoft.com/office/drawing/2014/main" id="{A379F655-88E1-4CC7-ADF0-6C1116E9BA8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49" y="1277107"/>
            <a:ext cx="769719" cy="769719"/>
          </a:xfrm>
          <a:prstGeom prst="rect">
            <a:avLst/>
          </a:prstGeom>
        </p:spPr>
      </p:pic>
      <p:pic>
        <p:nvPicPr>
          <p:cNvPr id="37" name="Picture 36">
            <a:hlinkClick r:id="rId13" action="ppaction://hlinksldjump"/>
            <a:extLst>
              <a:ext uri="{FF2B5EF4-FFF2-40B4-BE49-F238E27FC236}">
                <a16:creationId xmlns:a16="http://schemas.microsoft.com/office/drawing/2014/main" id="{F2A52E3A-3EDC-4B66-A421-D8F249AB5A0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60" y="2300527"/>
            <a:ext cx="667265" cy="667265"/>
          </a:xfrm>
          <a:prstGeom prst="rect">
            <a:avLst/>
          </a:prstGeom>
        </p:spPr>
      </p:pic>
      <p:pic>
        <p:nvPicPr>
          <p:cNvPr id="38" name="Graphic 37">
            <a:hlinkClick r:id="rId14" action="ppaction://hlinksldjump"/>
            <a:extLst>
              <a:ext uri="{FF2B5EF4-FFF2-40B4-BE49-F238E27FC236}">
                <a16:creationId xmlns:a16="http://schemas.microsoft.com/office/drawing/2014/main" id="{29B92F40-9AA3-412D-9445-2600965FFA1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43870" y="3315498"/>
            <a:ext cx="623038" cy="623038"/>
          </a:xfrm>
          <a:prstGeom prst="rect">
            <a:avLst/>
          </a:prstGeom>
        </p:spPr>
      </p:pic>
      <p:pic>
        <p:nvPicPr>
          <p:cNvPr id="39" name="Picture 38">
            <a:hlinkClick r:id="rId15" action="ppaction://hlinksldjump"/>
            <a:extLst>
              <a:ext uri="{FF2B5EF4-FFF2-40B4-BE49-F238E27FC236}">
                <a16:creationId xmlns:a16="http://schemas.microsoft.com/office/drawing/2014/main" id="{C7811E94-98E1-445E-A7EE-829F3A1F9C0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11" y="4154575"/>
            <a:ext cx="832757" cy="832757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A8A27234-9BA6-4705-BE47-BE3EF4DC9E1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60" y="5182567"/>
            <a:ext cx="707451" cy="707451"/>
          </a:xfrm>
          <a:prstGeom prst="rect">
            <a:avLst/>
          </a:prstGeom>
        </p:spPr>
      </p:pic>
      <p:pic>
        <p:nvPicPr>
          <p:cNvPr id="41" name="Picture 40">
            <a:hlinkClick r:id="rId24" action="ppaction://hlinksldjump"/>
            <a:extLst>
              <a:ext uri="{FF2B5EF4-FFF2-40B4-BE49-F238E27FC236}">
                <a16:creationId xmlns:a16="http://schemas.microsoft.com/office/drawing/2014/main" id="{0407EFCB-FB09-48A6-9146-C61C64C9A1F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0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</p:childTnLst>
        </p:cTn>
      </p:par>
    </p:tnLst>
    <p:bldLst>
      <p:bldP spid="233" grpId="0" animBg="1"/>
      <p:bldP spid="233" grpId="1" animBg="1"/>
      <p:bldP spid="233" grpId="2" animBg="1"/>
      <p:bldP spid="233" grpId="3" animBg="1"/>
      <p:bldP spid="233" grpId="4" animBg="1"/>
      <p:bldP spid="233" grpId="5" animBg="1"/>
      <p:bldP spid="233" grpId="6" animBg="1"/>
      <p:bldP spid="233" grpId="7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51BF310-2968-41A1-8517-386179213643}"/>
              </a:ext>
            </a:extLst>
          </p:cNvPr>
          <p:cNvSpPr/>
          <p:nvPr/>
        </p:nvSpPr>
        <p:spPr>
          <a:xfrm>
            <a:off x="4192533" y="941808"/>
            <a:ext cx="3806934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อุปกรณ์สำหรับทอดหรือปิ้ง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3DDCD98-4FDA-4A3D-8D23-9674EBFDE8DE}"/>
              </a:ext>
            </a:extLst>
          </p:cNvPr>
          <p:cNvGrpSpPr/>
          <p:nvPr/>
        </p:nvGrpSpPr>
        <p:grpSpPr>
          <a:xfrm>
            <a:off x="1939959" y="1585469"/>
            <a:ext cx="2743199" cy="587220"/>
            <a:chOff x="4807129" y="1720049"/>
            <a:chExt cx="2650856" cy="587220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73FC29E0-A424-49BD-8613-8E86C2BE0E00}"/>
                </a:ext>
              </a:extLst>
            </p:cNvPr>
            <p:cNvSpPr/>
            <p:nvPr/>
          </p:nvSpPr>
          <p:spPr>
            <a:xfrm>
              <a:off x="4807129" y="1720049"/>
              <a:ext cx="2650856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2">
                  <a:lumMod val="60000"/>
                  <a:lumOff val="40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C5FC118-F407-48EC-9D1F-1FA3A0519A3F}"/>
                </a:ext>
              </a:extLst>
            </p:cNvPr>
            <p:cNvSpPr/>
            <p:nvPr/>
          </p:nvSpPr>
          <p:spPr>
            <a:xfrm>
              <a:off x="4821614" y="1764813"/>
              <a:ext cx="2612853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28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การเก็บรักษา</a:t>
              </a:r>
            </a:p>
          </p:txBody>
        </p:sp>
      </p:grpSp>
      <p:sp>
        <p:nvSpPr>
          <p:cNvPr id="228" name="TextBox 52">
            <a:extLst>
              <a:ext uri="{FF2B5EF4-FFF2-40B4-BE49-F238E27FC236}">
                <a16:creationId xmlns:a16="http://schemas.microsoft.com/office/drawing/2014/main" id="{9291FBB0-6224-498E-AAEE-8C7A9B97C7C2}"/>
              </a:ext>
            </a:extLst>
          </p:cNvPr>
          <p:cNvSpPr txBox="1"/>
          <p:nvPr/>
        </p:nvSpPr>
        <p:spPr>
          <a:xfrm>
            <a:off x="2240697" y="2208131"/>
            <a:ext cx="9784319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กระทะ</a:t>
            </a:r>
            <a:r>
              <a:rPr lang="th-TH" sz="2800" b="1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สเ</a:t>
            </a:r>
            <a:r>
              <a:rPr lang="th-TH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ตน</a:t>
            </a:r>
            <a:r>
              <a:rPr lang="th-TH" sz="2800" b="1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</a:t>
            </a:r>
            <a:r>
              <a:rPr lang="th-TH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 กระทะเคลือบ: </a:t>
            </a:r>
            <a:r>
              <a:rPr lang="th-TH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ล้างให้สะอาด เช็ดให้แห้ง </a:t>
            </a:r>
          </a:p>
          <a:p>
            <a:pPr marL="304815" indent="-304815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กระทะทองเหลือง: </a:t>
            </a:r>
            <a:r>
              <a:rPr lang="th-TH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แช่น้ำทิ้งไว้เพื่อให้เศษอาหารหลุดออก ใช้ฟองน้ำขัดให้สะอาด และเช็ดให้แห้ง</a:t>
            </a:r>
          </a:p>
          <a:p>
            <a:pPr marL="304815" indent="-304815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กระทะไฟฟ้า: </a:t>
            </a:r>
            <a:r>
              <a:rPr lang="th-TH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ปิดสวิตช์ ถอดปลั๊ก แล้วม้วนสายไฟให้เรียบร้อย ล้างตัวหม้อให้สะอาดและเช็ดให้แห้ง</a:t>
            </a:r>
          </a:p>
        </p:txBody>
      </p:sp>
      <p:sp>
        <p:nvSpPr>
          <p:cNvPr id="230" name="สเตนเลส">
            <a:extLst>
              <a:ext uri="{FF2B5EF4-FFF2-40B4-BE49-F238E27FC236}">
                <a16:creationId xmlns:a16="http://schemas.microsoft.com/office/drawing/2014/main" id="{1246DED6-12E7-467B-B59F-45E3FF3252E4}"/>
              </a:ext>
            </a:extLst>
          </p:cNvPr>
          <p:cNvSpPr/>
          <p:nvPr/>
        </p:nvSpPr>
        <p:spPr>
          <a:xfrm>
            <a:off x="1918604" y="4092241"/>
            <a:ext cx="2243231" cy="1489509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2000"/>
            </a:stretch>
          </a:blipFill>
          <a:ln w="28575">
            <a:solidFill>
              <a:schemeClr val="accent2">
                <a:lumMod val="75000"/>
              </a:schemeClr>
            </a:solidFill>
          </a:ln>
          <a:effectLst>
            <a:outerShdw dist="76200" dir="5400000" algn="t" rotWithShape="0">
              <a:schemeClr val="accent2">
                <a:lumMod val="75000"/>
              </a:schemeClr>
            </a:outerShdw>
          </a:effectLst>
        </p:spPr>
      </p:sp>
      <p:sp>
        <p:nvSpPr>
          <p:cNvPr id="231" name="ทองเหลือง">
            <a:extLst>
              <a:ext uri="{FF2B5EF4-FFF2-40B4-BE49-F238E27FC236}">
                <a16:creationId xmlns:a16="http://schemas.microsoft.com/office/drawing/2014/main" id="{18249623-C778-48EC-82E8-D3C6E282D734}"/>
              </a:ext>
            </a:extLst>
          </p:cNvPr>
          <p:cNvSpPr/>
          <p:nvPr/>
        </p:nvSpPr>
        <p:spPr>
          <a:xfrm>
            <a:off x="4444147" y="4092241"/>
            <a:ext cx="2243231" cy="1503225"/>
          </a:xfrm>
          <a:prstGeom prst="round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2">
                <a:lumMod val="75000"/>
              </a:schemeClr>
            </a:solidFill>
          </a:ln>
          <a:effectLst>
            <a:outerShdw dist="76200" dir="5400000" algn="t" rotWithShape="0">
              <a:schemeClr val="accent2">
                <a:lumMod val="75000"/>
              </a:schemeClr>
            </a:outerShdw>
          </a:effectLst>
        </p:spPr>
      </p:sp>
      <p:sp>
        <p:nvSpPr>
          <p:cNvPr id="232" name="เคลือบ">
            <a:extLst>
              <a:ext uri="{FF2B5EF4-FFF2-40B4-BE49-F238E27FC236}">
                <a16:creationId xmlns:a16="http://schemas.microsoft.com/office/drawing/2014/main" id="{9FB8E938-81BC-4BF5-8432-326581B4B02A}"/>
              </a:ext>
            </a:extLst>
          </p:cNvPr>
          <p:cNvSpPr/>
          <p:nvPr/>
        </p:nvSpPr>
        <p:spPr>
          <a:xfrm>
            <a:off x="6989406" y="4092242"/>
            <a:ext cx="2218367" cy="1483533"/>
          </a:xfrm>
          <a:prstGeom prst="round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accent2">
                <a:lumMod val="75000"/>
              </a:schemeClr>
            </a:solidFill>
          </a:ln>
          <a:effectLst>
            <a:outerShdw dist="76200" dir="5400000" algn="t" rotWithShape="0">
              <a:schemeClr val="accent2">
                <a:lumMod val="75000"/>
              </a:schemeClr>
            </a:outerShdw>
          </a:effectLst>
        </p:spPr>
      </p:sp>
      <p:sp>
        <p:nvSpPr>
          <p:cNvPr id="233" name="ไฟฟ้า">
            <a:extLst>
              <a:ext uri="{FF2B5EF4-FFF2-40B4-BE49-F238E27FC236}">
                <a16:creationId xmlns:a16="http://schemas.microsoft.com/office/drawing/2014/main" id="{4BA8127F-5798-49A7-9CF0-7E2A6A1C003B}"/>
              </a:ext>
            </a:extLst>
          </p:cNvPr>
          <p:cNvSpPr/>
          <p:nvPr/>
        </p:nvSpPr>
        <p:spPr>
          <a:xfrm>
            <a:off x="9379627" y="4092242"/>
            <a:ext cx="2218367" cy="1483533"/>
          </a:xfrm>
          <a:prstGeom prst="round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accent2">
                <a:lumMod val="75000"/>
              </a:schemeClr>
            </a:solidFill>
          </a:ln>
          <a:effectLst>
            <a:outerShdw dist="76200" dir="5400000" algn="t" rotWithShape="0">
              <a:schemeClr val="accent2">
                <a:lumMod val="75000"/>
              </a:schemeClr>
            </a:outerShdw>
          </a:effectLst>
        </p:spPr>
        <p:txBody>
          <a:bodyPr/>
          <a:lstStyle/>
          <a:p>
            <a:endParaRPr lang="en-US" sz="1200" dirty="0"/>
          </a:p>
        </p:txBody>
      </p:sp>
      <p:sp>
        <p:nvSpPr>
          <p:cNvPr id="51" name="Rectangle: Top Corners Rounded 50">
            <a:hlinkClick r:id="rId11" action="ppaction://hlinksldjump"/>
            <a:extLst>
              <a:ext uri="{FF2B5EF4-FFF2-40B4-BE49-F238E27FC236}">
                <a16:creationId xmlns:a16="http://schemas.microsoft.com/office/drawing/2014/main" id="{A35216C4-4611-4053-9414-7A1F688EAB01}"/>
              </a:ext>
            </a:extLst>
          </p:cNvPr>
          <p:cNvSpPr/>
          <p:nvPr/>
        </p:nvSpPr>
        <p:spPr>
          <a:xfrm rot="5400000">
            <a:off x="175001" y="691731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dist="38100" dir="5400000" algn="t" rotWithShape="0">
              <a:schemeClr val="accent4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Top Corners Rounded 51">
            <a:hlinkClick r:id="rId12" action="ppaction://hlinksldjump"/>
            <a:extLst>
              <a:ext uri="{FF2B5EF4-FFF2-40B4-BE49-F238E27FC236}">
                <a16:creationId xmlns:a16="http://schemas.microsoft.com/office/drawing/2014/main" id="{732FF64D-B708-4C64-9F68-3981D4401102}"/>
              </a:ext>
            </a:extLst>
          </p:cNvPr>
          <p:cNvSpPr/>
          <p:nvPr/>
        </p:nvSpPr>
        <p:spPr>
          <a:xfrm rot="5400000">
            <a:off x="-106734" y="167092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Top Corners Rounded 52">
            <a:hlinkClick r:id="rId13" action="ppaction://hlinksldjump"/>
            <a:extLst>
              <a:ext uri="{FF2B5EF4-FFF2-40B4-BE49-F238E27FC236}">
                <a16:creationId xmlns:a16="http://schemas.microsoft.com/office/drawing/2014/main" id="{9D95B630-D04A-4FBF-96D9-51A95FB94452}"/>
              </a:ext>
            </a:extLst>
          </p:cNvPr>
          <p:cNvSpPr/>
          <p:nvPr/>
        </p:nvSpPr>
        <p:spPr>
          <a:xfrm rot="5400000">
            <a:off x="-106734" y="263626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4" name="Rectangle: Top Corners Rounded 53">
            <a:hlinkClick r:id="rId14" action="ppaction://hlinksldjump"/>
            <a:extLst>
              <a:ext uri="{FF2B5EF4-FFF2-40B4-BE49-F238E27FC236}">
                <a16:creationId xmlns:a16="http://schemas.microsoft.com/office/drawing/2014/main" id="{E49B5C16-611D-4039-B3C7-C5E962024897}"/>
              </a:ext>
            </a:extLst>
          </p:cNvPr>
          <p:cNvSpPr/>
          <p:nvPr/>
        </p:nvSpPr>
        <p:spPr>
          <a:xfrm rot="5400000">
            <a:off x="-106734" y="360160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Top Corners Rounded 54">
            <a:hlinkClick r:id="rId15" action="ppaction://hlinksldjump"/>
            <a:extLst>
              <a:ext uri="{FF2B5EF4-FFF2-40B4-BE49-F238E27FC236}">
                <a16:creationId xmlns:a16="http://schemas.microsoft.com/office/drawing/2014/main" id="{1A20C53A-B851-490C-93D5-A7DF22F865C1}"/>
              </a:ext>
            </a:extLst>
          </p:cNvPr>
          <p:cNvSpPr/>
          <p:nvPr/>
        </p:nvSpPr>
        <p:spPr>
          <a:xfrm rot="5400000">
            <a:off x="-106734" y="4566945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hlinkClick r:id="rId11" action="ppaction://hlinksldjump"/>
            <a:extLst>
              <a:ext uri="{FF2B5EF4-FFF2-40B4-BE49-F238E27FC236}">
                <a16:creationId xmlns:a16="http://schemas.microsoft.com/office/drawing/2014/main" id="{97C48E18-20FD-49B3-9A9F-543CA8CAE8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65" y="1265236"/>
            <a:ext cx="769719" cy="769719"/>
          </a:xfrm>
          <a:prstGeom prst="rect">
            <a:avLst/>
          </a:prstGeom>
        </p:spPr>
      </p:pic>
      <p:pic>
        <p:nvPicPr>
          <p:cNvPr id="58" name="Picture 57">
            <a:hlinkClick r:id="rId12" action="ppaction://hlinksldjump"/>
            <a:extLst>
              <a:ext uri="{FF2B5EF4-FFF2-40B4-BE49-F238E27FC236}">
                <a16:creationId xmlns:a16="http://schemas.microsoft.com/office/drawing/2014/main" id="{92797EF6-C066-4242-83C7-F4F5B067A0F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60" y="2300527"/>
            <a:ext cx="667265" cy="667265"/>
          </a:xfrm>
          <a:prstGeom prst="rect">
            <a:avLst/>
          </a:prstGeom>
        </p:spPr>
      </p:pic>
      <p:pic>
        <p:nvPicPr>
          <p:cNvPr id="59" name="Graphic 58">
            <a:hlinkClick r:id="rId13" action="ppaction://hlinksldjump"/>
            <a:extLst>
              <a:ext uri="{FF2B5EF4-FFF2-40B4-BE49-F238E27FC236}">
                <a16:creationId xmlns:a16="http://schemas.microsoft.com/office/drawing/2014/main" id="{FB066804-573F-49A7-83FB-3CF33C1CCEF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3870" y="3315498"/>
            <a:ext cx="623038" cy="623038"/>
          </a:xfrm>
          <a:prstGeom prst="rect">
            <a:avLst/>
          </a:prstGeom>
        </p:spPr>
      </p:pic>
      <p:pic>
        <p:nvPicPr>
          <p:cNvPr id="60" name="Picture 59">
            <a:hlinkClick r:id="rId14" action="ppaction://hlinksldjump"/>
            <a:extLst>
              <a:ext uri="{FF2B5EF4-FFF2-40B4-BE49-F238E27FC236}">
                <a16:creationId xmlns:a16="http://schemas.microsoft.com/office/drawing/2014/main" id="{A9C1ED82-C80C-4A59-8589-EB3AD812A80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11" y="4154575"/>
            <a:ext cx="832757" cy="832757"/>
          </a:xfrm>
          <a:prstGeom prst="rect">
            <a:avLst/>
          </a:prstGeom>
        </p:spPr>
      </p:pic>
      <p:pic>
        <p:nvPicPr>
          <p:cNvPr id="61" name="Picture 60">
            <a:hlinkClick r:id="rId15" action="ppaction://hlinksldjump"/>
            <a:extLst>
              <a:ext uri="{FF2B5EF4-FFF2-40B4-BE49-F238E27FC236}">
                <a16:creationId xmlns:a16="http://schemas.microsoft.com/office/drawing/2014/main" id="{5B0F7A31-C28D-4920-A15D-5EE03A2C495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60" y="5182567"/>
            <a:ext cx="707451" cy="707451"/>
          </a:xfrm>
          <a:prstGeom prst="rect">
            <a:avLst/>
          </a:prstGeom>
        </p:spPr>
      </p:pic>
      <p:sp>
        <p:nvSpPr>
          <p:cNvPr id="62" name="Rectangle: Top Corners Rounded 61">
            <a:hlinkClick r:id="rId22" action="ppaction://hlinksldjump"/>
            <a:extLst>
              <a:ext uri="{FF2B5EF4-FFF2-40B4-BE49-F238E27FC236}">
                <a16:creationId xmlns:a16="http://schemas.microsoft.com/office/drawing/2014/main" id="{CFB34920-6500-4A0E-808F-43FB8B0625EA}"/>
              </a:ext>
            </a:extLst>
          </p:cNvPr>
          <p:cNvSpPr/>
          <p:nvPr/>
        </p:nvSpPr>
        <p:spPr>
          <a:xfrm rot="5400000">
            <a:off x="-100638" y="-256716"/>
            <a:ext cx="926281" cy="192650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hlinkClick r:id="rId22" action="ppaction://hlinksldjump"/>
            <a:extLst>
              <a:ext uri="{FF2B5EF4-FFF2-40B4-BE49-F238E27FC236}">
                <a16:creationId xmlns:a16="http://schemas.microsoft.com/office/drawing/2014/main" id="{5864DE73-B9F8-4E31-B0F3-220663DC6E7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43" y="250503"/>
            <a:ext cx="839894" cy="839894"/>
          </a:xfrm>
          <a:prstGeom prst="rect">
            <a:avLst/>
          </a:prstGeom>
        </p:spPr>
      </p:pic>
      <p:pic>
        <p:nvPicPr>
          <p:cNvPr id="65" name="Picture 64">
            <a:hlinkClick r:id="rId24" action="ppaction://hlinksldjump"/>
            <a:extLst>
              <a:ext uri="{FF2B5EF4-FFF2-40B4-BE49-F238E27FC236}">
                <a16:creationId xmlns:a16="http://schemas.microsoft.com/office/drawing/2014/main" id="{C3BB4DB2-B627-41EA-B3D8-F27E03424D0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</p:childTnLst>
        </p:cTn>
      </p:par>
    </p:tnLst>
    <p:bldLst>
      <p:bldP spid="233" grpId="0" animBg="1"/>
      <p:bldP spid="233" grpId="1" animBg="1"/>
      <p:bldP spid="233" grpId="2" animBg="1"/>
      <p:bldP spid="233" grpId="3" animBg="1"/>
      <p:bldP spid="233" grpId="4" animBg="1"/>
      <p:bldP spid="233" grpId="5" animBg="1"/>
      <p:bldP spid="233" grpId="6" animBg="1"/>
      <p:bldP spid="233" grpId="7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51BF310-2968-41A1-8517-386179213643}"/>
              </a:ext>
            </a:extLst>
          </p:cNvPr>
          <p:cNvSpPr/>
          <p:nvPr/>
        </p:nvSpPr>
        <p:spPr>
          <a:xfrm>
            <a:off x="3265708" y="941808"/>
            <a:ext cx="5660585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อุปกรณ์สำหรับหั่น สับ บด และผสมอาหาร</a:t>
            </a:r>
          </a:p>
        </p:txBody>
      </p:sp>
      <p:sp>
        <p:nvSpPr>
          <p:cNvPr id="228" name="TextBox 52">
            <a:extLst>
              <a:ext uri="{FF2B5EF4-FFF2-40B4-BE49-F238E27FC236}">
                <a16:creationId xmlns:a16="http://schemas.microsoft.com/office/drawing/2014/main" id="{9291FBB0-6224-498E-AAEE-8C7A9B97C7C2}"/>
              </a:ext>
            </a:extLst>
          </p:cNvPr>
          <p:cNvSpPr txBox="1"/>
          <p:nvPr/>
        </p:nvSpPr>
        <p:spPr>
          <a:xfrm>
            <a:off x="1950026" y="2282266"/>
            <a:ext cx="4175092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มีด ครก</a:t>
            </a:r>
            <a:r>
              <a:rPr lang="en-US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ล้างให้สะอาด ทิ้งไว้ให้แห้ง</a:t>
            </a:r>
          </a:p>
          <a:p>
            <a:pPr marL="304815" indent="-304815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เขียง</a:t>
            </a:r>
            <a:r>
              <a:rPr lang="en-US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ล้างให้สะอาด เช็ดให้แห้งแล้วนำไปผึ่งลมให้แห้งสนิท เพื่อป้องกันเชื้อรา</a:t>
            </a:r>
          </a:p>
          <a:p>
            <a:pPr marL="304815" indent="-304815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เครื่องบดอาหาร</a:t>
            </a:r>
            <a:r>
              <a:rPr lang="en-US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ถอดปลั๊กไฟ นำโหลแก้วมาล้างแล้วเช็ดให้แห้ง เพื่อป้องกันใบมีดเป็นสนิม</a:t>
            </a:r>
          </a:p>
          <a:p>
            <a:pPr marL="304815" indent="-304815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เครื่องผสมอาหารไฟฟ้า</a:t>
            </a:r>
            <a:r>
              <a:rPr lang="en-US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ถอดปลั๊กไฟ ถอดโถและด้ามหัวตีออกมาล้างให้สะอาด</a:t>
            </a:r>
          </a:p>
        </p:txBody>
      </p:sp>
      <p:sp>
        <p:nvSpPr>
          <p:cNvPr id="30" name="มีด">
            <a:extLst>
              <a:ext uri="{FF2B5EF4-FFF2-40B4-BE49-F238E27FC236}">
                <a16:creationId xmlns:a16="http://schemas.microsoft.com/office/drawing/2014/main" id="{F08BBCC1-5C90-485E-A6C5-E16347DE3DAD}"/>
              </a:ext>
            </a:extLst>
          </p:cNvPr>
          <p:cNvSpPr/>
          <p:nvPr/>
        </p:nvSpPr>
        <p:spPr>
          <a:xfrm>
            <a:off x="7966991" y="1884497"/>
            <a:ext cx="2384893" cy="1612662"/>
          </a:xfrm>
          <a:prstGeom prst="round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>
            <a:solidFill>
              <a:schemeClr val="accent2">
                <a:lumMod val="75000"/>
              </a:schemeClr>
            </a:solidFill>
          </a:ln>
          <a:effectLst>
            <a:outerShdw dist="63500" dir="5400000" algn="t" rotWithShape="0">
              <a:schemeClr val="accent2">
                <a:lumMod val="75000"/>
              </a:schemeClr>
            </a:outerShdw>
          </a:effectLst>
        </p:spPr>
      </p:sp>
      <p:grpSp>
        <p:nvGrpSpPr>
          <p:cNvPr id="5" name="ครกเครื่องบด">
            <a:extLst>
              <a:ext uri="{FF2B5EF4-FFF2-40B4-BE49-F238E27FC236}">
                <a16:creationId xmlns:a16="http://schemas.microsoft.com/office/drawing/2014/main" id="{B250261A-6695-4D97-A7BA-4550F1CFBBA0}"/>
              </a:ext>
            </a:extLst>
          </p:cNvPr>
          <p:cNvGrpSpPr/>
          <p:nvPr/>
        </p:nvGrpSpPr>
        <p:grpSpPr>
          <a:xfrm>
            <a:off x="6643275" y="3898228"/>
            <a:ext cx="2317145" cy="1612662"/>
            <a:chOff x="6643275" y="3898228"/>
            <a:chExt cx="2317145" cy="161266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117DE7-94AF-43A0-B8A1-8F729C5E8C97}"/>
                </a:ext>
              </a:extLst>
            </p:cNvPr>
            <p:cNvSpPr/>
            <p:nvPr/>
          </p:nvSpPr>
          <p:spPr>
            <a:xfrm>
              <a:off x="6643275" y="3898228"/>
              <a:ext cx="2317145" cy="161266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dist="635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280F67B-8433-4478-82B5-E531E481C173}"/>
                </a:ext>
              </a:extLst>
            </p:cNvPr>
            <p:cNvGrpSpPr/>
            <p:nvPr/>
          </p:nvGrpSpPr>
          <p:grpSpPr>
            <a:xfrm>
              <a:off x="6855382" y="3954675"/>
              <a:ext cx="1889374" cy="1483389"/>
              <a:chOff x="6172824" y="3681605"/>
              <a:chExt cx="2102447" cy="1635468"/>
            </a:xfrm>
          </p:grpSpPr>
          <p:sp>
            <p:nvSpPr>
              <p:cNvPr id="33" name="Freeform 37">
                <a:extLst>
                  <a:ext uri="{FF2B5EF4-FFF2-40B4-BE49-F238E27FC236}">
                    <a16:creationId xmlns:a16="http://schemas.microsoft.com/office/drawing/2014/main" id="{B06D1D9D-9D5A-4846-97E6-D23C851B439F}"/>
                  </a:ext>
                </a:extLst>
              </p:cNvPr>
              <p:cNvSpPr/>
              <p:nvPr/>
            </p:nvSpPr>
            <p:spPr>
              <a:xfrm>
                <a:off x="6172824" y="3984775"/>
                <a:ext cx="1098419" cy="1296745"/>
              </a:xfrm>
              <a:custGeom>
                <a:avLst/>
                <a:gdLst/>
                <a:ahLst/>
                <a:cxnLst/>
                <a:rect l="l" t="t" r="r" b="b"/>
                <a:pathLst>
                  <a:path w="2019578" h="2384223">
                    <a:moveTo>
                      <a:pt x="0" y="0"/>
                    </a:moveTo>
                    <a:lnTo>
                      <a:pt x="2019578" y="0"/>
                    </a:lnTo>
                    <a:lnTo>
                      <a:pt x="2019578" y="2384223"/>
                    </a:lnTo>
                    <a:lnTo>
                      <a:pt x="0" y="23842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  <p:grpSp>
            <p:nvGrpSpPr>
              <p:cNvPr id="35" name="Group 45">
                <a:extLst>
                  <a:ext uri="{FF2B5EF4-FFF2-40B4-BE49-F238E27FC236}">
                    <a16:creationId xmlns:a16="http://schemas.microsoft.com/office/drawing/2014/main" id="{2F4F214C-6511-4C93-A00D-73D08BB438E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417304" y="3681605"/>
                <a:ext cx="857967" cy="1635468"/>
                <a:chOff x="-431804" y="-5342"/>
                <a:chExt cx="3331210" cy="6350000"/>
              </a:xfrm>
            </p:grpSpPr>
            <p:sp>
              <p:nvSpPr>
                <p:cNvPr id="36" name="Freeform 46">
                  <a:extLst>
                    <a:ext uri="{FF2B5EF4-FFF2-40B4-BE49-F238E27FC236}">
                      <a16:creationId xmlns:a16="http://schemas.microsoft.com/office/drawing/2014/main" id="{0DEA7628-2B31-4DD2-A65F-EF1568D0B7EC}"/>
                    </a:ext>
                  </a:extLst>
                </p:cNvPr>
                <p:cNvSpPr/>
                <p:nvPr/>
              </p:nvSpPr>
              <p:spPr>
                <a:xfrm>
                  <a:off x="-431804" y="-5342"/>
                  <a:ext cx="333121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1210" h="6350000">
                      <a:moveTo>
                        <a:pt x="3192780" y="0"/>
                      </a:moveTo>
                      <a:lnTo>
                        <a:pt x="138430" y="0"/>
                      </a:lnTo>
                      <a:cubicBezTo>
                        <a:pt x="62230" y="0"/>
                        <a:pt x="0" y="63500"/>
                        <a:pt x="0" y="140970"/>
                      </a:cubicBezTo>
                      <a:lnTo>
                        <a:pt x="0" y="6209030"/>
                      </a:lnTo>
                      <a:cubicBezTo>
                        <a:pt x="0" y="6286500"/>
                        <a:pt x="62230" y="6350000"/>
                        <a:pt x="138430" y="6350000"/>
                      </a:cubicBezTo>
                      <a:lnTo>
                        <a:pt x="3192780" y="6350000"/>
                      </a:lnTo>
                      <a:cubicBezTo>
                        <a:pt x="3268980" y="6350000"/>
                        <a:pt x="3331210" y="6286500"/>
                        <a:pt x="3331210" y="6209030"/>
                      </a:cubicBezTo>
                      <a:lnTo>
                        <a:pt x="3331210" y="140970"/>
                      </a:lnTo>
                      <a:cubicBezTo>
                        <a:pt x="3331210" y="63500"/>
                        <a:pt x="3268980" y="0"/>
                        <a:pt x="3192780" y="0"/>
                      </a:cubicBezTo>
                      <a:close/>
                    </a:path>
                  </a:pathLst>
                </a:custGeom>
                <a:blipFill>
                  <a:blip r:embed="rId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</p:grpSp>
      </p:grpSp>
      <p:pic>
        <p:nvPicPr>
          <p:cNvPr id="38" name="ไฟฟ้า">
            <a:extLst>
              <a:ext uri="{FF2B5EF4-FFF2-40B4-BE49-F238E27FC236}">
                <a16:creationId xmlns:a16="http://schemas.microsoft.com/office/drawing/2014/main" id="{CEBAC713-6865-4E1A-9CA8-3F2B34301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312697" y="3898228"/>
            <a:ext cx="2424930" cy="161662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ffectLst>
            <a:outerShdw dist="63500" dir="5400000" algn="t" rotWithShape="0">
              <a:schemeClr val="accent2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DAEC13C-B8FF-498E-973C-5BA0751F9BA9}"/>
              </a:ext>
            </a:extLst>
          </p:cNvPr>
          <p:cNvGrpSpPr/>
          <p:nvPr/>
        </p:nvGrpSpPr>
        <p:grpSpPr>
          <a:xfrm>
            <a:off x="1939959" y="1585469"/>
            <a:ext cx="2743199" cy="587220"/>
            <a:chOff x="4807129" y="1720049"/>
            <a:chExt cx="2650856" cy="5872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A747374C-D7E1-46F8-A862-763AC3DF253F}"/>
                </a:ext>
              </a:extLst>
            </p:cNvPr>
            <p:cNvSpPr/>
            <p:nvPr/>
          </p:nvSpPr>
          <p:spPr>
            <a:xfrm>
              <a:off x="4807129" y="1720049"/>
              <a:ext cx="2650856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2">
                  <a:lumMod val="60000"/>
                  <a:lumOff val="40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E73D6E9-D00E-404F-A99A-8DA88E8E037E}"/>
                </a:ext>
              </a:extLst>
            </p:cNvPr>
            <p:cNvSpPr/>
            <p:nvPr/>
          </p:nvSpPr>
          <p:spPr>
            <a:xfrm>
              <a:off x="4821614" y="1764813"/>
              <a:ext cx="2612853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28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การเก็บรักษา</a:t>
              </a:r>
            </a:p>
          </p:txBody>
        </p:sp>
      </p:grpSp>
      <p:grpSp>
        <p:nvGrpSpPr>
          <p:cNvPr id="39" name="มีดT">
            <a:extLst>
              <a:ext uri="{FF2B5EF4-FFF2-40B4-BE49-F238E27FC236}">
                <a16:creationId xmlns:a16="http://schemas.microsoft.com/office/drawing/2014/main" id="{6714DD1E-4CB7-42F2-B685-B63E8BB628C1}"/>
              </a:ext>
            </a:extLst>
          </p:cNvPr>
          <p:cNvGrpSpPr/>
          <p:nvPr/>
        </p:nvGrpSpPr>
        <p:grpSpPr>
          <a:xfrm>
            <a:off x="6415049" y="1614907"/>
            <a:ext cx="5479917" cy="4475928"/>
            <a:chOff x="3826421" y="-3658229"/>
            <a:chExt cx="5479917" cy="4475928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ABB9F8C-DF1E-465C-BC57-DDD96542CF1A}"/>
                </a:ext>
              </a:extLst>
            </p:cNvPr>
            <p:cNvSpPr/>
            <p:nvPr/>
          </p:nvSpPr>
          <p:spPr>
            <a:xfrm>
              <a:off x="3826421" y="-3658229"/>
              <a:ext cx="5479917" cy="4475928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43" name="TextBox 18">
              <a:extLst>
                <a:ext uri="{FF2B5EF4-FFF2-40B4-BE49-F238E27FC236}">
                  <a16:creationId xmlns:a16="http://schemas.microsoft.com/office/drawing/2014/main" id="{9235DF90-CF13-472C-8441-D7B7DB7BF0EF}"/>
                </a:ext>
              </a:extLst>
            </p:cNvPr>
            <p:cNvSpPr txBox="1"/>
            <p:nvPr/>
          </p:nvSpPr>
          <p:spPr>
            <a:xfrm>
              <a:off x="3943605" y="-1459700"/>
              <a:ext cx="5129716" cy="9015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9095" lvl="1" algn="ctr">
                <a:lnSpc>
                  <a:spcPts val="3360"/>
                </a:lnSpc>
              </a:pPr>
              <a:r>
                <a:rPr lang="th-TH" sz="4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มีด </a:t>
              </a:r>
            </a:p>
            <a:p>
              <a:pPr marL="259095" lvl="1" algn="ctr">
                <a:lnSpc>
                  <a:spcPts val="3360"/>
                </a:lnSpc>
              </a:pPr>
              <a:r>
                <a:rPr lang="th-TH" sz="3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ใช้สำหรับหั่น สับเนื้อสัตว์ ผัก และผลไม้</a:t>
              </a:r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A68E69D0-AD19-4201-BF80-A639B773AB92}"/>
                </a:ext>
              </a:extLst>
            </p:cNvPr>
            <p:cNvSpPr/>
            <p:nvPr/>
          </p:nvSpPr>
          <p:spPr>
            <a:xfrm>
              <a:off x="5434020" y="-3426432"/>
              <a:ext cx="2440168" cy="1651290"/>
            </a:xfrm>
            <a:prstGeom prst="roundRect">
              <a:avLst/>
            </a:pr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205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TextBox 18">
              <a:extLst>
                <a:ext uri="{FF2B5EF4-FFF2-40B4-BE49-F238E27FC236}">
                  <a16:creationId xmlns:a16="http://schemas.microsoft.com/office/drawing/2014/main" id="{57CC880C-CB25-4BA3-A77F-0F1D7FC1D2C7}"/>
                </a:ext>
              </a:extLst>
            </p:cNvPr>
            <p:cNvSpPr txBox="1"/>
            <p:nvPr/>
          </p:nvSpPr>
          <p:spPr>
            <a:xfrm>
              <a:off x="4072175" y="-321077"/>
              <a:ext cx="4872575" cy="8861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9095" lvl="1" algn="ctr">
                <a:lnSpc>
                  <a:spcPts val="3360"/>
                </a:lnSpc>
              </a:pPr>
              <a:r>
                <a:rPr lang="th-TH" sz="4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เขียง</a:t>
              </a:r>
              <a:endParaRPr lang="th-TH" sz="32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  <a:p>
              <a:pPr marL="259095" lvl="1" algn="ctr">
                <a:lnSpc>
                  <a:spcPts val="3360"/>
                </a:lnSpc>
              </a:pPr>
              <a:r>
                <a:rPr lang="th-TH" sz="3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ใช้สำหรับหั่น สับเนื้อสัตว์ ผัก และผลไม้</a:t>
              </a:r>
            </a:p>
          </p:txBody>
        </p:sp>
      </p:grpSp>
      <p:pic>
        <p:nvPicPr>
          <p:cNvPr id="45" name="close1">
            <a:extLst>
              <a:ext uri="{FF2B5EF4-FFF2-40B4-BE49-F238E27FC236}">
                <a16:creationId xmlns:a16="http://schemas.microsoft.com/office/drawing/2014/main" id="{704801EB-173E-42CD-AEA9-122962BC6BA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3933" y="1461060"/>
            <a:ext cx="553311" cy="553311"/>
          </a:xfrm>
          <a:prstGeom prst="rect">
            <a:avLst/>
          </a:prstGeom>
        </p:spPr>
      </p:pic>
      <p:grpSp>
        <p:nvGrpSpPr>
          <p:cNvPr id="55" name="ครกเครื่องบดT">
            <a:extLst>
              <a:ext uri="{FF2B5EF4-FFF2-40B4-BE49-F238E27FC236}">
                <a16:creationId xmlns:a16="http://schemas.microsoft.com/office/drawing/2014/main" id="{4687E688-4B98-481E-A34B-4AA515BDE597}"/>
              </a:ext>
            </a:extLst>
          </p:cNvPr>
          <p:cNvGrpSpPr/>
          <p:nvPr/>
        </p:nvGrpSpPr>
        <p:grpSpPr>
          <a:xfrm>
            <a:off x="6317324" y="1600553"/>
            <a:ext cx="5591093" cy="4475928"/>
            <a:chOff x="3715245" y="-3658229"/>
            <a:chExt cx="5591093" cy="4475928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2D51CF5-F701-4283-B569-25916F90B0F1}"/>
                </a:ext>
              </a:extLst>
            </p:cNvPr>
            <p:cNvSpPr/>
            <p:nvPr/>
          </p:nvSpPr>
          <p:spPr>
            <a:xfrm>
              <a:off x="3826421" y="-3658229"/>
              <a:ext cx="5479917" cy="4475928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57" name="TextBox 18">
              <a:extLst>
                <a:ext uri="{FF2B5EF4-FFF2-40B4-BE49-F238E27FC236}">
                  <a16:creationId xmlns:a16="http://schemas.microsoft.com/office/drawing/2014/main" id="{7898305E-7909-43D7-AB8F-B592E4AC4A45}"/>
                </a:ext>
              </a:extLst>
            </p:cNvPr>
            <p:cNvSpPr txBox="1"/>
            <p:nvPr/>
          </p:nvSpPr>
          <p:spPr>
            <a:xfrm>
              <a:off x="3727594" y="-993910"/>
              <a:ext cx="5475011" cy="5116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9095" lvl="1" algn="ctr">
                <a:lnSpc>
                  <a:spcPts val="3360"/>
                </a:lnSpc>
              </a:pPr>
              <a:r>
                <a:rPr lang="th-TH" sz="4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ครกและเครื่องบดอาหารไฟฟ้า</a:t>
              </a:r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EB09073E-636C-42F3-98E5-C2DA707B9287}"/>
                </a:ext>
              </a:extLst>
            </p:cNvPr>
            <p:cNvSpPr/>
            <p:nvPr/>
          </p:nvSpPr>
          <p:spPr>
            <a:xfrm>
              <a:off x="5031601" y="-3420311"/>
              <a:ext cx="2918530" cy="1975003"/>
            </a:xfrm>
            <a:prstGeom prst="roundRect">
              <a:avLst/>
            </a:pr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205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TextBox 18">
              <a:extLst>
                <a:ext uri="{FF2B5EF4-FFF2-40B4-BE49-F238E27FC236}">
                  <a16:creationId xmlns:a16="http://schemas.microsoft.com/office/drawing/2014/main" id="{07824EF3-C764-4C28-832E-5467AFB0DAAC}"/>
                </a:ext>
              </a:extLst>
            </p:cNvPr>
            <p:cNvSpPr txBox="1"/>
            <p:nvPr/>
          </p:nvSpPr>
          <p:spPr>
            <a:xfrm>
              <a:off x="3715245" y="-442239"/>
              <a:ext cx="5475011" cy="8938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9095" lvl="1" algn="ctr">
                <a:lnSpc>
                  <a:spcPts val="3360"/>
                </a:lnSpc>
              </a:pPr>
              <a:r>
                <a:rPr lang="th-TH" sz="3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ใช้สำหรับบดส่วนผสม</a:t>
              </a:r>
            </a:p>
            <a:p>
              <a:pPr marL="259095" lvl="1" algn="ctr">
                <a:lnSpc>
                  <a:spcPts val="3360"/>
                </a:lnSpc>
              </a:pPr>
              <a:r>
                <a:rPr lang="th-TH" sz="3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หรือเครื่องปรุงให้ละเอียด</a:t>
              </a:r>
            </a:p>
          </p:txBody>
        </p:sp>
      </p:grpSp>
      <p:pic>
        <p:nvPicPr>
          <p:cNvPr id="66" name="close2">
            <a:extLst>
              <a:ext uri="{FF2B5EF4-FFF2-40B4-BE49-F238E27FC236}">
                <a16:creationId xmlns:a16="http://schemas.microsoft.com/office/drawing/2014/main" id="{EF83881C-A286-41FD-85FE-C1D181E7058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7384" y="1446706"/>
            <a:ext cx="553311" cy="553311"/>
          </a:xfrm>
          <a:prstGeom prst="rect">
            <a:avLst/>
          </a:prstGeom>
        </p:spPr>
      </p:pic>
      <p:grpSp>
        <p:nvGrpSpPr>
          <p:cNvPr id="75" name="ไฟฟ้าT">
            <a:extLst>
              <a:ext uri="{FF2B5EF4-FFF2-40B4-BE49-F238E27FC236}">
                <a16:creationId xmlns:a16="http://schemas.microsoft.com/office/drawing/2014/main" id="{477F3BB4-22A0-4F19-BF2E-D0E26E1446AF}"/>
              </a:ext>
            </a:extLst>
          </p:cNvPr>
          <p:cNvGrpSpPr/>
          <p:nvPr/>
        </p:nvGrpSpPr>
        <p:grpSpPr>
          <a:xfrm>
            <a:off x="6300269" y="1614907"/>
            <a:ext cx="5608148" cy="4475928"/>
            <a:chOff x="3698190" y="-3658229"/>
            <a:chExt cx="5608148" cy="4475928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91EF0F9-BE8C-40FD-934D-D6DC58A4C5F7}"/>
                </a:ext>
              </a:extLst>
            </p:cNvPr>
            <p:cNvSpPr/>
            <p:nvPr/>
          </p:nvSpPr>
          <p:spPr>
            <a:xfrm>
              <a:off x="3826421" y="-3658229"/>
              <a:ext cx="5479917" cy="4475928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77" name="TextBox 18">
              <a:extLst>
                <a:ext uri="{FF2B5EF4-FFF2-40B4-BE49-F238E27FC236}">
                  <a16:creationId xmlns:a16="http://schemas.microsoft.com/office/drawing/2014/main" id="{39C8DEEE-00C8-488F-B149-7C955F0E5742}"/>
                </a:ext>
              </a:extLst>
            </p:cNvPr>
            <p:cNvSpPr txBox="1"/>
            <p:nvPr/>
          </p:nvSpPr>
          <p:spPr>
            <a:xfrm>
              <a:off x="3782464" y="-726787"/>
              <a:ext cx="5475011" cy="5116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9095" lvl="1" algn="ctr">
                <a:lnSpc>
                  <a:spcPts val="3360"/>
                </a:lnSpc>
              </a:pPr>
              <a:r>
                <a:rPr lang="th-TH" sz="4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เครื่องผสมอาหารไฟฟ้า </a:t>
              </a:r>
            </a:p>
          </p:txBody>
        </p:sp>
        <p:sp>
          <p:nvSpPr>
            <p:cNvPr id="78" name="Freeform 41">
              <a:extLst>
                <a:ext uri="{FF2B5EF4-FFF2-40B4-BE49-F238E27FC236}">
                  <a16:creationId xmlns:a16="http://schemas.microsoft.com/office/drawing/2014/main" id="{D2EE19F2-5EC4-4EB1-BC2C-4261B06E88DD}"/>
                </a:ext>
              </a:extLst>
            </p:cNvPr>
            <p:cNvSpPr/>
            <p:nvPr/>
          </p:nvSpPr>
          <p:spPr>
            <a:xfrm>
              <a:off x="5157330" y="-3111589"/>
              <a:ext cx="2918530" cy="1975003"/>
            </a:xfrm>
            <a:prstGeom prst="roundRect">
              <a:avLst/>
            </a:pr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205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9" name="TextBox 18">
              <a:extLst>
                <a:ext uri="{FF2B5EF4-FFF2-40B4-BE49-F238E27FC236}">
                  <a16:creationId xmlns:a16="http://schemas.microsoft.com/office/drawing/2014/main" id="{666F2C50-4E12-49CC-A044-F36E926579E8}"/>
                </a:ext>
              </a:extLst>
            </p:cNvPr>
            <p:cNvSpPr txBox="1"/>
            <p:nvPr/>
          </p:nvSpPr>
          <p:spPr>
            <a:xfrm>
              <a:off x="3698190" y="-174711"/>
              <a:ext cx="5420303" cy="4578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9095" lvl="1" algn="ctr">
                <a:lnSpc>
                  <a:spcPts val="3360"/>
                </a:lnSpc>
              </a:pPr>
              <a:r>
                <a:rPr lang="th-TH" sz="3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ใช้สำหรับผสมส่วนผสมต่าง ๆ ให้เข้ากัน</a:t>
              </a:r>
            </a:p>
          </p:txBody>
        </p:sp>
      </p:grpSp>
      <p:pic>
        <p:nvPicPr>
          <p:cNvPr id="80" name="close3">
            <a:extLst>
              <a:ext uri="{FF2B5EF4-FFF2-40B4-BE49-F238E27FC236}">
                <a16:creationId xmlns:a16="http://schemas.microsoft.com/office/drawing/2014/main" id="{0C4D0A31-F070-45E5-A6C1-77BB8ADBBBE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7384" y="1461060"/>
            <a:ext cx="553311" cy="553311"/>
          </a:xfrm>
          <a:prstGeom prst="rect">
            <a:avLst/>
          </a:prstGeom>
        </p:spPr>
      </p:pic>
      <p:sp>
        <p:nvSpPr>
          <p:cNvPr id="67" name="Rectangle: Top Corners Rounded 66">
            <a:hlinkClick r:id="rId15" action="ppaction://hlinksldjump"/>
            <a:extLst>
              <a:ext uri="{FF2B5EF4-FFF2-40B4-BE49-F238E27FC236}">
                <a16:creationId xmlns:a16="http://schemas.microsoft.com/office/drawing/2014/main" id="{EBA953CF-E64F-4830-A681-A0113FBEBA68}"/>
              </a:ext>
            </a:extLst>
          </p:cNvPr>
          <p:cNvSpPr/>
          <p:nvPr/>
        </p:nvSpPr>
        <p:spPr>
          <a:xfrm rot="5400000">
            <a:off x="175001" y="1657071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dist="38100" dir="5400000" algn="t" rotWithShape="0">
              <a:schemeClr val="accent4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Top Corners Rounded 67">
            <a:hlinkClick r:id="rId16" action="ppaction://hlinksldjump"/>
            <a:extLst>
              <a:ext uri="{FF2B5EF4-FFF2-40B4-BE49-F238E27FC236}">
                <a16:creationId xmlns:a16="http://schemas.microsoft.com/office/drawing/2014/main" id="{235595A4-C1E1-4F9C-BAA3-5C613D3E1A46}"/>
              </a:ext>
            </a:extLst>
          </p:cNvPr>
          <p:cNvSpPr/>
          <p:nvPr/>
        </p:nvSpPr>
        <p:spPr>
          <a:xfrm rot="5400000">
            <a:off x="-106734" y="263626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9" name="Rectangle: Top Corners Rounded 68">
            <a:hlinkClick r:id="rId17" action="ppaction://hlinksldjump"/>
            <a:extLst>
              <a:ext uri="{FF2B5EF4-FFF2-40B4-BE49-F238E27FC236}">
                <a16:creationId xmlns:a16="http://schemas.microsoft.com/office/drawing/2014/main" id="{3B62FD4A-EE9C-4854-B4C0-2B5ED3CAA5A4}"/>
              </a:ext>
            </a:extLst>
          </p:cNvPr>
          <p:cNvSpPr/>
          <p:nvPr/>
        </p:nvSpPr>
        <p:spPr>
          <a:xfrm rot="5400000">
            <a:off x="-106734" y="360160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Top Corners Rounded 70">
            <a:hlinkClick r:id="rId18" action="ppaction://hlinksldjump"/>
            <a:extLst>
              <a:ext uri="{FF2B5EF4-FFF2-40B4-BE49-F238E27FC236}">
                <a16:creationId xmlns:a16="http://schemas.microsoft.com/office/drawing/2014/main" id="{149AA45B-154E-4792-8F8B-EFEE66E95A49}"/>
              </a:ext>
            </a:extLst>
          </p:cNvPr>
          <p:cNvSpPr/>
          <p:nvPr/>
        </p:nvSpPr>
        <p:spPr>
          <a:xfrm rot="5400000">
            <a:off x="-106734" y="4566945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hlinkClick r:id="rId15" action="ppaction://hlinksldjump"/>
            <a:extLst>
              <a:ext uri="{FF2B5EF4-FFF2-40B4-BE49-F238E27FC236}">
                <a16:creationId xmlns:a16="http://schemas.microsoft.com/office/drawing/2014/main" id="{DC2D33B5-EE71-4B90-B124-CAA67B7B6DF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62" y="2292786"/>
            <a:ext cx="667265" cy="667265"/>
          </a:xfrm>
          <a:prstGeom prst="rect">
            <a:avLst/>
          </a:prstGeom>
        </p:spPr>
      </p:pic>
      <p:pic>
        <p:nvPicPr>
          <p:cNvPr id="81" name="Graphic 80">
            <a:hlinkClick r:id="rId16" action="ppaction://hlinksldjump"/>
            <a:extLst>
              <a:ext uri="{FF2B5EF4-FFF2-40B4-BE49-F238E27FC236}">
                <a16:creationId xmlns:a16="http://schemas.microsoft.com/office/drawing/2014/main" id="{C88F0E55-DCCE-4667-9CB8-53D6C89D77F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43870" y="3315498"/>
            <a:ext cx="623038" cy="623038"/>
          </a:xfrm>
          <a:prstGeom prst="rect">
            <a:avLst/>
          </a:prstGeom>
        </p:spPr>
      </p:pic>
      <p:pic>
        <p:nvPicPr>
          <p:cNvPr id="82" name="Picture 81">
            <a:hlinkClick r:id="rId17" action="ppaction://hlinksldjump"/>
            <a:extLst>
              <a:ext uri="{FF2B5EF4-FFF2-40B4-BE49-F238E27FC236}">
                <a16:creationId xmlns:a16="http://schemas.microsoft.com/office/drawing/2014/main" id="{62D8EED8-DE9D-499E-9474-6F60B0E3DB2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11" y="4154575"/>
            <a:ext cx="832757" cy="832757"/>
          </a:xfrm>
          <a:prstGeom prst="rect">
            <a:avLst/>
          </a:prstGeom>
        </p:spPr>
      </p:pic>
      <p:pic>
        <p:nvPicPr>
          <p:cNvPr id="83" name="Picture 82">
            <a:hlinkClick r:id="rId18" action="ppaction://hlinksldjump"/>
            <a:extLst>
              <a:ext uri="{FF2B5EF4-FFF2-40B4-BE49-F238E27FC236}">
                <a16:creationId xmlns:a16="http://schemas.microsoft.com/office/drawing/2014/main" id="{3FAE1CE2-E53D-47A9-BC33-67C39DB2164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60" y="5182567"/>
            <a:ext cx="707451" cy="707451"/>
          </a:xfrm>
          <a:prstGeom prst="rect">
            <a:avLst/>
          </a:prstGeom>
        </p:spPr>
      </p:pic>
      <p:sp>
        <p:nvSpPr>
          <p:cNvPr id="84" name="Rectangle: Top Corners Rounded 83">
            <a:hlinkClick r:id="rId24" action="ppaction://hlinksldjump"/>
            <a:extLst>
              <a:ext uri="{FF2B5EF4-FFF2-40B4-BE49-F238E27FC236}">
                <a16:creationId xmlns:a16="http://schemas.microsoft.com/office/drawing/2014/main" id="{C60ED827-9763-4F75-A502-AA75E59C16F5}"/>
              </a:ext>
            </a:extLst>
          </p:cNvPr>
          <p:cNvSpPr/>
          <p:nvPr/>
        </p:nvSpPr>
        <p:spPr>
          <a:xfrm rot="5400000">
            <a:off x="-100638" y="-256716"/>
            <a:ext cx="926281" cy="192650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>
            <a:hlinkClick r:id="rId24" action="ppaction://hlinksldjump"/>
            <a:extLst>
              <a:ext uri="{FF2B5EF4-FFF2-40B4-BE49-F238E27FC236}">
                <a16:creationId xmlns:a16="http://schemas.microsoft.com/office/drawing/2014/main" id="{4E154D39-9358-4EE4-9927-D018B4BA33D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43" y="250503"/>
            <a:ext cx="839894" cy="839894"/>
          </a:xfrm>
          <a:prstGeom prst="rect">
            <a:avLst/>
          </a:prstGeom>
        </p:spPr>
      </p:pic>
      <p:sp>
        <p:nvSpPr>
          <p:cNvPr id="86" name="Rectangle: Top Corners Rounded 85">
            <a:hlinkClick r:id="rId26" action="ppaction://hlinksldjump"/>
            <a:extLst>
              <a:ext uri="{FF2B5EF4-FFF2-40B4-BE49-F238E27FC236}">
                <a16:creationId xmlns:a16="http://schemas.microsoft.com/office/drawing/2014/main" id="{FACBC9CD-F590-4064-A0B1-AF207D76C575}"/>
              </a:ext>
            </a:extLst>
          </p:cNvPr>
          <p:cNvSpPr/>
          <p:nvPr/>
        </p:nvSpPr>
        <p:spPr>
          <a:xfrm rot="5400000">
            <a:off x="-106734" y="70558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>
            <a:hlinkClick r:id="rId26" action="ppaction://hlinksldjump"/>
            <a:extLst>
              <a:ext uri="{FF2B5EF4-FFF2-40B4-BE49-F238E27FC236}">
                <a16:creationId xmlns:a16="http://schemas.microsoft.com/office/drawing/2014/main" id="{26CAF7C4-19BD-47BA-A645-9FEC504961F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49" y="1277107"/>
            <a:ext cx="769719" cy="769719"/>
          </a:xfrm>
          <a:prstGeom prst="rect">
            <a:avLst/>
          </a:prstGeom>
        </p:spPr>
      </p:pic>
      <p:pic>
        <p:nvPicPr>
          <p:cNvPr id="90" name="Picture 89">
            <a:hlinkClick r:id="rId28" action="ppaction://hlinksldjump"/>
            <a:extLst>
              <a:ext uri="{FF2B5EF4-FFF2-40B4-BE49-F238E27FC236}">
                <a16:creationId xmlns:a16="http://schemas.microsoft.com/office/drawing/2014/main" id="{9EE1335E-F6F6-4AC4-B37B-E9726CEC761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51BF310-2968-41A1-8517-386179213643}"/>
              </a:ext>
            </a:extLst>
          </p:cNvPr>
          <p:cNvSpPr/>
          <p:nvPr/>
        </p:nvSpPr>
        <p:spPr>
          <a:xfrm>
            <a:off x="4154433" y="941808"/>
            <a:ext cx="3883134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อุปกรณ์สำหรับให้ความร้อน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3DDCD98-4FDA-4A3D-8D23-9674EBFDE8DE}"/>
              </a:ext>
            </a:extLst>
          </p:cNvPr>
          <p:cNvGrpSpPr/>
          <p:nvPr/>
        </p:nvGrpSpPr>
        <p:grpSpPr>
          <a:xfrm>
            <a:off x="1939959" y="1585469"/>
            <a:ext cx="2743199" cy="587220"/>
            <a:chOff x="4807129" y="1720049"/>
            <a:chExt cx="2650856" cy="587220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73FC29E0-A424-49BD-8613-8E86C2BE0E00}"/>
                </a:ext>
              </a:extLst>
            </p:cNvPr>
            <p:cNvSpPr/>
            <p:nvPr/>
          </p:nvSpPr>
          <p:spPr>
            <a:xfrm>
              <a:off x="4807129" y="1720049"/>
              <a:ext cx="2650856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2">
                  <a:lumMod val="60000"/>
                  <a:lumOff val="40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C5FC118-F407-48EC-9D1F-1FA3A0519A3F}"/>
                </a:ext>
              </a:extLst>
            </p:cNvPr>
            <p:cNvSpPr/>
            <p:nvPr/>
          </p:nvSpPr>
          <p:spPr>
            <a:xfrm>
              <a:off x="4821614" y="1764813"/>
              <a:ext cx="2612853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28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การเก็บรักษา</a:t>
              </a:r>
            </a:p>
          </p:txBody>
        </p:sp>
      </p:grpSp>
      <p:sp>
        <p:nvSpPr>
          <p:cNvPr id="228" name="TextBox 52">
            <a:extLst>
              <a:ext uri="{FF2B5EF4-FFF2-40B4-BE49-F238E27FC236}">
                <a16:creationId xmlns:a16="http://schemas.microsoft.com/office/drawing/2014/main" id="{9291FBB0-6224-498E-AAEE-8C7A9B97C7C2}"/>
              </a:ext>
            </a:extLst>
          </p:cNvPr>
          <p:cNvSpPr txBox="1"/>
          <p:nvPr/>
        </p:nvSpPr>
        <p:spPr>
          <a:xfrm>
            <a:off x="2240697" y="2208131"/>
            <a:ext cx="978431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เตาเซรามิกไฟฟ้า เตาอบระบบไฟฟ้า เตาอบไมโครเวฟ</a:t>
            </a:r>
            <a:r>
              <a:rPr lang="en-US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r>
              <a:rPr lang="th-TH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ปิดสวิตช์ให้เรียบร้อย รอให้เตาเย็นก่อนใช้ผ้าสะอาดชุบน้ำบิดหมาด เช็ดทำความสะอาดรอบผนังเตาหรือฐานรองภาชนะ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381AEA8-42E6-4D6F-A8AB-F4FE364E9C91}"/>
              </a:ext>
            </a:extLst>
          </p:cNvPr>
          <p:cNvCxnSpPr>
            <a:cxnSpLocks/>
          </p:cNvCxnSpPr>
          <p:nvPr/>
        </p:nvCxnSpPr>
        <p:spPr>
          <a:xfrm flipH="1">
            <a:off x="5367848" y="3531691"/>
            <a:ext cx="9031" cy="1851899"/>
          </a:xfrm>
          <a:prstGeom prst="line">
            <a:avLst/>
          </a:prstGeom>
          <a:ln w="22225"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7">
            <a:extLst>
              <a:ext uri="{FF2B5EF4-FFF2-40B4-BE49-F238E27FC236}">
                <a16:creationId xmlns:a16="http://schemas.microsoft.com/office/drawing/2014/main" id="{EB7F3EB5-84A2-4A5E-B6D5-F97D75117CB7}"/>
              </a:ext>
            </a:extLst>
          </p:cNvPr>
          <p:cNvSpPr/>
          <p:nvPr/>
        </p:nvSpPr>
        <p:spPr>
          <a:xfrm>
            <a:off x="5983172" y="3377564"/>
            <a:ext cx="2466987" cy="1645461"/>
          </a:xfrm>
          <a:prstGeom prst="round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35" name="Freeform 38">
            <a:extLst>
              <a:ext uri="{FF2B5EF4-FFF2-40B4-BE49-F238E27FC236}">
                <a16:creationId xmlns:a16="http://schemas.microsoft.com/office/drawing/2014/main" id="{E06A2E7F-5E96-4853-96B9-510D4758EE1C}"/>
              </a:ext>
            </a:extLst>
          </p:cNvPr>
          <p:cNvSpPr/>
          <p:nvPr/>
        </p:nvSpPr>
        <p:spPr>
          <a:xfrm>
            <a:off x="2386061" y="3377564"/>
            <a:ext cx="2460503" cy="1645461"/>
          </a:xfrm>
          <a:prstGeom prst="round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9">
            <a:extLst>
              <a:ext uri="{FF2B5EF4-FFF2-40B4-BE49-F238E27FC236}">
                <a16:creationId xmlns:a16="http://schemas.microsoft.com/office/drawing/2014/main" id="{D46A1FC0-3844-4467-BF59-0C6E1968A0EF}"/>
              </a:ext>
            </a:extLst>
          </p:cNvPr>
          <p:cNvSpPr/>
          <p:nvPr/>
        </p:nvSpPr>
        <p:spPr>
          <a:xfrm>
            <a:off x="9206442" y="3387261"/>
            <a:ext cx="2339175" cy="1760229"/>
          </a:xfrm>
          <a:custGeom>
            <a:avLst/>
            <a:gdLst/>
            <a:ahLst/>
            <a:cxnLst/>
            <a:rect l="l" t="t" r="r" b="b"/>
            <a:pathLst>
              <a:path w="3180810" h="2393559">
                <a:moveTo>
                  <a:pt x="0" y="0"/>
                </a:moveTo>
                <a:lnTo>
                  <a:pt x="3180809" y="0"/>
                </a:lnTo>
                <a:lnTo>
                  <a:pt x="3180809" y="2393559"/>
                </a:lnTo>
                <a:lnTo>
                  <a:pt x="0" y="239355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41">
            <a:extLst>
              <a:ext uri="{FF2B5EF4-FFF2-40B4-BE49-F238E27FC236}">
                <a16:creationId xmlns:a16="http://schemas.microsoft.com/office/drawing/2014/main" id="{815D876D-9B74-4768-AFCF-A7548A2FA212}"/>
              </a:ext>
            </a:extLst>
          </p:cNvPr>
          <p:cNvSpPr txBox="1"/>
          <p:nvPr/>
        </p:nvSpPr>
        <p:spPr>
          <a:xfrm>
            <a:off x="9413537" y="5139321"/>
            <a:ext cx="196235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เตาอบไมโครเวฟ</a:t>
            </a:r>
            <a:endParaRPr lang="en-US" sz="28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38" name="TextBox 42">
            <a:extLst>
              <a:ext uri="{FF2B5EF4-FFF2-40B4-BE49-F238E27FC236}">
                <a16:creationId xmlns:a16="http://schemas.microsoft.com/office/drawing/2014/main" id="{889CE6A1-BD04-46CB-8002-4C967BE634A1}"/>
              </a:ext>
            </a:extLst>
          </p:cNvPr>
          <p:cNvSpPr txBox="1"/>
          <p:nvPr/>
        </p:nvSpPr>
        <p:spPr>
          <a:xfrm>
            <a:off x="2786738" y="5175426"/>
            <a:ext cx="174411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เตาอบระบบไฟฟ้า</a:t>
            </a:r>
            <a:endParaRPr lang="en-US" sz="28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:a16="http://schemas.microsoft.com/office/drawing/2014/main" id="{3E598082-5C28-4449-9F91-26EDF6616DAF}"/>
              </a:ext>
            </a:extLst>
          </p:cNvPr>
          <p:cNvSpPr txBox="1"/>
          <p:nvPr/>
        </p:nvSpPr>
        <p:spPr>
          <a:xfrm>
            <a:off x="6328783" y="5175426"/>
            <a:ext cx="177576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เตาเซรามิกไฟฟ้า</a:t>
            </a:r>
            <a:endParaRPr lang="en-US" sz="28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09B614A-3803-4F7F-B409-6739CA6991C8}"/>
              </a:ext>
            </a:extLst>
          </p:cNvPr>
          <p:cNvCxnSpPr>
            <a:cxnSpLocks/>
          </p:cNvCxnSpPr>
          <p:nvPr/>
        </p:nvCxnSpPr>
        <p:spPr>
          <a:xfrm flipH="1">
            <a:off x="8893217" y="3531691"/>
            <a:ext cx="9031" cy="1851899"/>
          </a:xfrm>
          <a:prstGeom prst="line">
            <a:avLst/>
          </a:prstGeom>
          <a:ln w="22225"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Top Corners Rounded 32">
            <a:hlinkClick r:id="rId10" action="ppaction://hlinksldjump"/>
            <a:extLst>
              <a:ext uri="{FF2B5EF4-FFF2-40B4-BE49-F238E27FC236}">
                <a16:creationId xmlns:a16="http://schemas.microsoft.com/office/drawing/2014/main" id="{6DD11676-9B0E-45E1-9B74-C0DD99D6CAC1}"/>
              </a:ext>
            </a:extLst>
          </p:cNvPr>
          <p:cNvSpPr/>
          <p:nvPr/>
        </p:nvSpPr>
        <p:spPr>
          <a:xfrm rot="5400000">
            <a:off x="175001" y="2622411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dist="38100" dir="5400000" algn="t" rotWithShape="0">
              <a:schemeClr val="accent4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Top Corners Rounded 45">
            <a:hlinkClick r:id="rId11" action="ppaction://hlinksldjump"/>
            <a:extLst>
              <a:ext uri="{FF2B5EF4-FFF2-40B4-BE49-F238E27FC236}">
                <a16:creationId xmlns:a16="http://schemas.microsoft.com/office/drawing/2014/main" id="{5B3797D1-03C1-4F05-BDF5-9386EE999425}"/>
              </a:ext>
            </a:extLst>
          </p:cNvPr>
          <p:cNvSpPr/>
          <p:nvPr/>
        </p:nvSpPr>
        <p:spPr>
          <a:xfrm rot="5400000">
            <a:off x="-106734" y="360160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Top Corners Rounded 46">
            <a:hlinkClick r:id="rId12" action="ppaction://hlinksldjump"/>
            <a:extLst>
              <a:ext uri="{FF2B5EF4-FFF2-40B4-BE49-F238E27FC236}">
                <a16:creationId xmlns:a16="http://schemas.microsoft.com/office/drawing/2014/main" id="{D43ED3CE-EA81-4454-B77F-6B381C57B52C}"/>
              </a:ext>
            </a:extLst>
          </p:cNvPr>
          <p:cNvSpPr/>
          <p:nvPr/>
        </p:nvSpPr>
        <p:spPr>
          <a:xfrm rot="5400000">
            <a:off x="-106734" y="4566945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Graphic 53">
            <a:hlinkClick r:id="rId10" action="ppaction://hlinksldjump"/>
            <a:extLst>
              <a:ext uri="{FF2B5EF4-FFF2-40B4-BE49-F238E27FC236}">
                <a16:creationId xmlns:a16="http://schemas.microsoft.com/office/drawing/2014/main" id="{02759D8B-6000-461B-B332-E52DA858D6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7938" y="3304739"/>
            <a:ext cx="623038" cy="623038"/>
          </a:xfrm>
          <a:prstGeom prst="rect">
            <a:avLst/>
          </a:prstGeom>
        </p:spPr>
      </p:pic>
      <p:pic>
        <p:nvPicPr>
          <p:cNvPr id="55" name="Picture 54">
            <a:hlinkClick r:id="rId11" action="ppaction://hlinksldjump"/>
            <a:extLst>
              <a:ext uri="{FF2B5EF4-FFF2-40B4-BE49-F238E27FC236}">
                <a16:creationId xmlns:a16="http://schemas.microsoft.com/office/drawing/2014/main" id="{B6678451-9502-4282-8070-7BD840BDAC7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11" y="4154575"/>
            <a:ext cx="832757" cy="832757"/>
          </a:xfrm>
          <a:prstGeom prst="rect">
            <a:avLst/>
          </a:prstGeom>
        </p:spPr>
      </p:pic>
      <p:pic>
        <p:nvPicPr>
          <p:cNvPr id="56" name="Picture 55">
            <a:hlinkClick r:id="rId12" action="ppaction://hlinksldjump"/>
            <a:extLst>
              <a:ext uri="{FF2B5EF4-FFF2-40B4-BE49-F238E27FC236}">
                <a16:creationId xmlns:a16="http://schemas.microsoft.com/office/drawing/2014/main" id="{86DF62BE-1C77-4C3E-B7F7-8F0BE3FEFAD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60" y="5182567"/>
            <a:ext cx="707451" cy="707451"/>
          </a:xfrm>
          <a:prstGeom prst="rect">
            <a:avLst/>
          </a:prstGeom>
        </p:spPr>
      </p:pic>
      <p:sp>
        <p:nvSpPr>
          <p:cNvPr id="57" name="Rectangle: Top Corners Rounded 56">
            <a:hlinkClick r:id="rId17" action="ppaction://hlinksldjump"/>
            <a:extLst>
              <a:ext uri="{FF2B5EF4-FFF2-40B4-BE49-F238E27FC236}">
                <a16:creationId xmlns:a16="http://schemas.microsoft.com/office/drawing/2014/main" id="{3C957DBD-15CB-4586-9AA8-90DB320C8B50}"/>
              </a:ext>
            </a:extLst>
          </p:cNvPr>
          <p:cNvSpPr/>
          <p:nvPr/>
        </p:nvSpPr>
        <p:spPr>
          <a:xfrm rot="5400000">
            <a:off x="-100638" y="-256716"/>
            <a:ext cx="926281" cy="192650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hlinkClick r:id="rId17" action="ppaction://hlinksldjump"/>
            <a:extLst>
              <a:ext uri="{FF2B5EF4-FFF2-40B4-BE49-F238E27FC236}">
                <a16:creationId xmlns:a16="http://schemas.microsoft.com/office/drawing/2014/main" id="{BED2649F-42CA-4F8C-A8AB-DBA41062265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43" y="250503"/>
            <a:ext cx="839894" cy="839894"/>
          </a:xfrm>
          <a:prstGeom prst="rect">
            <a:avLst/>
          </a:prstGeom>
        </p:spPr>
      </p:pic>
      <p:sp>
        <p:nvSpPr>
          <p:cNvPr id="59" name="Rectangle: Top Corners Rounded 58">
            <a:hlinkClick r:id="rId19" action="ppaction://hlinksldjump"/>
            <a:extLst>
              <a:ext uri="{FF2B5EF4-FFF2-40B4-BE49-F238E27FC236}">
                <a16:creationId xmlns:a16="http://schemas.microsoft.com/office/drawing/2014/main" id="{B6B4096A-24F2-4A68-81D5-B64EAA363479}"/>
              </a:ext>
            </a:extLst>
          </p:cNvPr>
          <p:cNvSpPr/>
          <p:nvPr/>
        </p:nvSpPr>
        <p:spPr>
          <a:xfrm rot="5400000">
            <a:off x="-106734" y="70558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hlinkClick r:id="rId19" action="ppaction://hlinksldjump"/>
            <a:extLst>
              <a:ext uri="{FF2B5EF4-FFF2-40B4-BE49-F238E27FC236}">
                <a16:creationId xmlns:a16="http://schemas.microsoft.com/office/drawing/2014/main" id="{F7C11482-FDAB-483C-A887-1755FF598D4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49" y="1277107"/>
            <a:ext cx="769719" cy="769719"/>
          </a:xfrm>
          <a:prstGeom prst="rect">
            <a:avLst/>
          </a:prstGeom>
        </p:spPr>
      </p:pic>
      <p:pic>
        <p:nvPicPr>
          <p:cNvPr id="61" name="Picture 60">
            <a:hlinkClick r:id="rId21" action="ppaction://hlinksldjump"/>
            <a:extLst>
              <a:ext uri="{FF2B5EF4-FFF2-40B4-BE49-F238E27FC236}">
                <a16:creationId xmlns:a16="http://schemas.microsoft.com/office/drawing/2014/main" id="{BD0D9466-0421-40F4-9C30-4D4E1C92A6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  <p:sp>
        <p:nvSpPr>
          <p:cNvPr id="62" name="Rectangle: Top Corners Rounded 61">
            <a:hlinkClick r:id="rId23" action="ppaction://hlinksldjump"/>
            <a:extLst>
              <a:ext uri="{FF2B5EF4-FFF2-40B4-BE49-F238E27FC236}">
                <a16:creationId xmlns:a16="http://schemas.microsoft.com/office/drawing/2014/main" id="{17207689-2590-4886-92B6-17BD896A1826}"/>
              </a:ext>
            </a:extLst>
          </p:cNvPr>
          <p:cNvSpPr/>
          <p:nvPr/>
        </p:nvSpPr>
        <p:spPr>
          <a:xfrm rot="5400000">
            <a:off x="-106734" y="167092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hlinkClick r:id="rId23" action="ppaction://hlinksldjump"/>
            <a:extLst>
              <a:ext uri="{FF2B5EF4-FFF2-40B4-BE49-F238E27FC236}">
                <a16:creationId xmlns:a16="http://schemas.microsoft.com/office/drawing/2014/main" id="{21B4DC70-EFDC-4617-9E65-F17B2A2F2DC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60" y="2300527"/>
            <a:ext cx="667265" cy="6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51BF310-2968-41A1-8517-386179213643}"/>
              </a:ext>
            </a:extLst>
          </p:cNvPr>
          <p:cNvSpPr/>
          <p:nvPr/>
        </p:nvSpPr>
        <p:spPr>
          <a:xfrm>
            <a:off x="4127028" y="941808"/>
            <a:ext cx="3937945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อุปกรณ์สำหรับใส่และตักอาหาร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3DDCD98-4FDA-4A3D-8D23-9674EBFDE8DE}"/>
              </a:ext>
            </a:extLst>
          </p:cNvPr>
          <p:cNvGrpSpPr/>
          <p:nvPr/>
        </p:nvGrpSpPr>
        <p:grpSpPr>
          <a:xfrm>
            <a:off x="1939959" y="1585469"/>
            <a:ext cx="2743199" cy="587220"/>
            <a:chOff x="4807129" y="1720049"/>
            <a:chExt cx="2650856" cy="587220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73FC29E0-A424-49BD-8613-8E86C2BE0E00}"/>
                </a:ext>
              </a:extLst>
            </p:cNvPr>
            <p:cNvSpPr/>
            <p:nvPr/>
          </p:nvSpPr>
          <p:spPr>
            <a:xfrm>
              <a:off x="4807129" y="1720049"/>
              <a:ext cx="2650856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2">
                  <a:lumMod val="60000"/>
                  <a:lumOff val="40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C5FC118-F407-48EC-9D1F-1FA3A0519A3F}"/>
                </a:ext>
              </a:extLst>
            </p:cNvPr>
            <p:cNvSpPr/>
            <p:nvPr/>
          </p:nvSpPr>
          <p:spPr>
            <a:xfrm>
              <a:off x="4821614" y="1764813"/>
              <a:ext cx="2612853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28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การเก็บรักษา</a:t>
              </a:r>
            </a:p>
          </p:txBody>
        </p:sp>
      </p:grpSp>
      <p:sp>
        <p:nvSpPr>
          <p:cNvPr id="228" name="TextBox 52">
            <a:extLst>
              <a:ext uri="{FF2B5EF4-FFF2-40B4-BE49-F238E27FC236}">
                <a16:creationId xmlns:a16="http://schemas.microsoft.com/office/drawing/2014/main" id="{9291FBB0-6224-498E-AAEE-8C7A9B97C7C2}"/>
              </a:ext>
            </a:extLst>
          </p:cNvPr>
          <p:cNvSpPr txBox="1"/>
          <p:nvPr/>
        </p:nvSpPr>
        <p:spPr>
          <a:xfrm>
            <a:off x="2240697" y="2208131"/>
            <a:ext cx="978431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th-TH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จาน ชาม ถ้วย ช้อน ทัพพี</a:t>
            </a:r>
            <a:r>
              <a:rPr lang="en-US" sz="28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ล้างทำความสะอาดด้วยน้ำยาล้างจานและน้ำให้สะอาด แล้วผึ่งให้แห้ง</a:t>
            </a:r>
            <a:endParaRPr lang="en-US" sz="2800" dirty="0">
              <a:solidFill>
                <a:srgbClr val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ts val="3500"/>
              </a:lnSpc>
            </a:pPr>
            <a:r>
              <a:rPr lang="th-TH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ก่อนจัดเก็บเข้าตู้</a:t>
            </a:r>
          </a:p>
        </p:txBody>
      </p:sp>
      <p:grpSp>
        <p:nvGrpSpPr>
          <p:cNvPr id="2" name="จาน">
            <a:extLst>
              <a:ext uri="{FF2B5EF4-FFF2-40B4-BE49-F238E27FC236}">
                <a16:creationId xmlns:a16="http://schemas.microsoft.com/office/drawing/2014/main" id="{95DC09F3-5FE9-4142-AE18-CC1DE21DBB76}"/>
              </a:ext>
            </a:extLst>
          </p:cNvPr>
          <p:cNvGrpSpPr/>
          <p:nvPr/>
        </p:nvGrpSpPr>
        <p:grpSpPr>
          <a:xfrm>
            <a:off x="3306884" y="3201265"/>
            <a:ext cx="3623251" cy="950313"/>
            <a:chOff x="2439386" y="3277703"/>
            <a:chExt cx="4372144" cy="1146734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5ABDA19-074A-4310-80AD-19053A502884}"/>
                </a:ext>
              </a:extLst>
            </p:cNvPr>
            <p:cNvSpPr/>
            <p:nvPr/>
          </p:nvSpPr>
          <p:spPr>
            <a:xfrm>
              <a:off x="2439386" y="3277703"/>
              <a:ext cx="4372144" cy="114673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33">
              <a:extLst>
                <a:ext uri="{FF2B5EF4-FFF2-40B4-BE49-F238E27FC236}">
                  <a16:creationId xmlns:a16="http://schemas.microsoft.com/office/drawing/2014/main" id="{5D1C93D3-AD85-4C5E-92D1-CE420FC8D6C2}"/>
                </a:ext>
              </a:extLst>
            </p:cNvPr>
            <p:cNvSpPr txBox="1"/>
            <p:nvPr/>
          </p:nvSpPr>
          <p:spPr>
            <a:xfrm>
              <a:off x="4246030" y="3802481"/>
              <a:ext cx="2417635" cy="463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4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จาน</a:t>
              </a:r>
            </a:p>
          </p:txBody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823FDA92-4EAC-4A99-9E70-6BA1D4E79732}"/>
                </a:ext>
              </a:extLst>
            </p:cNvPr>
            <p:cNvSpPr/>
            <p:nvPr/>
          </p:nvSpPr>
          <p:spPr>
            <a:xfrm>
              <a:off x="2650014" y="3311847"/>
              <a:ext cx="2152029" cy="1056128"/>
            </a:xfrm>
            <a:custGeom>
              <a:avLst/>
              <a:gdLst/>
              <a:ahLst/>
              <a:cxnLst/>
              <a:rect l="l" t="t" r="r" b="b"/>
              <a:pathLst>
                <a:path w="2971081" h="1458087">
                  <a:moveTo>
                    <a:pt x="0" y="0"/>
                  </a:moveTo>
                  <a:lnTo>
                    <a:pt x="2971080" y="0"/>
                  </a:lnTo>
                  <a:lnTo>
                    <a:pt x="2971080" y="1458086"/>
                  </a:lnTo>
                  <a:lnTo>
                    <a:pt x="0" y="1458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ชาม">
            <a:extLst>
              <a:ext uri="{FF2B5EF4-FFF2-40B4-BE49-F238E27FC236}">
                <a16:creationId xmlns:a16="http://schemas.microsoft.com/office/drawing/2014/main" id="{76982752-A351-4103-96DB-DC773A4987C5}"/>
              </a:ext>
            </a:extLst>
          </p:cNvPr>
          <p:cNvGrpSpPr/>
          <p:nvPr/>
        </p:nvGrpSpPr>
        <p:grpSpPr>
          <a:xfrm>
            <a:off x="3306884" y="4362429"/>
            <a:ext cx="3623251" cy="950313"/>
            <a:chOff x="3306885" y="4403522"/>
            <a:chExt cx="3623251" cy="950313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FFE0291-D96C-4D3F-BCCA-53A12D2A75A7}"/>
                </a:ext>
              </a:extLst>
            </p:cNvPr>
            <p:cNvSpPr/>
            <p:nvPr/>
          </p:nvSpPr>
          <p:spPr>
            <a:xfrm>
              <a:off x="3306885" y="4403522"/>
              <a:ext cx="3623251" cy="95031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33">
              <a:extLst>
                <a:ext uri="{FF2B5EF4-FFF2-40B4-BE49-F238E27FC236}">
                  <a16:creationId xmlns:a16="http://schemas.microsoft.com/office/drawing/2014/main" id="{7FFCE02F-C019-4C12-B708-00ECB90690E8}"/>
                </a:ext>
              </a:extLst>
            </p:cNvPr>
            <p:cNvSpPr txBox="1"/>
            <p:nvPr/>
          </p:nvSpPr>
          <p:spPr>
            <a:xfrm>
              <a:off x="4804074" y="4838412"/>
              <a:ext cx="2003525" cy="463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4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ชาม</a:t>
              </a:r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id="{2D31A7D5-3CB4-499F-8C4E-D2A452E99423}"/>
                </a:ext>
              </a:extLst>
            </p:cNvPr>
            <p:cNvSpPr/>
            <p:nvPr/>
          </p:nvSpPr>
          <p:spPr>
            <a:xfrm>
              <a:off x="3790434" y="4506243"/>
              <a:ext cx="1193661" cy="744869"/>
            </a:xfrm>
            <a:custGeom>
              <a:avLst/>
              <a:gdLst/>
              <a:ahLst/>
              <a:cxnLst/>
              <a:rect l="l" t="t" r="r" b="b"/>
              <a:pathLst>
                <a:path w="2527515" h="1577222">
                  <a:moveTo>
                    <a:pt x="0" y="0"/>
                  </a:moveTo>
                  <a:lnTo>
                    <a:pt x="2527515" y="0"/>
                  </a:lnTo>
                  <a:lnTo>
                    <a:pt x="2527515" y="1577222"/>
                  </a:lnTo>
                  <a:lnTo>
                    <a:pt x="0" y="1577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ถ้วย">
            <a:extLst>
              <a:ext uri="{FF2B5EF4-FFF2-40B4-BE49-F238E27FC236}">
                <a16:creationId xmlns:a16="http://schemas.microsoft.com/office/drawing/2014/main" id="{E8FAC3B4-322A-4BCB-BB75-F75625E196A5}"/>
              </a:ext>
            </a:extLst>
          </p:cNvPr>
          <p:cNvGrpSpPr/>
          <p:nvPr/>
        </p:nvGrpSpPr>
        <p:grpSpPr>
          <a:xfrm>
            <a:off x="3306884" y="5523592"/>
            <a:ext cx="3623251" cy="950313"/>
            <a:chOff x="3306885" y="5605779"/>
            <a:chExt cx="3623251" cy="95031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84BE8641-DA26-4A44-8CA5-DF0C76F05422}"/>
                </a:ext>
              </a:extLst>
            </p:cNvPr>
            <p:cNvSpPr/>
            <p:nvPr/>
          </p:nvSpPr>
          <p:spPr>
            <a:xfrm>
              <a:off x="3306885" y="5605779"/>
              <a:ext cx="3623251" cy="95031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  <a:prstDash val="solid"/>
            </a:ln>
            <a:effectLst>
              <a:outerShdw dist="76200" dir="5400000" algn="t" rotWithShape="0">
                <a:schemeClr val="accent2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33">
              <a:extLst>
                <a:ext uri="{FF2B5EF4-FFF2-40B4-BE49-F238E27FC236}">
                  <a16:creationId xmlns:a16="http://schemas.microsoft.com/office/drawing/2014/main" id="{4C051086-72BC-4D3B-9F03-DC0599266420}"/>
                </a:ext>
              </a:extLst>
            </p:cNvPr>
            <p:cNvSpPr txBox="1"/>
            <p:nvPr/>
          </p:nvSpPr>
          <p:spPr>
            <a:xfrm>
              <a:off x="4804074" y="6040669"/>
              <a:ext cx="2003525" cy="4635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4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ถ้วย</a:t>
              </a:r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id="{FEE0ABD7-3F2A-40D2-BC72-75399371D8C0}"/>
                </a:ext>
              </a:extLst>
            </p:cNvPr>
            <p:cNvSpPr/>
            <p:nvPr/>
          </p:nvSpPr>
          <p:spPr>
            <a:xfrm>
              <a:off x="3709596" y="5710570"/>
              <a:ext cx="1355341" cy="768119"/>
            </a:xfrm>
            <a:custGeom>
              <a:avLst/>
              <a:gdLst/>
              <a:ahLst/>
              <a:cxnLst/>
              <a:rect l="l" t="t" r="r" b="b"/>
              <a:pathLst>
                <a:path w="2996932" h="1698466">
                  <a:moveTo>
                    <a:pt x="0" y="0"/>
                  </a:moveTo>
                  <a:lnTo>
                    <a:pt x="2996931" y="0"/>
                  </a:lnTo>
                  <a:lnTo>
                    <a:pt x="2996931" y="1698466"/>
                  </a:lnTo>
                  <a:lnTo>
                    <a:pt x="0" y="1698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ช้อน">
            <a:extLst>
              <a:ext uri="{FF2B5EF4-FFF2-40B4-BE49-F238E27FC236}">
                <a16:creationId xmlns:a16="http://schemas.microsoft.com/office/drawing/2014/main" id="{05CFC61B-C137-488C-896A-2D9803517C6C}"/>
              </a:ext>
            </a:extLst>
          </p:cNvPr>
          <p:cNvGrpSpPr/>
          <p:nvPr/>
        </p:nvGrpSpPr>
        <p:grpSpPr>
          <a:xfrm>
            <a:off x="7426250" y="3704170"/>
            <a:ext cx="3623251" cy="950313"/>
            <a:chOff x="7426250" y="3704170"/>
            <a:chExt cx="3623251" cy="950313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5987669-B810-4751-99D9-8269572974C7}"/>
                </a:ext>
              </a:extLst>
            </p:cNvPr>
            <p:cNvGrpSpPr/>
            <p:nvPr/>
          </p:nvGrpSpPr>
          <p:grpSpPr>
            <a:xfrm>
              <a:off x="7426250" y="3704170"/>
              <a:ext cx="3623251" cy="950313"/>
              <a:chOff x="2439386" y="3277704"/>
              <a:chExt cx="4372144" cy="1146734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4BA3B3-F17F-4E43-ADF5-4B4770A0A8D5}"/>
                  </a:ext>
                </a:extLst>
              </p:cNvPr>
              <p:cNvSpPr/>
              <p:nvPr/>
            </p:nvSpPr>
            <p:spPr>
              <a:xfrm>
                <a:off x="2439386" y="3277704"/>
                <a:ext cx="4372144" cy="1146734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effectLst>
                <a:outerShdw dist="76200" dir="5400000" algn="t" rotWithShape="0">
                  <a:schemeClr val="accent2">
                    <a:lumMod val="7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33">
                <a:extLst>
                  <a:ext uri="{FF2B5EF4-FFF2-40B4-BE49-F238E27FC236}">
                    <a16:creationId xmlns:a16="http://schemas.microsoft.com/office/drawing/2014/main" id="{D3D98022-5455-4BB4-9BC1-55C13FFD29AE}"/>
                  </a:ext>
                </a:extLst>
              </p:cNvPr>
              <p:cNvSpPr txBox="1"/>
              <p:nvPr/>
            </p:nvSpPr>
            <p:spPr>
              <a:xfrm>
                <a:off x="4246030" y="3802481"/>
                <a:ext cx="2417635" cy="5594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900"/>
                  </a:lnSpc>
                </a:pPr>
                <a:r>
                  <a:rPr lang="th-TH" sz="4800" b="1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ช้อน</a:t>
                </a:r>
              </a:p>
            </p:txBody>
          </p:sp>
        </p:grpSp>
        <p:sp>
          <p:nvSpPr>
            <p:cNvPr id="33" name="Freeform 37">
              <a:extLst>
                <a:ext uri="{FF2B5EF4-FFF2-40B4-BE49-F238E27FC236}">
                  <a16:creationId xmlns:a16="http://schemas.microsoft.com/office/drawing/2014/main" id="{3D63F660-1300-4E7D-91D3-395CFECF3BC8}"/>
                </a:ext>
              </a:extLst>
            </p:cNvPr>
            <p:cNvSpPr/>
            <p:nvPr/>
          </p:nvSpPr>
          <p:spPr>
            <a:xfrm rot="16200000">
              <a:off x="8258289" y="3438763"/>
              <a:ext cx="474331" cy="1484842"/>
            </a:xfrm>
            <a:custGeom>
              <a:avLst/>
              <a:gdLst/>
              <a:ahLst/>
              <a:cxnLst/>
              <a:rect l="l" t="t" r="r" b="b"/>
              <a:pathLst>
                <a:path w="711496" h="2227263">
                  <a:moveTo>
                    <a:pt x="0" y="0"/>
                  </a:moveTo>
                  <a:lnTo>
                    <a:pt x="711496" y="0"/>
                  </a:lnTo>
                  <a:lnTo>
                    <a:pt x="711496" y="2227263"/>
                  </a:lnTo>
                  <a:lnTo>
                    <a:pt x="0" y="2227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ทัพพี">
            <a:extLst>
              <a:ext uri="{FF2B5EF4-FFF2-40B4-BE49-F238E27FC236}">
                <a16:creationId xmlns:a16="http://schemas.microsoft.com/office/drawing/2014/main" id="{5ECCBEFC-7ABA-4125-932A-596084F51BA9}"/>
              </a:ext>
            </a:extLst>
          </p:cNvPr>
          <p:cNvGrpSpPr/>
          <p:nvPr/>
        </p:nvGrpSpPr>
        <p:grpSpPr>
          <a:xfrm>
            <a:off x="7426250" y="4438016"/>
            <a:ext cx="3623251" cy="1645781"/>
            <a:chOff x="7426250" y="4438016"/>
            <a:chExt cx="3623251" cy="1645781"/>
          </a:xfrm>
        </p:grpSpPr>
        <p:grpSp>
          <p:nvGrpSpPr>
            <p:cNvPr id="76" name="ทัพพี">
              <a:extLst>
                <a:ext uri="{FF2B5EF4-FFF2-40B4-BE49-F238E27FC236}">
                  <a16:creationId xmlns:a16="http://schemas.microsoft.com/office/drawing/2014/main" id="{E42ACE9C-270F-4DA2-945F-79D469272CEB}"/>
                </a:ext>
              </a:extLst>
            </p:cNvPr>
            <p:cNvGrpSpPr/>
            <p:nvPr/>
          </p:nvGrpSpPr>
          <p:grpSpPr>
            <a:xfrm>
              <a:off x="7426250" y="4865334"/>
              <a:ext cx="3623251" cy="950313"/>
              <a:chOff x="3306885" y="4403522"/>
              <a:chExt cx="3623251" cy="950313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4BDEB29B-9D3E-4481-ADDC-9D6F1694AA67}"/>
                  </a:ext>
                </a:extLst>
              </p:cNvPr>
              <p:cNvSpPr/>
              <p:nvPr/>
            </p:nvSpPr>
            <p:spPr>
              <a:xfrm>
                <a:off x="3306885" y="4403522"/>
                <a:ext cx="3623251" cy="950313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effectLst>
                <a:outerShdw dist="76200" dir="5400000" algn="t" rotWithShape="0">
                  <a:schemeClr val="accent2">
                    <a:lumMod val="7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33">
                <a:extLst>
                  <a:ext uri="{FF2B5EF4-FFF2-40B4-BE49-F238E27FC236}">
                    <a16:creationId xmlns:a16="http://schemas.microsoft.com/office/drawing/2014/main" id="{81009663-A438-4213-AB4D-2F8BD4E8CC56}"/>
                  </a:ext>
                </a:extLst>
              </p:cNvPr>
              <p:cNvSpPr txBox="1"/>
              <p:nvPr/>
            </p:nvSpPr>
            <p:spPr>
              <a:xfrm>
                <a:off x="4868242" y="4844454"/>
                <a:ext cx="2003525" cy="46358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900"/>
                  </a:lnSpc>
                </a:pPr>
                <a:r>
                  <a:rPr lang="th-TH" sz="4800" b="1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ทัพพี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48EC9E-137E-4210-B783-55BD9D307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92622">
              <a:off x="7632944" y="4438016"/>
              <a:ext cx="1817216" cy="1645781"/>
            </a:xfrm>
            <a:prstGeom prst="rect">
              <a:avLst/>
            </a:prstGeom>
          </p:spPr>
        </p:pic>
      </p:grpSp>
      <p:pic>
        <p:nvPicPr>
          <p:cNvPr id="75" name="Graphic 74">
            <a:extLst>
              <a:ext uri="{FF2B5EF4-FFF2-40B4-BE49-F238E27FC236}">
                <a16:creationId xmlns:a16="http://schemas.microsoft.com/office/drawing/2014/main" id="{2637AFF9-3EF0-4EC9-9507-AE426885E06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001927">
            <a:off x="6800415" y="3926312"/>
            <a:ext cx="293259" cy="371462"/>
          </a:xfrm>
          <a:prstGeom prst="rect">
            <a:avLst/>
          </a:prstGeom>
        </p:spPr>
      </p:pic>
      <p:grpSp>
        <p:nvGrpSpPr>
          <p:cNvPr id="8" name="จานT">
            <a:extLst>
              <a:ext uri="{FF2B5EF4-FFF2-40B4-BE49-F238E27FC236}">
                <a16:creationId xmlns:a16="http://schemas.microsoft.com/office/drawing/2014/main" id="{94A2F268-E265-404A-88CC-50F9C6284CF1}"/>
              </a:ext>
            </a:extLst>
          </p:cNvPr>
          <p:cNvGrpSpPr/>
          <p:nvPr/>
        </p:nvGrpSpPr>
        <p:grpSpPr>
          <a:xfrm>
            <a:off x="3765790" y="3352040"/>
            <a:ext cx="7271681" cy="2750667"/>
            <a:chOff x="3606733" y="-3658230"/>
            <a:chExt cx="7271681" cy="2750667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4FF398B2-251A-487E-B4C1-5B6B54478A63}"/>
                </a:ext>
              </a:extLst>
            </p:cNvPr>
            <p:cNvSpPr/>
            <p:nvPr/>
          </p:nvSpPr>
          <p:spPr>
            <a:xfrm>
              <a:off x="3606733" y="-3658230"/>
              <a:ext cx="6980450" cy="2750667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8D2BF16-C3DA-484A-8F5B-56278317ED08}"/>
                </a:ext>
              </a:extLst>
            </p:cNvPr>
            <p:cNvSpPr/>
            <p:nvPr/>
          </p:nvSpPr>
          <p:spPr>
            <a:xfrm>
              <a:off x="7753033" y="-3097718"/>
              <a:ext cx="312538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6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จาน</a:t>
              </a:r>
            </a:p>
          </p:txBody>
        </p:sp>
        <p:sp>
          <p:nvSpPr>
            <p:cNvPr id="84" name="TextBox 18">
              <a:extLst>
                <a:ext uri="{FF2B5EF4-FFF2-40B4-BE49-F238E27FC236}">
                  <a16:creationId xmlns:a16="http://schemas.microsoft.com/office/drawing/2014/main" id="{4586F6DE-B57C-490B-ACE1-8DE66AFD5285}"/>
                </a:ext>
              </a:extLst>
            </p:cNvPr>
            <p:cNvSpPr txBox="1"/>
            <p:nvPr/>
          </p:nvSpPr>
          <p:spPr>
            <a:xfrm>
              <a:off x="4658821" y="-1865175"/>
              <a:ext cx="5743992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90" lvl="1" indent="-259095">
                <a:lnSpc>
                  <a:spcPts val="3360"/>
                </a:lnSpc>
                <a:buFont typeface="Arial"/>
                <a:buChar char="•"/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จาน ใช้สำหรับใส่อาหารประเภทผัด ทอด ยำ</a:t>
              </a:r>
            </a:p>
          </p:txBody>
        </p:sp>
        <p:sp>
          <p:nvSpPr>
            <p:cNvPr id="86" name="Freeform 41">
              <a:extLst>
                <a:ext uri="{FF2B5EF4-FFF2-40B4-BE49-F238E27FC236}">
                  <a16:creationId xmlns:a16="http://schemas.microsoft.com/office/drawing/2014/main" id="{39D3140D-46A3-440E-BE29-3B443E3A0B62}"/>
                </a:ext>
              </a:extLst>
            </p:cNvPr>
            <p:cNvSpPr/>
            <p:nvPr/>
          </p:nvSpPr>
          <p:spPr>
            <a:xfrm>
              <a:off x="4740873" y="-3465822"/>
              <a:ext cx="2941954" cy="1443792"/>
            </a:xfrm>
            <a:custGeom>
              <a:avLst/>
              <a:gdLst/>
              <a:ahLst/>
              <a:cxnLst/>
              <a:rect l="l" t="t" r="r" b="b"/>
              <a:pathLst>
                <a:path w="2971081" h="1458087">
                  <a:moveTo>
                    <a:pt x="0" y="0"/>
                  </a:moveTo>
                  <a:lnTo>
                    <a:pt x="2971080" y="0"/>
                  </a:lnTo>
                  <a:lnTo>
                    <a:pt x="2971080" y="1458086"/>
                  </a:lnTo>
                  <a:lnTo>
                    <a:pt x="0" y="1458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85" name="close1">
            <a:extLst>
              <a:ext uri="{FF2B5EF4-FFF2-40B4-BE49-F238E27FC236}">
                <a16:creationId xmlns:a16="http://schemas.microsoft.com/office/drawing/2014/main" id="{C7EB308A-DF67-4379-AC8A-51AA5A7A6C0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714" y="3131617"/>
            <a:ext cx="553311" cy="553311"/>
          </a:xfrm>
          <a:prstGeom prst="rect">
            <a:avLst/>
          </a:prstGeom>
        </p:spPr>
      </p:pic>
      <p:grpSp>
        <p:nvGrpSpPr>
          <p:cNvPr id="89" name="ชามT">
            <a:extLst>
              <a:ext uri="{FF2B5EF4-FFF2-40B4-BE49-F238E27FC236}">
                <a16:creationId xmlns:a16="http://schemas.microsoft.com/office/drawing/2014/main" id="{33D39A61-AD88-4DE3-8A7F-0EF8C6D46B13}"/>
              </a:ext>
            </a:extLst>
          </p:cNvPr>
          <p:cNvGrpSpPr/>
          <p:nvPr/>
        </p:nvGrpSpPr>
        <p:grpSpPr>
          <a:xfrm>
            <a:off x="3776970" y="3356584"/>
            <a:ext cx="7144102" cy="2750667"/>
            <a:chOff x="3606733" y="-3658230"/>
            <a:chExt cx="7144102" cy="2750667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6FCB847A-930E-48EF-A265-2EB925311BBC}"/>
                </a:ext>
              </a:extLst>
            </p:cNvPr>
            <p:cNvSpPr/>
            <p:nvPr/>
          </p:nvSpPr>
          <p:spPr>
            <a:xfrm>
              <a:off x="3606733" y="-3658230"/>
              <a:ext cx="6980450" cy="2750667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06D26E03-5CD8-40A3-A452-1D099A874519}"/>
                </a:ext>
              </a:extLst>
            </p:cNvPr>
            <p:cNvSpPr/>
            <p:nvPr/>
          </p:nvSpPr>
          <p:spPr>
            <a:xfrm>
              <a:off x="7625454" y="-3102262"/>
              <a:ext cx="312538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6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ชาม</a:t>
              </a:r>
            </a:p>
          </p:txBody>
        </p:sp>
        <p:sp>
          <p:nvSpPr>
            <p:cNvPr id="92" name="TextBox 18">
              <a:extLst>
                <a:ext uri="{FF2B5EF4-FFF2-40B4-BE49-F238E27FC236}">
                  <a16:creationId xmlns:a16="http://schemas.microsoft.com/office/drawing/2014/main" id="{3E86A2BF-6348-4FF8-99F8-DAE359076350}"/>
                </a:ext>
              </a:extLst>
            </p:cNvPr>
            <p:cNvSpPr txBox="1"/>
            <p:nvPr/>
          </p:nvSpPr>
          <p:spPr>
            <a:xfrm>
              <a:off x="4589272" y="-1862761"/>
              <a:ext cx="5743992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90" lvl="1" indent="-259095">
                <a:lnSpc>
                  <a:spcPts val="3360"/>
                </a:lnSpc>
                <a:buFont typeface="Arial"/>
                <a:buChar char="•"/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ชาม ใช้สำหรับใส่อาหารประเภทแกง ก๋วยเตี๋ยว</a:t>
              </a:r>
            </a:p>
          </p:txBody>
        </p:sp>
        <p:sp>
          <p:nvSpPr>
            <p:cNvPr id="93" name="Freeform 41">
              <a:extLst>
                <a:ext uri="{FF2B5EF4-FFF2-40B4-BE49-F238E27FC236}">
                  <a16:creationId xmlns:a16="http://schemas.microsoft.com/office/drawing/2014/main" id="{1E14BAE3-1A3B-4B8C-B972-E017577795E2}"/>
                </a:ext>
              </a:extLst>
            </p:cNvPr>
            <p:cNvSpPr/>
            <p:nvPr/>
          </p:nvSpPr>
          <p:spPr>
            <a:xfrm>
              <a:off x="5301905" y="-3347923"/>
              <a:ext cx="1869915" cy="1230761"/>
            </a:xfrm>
            <a:custGeom>
              <a:avLst/>
              <a:gdLst/>
              <a:ahLst/>
              <a:cxnLst/>
              <a:rect l="l" t="t" r="r" b="b"/>
              <a:pathLst>
                <a:path w="2971081" h="1458087">
                  <a:moveTo>
                    <a:pt x="0" y="0"/>
                  </a:moveTo>
                  <a:lnTo>
                    <a:pt x="2971080" y="0"/>
                  </a:lnTo>
                  <a:lnTo>
                    <a:pt x="2971080" y="1458086"/>
                  </a:lnTo>
                  <a:lnTo>
                    <a:pt x="0" y="1458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94" name="close2">
            <a:extLst>
              <a:ext uri="{FF2B5EF4-FFF2-40B4-BE49-F238E27FC236}">
                <a16:creationId xmlns:a16="http://schemas.microsoft.com/office/drawing/2014/main" id="{2AB45D42-2143-4E83-B846-03ADD838F68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8894" y="3136161"/>
            <a:ext cx="553311" cy="553311"/>
          </a:xfrm>
          <a:prstGeom prst="rect">
            <a:avLst/>
          </a:prstGeom>
        </p:spPr>
      </p:pic>
      <p:grpSp>
        <p:nvGrpSpPr>
          <p:cNvPr id="95" name="ถ้วยT">
            <a:extLst>
              <a:ext uri="{FF2B5EF4-FFF2-40B4-BE49-F238E27FC236}">
                <a16:creationId xmlns:a16="http://schemas.microsoft.com/office/drawing/2014/main" id="{9B011432-FEEA-4387-BF20-EE06C0BDC4FA}"/>
              </a:ext>
            </a:extLst>
          </p:cNvPr>
          <p:cNvGrpSpPr/>
          <p:nvPr/>
        </p:nvGrpSpPr>
        <p:grpSpPr>
          <a:xfrm>
            <a:off x="3765790" y="3352040"/>
            <a:ext cx="7144102" cy="2750667"/>
            <a:chOff x="3606733" y="-3658230"/>
            <a:chExt cx="7144102" cy="2750667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0920903E-EE1D-4FE1-B83F-D2BA6B1D7EA2}"/>
                </a:ext>
              </a:extLst>
            </p:cNvPr>
            <p:cNvSpPr/>
            <p:nvPr/>
          </p:nvSpPr>
          <p:spPr>
            <a:xfrm>
              <a:off x="3606733" y="-3658230"/>
              <a:ext cx="6980450" cy="2750667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06D6626-7DDD-4516-AEFE-28D155B19FDE}"/>
                </a:ext>
              </a:extLst>
            </p:cNvPr>
            <p:cNvSpPr/>
            <p:nvPr/>
          </p:nvSpPr>
          <p:spPr>
            <a:xfrm>
              <a:off x="7625454" y="-3102262"/>
              <a:ext cx="312538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6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ถ้วย</a:t>
              </a:r>
            </a:p>
          </p:txBody>
        </p:sp>
        <p:sp>
          <p:nvSpPr>
            <p:cNvPr id="98" name="TextBox 18">
              <a:extLst>
                <a:ext uri="{FF2B5EF4-FFF2-40B4-BE49-F238E27FC236}">
                  <a16:creationId xmlns:a16="http://schemas.microsoft.com/office/drawing/2014/main" id="{E1D93349-8600-404E-B983-A60C38811D8F}"/>
                </a:ext>
              </a:extLst>
            </p:cNvPr>
            <p:cNvSpPr txBox="1"/>
            <p:nvPr/>
          </p:nvSpPr>
          <p:spPr>
            <a:xfrm>
              <a:off x="3673901" y="-1879144"/>
              <a:ext cx="6749897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90" lvl="1" indent="-259095">
                <a:lnSpc>
                  <a:spcPts val="3360"/>
                </a:lnSpc>
                <a:buFont typeface="Arial"/>
                <a:buChar char="•"/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ใช้สำหรับใส่เครื่องปรุง เพื่อเตรียมประกอบอาหารหรือใส่ขนมหวาน</a:t>
              </a:r>
            </a:p>
          </p:txBody>
        </p:sp>
        <p:sp>
          <p:nvSpPr>
            <p:cNvPr id="99" name="Freeform 41">
              <a:extLst>
                <a:ext uri="{FF2B5EF4-FFF2-40B4-BE49-F238E27FC236}">
                  <a16:creationId xmlns:a16="http://schemas.microsoft.com/office/drawing/2014/main" id="{B32C8653-5596-4E66-A111-F9464B99453B}"/>
                </a:ext>
              </a:extLst>
            </p:cNvPr>
            <p:cNvSpPr/>
            <p:nvPr/>
          </p:nvSpPr>
          <p:spPr>
            <a:xfrm>
              <a:off x="5028750" y="-3431829"/>
              <a:ext cx="2193576" cy="1443792"/>
            </a:xfrm>
            <a:custGeom>
              <a:avLst/>
              <a:gdLst/>
              <a:ahLst/>
              <a:cxnLst/>
              <a:rect l="l" t="t" r="r" b="b"/>
              <a:pathLst>
                <a:path w="2971081" h="1458087">
                  <a:moveTo>
                    <a:pt x="0" y="0"/>
                  </a:moveTo>
                  <a:lnTo>
                    <a:pt x="2971080" y="0"/>
                  </a:lnTo>
                  <a:lnTo>
                    <a:pt x="2971080" y="1458086"/>
                  </a:lnTo>
                  <a:lnTo>
                    <a:pt x="0" y="14580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00" name="close3">
            <a:extLst>
              <a:ext uri="{FF2B5EF4-FFF2-40B4-BE49-F238E27FC236}">
                <a16:creationId xmlns:a16="http://schemas.microsoft.com/office/drawing/2014/main" id="{1ED62457-9C07-41B6-81EF-EB6F29B1676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714" y="3131617"/>
            <a:ext cx="553311" cy="553311"/>
          </a:xfrm>
          <a:prstGeom prst="rect">
            <a:avLst/>
          </a:prstGeom>
        </p:spPr>
      </p:pic>
      <p:grpSp>
        <p:nvGrpSpPr>
          <p:cNvPr id="101" name="ช้อนT">
            <a:extLst>
              <a:ext uri="{FF2B5EF4-FFF2-40B4-BE49-F238E27FC236}">
                <a16:creationId xmlns:a16="http://schemas.microsoft.com/office/drawing/2014/main" id="{F17B7E06-2D1B-44CE-AA33-47CCA01D8AAB}"/>
              </a:ext>
            </a:extLst>
          </p:cNvPr>
          <p:cNvGrpSpPr/>
          <p:nvPr/>
        </p:nvGrpSpPr>
        <p:grpSpPr>
          <a:xfrm>
            <a:off x="3776970" y="3343437"/>
            <a:ext cx="7393669" cy="2750667"/>
            <a:chOff x="3606733" y="-3658230"/>
            <a:chExt cx="7393669" cy="2750667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7FD4312C-E479-4381-86A5-986A950697AF}"/>
                </a:ext>
              </a:extLst>
            </p:cNvPr>
            <p:cNvSpPr/>
            <p:nvPr/>
          </p:nvSpPr>
          <p:spPr>
            <a:xfrm>
              <a:off x="3606733" y="-3658230"/>
              <a:ext cx="6980450" cy="2750667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BC5B687A-99EC-4A99-8554-2BF232A69B18}"/>
                </a:ext>
              </a:extLst>
            </p:cNvPr>
            <p:cNvSpPr/>
            <p:nvPr/>
          </p:nvSpPr>
          <p:spPr>
            <a:xfrm>
              <a:off x="7336707" y="-3102079"/>
              <a:ext cx="312538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6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ช้อน</a:t>
              </a:r>
            </a:p>
          </p:txBody>
        </p:sp>
        <p:sp>
          <p:nvSpPr>
            <p:cNvPr id="108" name="TextBox 18">
              <a:extLst>
                <a:ext uri="{FF2B5EF4-FFF2-40B4-BE49-F238E27FC236}">
                  <a16:creationId xmlns:a16="http://schemas.microsoft.com/office/drawing/2014/main" id="{0C392ECB-83EC-47DE-B39E-694709A3393A}"/>
                </a:ext>
              </a:extLst>
            </p:cNvPr>
            <p:cNvSpPr txBox="1"/>
            <p:nvPr/>
          </p:nvSpPr>
          <p:spPr>
            <a:xfrm>
              <a:off x="4250505" y="-1878425"/>
              <a:ext cx="6749897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90" lvl="1" indent="-259095">
                <a:lnSpc>
                  <a:spcPts val="3360"/>
                </a:lnSpc>
                <a:buFont typeface="Arial"/>
                <a:buChar char="•"/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ช้อน ใช้สำหรับตักอาหารที่มีขนาดเล็กและปริมาณน้อย</a:t>
              </a:r>
            </a:p>
          </p:txBody>
        </p:sp>
        <p:sp>
          <p:nvSpPr>
            <p:cNvPr id="109" name="Freeform 41">
              <a:extLst>
                <a:ext uri="{FF2B5EF4-FFF2-40B4-BE49-F238E27FC236}">
                  <a16:creationId xmlns:a16="http://schemas.microsoft.com/office/drawing/2014/main" id="{BFBBE500-0E75-4ABE-B797-E1C9C60715B5}"/>
                </a:ext>
              </a:extLst>
            </p:cNvPr>
            <p:cNvSpPr/>
            <p:nvPr/>
          </p:nvSpPr>
          <p:spPr>
            <a:xfrm rot="18434144">
              <a:off x="5849862" y="-3672433"/>
              <a:ext cx="579562" cy="1912874"/>
            </a:xfrm>
            <a:custGeom>
              <a:avLst/>
              <a:gdLst/>
              <a:ahLst/>
              <a:cxnLst/>
              <a:rect l="l" t="t" r="r" b="b"/>
              <a:pathLst>
                <a:path w="2971081" h="1458087">
                  <a:moveTo>
                    <a:pt x="0" y="0"/>
                  </a:moveTo>
                  <a:lnTo>
                    <a:pt x="2971080" y="0"/>
                  </a:lnTo>
                  <a:lnTo>
                    <a:pt x="2971080" y="1458086"/>
                  </a:lnTo>
                  <a:lnTo>
                    <a:pt x="0" y="1458086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00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10" name="close4">
            <a:extLst>
              <a:ext uri="{FF2B5EF4-FFF2-40B4-BE49-F238E27FC236}">
                <a16:creationId xmlns:a16="http://schemas.microsoft.com/office/drawing/2014/main" id="{6AB50935-7E1B-45FD-B567-1D1756A6172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8894" y="3123014"/>
            <a:ext cx="553311" cy="553311"/>
          </a:xfrm>
          <a:prstGeom prst="rect">
            <a:avLst/>
          </a:prstGeom>
        </p:spPr>
      </p:pic>
      <p:grpSp>
        <p:nvGrpSpPr>
          <p:cNvPr id="111" name="ทัพพีT">
            <a:extLst>
              <a:ext uri="{FF2B5EF4-FFF2-40B4-BE49-F238E27FC236}">
                <a16:creationId xmlns:a16="http://schemas.microsoft.com/office/drawing/2014/main" id="{0FF4E11C-7A47-413D-A96B-B37C3220795C}"/>
              </a:ext>
            </a:extLst>
          </p:cNvPr>
          <p:cNvGrpSpPr/>
          <p:nvPr/>
        </p:nvGrpSpPr>
        <p:grpSpPr>
          <a:xfrm>
            <a:off x="3765790" y="3336721"/>
            <a:ext cx="8064525" cy="2750667"/>
            <a:chOff x="3606733" y="-3658230"/>
            <a:chExt cx="8064525" cy="2750667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3C09C11A-63E3-4528-9698-7F2A2ED074EB}"/>
                </a:ext>
              </a:extLst>
            </p:cNvPr>
            <p:cNvSpPr/>
            <p:nvPr/>
          </p:nvSpPr>
          <p:spPr>
            <a:xfrm>
              <a:off x="3606733" y="-3658230"/>
              <a:ext cx="6980450" cy="2750667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A6827EB-FF35-4B2E-9CEC-7EC830C53FE2}"/>
                </a:ext>
              </a:extLst>
            </p:cNvPr>
            <p:cNvSpPr/>
            <p:nvPr/>
          </p:nvSpPr>
          <p:spPr>
            <a:xfrm>
              <a:off x="7336707" y="-3020883"/>
              <a:ext cx="312538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6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ทัพพี</a:t>
              </a:r>
            </a:p>
          </p:txBody>
        </p:sp>
        <p:sp>
          <p:nvSpPr>
            <p:cNvPr id="114" name="TextBox 18">
              <a:extLst>
                <a:ext uri="{FF2B5EF4-FFF2-40B4-BE49-F238E27FC236}">
                  <a16:creationId xmlns:a16="http://schemas.microsoft.com/office/drawing/2014/main" id="{600E2BF1-40CF-4D9C-A6FE-D80CFFB7A941}"/>
                </a:ext>
              </a:extLst>
            </p:cNvPr>
            <p:cNvSpPr txBox="1"/>
            <p:nvPr/>
          </p:nvSpPr>
          <p:spPr>
            <a:xfrm>
              <a:off x="4921361" y="-1845197"/>
              <a:ext cx="6749897" cy="436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18190" lvl="1" indent="-259095">
                <a:lnSpc>
                  <a:spcPts val="3360"/>
                </a:lnSpc>
                <a:buFont typeface="Arial"/>
                <a:buChar char="•"/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ทัพพี ใช้สำหรับตักอาหารในปริมาณมาก</a:t>
              </a:r>
            </a:p>
          </p:txBody>
        </p:sp>
        <p:sp>
          <p:nvSpPr>
            <p:cNvPr id="115" name="Freeform 41">
              <a:extLst>
                <a:ext uri="{FF2B5EF4-FFF2-40B4-BE49-F238E27FC236}">
                  <a16:creationId xmlns:a16="http://schemas.microsoft.com/office/drawing/2014/main" id="{34173881-09D5-4C78-901C-540F35E4CB41}"/>
                </a:ext>
              </a:extLst>
            </p:cNvPr>
            <p:cNvSpPr/>
            <p:nvPr/>
          </p:nvSpPr>
          <p:spPr>
            <a:xfrm rot="20843979">
              <a:off x="4750402" y="-3527763"/>
              <a:ext cx="3224971" cy="1322236"/>
            </a:xfrm>
            <a:custGeom>
              <a:avLst/>
              <a:gdLst/>
              <a:ahLst/>
              <a:cxnLst/>
              <a:rect l="l" t="t" r="r" b="b"/>
              <a:pathLst>
                <a:path w="2971081" h="1458087">
                  <a:moveTo>
                    <a:pt x="0" y="0"/>
                  </a:moveTo>
                  <a:lnTo>
                    <a:pt x="2971080" y="0"/>
                  </a:lnTo>
                  <a:lnTo>
                    <a:pt x="2971080" y="1458086"/>
                  </a:lnTo>
                  <a:lnTo>
                    <a:pt x="0" y="1458086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00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16" name="close5">
            <a:extLst>
              <a:ext uri="{FF2B5EF4-FFF2-40B4-BE49-F238E27FC236}">
                <a16:creationId xmlns:a16="http://schemas.microsoft.com/office/drawing/2014/main" id="{B16250DB-D360-48AB-AE90-875170479AB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714" y="3116298"/>
            <a:ext cx="553311" cy="553311"/>
          </a:xfrm>
          <a:prstGeom prst="rect">
            <a:avLst/>
          </a:prstGeom>
        </p:spPr>
      </p:pic>
      <p:sp>
        <p:nvSpPr>
          <p:cNvPr id="83" name="Rectangle: Top Corners Rounded 82">
            <a:hlinkClick r:id="rId20" action="ppaction://hlinksldjump"/>
            <a:extLst>
              <a:ext uri="{FF2B5EF4-FFF2-40B4-BE49-F238E27FC236}">
                <a16:creationId xmlns:a16="http://schemas.microsoft.com/office/drawing/2014/main" id="{16A28BCE-E282-4F3E-9EA1-E791D8071B81}"/>
              </a:ext>
            </a:extLst>
          </p:cNvPr>
          <p:cNvSpPr/>
          <p:nvPr/>
        </p:nvSpPr>
        <p:spPr>
          <a:xfrm rot="5400000">
            <a:off x="175001" y="3587751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dist="38100" dir="5400000" algn="t" rotWithShape="0">
              <a:schemeClr val="accent4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: Top Corners Rounded 116">
            <a:hlinkClick r:id="rId21" action="ppaction://hlinksldjump"/>
            <a:extLst>
              <a:ext uri="{FF2B5EF4-FFF2-40B4-BE49-F238E27FC236}">
                <a16:creationId xmlns:a16="http://schemas.microsoft.com/office/drawing/2014/main" id="{85A2D370-D713-4771-B530-119990DA92F1}"/>
              </a:ext>
            </a:extLst>
          </p:cNvPr>
          <p:cNvSpPr/>
          <p:nvPr/>
        </p:nvSpPr>
        <p:spPr>
          <a:xfrm rot="5400000">
            <a:off x="-106734" y="4566945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Picture 118">
            <a:hlinkClick r:id="rId20" action="ppaction://hlinksldjump"/>
            <a:extLst>
              <a:ext uri="{FF2B5EF4-FFF2-40B4-BE49-F238E27FC236}">
                <a16:creationId xmlns:a16="http://schemas.microsoft.com/office/drawing/2014/main" id="{D983D05B-F741-4E0E-BDC0-4252CE433D0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48" y="4140720"/>
            <a:ext cx="832757" cy="832757"/>
          </a:xfrm>
          <a:prstGeom prst="rect">
            <a:avLst/>
          </a:prstGeom>
        </p:spPr>
      </p:pic>
      <p:pic>
        <p:nvPicPr>
          <p:cNvPr id="120" name="Picture 119">
            <a:hlinkClick r:id="rId21" action="ppaction://hlinksldjump"/>
            <a:extLst>
              <a:ext uri="{FF2B5EF4-FFF2-40B4-BE49-F238E27FC236}">
                <a16:creationId xmlns:a16="http://schemas.microsoft.com/office/drawing/2014/main" id="{24DCC915-7E58-4AEE-A5BC-9F066320577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460" y="5182567"/>
            <a:ext cx="707451" cy="707451"/>
          </a:xfrm>
          <a:prstGeom prst="rect">
            <a:avLst/>
          </a:prstGeom>
        </p:spPr>
      </p:pic>
      <p:sp>
        <p:nvSpPr>
          <p:cNvPr id="121" name="Rectangle: Top Corners Rounded 120">
            <a:hlinkClick r:id="rId24" action="ppaction://hlinksldjump"/>
            <a:extLst>
              <a:ext uri="{FF2B5EF4-FFF2-40B4-BE49-F238E27FC236}">
                <a16:creationId xmlns:a16="http://schemas.microsoft.com/office/drawing/2014/main" id="{8D5D05CF-32F4-4133-8308-A7C8227AFF51}"/>
              </a:ext>
            </a:extLst>
          </p:cNvPr>
          <p:cNvSpPr/>
          <p:nvPr/>
        </p:nvSpPr>
        <p:spPr>
          <a:xfrm rot="5400000">
            <a:off x="-100638" y="-256716"/>
            <a:ext cx="926281" cy="192650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>
            <a:hlinkClick r:id="rId24" action="ppaction://hlinksldjump"/>
            <a:extLst>
              <a:ext uri="{FF2B5EF4-FFF2-40B4-BE49-F238E27FC236}">
                <a16:creationId xmlns:a16="http://schemas.microsoft.com/office/drawing/2014/main" id="{F4497FA0-98A7-4A61-A6B3-F0B121DAF4A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43" y="250503"/>
            <a:ext cx="839894" cy="839894"/>
          </a:xfrm>
          <a:prstGeom prst="rect">
            <a:avLst/>
          </a:prstGeom>
        </p:spPr>
      </p:pic>
      <p:sp>
        <p:nvSpPr>
          <p:cNvPr id="123" name="Rectangle: Top Corners Rounded 122">
            <a:hlinkClick r:id="rId26" action="ppaction://hlinksldjump"/>
            <a:extLst>
              <a:ext uri="{FF2B5EF4-FFF2-40B4-BE49-F238E27FC236}">
                <a16:creationId xmlns:a16="http://schemas.microsoft.com/office/drawing/2014/main" id="{ABB7BF72-602F-4366-9DE8-3F61B264A05F}"/>
              </a:ext>
            </a:extLst>
          </p:cNvPr>
          <p:cNvSpPr/>
          <p:nvPr/>
        </p:nvSpPr>
        <p:spPr>
          <a:xfrm rot="5400000">
            <a:off x="-106734" y="70558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3">
            <a:hlinkClick r:id="rId26" action="ppaction://hlinksldjump"/>
            <a:extLst>
              <a:ext uri="{FF2B5EF4-FFF2-40B4-BE49-F238E27FC236}">
                <a16:creationId xmlns:a16="http://schemas.microsoft.com/office/drawing/2014/main" id="{BFE73EB4-7E32-49D1-96F4-464E0AAE88B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49" y="1277107"/>
            <a:ext cx="769719" cy="769719"/>
          </a:xfrm>
          <a:prstGeom prst="rect">
            <a:avLst/>
          </a:prstGeom>
        </p:spPr>
      </p:pic>
      <p:sp>
        <p:nvSpPr>
          <p:cNvPr id="125" name="Rectangle: Top Corners Rounded 124">
            <a:hlinkClick r:id="rId28" action="ppaction://hlinksldjump"/>
            <a:extLst>
              <a:ext uri="{FF2B5EF4-FFF2-40B4-BE49-F238E27FC236}">
                <a16:creationId xmlns:a16="http://schemas.microsoft.com/office/drawing/2014/main" id="{2BB23B05-F4B4-4E33-8F75-A28966CCBE0F}"/>
              </a:ext>
            </a:extLst>
          </p:cNvPr>
          <p:cNvSpPr/>
          <p:nvPr/>
        </p:nvSpPr>
        <p:spPr>
          <a:xfrm rot="5400000">
            <a:off x="-106734" y="167092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6" name="Picture 125">
            <a:hlinkClick r:id="rId28" action="ppaction://hlinksldjump"/>
            <a:extLst>
              <a:ext uri="{FF2B5EF4-FFF2-40B4-BE49-F238E27FC236}">
                <a16:creationId xmlns:a16="http://schemas.microsoft.com/office/drawing/2014/main" id="{EAC8227C-FDC6-4723-B489-6962BB3A478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60" y="2300527"/>
            <a:ext cx="667265" cy="667265"/>
          </a:xfrm>
          <a:prstGeom prst="rect">
            <a:avLst/>
          </a:prstGeom>
        </p:spPr>
      </p:pic>
      <p:sp>
        <p:nvSpPr>
          <p:cNvPr id="127" name="Rectangle: Top Corners Rounded 126">
            <a:hlinkClick r:id="rId30" action="ppaction://hlinksldjump"/>
            <a:extLst>
              <a:ext uri="{FF2B5EF4-FFF2-40B4-BE49-F238E27FC236}">
                <a16:creationId xmlns:a16="http://schemas.microsoft.com/office/drawing/2014/main" id="{3F128263-FB73-4259-A8B6-3494AC41A254}"/>
              </a:ext>
            </a:extLst>
          </p:cNvPr>
          <p:cNvSpPr/>
          <p:nvPr/>
        </p:nvSpPr>
        <p:spPr>
          <a:xfrm rot="5400000">
            <a:off x="-106734" y="263626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28" name="Graphic 127">
            <a:hlinkClick r:id="rId30" action="ppaction://hlinksldjump"/>
            <a:extLst>
              <a:ext uri="{FF2B5EF4-FFF2-40B4-BE49-F238E27FC236}">
                <a16:creationId xmlns:a16="http://schemas.microsoft.com/office/drawing/2014/main" id="{28F629BE-D5C7-4F0E-8687-48F245C3CF8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43870" y="3315498"/>
            <a:ext cx="623038" cy="623038"/>
          </a:xfrm>
          <a:prstGeom prst="rect">
            <a:avLst/>
          </a:prstGeom>
        </p:spPr>
      </p:pic>
      <p:pic>
        <p:nvPicPr>
          <p:cNvPr id="129" name="Picture 128">
            <a:hlinkClick r:id="rId33" action="ppaction://hlinksldjump"/>
            <a:extLst>
              <a:ext uri="{FF2B5EF4-FFF2-40B4-BE49-F238E27FC236}">
                <a16:creationId xmlns:a16="http://schemas.microsoft.com/office/drawing/2014/main" id="{13764683-3812-47B4-A6DE-495E7FFFA36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51BF310-2968-41A1-8517-386179213643}"/>
              </a:ext>
            </a:extLst>
          </p:cNvPr>
          <p:cNvSpPr/>
          <p:nvPr/>
        </p:nvSpPr>
        <p:spPr>
          <a:xfrm>
            <a:off x="4116333" y="941808"/>
            <a:ext cx="3959334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อุปกรณ์สำหรับให้ความร้อน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3DDCD98-4FDA-4A3D-8D23-9674EBFDE8DE}"/>
              </a:ext>
            </a:extLst>
          </p:cNvPr>
          <p:cNvGrpSpPr/>
          <p:nvPr/>
        </p:nvGrpSpPr>
        <p:grpSpPr>
          <a:xfrm>
            <a:off x="1939959" y="1585469"/>
            <a:ext cx="2743199" cy="587220"/>
            <a:chOff x="4807129" y="1720049"/>
            <a:chExt cx="2650856" cy="587220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73FC29E0-A424-49BD-8613-8E86C2BE0E00}"/>
                </a:ext>
              </a:extLst>
            </p:cNvPr>
            <p:cNvSpPr/>
            <p:nvPr/>
          </p:nvSpPr>
          <p:spPr>
            <a:xfrm>
              <a:off x="4807129" y="1720049"/>
              <a:ext cx="2650856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2">
                  <a:lumMod val="60000"/>
                  <a:lumOff val="40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C5FC118-F407-48EC-9D1F-1FA3A0519A3F}"/>
                </a:ext>
              </a:extLst>
            </p:cNvPr>
            <p:cNvSpPr/>
            <p:nvPr/>
          </p:nvSpPr>
          <p:spPr>
            <a:xfrm>
              <a:off x="4821614" y="1764813"/>
              <a:ext cx="2612853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28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การเก็บรักษา</a:t>
              </a:r>
            </a:p>
          </p:txBody>
        </p:sp>
      </p:grpSp>
      <p:sp>
        <p:nvSpPr>
          <p:cNvPr id="228" name="TextBox 52">
            <a:extLst>
              <a:ext uri="{FF2B5EF4-FFF2-40B4-BE49-F238E27FC236}">
                <a16:creationId xmlns:a16="http://schemas.microsoft.com/office/drawing/2014/main" id="{9291FBB0-6224-498E-AAEE-8C7A9B97C7C2}"/>
              </a:ext>
            </a:extLst>
          </p:cNvPr>
          <p:cNvSpPr txBox="1"/>
          <p:nvPr/>
        </p:nvSpPr>
        <p:spPr>
          <a:xfrm>
            <a:off x="2553524" y="2224452"/>
            <a:ext cx="978431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th-TH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ฟองน้ำขัด ฝอยขัด หลังใช้งานเสร็จแล้ว ล้างด้วยน้ำให้สะอาด</a:t>
            </a:r>
          </a:p>
        </p:txBody>
      </p:sp>
      <p:sp>
        <p:nvSpPr>
          <p:cNvPr id="49" name="Freeform 39">
            <a:extLst>
              <a:ext uri="{FF2B5EF4-FFF2-40B4-BE49-F238E27FC236}">
                <a16:creationId xmlns:a16="http://schemas.microsoft.com/office/drawing/2014/main" id="{BE05116D-90F6-4878-A963-788CA4810C0B}"/>
              </a:ext>
            </a:extLst>
          </p:cNvPr>
          <p:cNvSpPr/>
          <p:nvPr/>
        </p:nvSpPr>
        <p:spPr>
          <a:xfrm>
            <a:off x="3079320" y="3294506"/>
            <a:ext cx="2754187" cy="2743200"/>
          </a:xfrm>
          <a:custGeom>
            <a:avLst/>
            <a:gdLst/>
            <a:ahLst/>
            <a:cxnLst/>
            <a:rect l="l" t="t" r="r" b="b"/>
            <a:pathLst>
              <a:path w="4131280" h="4114800">
                <a:moveTo>
                  <a:pt x="0" y="0"/>
                </a:moveTo>
                <a:lnTo>
                  <a:pt x="4131280" y="0"/>
                </a:lnTo>
                <a:lnTo>
                  <a:pt x="41312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FC154-76F3-4637-8413-36A5B4D69C2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709" y="2692414"/>
            <a:ext cx="1824024" cy="3625567"/>
          </a:xfrm>
          <a:prstGeom prst="rect">
            <a:avLst/>
          </a:prstGeom>
        </p:spPr>
      </p:pic>
      <p:sp>
        <p:nvSpPr>
          <p:cNvPr id="52" name="TextBox 40">
            <a:extLst>
              <a:ext uri="{FF2B5EF4-FFF2-40B4-BE49-F238E27FC236}">
                <a16:creationId xmlns:a16="http://schemas.microsoft.com/office/drawing/2014/main" id="{CF46D70F-6482-406E-B881-6659CE44E0D9}"/>
              </a:ext>
            </a:extLst>
          </p:cNvPr>
          <p:cNvSpPr txBox="1"/>
          <p:nvPr/>
        </p:nvSpPr>
        <p:spPr>
          <a:xfrm>
            <a:off x="8041203" y="3748691"/>
            <a:ext cx="429664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19" indent="-381019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สารทำความสะอาด</a:t>
            </a:r>
            <a:endParaRPr lang="en-US" sz="28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53" name="TextBox 41">
            <a:extLst>
              <a:ext uri="{FF2B5EF4-FFF2-40B4-BE49-F238E27FC236}">
                <a16:creationId xmlns:a16="http://schemas.microsoft.com/office/drawing/2014/main" id="{35CB7994-BACC-46CA-BE7C-19BCE7198C6B}"/>
              </a:ext>
            </a:extLst>
          </p:cNvPr>
          <p:cNvSpPr txBox="1"/>
          <p:nvPr/>
        </p:nvSpPr>
        <p:spPr>
          <a:xfrm>
            <a:off x="8041203" y="5001354"/>
            <a:ext cx="135909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19" indent="-381019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ฝอยขัด</a:t>
            </a:r>
            <a:endParaRPr lang="en-US" sz="28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54" name="TextBox 42">
            <a:extLst>
              <a:ext uri="{FF2B5EF4-FFF2-40B4-BE49-F238E27FC236}">
                <a16:creationId xmlns:a16="http://schemas.microsoft.com/office/drawing/2014/main" id="{FEA74715-AD4A-47E8-A8DA-E8243E12E52D}"/>
              </a:ext>
            </a:extLst>
          </p:cNvPr>
          <p:cNvSpPr txBox="1"/>
          <p:nvPr/>
        </p:nvSpPr>
        <p:spPr>
          <a:xfrm>
            <a:off x="8047205" y="4375023"/>
            <a:ext cx="263742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19" indent="-381019">
              <a:lnSpc>
                <a:spcPts val="336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ฟองน้ำขัด</a:t>
            </a:r>
            <a:endParaRPr lang="en-US" sz="28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29" name="Rectangle: Top Corners Rounded 28">
            <a:hlinkClick r:id="rId9" action="ppaction://hlinksldjump"/>
            <a:extLst>
              <a:ext uri="{FF2B5EF4-FFF2-40B4-BE49-F238E27FC236}">
                <a16:creationId xmlns:a16="http://schemas.microsoft.com/office/drawing/2014/main" id="{7222DABF-40C5-41E5-A8F7-DBBBE733EC60}"/>
              </a:ext>
            </a:extLst>
          </p:cNvPr>
          <p:cNvSpPr/>
          <p:nvPr/>
        </p:nvSpPr>
        <p:spPr>
          <a:xfrm rot="5400000">
            <a:off x="175001" y="4566945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dist="38100" dir="5400000" algn="t" rotWithShape="0">
              <a:schemeClr val="accent4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rId9" action="ppaction://hlinksldjump"/>
            <a:extLst>
              <a:ext uri="{FF2B5EF4-FFF2-40B4-BE49-F238E27FC236}">
                <a16:creationId xmlns:a16="http://schemas.microsoft.com/office/drawing/2014/main" id="{341212F7-3ED5-4339-A84F-F08A005E13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05" y="5184623"/>
            <a:ext cx="707451" cy="707451"/>
          </a:xfrm>
          <a:prstGeom prst="rect">
            <a:avLst/>
          </a:prstGeom>
        </p:spPr>
      </p:pic>
      <p:sp>
        <p:nvSpPr>
          <p:cNvPr id="34" name="Rectangle: Top Corners Rounded 33">
            <a:hlinkClick r:id="rId11" action="ppaction://hlinksldjump"/>
            <a:extLst>
              <a:ext uri="{FF2B5EF4-FFF2-40B4-BE49-F238E27FC236}">
                <a16:creationId xmlns:a16="http://schemas.microsoft.com/office/drawing/2014/main" id="{B454F3BD-3096-4346-9B7F-804C5F0AA6BC}"/>
              </a:ext>
            </a:extLst>
          </p:cNvPr>
          <p:cNvSpPr/>
          <p:nvPr/>
        </p:nvSpPr>
        <p:spPr>
          <a:xfrm rot="5400000">
            <a:off x="-100638" y="-256716"/>
            <a:ext cx="926281" cy="192650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rId11" action="ppaction://hlinksldjump"/>
            <a:extLst>
              <a:ext uri="{FF2B5EF4-FFF2-40B4-BE49-F238E27FC236}">
                <a16:creationId xmlns:a16="http://schemas.microsoft.com/office/drawing/2014/main" id="{903F8F07-F5DC-4D5B-9E0A-EEE7CED04D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43" y="250503"/>
            <a:ext cx="839894" cy="839894"/>
          </a:xfrm>
          <a:prstGeom prst="rect">
            <a:avLst/>
          </a:prstGeom>
        </p:spPr>
      </p:pic>
      <p:sp>
        <p:nvSpPr>
          <p:cNvPr id="36" name="Rectangle: Top Corners Rounded 35">
            <a:hlinkClick r:id="rId13" action="ppaction://hlinksldjump"/>
            <a:extLst>
              <a:ext uri="{FF2B5EF4-FFF2-40B4-BE49-F238E27FC236}">
                <a16:creationId xmlns:a16="http://schemas.microsoft.com/office/drawing/2014/main" id="{D4F73CCD-DF2F-48E1-BA66-F8DF952F6F44}"/>
              </a:ext>
            </a:extLst>
          </p:cNvPr>
          <p:cNvSpPr/>
          <p:nvPr/>
        </p:nvSpPr>
        <p:spPr>
          <a:xfrm rot="5400000">
            <a:off x="-106734" y="70558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hlinkClick r:id="rId13" action="ppaction://hlinksldjump"/>
            <a:extLst>
              <a:ext uri="{FF2B5EF4-FFF2-40B4-BE49-F238E27FC236}">
                <a16:creationId xmlns:a16="http://schemas.microsoft.com/office/drawing/2014/main" id="{4625559D-9778-419A-9A04-CE568EC022A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49" y="1277107"/>
            <a:ext cx="769719" cy="769719"/>
          </a:xfrm>
          <a:prstGeom prst="rect">
            <a:avLst/>
          </a:prstGeom>
        </p:spPr>
      </p:pic>
      <p:sp>
        <p:nvSpPr>
          <p:cNvPr id="38" name="Rectangle: Top Corners Rounded 37">
            <a:hlinkClick r:id="rId15" action="ppaction://hlinksldjump"/>
            <a:extLst>
              <a:ext uri="{FF2B5EF4-FFF2-40B4-BE49-F238E27FC236}">
                <a16:creationId xmlns:a16="http://schemas.microsoft.com/office/drawing/2014/main" id="{3420DA6A-2EE1-40FF-A33E-271ADA14976C}"/>
              </a:ext>
            </a:extLst>
          </p:cNvPr>
          <p:cNvSpPr/>
          <p:nvPr/>
        </p:nvSpPr>
        <p:spPr>
          <a:xfrm rot="5400000">
            <a:off x="-106734" y="167092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hlinkClick r:id="rId15" action="ppaction://hlinksldjump"/>
            <a:extLst>
              <a:ext uri="{FF2B5EF4-FFF2-40B4-BE49-F238E27FC236}">
                <a16:creationId xmlns:a16="http://schemas.microsoft.com/office/drawing/2014/main" id="{4DB842DE-4021-4E04-9A6B-072399A205D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60" y="2300527"/>
            <a:ext cx="667265" cy="667265"/>
          </a:xfrm>
          <a:prstGeom prst="rect">
            <a:avLst/>
          </a:prstGeom>
        </p:spPr>
      </p:pic>
      <p:sp>
        <p:nvSpPr>
          <p:cNvPr id="40" name="Rectangle: Top Corners Rounded 39">
            <a:hlinkClick r:id="rId17" action="ppaction://hlinksldjump"/>
            <a:extLst>
              <a:ext uri="{FF2B5EF4-FFF2-40B4-BE49-F238E27FC236}">
                <a16:creationId xmlns:a16="http://schemas.microsoft.com/office/drawing/2014/main" id="{13D950F2-F164-472B-B2A8-F52A8B23504E}"/>
              </a:ext>
            </a:extLst>
          </p:cNvPr>
          <p:cNvSpPr/>
          <p:nvPr/>
        </p:nvSpPr>
        <p:spPr>
          <a:xfrm rot="5400000">
            <a:off x="-106734" y="263626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5" name="Graphic 54">
            <a:hlinkClick r:id="rId17" action="ppaction://hlinksldjump"/>
            <a:extLst>
              <a:ext uri="{FF2B5EF4-FFF2-40B4-BE49-F238E27FC236}">
                <a16:creationId xmlns:a16="http://schemas.microsoft.com/office/drawing/2014/main" id="{3B718F71-4CDC-4EA5-8784-0ACC93E03C9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3870" y="3315498"/>
            <a:ext cx="623038" cy="623038"/>
          </a:xfrm>
          <a:prstGeom prst="rect">
            <a:avLst/>
          </a:prstGeom>
        </p:spPr>
      </p:pic>
      <p:pic>
        <p:nvPicPr>
          <p:cNvPr id="56" name="Picture 55">
            <a:hlinkClick r:id="rId20" action="ppaction://hlinksldjump"/>
            <a:extLst>
              <a:ext uri="{FF2B5EF4-FFF2-40B4-BE49-F238E27FC236}">
                <a16:creationId xmlns:a16="http://schemas.microsoft.com/office/drawing/2014/main" id="{AE0B8532-2168-4ACC-9DE5-A0736DE76E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  <p:sp>
        <p:nvSpPr>
          <p:cNvPr id="57" name="Rectangle: Top Corners Rounded 56">
            <a:hlinkClick r:id="rId22" action="ppaction://hlinksldjump"/>
            <a:extLst>
              <a:ext uri="{FF2B5EF4-FFF2-40B4-BE49-F238E27FC236}">
                <a16:creationId xmlns:a16="http://schemas.microsoft.com/office/drawing/2014/main" id="{05E024A9-D091-44E5-A8B6-95F4762C3D9C}"/>
              </a:ext>
            </a:extLst>
          </p:cNvPr>
          <p:cNvSpPr/>
          <p:nvPr/>
        </p:nvSpPr>
        <p:spPr>
          <a:xfrm rot="5400000">
            <a:off x="-106734" y="3601606"/>
            <a:ext cx="926281" cy="193869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hlinkClick r:id="rId22" action="ppaction://hlinksldjump"/>
            <a:extLst>
              <a:ext uri="{FF2B5EF4-FFF2-40B4-BE49-F238E27FC236}">
                <a16:creationId xmlns:a16="http://schemas.microsoft.com/office/drawing/2014/main" id="{A3B0E4AB-F138-47F2-A22D-5EDCAC2CA15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11" y="4154575"/>
            <a:ext cx="832757" cy="83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7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7A1BCF-BEE7-4776-A2E9-7CF248F8C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261593"/>
            <a:ext cx="5013960" cy="2607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0E5391-D6C4-4E4C-A181-361FFE089C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84E5FC1-D51C-4E37-B8F0-061EBB9E35C3}"/>
              </a:ext>
            </a:extLst>
          </p:cNvPr>
          <p:cNvGrpSpPr/>
          <p:nvPr/>
        </p:nvGrpSpPr>
        <p:grpSpPr>
          <a:xfrm>
            <a:off x="6308531" y="2931103"/>
            <a:ext cx="5646272" cy="1404657"/>
            <a:chOff x="6308531" y="2931103"/>
            <a:chExt cx="5646272" cy="140465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31402A-C9C5-42B2-87CE-A1F77947F3BF}"/>
                </a:ext>
              </a:extLst>
            </p:cNvPr>
            <p:cNvSpPr/>
            <p:nvPr/>
          </p:nvSpPr>
          <p:spPr>
            <a:xfrm>
              <a:off x="6502515" y="3179302"/>
              <a:ext cx="5452288" cy="115645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BB03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62C3A73-32F5-4CD5-99CE-1CEFDDC4981B}"/>
                </a:ext>
              </a:extLst>
            </p:cNvPr>
            <p:cNvSpPr/>
            <p:nvPr/>
          </p:nvSpPr>
          <p:spPr>
            <a:xfrm>
              <a:off x="6864871" y="3369765"/>
              <a:ext cx="472757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800" b="1" dirty="0">
                  <a:solidFill>
                    <a:schemeClr val="accent2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การเตรียมวัตถุดิบ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997A5F8-42DE-4C47-949C-702A0425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8531" y="2931103"/>
              <a:ext cx="768163" cy="877322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AA2A1B94-28FF-427C-B57E-7F67BA59D0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336F7B3-9833-4A52-A808-5AAC40D256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0C93E4-BAEC-4277-9AB9-315379BF9EE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B09AC7-3FF9-48A3-8F63-0FB46B3D80E3}"/>
              </a:ext>
            </a:extLst>
          </p:cNvPr>
          <p:cNvGrpSpPr/>
          <p:nvPr/>
        </p:nvGrpSpPr>
        <p:grpSpPr>
          <a:xfrm>
            <a:off x="305177" y="1058497"/>
            <a:ext cx="6475185" cy="5506486"/>
            <a:chOff x="305177" y="1058497"/>
            <a:chExt cx="6475185" cy="55064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4A3CBF7-3A8A-4FCF-9B28-8E7B45A559B9}"/>
                </a:ext>
              </a:extLst>
            </p:cNvPr>
            <p:cNvGrpSpPr/>
            <p:nvPr/>
          </p:nvGrpSpPr>
          <p:grpSpPr>
            <a:xfrm>
              <a:off x="305177" y="1058497"/>
              <a:ext cx="6475185" cy="5506486"/>
              <a:chOff x="305177" y="1058497"/>
              <a:chExt cx="6475185" cy="5506486"/>
            </a:xfrm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74B188C3-B54D-49C7-AE19-EFB3D77F9578}"/>
                  </a:ext>
                </a:extLst>
              </p:cNvPr>
              <p:cNvSpPr/>
              <p:nvPr/>
            </p:nvSpPr>
            <p:spPr>
              <a:xfrm>
                <a:off x="305177" y="1058497"/>
                <a:ext cx="6140381" cy="5506486"/>
              </a:xfrm>
              <a:custGeom>
                <a:avLst/>
                <a:gdLst/>
                <a:ahLst/>
                <a:cxnLst/>
                <a:rect l="l" t="t" r="r" b="b"/>
                <a:pathLst>
                  <a:path w="9059384" h="9258300">
                    <a:moveTo>
                      <a:pt x="0" y="0"/>
                    </a:moveTo>
                    <a:lnTo>
                      <a:pt x="9059384" y="0"/>
                    </a:lnTo>
                    <a:lnTo>
                      <a:pt x="9059384" y="9258300"/>
                    </a:lnTo>
                    <a:lnTo>
                      <a:pt x="0" y="925830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</p:sp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DF481F64-A627-4282-9DFB-01EBB8C8475D}"/>
                  </a:ext>
                </a:extLst>
              </p:cNvPr>
              <p:cNvSpPr/>
              <p:nvPr/>
            </p:nvSpPr>
            <p:spPr>
              <a:xfrm>
                <a:off x="4925683" y="4097547"/>
                <a:ext cx="1854679" cy="1112808"/>
              </a:xfrm>
              <a:custGeom>
                <a:avLst/>
                <a:gdLst>
                  <a:gd name="connsiteX0" fmla="*/ 0 w 1854679"/>
                  <a:gd name="connsiteY0" fmla="*/ 560717 h 1112808"/>
                  <a:gd name="connsiteX1" fmla="*/ 138023 w 1854679"/>
                  <a:gd name="connsiteY1" fmla="*/ 146649 h 1112808"/>
                  <a:gd name="connsiteX2" fmla="*/ 301925 w 1854679"/>
                  <a:gd name="connsiteY2" fmla="*/ 0 h 1112808"/>
                  <a:gd name="connsiteX3" fmla="*/ 1337094 w 1854679"/>
                  <a:gd name="connsiteY3" fmla="*/ 198408 h 1112808"/>
                  <a:gd name="connsiteX4" fmla="*/ 1708030 w 1854679"/>
                  <a:gd name="connsiteY4" fmla="*/ 457200 h 1112808"/>
                  <a:gd name="connsiteX5" fmla="*/ 1854679 w 1854679"/>
                  <a:gd name="connsiteY5" fmla="*/ 931653 h 1112808"/>
                  <a:gd name="connsiteX6" fmla="*/ 1052423 w 1854679"/>
                  <a:gd name="connsiteY6" fmla="*/ 1112808 h 1112808"/>
                  <a:gd name="connsiteX7" fmla="*/ 207034 w 1854679"/>
                  <a:gd name="connsiteY7" fmla="*/ 741872 h 1112808"/>
                  <a:gd name="connsiteX8" fmla="*/ 0 w 1854679"/>
                  <a:gd name="connsiteY8" fmla="*/ 560717 h 1112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4679" h="1112808">
                    <a:moveTo>
                      <a:pt x="0" y="560717"/>
                    </a:moveTo>
                    <a:lnTo>
                      <a:pt x="138023" y="146649"/>
                    </a:lnTo>
                    <a:lnTo>
                      <a:pt x="301925" y="0"/>
                    </a:lnTo>
                    <a:lnTo>
                      <a:pt x="1337094" y="198408"/>
                    </a:lnTo>
                    <a:lnTo>
                      <a:pt x="1708030" y="457200"/>
                    </a:lnTo>
                    <a:lnTo>
                      <a:pt x="1854679" y="931653"/>
                    </a:lnTo>
                    <a:lnTo>
                      <a:pt x="1052423" y="1112808"/>
                    </a:lnTo>
                    <a:lnTo>
                      <a:pt x="207034" y="741872"/>
                    </a:lnTo>
                    <a:lnTo>
                      <a:pt x="0" y="56071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F5512CD-4642-4E7F-8805-0CDDB7290887}"/>
                </a:ext>
              </a:extLst>
            </p:cNvPr>
            <p:cNvSpPr/>
            <p:nvPr/>
          </p:nvSpPr>
          <p:spPr>
            <a:xfrm>
              <a:off x="940279" y="1268083"/>
              <a:ext cx="603849" cy="819509"/>
            </a:xfrm>
            <a:custGeom>
              <a:avLst/>
              <a:gdLst>
                <a:gd name="connsiteX0" fmla="*/ 258793 w 603849"/>
                <a:gd name="connsiteY0" fmla="*/ 819509 h 819509"/>
                <a:gd name="connsiteX1" fmla="*/ 0 w 603849"/>
                <a:gd name="connsiteY1" fmla="*/ 715992 h 819509"/>
                <a:gd name="connsiteX2" fmla="*/ 17253 w 603849"/>
                <a:gd name="connsiteY2" fmla="*/ 552091 h 819509"/>
                <a:gd name="connsiteX3" fmla="*/ 172529 w 603849"/>
                <a:gd name="connsiteY3" fmla="*/ 422694 h 819509"/>
                <a:gd name="connsiteX4" fmla="*/ 301925 w 603849"/>
                <a:gd name="connsiteY4" fmla="*/ 94891 h 819509"/>
                <a:gd name="connsiteX5" fmla="*/ 552091 w 603849"/>
                <a:gd name="connsiteY5" fmla="*/ 0 h 819509"/>
                <a:gd name="connsiteX6" fmla="*/ 603849 w 603849"/>
                <a:gd name="connsiteY6" fmla="*/ 86264 h 819509"/>
                <a:gd name="connsiteX7" fmla="*/ 569344 w 603849"/>
                <a:gd name="connsiteY7" fmla="*/ 664234 h 819509"/>
                <a:gd name="connsiteX8" fmla="*/ 258793 w 603849"/>
                <a:gd name="connsiteY8" fmla="*/ 819509 h 81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3849" h="819509">
                  <a:moveTo>
                    <a:pt x="258793" y="819509"/>
                  </a:moveTo>
                  <a:lnTo>
                    <a:pt x="0" y="715992"/>
                  </a:lnTo>
                  <a:lnTo>
                    <a:pt x="17253" y="552091"/>
                  </a:lnTo>
                  <a:lnTo>
                    <a:pt x="172529" y="422694"/>
                  </a:lnTo>
                  <a:lnTo>
                    <a:pt x="301925" y="94891"/>
                  </a:lnTo>
                  <a:lnTo>
                    <a:pt x="552091" y="0"/>
                  </a:lnTo>
                  <a:lnTo>
                    <a:pt x="603849" y="86264"/>
                  </a:lnTo>
                  <a:lnTo>
                    <a:pt x="569344" y="664234"/>
                  </a:lnTo>
                  <a:lnTo>
                    <a:pt x="258793" y="8195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A23DE0DC-D2A8-45CB-9D00-7EA6355757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ABAD6B2-1F3C-410E-BB36-6B8D7ED443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6104655"/>
            <a:ext cx="1470395" cy="7647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D0A019-416A-441B-80E1-AAE2A69EA8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2704" y="970742"/>
            <a:ext cx="769296" cy="1592350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A1EDC44-4FEA-4938-AF7D-3D522E38A467}"/>
              </a:ext>
            </a:extLst>
          </p:cNvPr>
          <p:cNvSpPr/>
          <p:nvPr/>
        </p:nvSpPr>
        <p:spPr>
          <a:xfrm>
            <a:off x="4807213" y="941808"/>
            <a:ext cx="2577574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การเตรียมวัตถุดิบ</a:t>
            </a: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4462F3E8-0767-4A66-AD95-7F43309D9532}"/>
              </a:ext>
            </a:extLst>
          </p:cNvPr>
          <p:cNvSpPr txBox="1"/>
          <p:nvPr/>
        </p:nvSpPr>
        <p:spPr>
          <a:xfrm>
            <a:off x="1292246" y="2079474"/>
            <a:ext cx="10049017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ผักที่ควรล้างให้สะอาด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สำหรับผักที่เป็นกอ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เช่น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ผักกาดขาว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ควรปลิดออกทีละกาบแล้วล้างให้สะอาด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ระวังอย่าให้ผักช้ำ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ผักที่ต้องรับประทานสด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ควรแช่ในด่างทับทิมหรือน้ำเกลือ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ประมาณ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10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นาที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เพื่อล้างยาฆ่าแมลง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96583586-5340-4091-9732-ABA38744F2E6}"/>
              </a:ext>
            </a:extLst>
          </p:cNvPr>
          <p:cNvSpPr txBox="1"/>
          <p:nvPr/>
        </p:nvSpPr>
        <p:spPr>
          <a:xfrm>
            <a:off x="1285611" y="3588786"/>
            <a:ext cx="10049017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หมู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ไก่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ปลา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ควรตัดส่วนที่ไม่ต้องการออกก่อนจึงล้าง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เช่น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ปลาควรขอดเกล็ด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ตัดครีบ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ตัดเหงือก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แล่พังผืดทิ้ง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แล้วล้างด้วยน้ำเกลือเพื่อดับกลิ่นคาว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หอยให้ล้างครั้งแรกเพื่อเอาดินและสิ่งสกปรกออก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แล้วแช่น้ำสะอาดไว้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2-3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ชั่วโมง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เพื่อให้หอยคายสิ่งสกปรก</a:t>
            </a:r>
            <a:r>
              <a:rPr lang="th-TH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แล้วล้างด้วยน้ำสะอาดอีกครั้ง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</a:p>
        </p:txBody>
      </p:sp>
      <p:sp>
        <p:nvSpPr>
          <p:cNvPr id="23" name="TextBox 26">
            <a:extLst>
              <a:ext uri="{FF2B5EF4-FFF2-40B4-BE49-F238E27FC236}">
                <a16:creationId xmlns:a16="http://schemas.microsoft.com/office/drawing/2014/main" id="{636DCA49-C599-4775-9CB0-8378ED53B1CE}"/>
              </a:ext>
            </a:extLst>
          </p:cNvPr>
          <p:cNvSpPr txBox="1"/>
          <p:nvPr/>
        </p:nvSpPr>
        <p:spPr>
          <a:xfrm>
            <a:off x="1285611" y="6013086"/>
            <a:ext cx="7174954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วางเครื่องปรุงรสไว้ใกล้ตัวเพื่อความสะดวกต่อการหยิบใช้ระหว่างประกอบอาหาร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8BB893-19D2-457B-A1D8-315C534490CC}"/>
              </a:ext>
            </a:extLst>
          </p:cNvPr>
          <p:cNvGrpSpPr/>
          <p:nvPr/>
        </p:nvGrpSpPr>
        <p:grpSpPr>
          <a:xfrm>
            <a:off x="668504" y="1263930"/>
            <a:ext cx="3254411" cy="795965"/>
            <a:chOff x="668504" y="1263930"/>
            <a:chExt cx="3254411" cy="7959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35BE994-25AE-49A0-9A24-3C567ADEBA69}"/>
                </a:ext>
              </a:extLst>
            </p:cNvPr>
            <p:cNvGrpSpPr/>
            <p:nvPr/>
          </p:nvGrpSpPr>
          <p:grpSpPr>
            <a:xfrm>
              <a:off x="668504" y="1472675"/>
              <a:ext cx="2253649" cy="587220"/>
              <a:chOff x="4807129" y="1720049"/>
              <a:chExt cx="2650856" cy="58722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2F32A958-2AC2-4371-87DA-A528F1FEEDF4}"/>
                  </a:ext>
                </a:extLst>
              </p:cNvPr>
              <p:cNvSpPr/>
              <p:nvPr/>
            </p:nvSpPr>
            <p:spPr>
              <a:xfrm>
                <a:off x="4807129" y="1720049"/>
                <a:ext cx="2650856" cy="49891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sysDash"/>
              </a:ln>
              <a:effectLst>
                <a:outerShdw dist="50800" dir="2700000" algn="tl" rotWithShape="0">
                  <a:schemeClr val="accent6">
                    <a:lumMod val="75000"/>
                    <a:alpha val="1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200E878-9344-4793-8893-3B0A3C2773A2}"/>
                  </a:ext>
                </a:extLst>
              </p:cNvPr>
              <p:cNvSpPr/>
              <p:nvPr/>
            </p:nvSpPr>
            <p:spPr>
              <a:xfrm>
                <a:off x="4821614" y="1764813"/>
                <a:ext cx="2612853" cy="542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360"/>
                  </a:lnSpc>
                  <a:spcBef>
                    <a:spcPct val="0"/>
                  </a:spcBef>
                </a:pPr>
                <a:r>
                  <a:rPr lang="th-TH" sz="2800" b="1" dirty="0">
                    <a:solidFill>
                      <a:schemeClr val="accent6">
                        <a:lumMod val="7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วัตถุดิบประเภทผัก</a:t>
                </a:r>
              </a:p>
            </p:txBody>
          </p:sp>
        </p:grpSp>
        <p:sp>
          <p:nvSpPr>
            <p:cNvPr id="40" name="Freeform 2">
              <a:extLst>
                <a:ext uri="{FF2B5EF4-FFF2-40B4-BE49-F238E27FC236}">
                  <a16:creationId xmlns:a16="http://schemas.microsoft.com/office/drawing/2014/main" id="{D21AB747-66C8-46ED-8159-F48ED64E86E7}"/>
                </a:ext>
              </a:extLst>
            </p:cNvPr>
            <p:cNvSpPr/>
            <p:nvPr/>
          </p:nvSpPr>
          <p:spPr>
            <a:xfrm rot="7486128">
              <a:off x="3195296" y="1263930"/>
              <a:ext cx="727619" cy="727619"/>
            </a:xfrm>
            <a:custGeom>
              <a:avLst/>
              <a:gdLst/>
              <a:ahLst/>
              <a:cxnLst/>
              <a:rect l="l" t="t" r="r" b="b"/>
              <a:pathLst>
                <a:path w="2030501" h="2030501">
                  <a:moveTo>
                    <a:pt x="0" y="0"/>
                  </a:moveTo>
                  <a:lnTo>
                    <a:pt x="2030501" y="0"/>
                  </a:lnTo>
                  <a:lnTo>
                    <a:pt x="2030501" y="2030502"/>
                  </a:lnTo>
                  <a:lnTo>
                    <a:pt x="0" y="2030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8EF2751-F299-4593-AF76-D54B8B1F614C}"/>
              </a:ext>
            </a:extLst>
          </p:cNvPr>
          <p:cNvGrpSpPr/>
          <p:nvPr/>
        </p:nvGrpSpPr>
        <p:grpSpPr>
          <a:xfrm>
            <a:off x="636419" y="5328232"/>
            <a:ext cx="4459996" cy="603401"/>
            <a:chOff x="636419" y="5328232"/>
            <a:chExt cx="4459996" cy="60340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3C93C29-08E2-4DB1-BAEF-C8CAC7AEB10A}"/>
                </a:ext>
              </a:extLst>
            </p:cNvPr>
            <p:cNvGrpSpPr/>
            <p:nvPr/>
          </p:nvGrpSpPr>
          <p:grpSpPr>
            <a:xfrm>
              <a:off x="636419" y="5358519"/>
              <a:ext cx="3989280" cy="573114"/>
              <a:chOff x="4807129" y="1720049"/>
              <a:chExt cx="3208609" cy="573114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1328212-AFA7-4579-B848-9B24F13E93F6}"/>
                  </a:ext>
                </a:extLst>
              </p:cNvPr>
              <p:cNvSpPr/>
              <p:nvPr/>
            </p:nvSpPr>
            <p:spPr>
              <a:xfrm>
                <a:off x="4807129" y="1720049"/>
                <a:ext cx="3208608" cy="49891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accent5">
                    <a:lumMod val="75000"/>
                  </a:schemeClr>
                </a:solidFill>
                <a:prstDash val="sysDash"/>
              </a:ln>
              <a:effectLst>
                <a:outerShdw dist="50800" dir="2700000" algn="tl" rotWithShape="0">
                  <a:schemeClr val="accent5">
                    <a:lumMod val="75000"/>
                    <a:alpha val="1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92CE43E-B97C-43A7-9C86-685863CC0DEA}"/>
                  </a:ext>
                </a:extLst>
              </p:cNvPr>
              <p:cNvSpPr/>
              <p:nvPr/>
            </p:nvSpPr>
            <p:spPr>
              <a:xfrm>
                <a:off x="4821615" y="1764813"/>
                <a:ext cx="3194123" cy="5283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360"/>
                  </a:lnSpc>
                  <a:spcBef>
                    <a:spcPct val="0"/>
                  </a:spcBef>
                </a:pPr>
                <a:r>
                  <a:rPr lang="th-TH" sz="2800" b="1" dirty="0">
                    <a:solidFill>
                      <a:srgbClr val="0070C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วัตถุดิบประเภทประเภทเครื่องปรุงรส</a:t>
                </a:r>
              </a:p>
            </p:txBody>
          </p:sp>
        </p:grp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E0A0A74-9BC9-41AB-A926-B165E2DD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770154" y="5328232"/>
              <a:ext cx="326261" cy="58688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A3E7AC8-CF4E-47A4-A58D-98536943F123}"/>
              </a:ext>
            </a:extLst>
          </p:cNvPr>
          <p:cNvGrpSpPr/>
          <p:nvPr/>
        </p:nvGrpSpPr>
        <p:grpSpPr>
          <a:xfrm>
            <a:off x="636419" y="2961614"/>
            <a:ext cx="3632770" cy="573114"/>
            <a:chOff x="636419" y="2961614"/>
            <a:chExt cx="3632770" cy="57311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1BD190F-4FDC-4B52-B1B4-B64F708AD37F}"/>
                </a:ext>
              </a:extLst>
            </p:cNvPr>
            <p:cNvGrpSpPr/>
            <p:nvPr/>
          </p:nvGrpSpPr>
          <p:grpSpPr>
            <a:xfrm>
              <a:off x="636419" y="2961614"/>
              <a:ext cx="2727828" cy="573114"/>
              <a:chOff x="4807129" y="1720049"/>
              <a:chExt cx="3208609" cy="57311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F5370824-C227-4D5F-B23D-653891233D91}"/>
                  </a:ext>
                </a:extLst>
              </p:cNvPr>
              <p:cNvSpPr/>
              <p:nvPr/>
            </p:nvSpPr>
            <p:spPr>
              <a:xfrm>
                <a:off x="4807129" y="1720049"/>
                <a:ext cx="3208608" cy="49891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  <a:prstDash val="sysDash"/>
              </a:ln>
              <a:effectLst>
                <a:outerShdw dist="50800" dir="2700000" algn="tl" rotWithShape="0">
                  <a:schemeClr val="accent2">
                    <a:lumMod val="60000"/>
                    <a:lumOff val="40000"/>
                    <a:alpha val="1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9D85E3E-4DE2-420D-A897-6C531A019FBE}"/>
                  </a:ext>
                </a:extLst>
              </p:cNvPr>
              <p:cNvSpPr/>
              <p:nvPr/>
            </p:nvSpPr>
            <p:spPr>
              <a:xfrm>
                <a:off x="4821615" y="1764813"/>
                <a:ext cx="3194123" cy="5283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360"/>
                  </a:lnSpc>
                  <a:spcBef>
                    <a:spcPct val="0"/>
                  </a:spcBef>
                </a:pPr>
                <a:r>
                  <a:rPr lang="th-TH" sz="2800" b="1" dirty="0">
                    <a:solidFill>
                      <a:schemeClr val="accent2">
                        <a:lumMod val="7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วัตถุดิบประเภทเนื้อสัตว์</a:t>
                </a:r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9CF934E-21A6-4197-AC61-99BF6C6C6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479399" y="3054825"/>
              <a:ext cx="789790" cy="379348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rId16" action="ppaction://hlinksldjump"/>
            <a:extLst>
              <a:ext uri="{FF2B5EF4-FFF2-40B4-BE49-F238E27FC236}">
                <a16:creationId xmlns:a16="http://schemas.microsoft.com/office/drawing/2014/main" id="{3EAC980A-2AEB-4A51-99B5-BBA0C2BEB0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6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7A1BCF-BEE7-4776-A2E9-7CF248F8C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261593"/>
            <a:ext cx="5013960" cy="2607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0E5391-D6C4-4E4C-A181-361FFE089C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DF98A7-6262-4191-9419-09DED14F8960}"/>
              </a:ext>
            </a:extLst>
          </p:cNvPr>
          <p:cNvGrpSpPr/>
          <p:nvPr/>
        </p:nvGrpSpPr>
        <p:grpSpPr>
          <a:xfrm>
            <a:off x="5897890" y="2878632"/>
            <a:ext cx="5899767" cy="1541826"/>
            <a:chOff x="5897890" y="2878632"/>
            <a:chExt cx="5899767" cy="15418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31402A-C9C5-42B2-87CE-A1F77947F3BF}"/>
                </a:ext>
              </a:extLst>
            </p:cNvPr>
            <p:cNvSpPr/>
            <p:nvPr/>
          </p:nvSpPr>
          <p:spPr>
            <a:xfrm>
              <a:off x="6078173" y="3094604"/>
              <a:ext cx="5719484" cy="132585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BB03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62C3A73-32F5-4CD5-99CE-1CEFDDC4981B}"/>
                </a:ext>
              </a:extLst>
            </p:cNvPr>
            <p:cNvSpPr/>
            <p:nvPr/>
          </p:nvSpPr>
          <p:spPr>
            <a:xfrm>
              <a:off x="7213511" y="3342030"/>
              <a:ext cx="340349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4800" b="1" dirty="0">
                  <a:solidFill>
                    <a:schemeClr val="accent2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การประกอบอาหาร</a:t>
              </a:r>
              <a:endParaRPr lang="en-US" sz="4800" b="1" dirty="0">
                <a:solidFill>
                  <a:schemeClr val="accent2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997A5F8-42DE-4C47-949C-702A0425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7890" y="2878632"/>
              <a:ext cx="769541" cy="878897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AA2A1B94-28FF-427C-B57E-7F67BA59D0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336F7B3-9833-4A52-A808-5AAC40D256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0C93E4-BAEC-4277-9AB9-315379BF9EE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81EC5BF-AFC8-4D8C-8BD9-9180C890A50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33436"/>
          <a:stretch/>
        </p:blipFill>
        <p:spPr>
          <a:xfrm>
            <a:off x="394343" y="978300"/>
            <a:ext cx="5013959" cy="5891130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B5C174CD-644E-4546-B01B-F6472CE30B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7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6FA59DA-12C7-4267-89EF-A040DF7457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7140"/>
          <a:stretch/>
        </p:blipFill>
        <p:spPr>
          <a:xfrm>
            <a:off x="9134022" y="2415588"/>
            <a:ext cx="1450588" cy="235172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9EFB341-7AA7-4450-9E4E-5BA58A4AE2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2867" y="2561425"/>
            <a:ext cx="1726032" cy="2178762"/>
          </a:xfrm>
          <a:prstGeom prst="rect">
            <a:avLst/>
          </a:prstGeom>
        </p:spPr>
      </p:pic>
      <p:pic>
        <p:nvPicPr>
          <p:cNvPr id="150" name="ผัดผัก">
            <a:extLst>
              <a:ext uri="{FF2B5EF4-FFF2-40B4-BE49-F238E27FC236}">
                <a16:creationId xmlns:a16="http://schemas.microsoft.com/office/drawing/2014/main" id="{38C59773-63EA-4EA9-B1FE-53FFE55056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777" y="2474253"/>
            <a:ext cx="1932757" cy="523369"/>
          </a:xfrm>
          <a:prstGeom prst="rect">
            <a:avLst/>
          </a:prstGeom>
        </p:spPr>
      </p:pic>
      <p:pic>
        <p:nvPicPr>
          <p:cNvPr id="141" name="แอล">
            <a:extLst>
              <a:ext uri="{FF2B5EF4-FFF2-40B4-BE49-F238E27FC236}">
                <a16:creationId xmlns:a16="http://schemas.microsoft.com/office/drawing/2014/main" id="{AD602645-283B-462B-8B0D-6479A35E4D0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777" y="2965078"/>
            <a:ext cx="1932757" cy="519248"/>
          </a:xfrm>
          <a:prstGeom prst="rect">
            <a:avLst/>
          </a:prstGeom>
        </p:spPr>
      </p:pic>
      <p:pic>
        <p:nvPicPr>
          <p:cNvPr id="142" name="ต้มส้ม">
            <a:extLst>
              <a:ext uri="{FF2B5EF4-FFF2-40B4-BE49-F238E27FC236}">
                <a16:creationId xmlns:a16="http://schemas.microsoft.com/office/drawing/2014/main" id="{A5304658-A4CA-4A02-BCCE-E7FEBBFD8E1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778" y="3432517"/>
            <a:ext cx="1932755" cy="519248"/>
          </a:xfrm>
          <a:prstGeom prst="rect">
            <a:avLst/>
          </a:prstGeom>
        </p:spPr>
      </p:pic>
      <p:pic>
        <p:nvPicPr>
          <p:cNvPr id="143" name="ขนมปัง">
            <a:extLst>
              <a:ext uri="{FF2B5EF4-FFF2-40B4-BE49-F238E27FC236}">
                <a16:creationId xmlns:a16="http://schemas.microsoft.com/office/drawing/2014/main" id="{E5FA3929-F88C-4069-A1BA-2E7F990F8AF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778" y="3923336"/>
            <a:ext cx="1932755" cy="519248"/>
          </a:xfrm>
          <a:prstGeom prst="rect">
            <a:avLst/>
          </a:prstGeom>
        </p:spPr>
      </p:pic>
      <p:pic>
        <p:nvPicPr>
          <p:cNvPr id="144" name="อาหารไม่สุก">
            <a:extLst>
              <a:ext uri="{FF2B5EF4-FFF2-40B4-BE49-F238E27FC236}">
                <a16:creationId xmlns:a16="http://schemas.microsoft.com/office/drawing/2014/main" id="{84131632-750C-4972-8BC4-14A1A25EC5A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777" y="4421360"/>
            <a:ext cx="1932757" cy="51924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463A1D2-357D-41BE-9306-9514E364025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52430" y="2364747"/>
            <a:ext cx="1041248" cy="2402569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AF4795CB-915F-4E67-A87F-89B98607C58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5934653"/>
            <a:ext cx="1797249" cy="9347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0E5391-D6C4-4E4C-A181-361FFE089CE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8092035-3DF6-4666-A949-6777B8B3E7D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4A1488A-5919-4B85-ADF6-D770E0F670D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70C727-BFD5-43C7-A8E2-E7A137CF3A4B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grpSp>
        <p:nvGrpSpPr>
          <p:cNvPr id="88" name="dropdownT">
            <a:extLst>
              <a:ext uri="{FF2B5EF4-FFF2-40B4-BE49-F238E27FC236}">
                <a16:creationId xmlns:a16="http://schemas.microsoft.com/office/drawing/2014/main" id="{08254721-80CE-4447-B67E-2EB0A3BC019B}"/>
              </a:ext>
            </a:extLst>
          </p:cNvPr>
          <p:cNvGrpSpPr/>
          <p:nvPr/>
        </p:nvGrpSpPr>
        <p:grpSpPr>
          <a:xfrm>
            <a:off x="982223" y="4974600"/>
            <a:ext cx="2654594" cy="470249"/>
            <a:chOff x="3935116" y="5074896"/>
            <a:chExt cx="3183160" cy="56388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5962343F-D171-4F66-84DC-C16F7206DF1C}"/>
                </a:ext>
              </a:extLst>
            </p:cNvPr>
            <p:cNvSpPr/>
            <p:nvPr/>
          </p:nvSpPr>
          <p:spPr>
            <a:xfrm>
              <a:off x="3935116" y="5074896"/>
              <a:ext cx="3183160" cy="563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Top Corners Rounded 89">
              <a:extLst>
                <a:ext uri="{FF2B5EF4-FFF2-40B4-BE49-F238E27FC236}">
                  <a16:creationId xmlns:a16="http://schemas.microsoft.com/office/drawing/2014/main" id="{E7BE0729-9F79-456F-B93D-13F777A86CA5}"/>
                </a:ext>
              </a:extLst>
            </p:cNvPr>
            <p:cNvSpPr/>
            <p:nvPr/>
          </p:nvSpPr>
          <p:spPr>
            <a:xfrm rot="5400000">
              <a:off x="6538800" y="5055930"/>
              <a:ext cx="526033" cy="6000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A652"/>
            </a:solidFill>
            <a:ln w="28575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3673A596-D17C-4AF2-9A0D-DD50B2CDAEE3}"/>
                </a:ext>
              </a:extLst>
            </p:cNvPr>
            <p:cNvSpPr/>
            <p:nvPr/>
          </p:nvSpPr>
          <p:spPr>
            <a:xfrm rot="10800000">
              <a:off x="6689249" y="5326779"/>
              <a:ext cx="209141" cy="112875"/>
            </a:xfrm>
            <a:prstGeom prst="triangle">
              <a:avLst/>
            </a:prstGeom>
            <a:solidFill>
              <a:schemeClr val="bg1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dropdownF">
            <a:extLst>
              <a:ext uri="{FF2B5EF4-FFF2-40B4-BE49-F238E27FC236}">
                <a16:creationId xmlns:a16="http://schemas.microsoft.com/office/drawing/2014/main" id="{AF82BC10-C0E9-4DEA-978F-9C28C00F1CB1}"/>
              </a:ext>
            </a:extLst>
          </p:cNvPr>
          <p:cNvGrpSpPr/>
          <p:nvPr/>
        </p:nvGrpSpPr>
        <p:grpSpPr>
          <a:xfrm>
            <a:off x="982223" y="4974600"/>
            <a:ext cx="2654594" cy="470249"/>
            <a:chOff x="3935116" y="5074896"/>
            <a:chExt cx="3183160" cy="563882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BBEE9AF6-5780-4C5C-9447-E2BA323908A5}"/>
                </a:ext>
              </a:extLst>
            </p:cNvPr>
            <p:cNvSpPr/>
            <p:nvPr/>
          </p:nvSpPr>
          <p:spPr>
            <a:xfrm>
              <a:off x="3935116" y="5074896"/>
              <a:ext cx="3183160" cy="563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0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Top Corners Rounded 95">
              <a:extLst>
                <a:ext uri="{FF2B5EF4-FFF2-40B4-BE49-F238E27FC236}">
                  <a16:creationId xmlns:a16="http://schemas.microsoft.com/office/drawing/2014/main" id="{2CF291F4-3813-4048-9FB4-F10D8C213297}"/>
                </a:ext>
              </a:extLst>
            </p:cNvPr>
            <p:cNvSpPr/>
            <p:nvPr/>
          </p:nvSpPr>
          <p:spPr>
            <a:xfrm rot="5400000">
              <a:off x="6538800" y="5055930"/>
              <a:ext cx="526033" cy="6000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01C24"/>
            </a:solidFill>
            <a:ln w="28575">
              <a:solidFill>
                <a:srgbClr val="F0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Isosceles Triangle 96">
              <a:extLst>
                <a:ext uri="{FF2B5EF4-FFF2-40B4-BE49-F238E27FC236}">
                  <a16:creationId xmlns:a16="http://schemas.microsoft.com/office/drawing/2014/main" id="{74B5B73B-2967-48B2-A827-2017BA247DEF}"/>
                </a:ext>
              </a:extLst>
            </p:cNvPr>
            <p:cNvSpPr/>
            <p:nvPr/>
          </p:nvSpPr>
          <p:spPr>
            <a:xfrm rot="10800000">
              <a:off x="6689249" y="5326779"/>
              <a:ext cx="209141" cy="112875"/>
            </a:xfrm>
            <a:prstGeom prst="triangle">
              <a:avLst/>
            </a:prstGeom>
            <a:solidFill>
              <a:schemeClr val="bg1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5" name="ขาวบัง">
            <a:extLst>
              <a:ext uri="{FF2B5EF4-FFF2-40B4-BE49-F238E27FC236}">
                <a16:creationId xmlns:a16="http://schemas.microsoft.com/office/drawing/2014/main" id="{47376667-70A7-4897-8A02-EA33B497180A}"/>
              </a:ext>
            </a:extLst>
          </p:cNvPr>
          <p:cNvSpPr/>
          <p:nvPr/>
        </p:nvSpPr>
        <p:spPr>
          <a:xfrm>
            <a:off x="851338" y="4952955"/>
            <a:ext cx="2957028" cy="524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dropdown">
            <a:extLst>
              <a:ext uri="{FF2B5EF4-FFF2-40B4-BE49-F238E27FC236}">
                <a16:creationId xmlns:a16="http://schemas.microsoft.com/office/drawing/2014/main" id="{ABD105B1-4D3D-4757-9B5B-9229C1A3B9CD}"/>
              </a:ext>
            </a:extLst>
          </p:cNvPr>
          <p:cNvGrpSpPr/>
          <p:nvPr/>
        </p:nvGrpSpPr>
        <p:grpSpPr>
          <a:xfrm>
            <a:off x="982223" y="4974600"/>
            <a:ext cx="2654594" cy="470249"/>
            <a:chOff x="3935116" y="5074896"/>
            <a:chExt cx="3183160" cy="563882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7CB324F-C97C-41E4-8E8F-0D494A97555F}"/>
                </a:ext>
              </a:extLst>
            </p:cNvPr>
            <p:cNvSpPr/>
            <p:nvPr/>
          </p:nvSpPr>
          <p:spPr>
            <a:xfrm>
              <a:off x="3935116" y="5074896"/>
              <a:ext cx="3183160" cy="563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: Top Corners Rounded 68">
              <a:extLst>
                <a:ext uri="{FF2B5EF4-FFF2-40B4-BE49-F238E27FC236}">
                  <a16:creationId xmlns:a16="http://schemas.microsoft.com/office/drawing/2014/main" id="{EB880F9C-64EA-4A0D-890B-9F896D3C726F}"/>
                </a:ext>
              </a:extLst>
            </p:cNvPr>
            <p:cNvSpPr/>
            <p:nvPr/>
          </p:nvSpPr>
          <p:spPr>
            <a:xfrm rot="5400000">
              <a:off x="6538800" y="5055930"/>
              <a:ext cx="526033" cy="6000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id="{CD04F4AB-06A3-4680-83AE-AC7B4E0CD5DB}"/>
                </a:ext>
              </a:extLst>
            </p:cNvPr>
            <p:cNvSpPr/>
            <p:nvPr/>
          </p:nvSpPr>
          <p:spPr>
            <a:xfrm rot="10800000">
              <a:off x="6689249" y="5326779"/>
              <a:ext cx="209141" cy="112875"/>
            </a:xfrm>
            <a:prstGeom prst="triangle">
              <a:avLst/>
            </a:prstGeom>
            <a:solidFill>
              <a:schemeClr val="bg1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ขาหมู">
            <a:extLst>
              <a:ext uri="{FF2B5EF4-FFF2-40B4-BE49-F238E27FC236}">
                <a16:creationId xmlns:a16="http://schemas.microsoft.com/office/drawing/2014/main" id="{1437C3A3-40F4-4F9F-ABF4-F030A2B0951E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721" y="2961674"/>
            <a:ext cx="1932757" cy="663484"/>
          </a:xfrm>
          <a:prstGeom prst="rect">
            <a:avLst/>
          </a:prstGeom>
        </p:spPr>
      </p:pic>
      <p:pic>
        <p:nvPicPr>
          <p:cNvPr id="17" name="ก๋วยเตี๋ยว">
            <a:extLst>
              <a:ext uri="{FF2B5EF4-FFF2-40B4-BE49-F238E27FC236}">
                <a16:creationId xmlns:a16="http://schemas.microsoft.com/office/drawing/2014/main" id="{B2C6CE84-0C4E-4933-9C2B-E3D64FEF93F0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721" y="3452689"/>
            <a:ext cx="1932757" cy="758267"/>
          </a:xfrm>
          <a:prstGeom prst="rect">
            <a:avLst/>
          </a:prstGeom>
        </p:spPr>
      </p:pic>
      <p:pic>
        <p:nvPicPr>
          <p:cNvPr id="72" name="ข้าวกล้อง">
            <a:extLst>
              <a:ext uri="{FF2B5EF4-FFF2-40B4-BE49-F238E27FC236}">
                <a16:creationId xmlns:a16="http://schemas.microsoft.com/office/drawing/2014/main" id="{3FC4A8BD-6BCE-4265-BB4C-2C3632B230BA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541" y="4439517"/>
            <a:ext cx="1932757" cy="708815"/>
          </a:xfrm>
          <a:prstGeom prst="rect">
            <a:avLst/>
          </a:prstGeom>
        </p:spPr>
      </p:pic>
      <p:pic>
        <p:nvPicPr>
          <p:cNvPr id="74" name="ผัดไทย">
            <a:extLst>
              <a:ext uri="{FF2B5EF4-FFF2-40B4-BE49-F238E27FC236}">
                <a16:creationId xmlns:a16="http://schemas.microsoft.com/office/drawing/2014/main" id="{EF55BC29-79AF-4053-AD7A-EBE362694335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721" y="3947767"/>
            <a:ext cx="1932757" cy="704694"/>
          </a:xfrm>
          <a:prstGeom prst="rect">
            <a:avLst/>
          </a:prstGeom>
        </p:spPr>
      </p:pic>
      <p:pic>
        <p:nvPicPr>
          <p:cNvPr id="80" name="ก๋วยเตี๋ยวT">
            <a:extLst>
              <a:ext uri="{FF2B5EF4-FFF2-40B4-BE49-F238E27FC236}">
                <a16:creationId xmlns:a16="http://schemas.microsoft.com/office/drawing/2014/main" id="{2D12E1D9-FE64-4843-B8E8-6CF8951A2EDD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844" y="5007241"/>
            <a:ext cx="1014309" cy="695292"/>
          </a:xfrm>
          <a:prstGeom prst="rect">
            <a:avLst/>
          </a:prstGeom>
        </p:spPr>
      </p:pic>
      <p:pic>
        <p:nvPicPr>
          <p:cNvPr id="82" name="ข้าวกล้องT">
            <a:extLst>
              <a:ext uri="{FF2B5EF4-FFF2-40B4-BE49-F238E27FC236}">
                <a16:creationId xmlns:a16="http://schemas.microsoft.com/office/drawing/2014/main" id="{4534FFFB-51E2-4956-B60A-C4CD6C618FF4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752" y="5070539"/>
            <a:ext cx="1083838" cy="593044"/>
          </a:xfrm>
          <a:prstGeom prst="rect">
            <a:avLst/>
          </a:prstGeom>
        </p:spPr>
      </p:pic>
      <p:pic>
        <p:nvPicPr>
          <p:cNvPr id="84" name="ขาหมูT">
            <a:extLst>
              <a:ext uri="{FF2B5EF4-FFF2-40B4-BE49-F238E27FC236}">
                <a16:creationId xmlns:a16="http://schemas.microsoft.com/office/drawing/2014/main" id="{E8FA6846-89AB-4AC8-B6C3-9495CA73F7C4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498" y="5053247"/>
            <a:ext cx="654393" cy="543964"/>
          </a:xfrm>
          <a:prstGeom prst="rect">
            <a:avLst/>
          </a:prstGeom>
        </p:spPr>
      </p:pic>
      <p:pic>
        <p:nvPicPr>
          <p:cNvPr id="86" name="ผัดไทT">
            <a:extLst>
              <a:ext uri="{FF2B5EF4-FFF2-40B4-BE49-F238E27FC236}">
                <a16:creationId xmlns:a16="http://schemas.microsoft.com/office/drawing/2014/main" id="{2C220466-EB94-4E20-B9DA-885753BC3C49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782" y="5064213"/>
            <a:ext cx="654393" cy="588954"/>
          </a:xfrm>
          <a:prstGeom prst="rect">
            <a:avLst/>
          </a:prstGeom>
        </p:spPr>
      </p:pic>
      <p:pic>
        <p:nvPicPr>
          <p:cNvPr id="76" name="ผู้สูงวัย">
            <a:extLst>
              <a:ext uri="{FF2B5EF4-FFF2-40B4-BE49-F238E27FC236}">
                <a16:creationId xmlns:a16="http://schemas.microsoft.com/office/drawing/2014/main" id="{43C4A499-98EF-433E-9C56-16251E53932A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59" t="29087" r="18706" b="10208"/>
          <a:stretch/>
        </p:blipFill>
        <p:spPr>
          <a:xfrm>
            <a:off x="1700660" y="4981579"/>
            <a:ext cx="944373" cy="447520"/>
          </a:xfrm>
          <a:prstGeom prst="rect">
            <a:avLst/>
          </a:prstGeom>
        </p:spPr>
      </p:pic>
      <p:pic>
        <p:nvPicPr>
          <p:cNvPr id="98" name="check">
            <a:extLst>
              <a:ext uri="{FF2B5EF4-FFF2-40B4-BE49-F238E27FC236}">
                <a16:creationId xmlns:a16="http://schemas.microsoft.com/office/drawing/2014/main" id="{3A1CAF8B-0A68-48F3-BB0A-E6B479EBEDB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3678"/>
            <a:ext cx="944295" cy="491550"/>
          </a:xfrm>
          <a:prstGeom prst="rect">
            <a:avLst/>
          </a:prstGeom>
        </p:spPr>
      </p:pic>
      <p:grpSp>
        <p:nvGrpSpPr>
          <p:cNvPr id="112" name="dropdownT2">
            <a:extLst>
              <a:ext uri="{FF2B5EF4-FFF2-40B4-BE49-F238E27FC236}">
                <a16:creationId xmlns:a16="http://schemas.microsoft.com/office/drawing/2014/main" id="{E7CF4588-D966-4D93-8061-78D1D087875B}"/>
              </a:ext>
            </a:extLst>
          </p:cNvPr>
          <p:cNvGrpSpPr/>
          <p:nvPr/>
        </p:nvGrpSpPr>
        <p:grpSpPr>
          <a:xfrm>
            <a:off x="4805891" y="4954123"/>
            <a:ext cx="2654594" cy="470249"/>
            <a:chOff x="3935116" y="5074896"/>
            <a:chExt cx="3183160" cy="563882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F62FB375-BB2C-4014-AA41-3704F090622D}"/>
                </a:ext>
              </a:extLst>
            </p:cNvPr>
            <p:cNvSpPr/>
            <p:nvPr/>
          </p:nvSpPr>
          <p:spPr>
            <a:xfrm>
              <a:off x="3935116" y="5074896"/>
              <a:ext cx="3183160" cy="563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Top Corners Rounded 113">
              <a:extLst>
                <a:ext uri="{FF2B5EF4-FFF2-40B4-BE49-F238E27FC236}">
                  <a16:creationId xmlns:a16="http://schemas.microsoft.com/office/drawing/2014/main" id="{942E7761-F096-40A0-B331-5CF433CF3612}"/>
                </a:ext>
              </a:extLst>
            </p:cNvPr>
            <p:cNvSpPr/>
            <p:nvPr/>
          </p:nvSpPr>
          <p:spPr>
            <a:xfrm rot="5400000">
              <a:off x="6538800" y="5055930"/>
              <a:ext cx="526033" cy="6000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A652"/>
            </a:solidFill>
            <a:ln w="28575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Isosceles Triangle 114">
              <a:extLst>
                <a:ext uri="{FF2B5EF4-FFF2-40B4-BE49-F238E27FC236}">
                  <a16:creationId xmlns:a16="http://schemas.microsoft.com/office/drawing/2014/main" id="{213D5F85-F83C-429F-BEFF-44CBC5D27327}"/>
                </a:ext>
              </a:extLst>
            </p:cNvPr>
            <p:cNvSpPr/>
            <p:nvPr/>
          </p:nvSpPr>
          <p:spPr>
            <a:xfrm rot="10800000">
              <a:off x="6689249" y="5326779"/>
              <a:ext cx="209141" cy="112875"/>
            </a:xfrm>
            <a:prstGeom prst="triangle">
              <a:avLst/>
            </a:prstGeom>
            <a:solidFill>
              <a:schemeClr val="bg1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dropdownF2">
            <a:extLst>
              <a:ext uri="{FF2B5EF4-FFF2-40B4-BE49-F238E27FC236}">
                <a16:creationId xmlns:a16="http://schemas.microsoft.com/office/drawing/2014/main" id="{D096B7F3-CF4E-43B2-A710-8F1A50DA6209}"/>
              </a:ext>
            </a:extLst>
          </p:cNvPr>
          <p:cNvGrpSpPr/>
          <p:nvPr/>
        </p:nvGrpSpPr>
        <p:grpSpPr>
          <a:xfrm>
            <a:off x="4805891" y="4954123"/>
            <a:ext cx="2654594" cy="470249"/>
            <a:chOff x="3935116" y="5074896"/>
            <a:chExt cx="3183160" cy="563882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0CE6C545-CB5A-40A3-AFFF-A8FEBC8114DF}"/>
                </a:ext>
              </a:extLst>
            </p:cNvPr>
            <p:cNvSpPr/>
            <p:nvPr/>
          </p:nvSpPr>
          <p:spPr>
            <a:xfrm>
              <a:off x="3935116" y="5074896"/>
              <a:ext cx="3183160" cy="563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0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Top Corners Rounded 117">
              <a:extLst>
                <a:ext uri="{FF2B5EF4-FFF2-40B4-BE49-F238E27FC236}">
                  <a16:creationId xmlns:a16="http://schemas.microsoft.com/office/drawing/2014/main" id="{4FCAAC46-DA13-4B0B-A553-CA658F2F2E60}"/>
                </a:ext>
              </a:extLst>
            </p:cNvPr>
            <p:cNvSpPr/>
            <p:nvPr/>
          </p:nvSpPr>
          <p:spPr>
            <a:xfrm rot="5400000">
              <a:off x="6538800" y="5055930"/>
              <a:ext cx="526033" cy="6000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01C24"/>
            </a:solidFill>
            <a:ln w="28575">
              <a:solidFill>
                <a:srgbClr val="F0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Isosceles Triangle 118">
              <a:extLst>
                <a:ext uri="{FF2B5EF4-FFF2-40B4-BE49-F238E27FC236}">
                  <a16:creationId xmlns:a16="http://schemas.microsoft.com/office/drawing/2014/main" id="{B88091E7-420F-4FDB-B99F-CC07E2CE927A}"/>
                </a:ext>
              </a:extLst>
            </p:cNvPr>
            <p:cNvSpPr/>
            <p:nvPr/>
          </p:nvSpPr>
          <p:spPr>
            <a:xfrm rot="10800000">
              <a:off x="6689249" y="5326779"/>
              <a:ext cx="209141" cy="112875"/>
            </a:xfrm>
            <a:prstGeom prst="triangle">
              <a:avLst/>
            </a:prstGeom>
            <a:solidFill>
              <a:schemeClr val="bg1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6" name="ขาวบัง2">
            <a:extLst>
              <a:ext uri="{FF2B5EF4-FFF2-40B4-BE49-F238E27FC236}">
                <a16:creationId xmlns:a16="http://schemas.microsoft.com/office/drawing/2014/main" id="{C7E3AF8F-BE10-4A5D-9889-8DC4BA680432}"/>
              </a:ext>
            </a:extLst>
          </p:cNvPr>
          <p:cNvSpPr/>
          <p:nvPr/>
        </p:nvSpPr>
        <p:spPr>
          <a:xfrm>
            <a:off x="4675928" y="4954810"/>
            <a:ext cx="2957028" cy="524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dropdown2">
            <a:extLst>
              <a:ext uri="{FF2B5EF4-FFF2-40B4-BE49-F238E27FC236}">
                <a16:creationId xmlns:a16="http://schemas.microsoft.com/office/drawing/2014/main" id="{8024A04B-70FB-4E9C-85B4-19742C6AFDC2}"/>
              </a:ext>
            </a:extLst>
          </p:cNvPr>
          <p:cNvGrpSpPr/>
          <p:nvPr/>
        </p:nvGrpSpPr>
        <p:grpSpPr>
          <a:xfrm>
            <a:off x="4805891" y="4954123"/>
            <a:ext cx="2654594" cy="470249"/>
            <a:chOff x="3935116" y="5074896"/>
            <a:chExt cx="3183160" cy="563882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15045605-11B5-4B1F-8B72-31BADCD17052}"/>
                </a:ext>
              </a:extLst>
            </p:cNvPr>
            <p:cNvSpPr/>
            <p:nvPr/>
          </p:nvSpPr>
          <p:spPr>
            <a:xfrm>
              <a:off x="3935116" y="5074896"/>
              <a:ext cx="3183160" cy="563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: Top Corners Rounded 100">
              <a:extLst>
                <a:ext uri="{FF2B5EF4-FFF2-40B4-BE49-F238E27FC236}">
                  <a16:creationId xmlns:a16="http://schemas.microsoft.com/office/drawing/2014/main" id="{A408F322-1E49-4CE1-AA57-26842B175A1B}"/>
                </a:ext>
              </a:extLst>
            </p:cNvPr>
            <p:cNvSpPr/>
            <p:nvPr/>
          </p:nvSpPr>
          <p:spPr>
            <a:xfrm rot="5400000">
              <a:off x="6538800" y="5055930"/>
              <a:ext cx="526033" cy="6000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id="{35DA8574-3AA8-4CA7-87CE-74EE09FBF099}"/>
                </a:ext>
              </a:extLst>
            </p:cNvPr>
            <p:cNvSpPr/>
            <p:nvPr/>
          </p:nvSpPr>
          <p:spPr>
            <a:xfrm rot="10800000">
              <a:off x="6689249" y="5326779"/>
              <a:ext cx="209141" cy="112875"/>
            </a:xfrm>
            <a:prstGeom prst="triangle">
              <a:avLst/>
            </a:prstGeom>
            <a:solidFill>
              <a:schemeClr val="bg1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" name="น้ำเปล่า">
            <a:extLst>
              <a:ext uri="{FF2B5EF4-FFF2-40B4-BE49-F238E27FC236}">
                <a16:creationId xmlns:a16="http://schemas.microsoft.com/office/drawing/2014/main" id="{545F56EA-932C-4229-97FB-22E433B51931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389" y="2951823"/>
            <a:ext cx="1932757" cy="548095"/>
          </a:xfrm>
          <a:prstGeom prst="rect">
            <a:avLst/>
          </a:prstGeom>
        </p:spPr>
      </p:pic>
      <p:pic>
        <p:nvPicPr>
          <p:cNvPr id="104" name="นมแม่">
            <a:extLst>
              <a:ext uri="{FF2B5EF4-FFF2-40B4-BE49-F238E27FC236}">
                <a16:creationId xmlns:a16="http://schemas.microsoft.com/office/drawing/2014/main" id="{63B52660-BF28-4C66-8C42-75834094A279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389" y="3433685"/>
            <a:ext cx="1932757" cy="519248"/>
          </a:xfrm>
          <a:prstGeom prst="rect">
            <a:avLst/>
          </a:prstGeom>
        </p:spPr>
      </p:pic>
      <p:pic>
        <p:nvPicPr>
          <p:cNvPr id="105" name="โจ๊กหมู">
            <a:extLst>
              <a:ext uri="{FF2B5EF4-FFF2-40B4-BE49-F238E27FC236}">
                <a16:creationId xmlns:a16="http://schemas.microsoft.com/office/drawing/2014/main" id="{42EB3B83-2BB8-4E8F-98AD-98BE06072CC0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389" y="3924504"/>
            <a:ext cx="1932757" cy="519248"/>
          </a:xfrm>
          <a:prstGeom prst="rect">
            <a:avLst/>
          </a:prstGeom>
        </p:spPr>
      </p:pic>
      <p:pic>
        <p:nvPicPr>
          <p:cNvPr id="106" name="ฟักทอง">
            <a:extLst>
              <a:ext uri="{FF2B5EF4-FFF2-40B4-BE49-F238E27FC236}">
                <a16:creationId xmlns:a16="http://schemas.microsoft.com/office/drawing/2014/main" id="{A5BC17A3-9CF3-4ABE-A2FC-908B69771D8E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389" y="4417840"/>
            <a:ext cx="1932757" cy="548095"/>
          </a:xfrm>
          <a:prstGeom prst="rect">
            <a:avLst/>
          </a:prstGeom>
        </p:spPr>
      </p:pic>
      <p:pic>
        <p:nvPicPr>
          <p:cNvPr id="107" name="นมแม่T">
            <a:extLst>
              <a:ext uri="{FF2B5EF4-FFF2-40B4-BE49-F238E27FC236}">
                <a16:creationId xmlns:a16="http://schemas.microsoft.com/office/drawing/2014/main" id="{F588FD97-14DF-4BA8-B76A-03065861FB9B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922" y="5031317"/>
            <a:ext cx="791250" cy="427095"/>
          </a:xfrm>
          <a:prstGeom prst="rect">
            <a:avLst/>
          </a:prstGeom>
        </p:spPr>
      </p:pic>
      <p:pic>
        <p:nvPicPr>
          <p:cNvPr id="108" name="โจ๊กหมูT">
            <a:extLst>
              <a:ext uri="{FF2B5EF4-FFF2-40B4-BE49-F238E27FC236}">
                <a16:creationId xmlns:a16="http://schemas.microsoft.com/office/drawing/2014/main" id="{B279126C-665E-4A6F-BF38-4147E6EE319E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4070" y="4982747"/>
            <a:ext cx="844364" cy="436740"/>
          </a:xfrm>
          <a:prstGeom prst="rect">
            <a:avLst/>
          </a:prstGeom>
        </p:spPr>
      </p:pic>
      <p:pic>
        <p:nvPicPr>
          <p:cNvPr id="109" name="น้ำเปล่าT">
            <a:extLst>
              <a:ext uri="{FF2B5EF4-FFF2-40B4-BE49-F238E27FC236}">
                <a16:creationId xmlns:a16="http://schemas.microsoft.com/office/drawing/2014/main" id="{148EE6D7-3733-4C90-B654-E2CBFB2FA86C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763" y="5009252"/>
            <a:ext cx="858206" cy="470249"/>
          </a:xfrm>
          <a:prstGeom prst="rect">
            <a:avLst/>
          </a:prstGeom>
        </p:spPr>
      </p:pic>
      <p:pic>
        <p:nvPicPr>
          <p:cNvPr id="110" name="ฟักทองT">
            <a:extLst>
              <a:ext uri="{FF2B5EF4-FFF2-40B4-BE49-F238E27FC236}">
                <a16:creationId xmlns:a16="http://schemas.microsoft.com/office/drawing/2014/main" id="{8DB7D80D-0664-44F0-9FB3-127211A846EA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515" y="5008409"/>
            <a:ext cx="1167575" cy="460781"/>
          </a:xfrm>
          <a:prstGeom prst="rect">
            <a:avLst/>
          </a:prstGeom>
        </p:spPr>
      </p:pic>
      <p:pic>
        <p:nvPicPr>
          <p:cNvPr id="111" name="ทารกวัย4เดือน">
            <a:extLst>
              <a:ext uri="{FF2B5EF4-FFF2-40B4-BE49-F238E27FC236}">
                <a16:creationId xmlns:a16="http://schemas.microsoft.com/office/drawing/2014/main" id="{90535DD3-B239-40DA-9D4A-BBC3E38D4DD5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520" y="4885083"/>
            <a:ext cx="2039160" cy="593044"/>
          </a:xfrm>
          <a:prstGeom prst="rect">
            <a:avLst/>
          </a:prstGeom>
        </p:spPr>
      </p:pic>
      <p:pic>
        <p:nvPicPr>
          <p:cNvPr id="127" name="ans">
            <a:hlinkClick r:id="rId41" action="ppaction://hlinksldjump"/>
            <a:extLst>
              <a:ext uri="{FF2B5EF4-FFF2-40B4-BE49-F238E27FC236}">
                <a16:creationId xmlns:a16="http://schemas.microsoft.com/office/drawing/2014/main" id="{B1340952-AFA5-463D-A085-2F44F6F75EB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7021"/>
            <a:ext cx="937872" cy="488207"/>
          </a:xfrm>
          <a:prstGeom prst="rect">
            <a:avLst/>
          </a:prstGeom>
        </p:spPr>
      </p:pic>
      <p:grpSp>
        <p:nvGrpSpPr>
          <p:cNvPr id="128" name="dropdownT3">
            <a:extLst>
              <a:ext uri="{FF2B5EF4-FFF2-40B4-BE49-F238E27FC236}">
                <a16:creationId xmlns:a16="http://schemas.microsoft.com/office/drawing/2014/main" id="{13FC6363-2E56-40F4-B29F-A1ADAA87F7B5}"/>
              </a:ext>
            </a:extLst>
          </p:cNvPr>
          <p:cNvGrpSpPr/>
          <p:nvPr/>
        </p:nvGrpSpPr>
        <p:grpSpPr>
          <a:xfrm>
            <a:off x="8609279" y="4952955"/>
            <a:ext cx="2654594" cy="470249"/>
            <a:chOff x="3935116" y="5074896"/>
            <a:chExt cx="3183160" cy="563882"/>
          </a:xfrm>
        </p:grpSpPr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id="{0F666FF0-E042-4A49-8A3A-FD95CCC43F07}"/>
                </a:ext>
              </a:extLst>
            </p:cNvPr>
            <p:cNvSpPr/>
            <p:nvPr/>
          </p:nvSpPr>
          <p:spPr>
            <a:xfrm>
              <a:off x="3935116" y="5074896"/>
              <a:ext cx="3183160" cy="563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: Top Corners Rounded 129">
              <a:extLst>
                <a:ext uri="{FF2B5EF4-FFF2-40B4-BE49-F238E27FC236}">
                  <a16:creationId xmlns:a16="http://schemas.microsoft.com/office/drawing/2014/main" id="{63BF08E6-C6F7-4B9B-BA48-9EE9B76BBA19}"/>
                </a:ext>
              </a:extLst>
            </p:cNvPr>
            <p:cNvSpPr/>
            <p:nvPr/>
          </p:nvSpPr>
          <p:spPr>
            <a:xfrm rot="5400000">
              <a:off x="6538800" y="5055930"/>
              <a:ext cx="526033" cy="6000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A652"/>
            </a:solidFill>
            <a:ln w="28575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Isosceles Triangle 130">
              <a:extLst>
                <a:ext uri="{FF2B5EF4-FFF2-40B4-BE49-F238E27FC236}">
                  <a16:creationId xmlns:a16="http://schemas.microsoft.com/office/drawing/2014/main" id="{8D704561-15A0-4F7B-925B-9B36B34565E8}"/>
                </a:ext>
              </a:extLst>
            </p:cNvPr>
            <p:cNvSpPr/>
            <p:nvPr/>
          </p:nvSpPr>
          <p:spPr>
            <a:xfrm rot="10800000">
              <a:off x="6689249" y="5326779"/>
              <a:ext cx="209141" cy="112875"/>
            </a:xfrm>
            <a:prstGeom prst="triangle">
              <a:avLst/>
            </a:prstGeom>
            <a:solidFill>
              <a:schemeClr val="bg1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dropdownF3">
            <a:extLst>
              <a:ext uri="{FF2B5EF4-FFF2-40B4-BE49-F238E27FC236}">
                <a16:creationId xmlns:a16="http://schemas.microsoft.com/office/drawing/2014/main" id="{B9919144-5DC2-4E9E-8D92-DEEE2A62A3F7}"/>
              </a:ext>
            </a:extLst>
          </p:cNvPr>
          <p:cNvGrpSpPr/>
          <p:nvPr/>
        </p:nvGrpSpPr>
        <p:grpSpPr>
          <a:xfrm>
            <a:off x="8609279" y="4952955"/>
            <a:ext cx="2654594" cy="470249"/>
            <a:chOff x="3935116" y="5074896"/>
            <a:chExt cx="3183160" cy="563882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EF2694A4-FCCA-4CC2-BB7D-CF5893108707}"/>
                </a:ext>
              </a:extLst>
            </p:cNvPr>
            <p:cNvSpPr/>
            <p:nvPr/>
          </p:nvSpPr>
          <p:spPr>
            <a:xfrm>
              <a:off x="3935116" y="5074896"/>
              <a:ext cx="3183160" cy="563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0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: Top Corners Rounded 133">
              <a:extLst>
                <a:ext uri="{FF2B5EF4-FFF2-40B4-BE49-F238E27FC236}">
                  <a16:creationId xmlns:a16="http://schemas.microsoft.com/office/drawing/2014/main" id="{62D9A3FF-C12C-48D4-8AA6-2946680CDBF1}"/>
                </a:ext>
              </a:extLst>
            </p:cNvPr>
            <p:cNvSpPr/>
            <p:nvPr/>
          </p:nvSpPr>
          <p:spPr>
            <a:xfrm rot="5400000">
              <a:off x="6538800" y="5055930"/>
              <a:ext cx="526033" cy="6000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01C24"/>
            </a:solidFill>
            <a:ln w="28575">
              <a:solidFill>
                <a:srgbClr val="F01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Isosceles Triangle 134">
              <a:extLst>
                <a:ext uri="{FF2B5EF4-FFF2-40B4-BE49-F238E27FC236}">
                  <a16:creationId xmlns:a16="http://schemas.microsoft.com/office/drawing/2014/main" id="{11054279-C281-4F91-B5C2-C5E8CD03543B}"/>
                </a:ext>
              </a:extLst>
            </p:cNvPr>
            <p:cNvSpPr/>
            <p:nvPr/>
          </p:nvSpPr>
          <p:spPr>
            <a:xfrm rot="10800000">
              <a:off x="6689249" y="5326779"/>
              <a:ext cx="209141" cy="112875"/>
            </a:xfrm>
            <a:prstGeom prst="triangle">
              <a:avLst/>
            </a:prstGeom>
            <a:solidFill>
              <a:schemeClr val="bg1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ขาวบัง3">
            <a:extLst>
              <a:ext uri="{FF2B5EF4-FFF2-40B4-BE49-F238E27FC236}">
                <a16:creationId xmlns:a16="http://schemas.microsoft.com/office/drawing/2014/main" id="{C119EFB2-6AFA-42A7-ADF5-13E7E662B122}"/>
              </a:ext>
            </a:extLst>
          </p:cNvPr>
          <p:cNvSpPr/>
          <p:nvPr/>
        </p:nvSpPr>
        <p:spPr>
          <a:xfrm>
            <a:off x="8479316" y="4953642"/>
            <a:ext cx="2957028" cy="524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dropdown3">
            <a:extLst>
              <a:ext uri="{FF2B5EF4-FFF2-40B4-BE49-F238E27FC236}">
                <a16:creationId xmlns:a16="http://schemas.microsoft.com/office/drawing/2014/main" id="{53E90539-2170-41CB-B80D-C5E3E4E11E0D}"/>
              </a:ext>
            </a:extLst>
          </p:cNvPr>
          <p:cNvGrpSpPr/>
          <p:nvPr/>
        </p:nvGrpSpPr>
        <p:grpSpPr>
          <a:xfrm>
            <a:off x="8609279" y="4952955"/>
            <a:ext cx="2654594" cy="470249"/>
            <a:chOff x="3935116" y="5074896"/>
            <a:chExt cx="3183160" cy="563882"/>
          </a:xfrm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5385FDB1-95A5-4C80-A28E-8118C8A22667}"/>
                </a:ext>
              </a:extLst>
            </p:cNvPr>
            <p:cNvSpPr/>
            <p:nvPr/>
          </p:nvSpPr>
          <p:spPr>
            <a:xfrm>
              <a:off x="3935116" y="5074896"/>
              <a:ext cx="3183160" cy="563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: Top Corners Rounded 138">
              <a:extLst>
                <a:ext uri="{FF2B5EF4-FFF2-40B4-BE49-F238E27FC236}">
                  <a16:creationId xmlns:a16="http://schemas.microsoft.com/office/drawing/2014/main" id="{A68E8C5B-DCF1-469D-84FD-F5E71F7ADE7D}"/>
                </a:ext>
              </a:extLst>
            </p:cNvPr>
            <p:cNvSpPr/>
            <p:nvPr/>
          </p:nvSpPr>
          <p:spPr>
            <a:xfrm rot="5400000">
              <a:off x="6538800" y="5055930"/>
              <a:ext cx="526033" cy="6000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Isosceles Triangle 139">
              <a:extLst>
                <a:ext uri="{FF2B5EF4-FFF2-40B4-BE49-F238E27FC236}">
                  <a16:creationId xmlns:a16="http://schemas.microsoft.com/office/drawing/2014/main" id="{057D943B-571A-4F4D-A4A1-5CC984DF08CF}"/>
                </a:ext>
              </a:extLst>
            </p:cNvPr>
            <p:cNvSpPr/>
            <p:nvPr/>
          </p:nvSpPr>
          <p:spPr>
            <a:xfrm rot="10800000">
              <a:off x="6689249" y="5326779"/>
              <a:ext cx="209141" cy="112875"/>
            </a:xfrm>
            <a:prstGeom prst="triangle">
              <a:avLst/>
            </a:prstGeom>
            <a:solidFill>
              <a:schemeClr val="bg1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5" name="ต้มส้มT">
            <a:extLst>
              <a:ext uri="{FF2B5EF4-FFF2-40B4-BE49-F238E27FC236}">
                <a16:creationId xmlns:a16="http://schemas.microsoft.com/office/drawing/2014/main" id="{C2557E2D-2090-45CC-A19F-F63084122C7C}"/>
              </a:ext>
            </a:extLst>
          </p:cNvPr>
          <p:cNvPicPr>
            <a:picLocks noChangeAspect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541" y="5007241"/>
            <a:ext cx="1384245" cy="405443"/>
          </a:xfrm>
          <a:prstGeom prst="rect">
            <a:avLst/>
          </a:prstGeom>
        </p:spPr>
      </p:pic>
      <p:pic>
        <p:nvPicPr>
          <p:cNvPr id="146" name="ขนมปังT">
            <a:extLst>
              <a:ext uri="{FF2B5EF4-FFF2-40B4-BE49-F238E27FC236}">
                <a16:creationId xmlns:a16="http://schemas.microsoft.com/office/drawing/2014/main" id="{38F37026-AB69-4E7B-BD44-7AA3562D9F72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377" y="5027492"/>
            <a:ext cx="1636886" cy="406203"/>
          </a:xfrm>
          <a:prstGeom prst="rect">
            <a:avLst/>
          </a:prstGeom>
        </p:spPr>
      </p:pic>
      <p:pic>
        <p:nvPicPr>
          <p:cNvPr id="147" name="แอลT">
            <a:extLst>
              <a:ext uri="{FF2B5EF4-FFF2-40B4-BE49-F238E27FC236}">
                <a16:creationId xmlns:a16="http://schemas.microsoft.com/office/drawing/2014/main" id="{1408B11C-A761-4B68-A40D-C3C678092CD5}"/>
              </a:ext>
            </a:extLst>
          </p:cNvPr>
          <p:cNvPicPr>
            <a:picLocks noChangeAspect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6175" y="5020666"/>
            <a:ext cx="1387611" cy="432276"/>
          </a:xfrm>
          <a:prstGeom prst="rect">
            <a:avLst/>
          </a:prstGeom>
        </p:spPr>
      </p:pic>
      <p:pic>
        <p:nvPicPr>
          <p:cNvPr id="148" name="อาหารไม่สุกT">
            <a:extLst>
              <a:ext uri="{FF2B5EF4-FFF2-40B4-BE49-F238E27FC236}">
                <a16:creationId xmlns:a16="http://schemas.microsoft.com/office/drawing/2014/main" id="{2EB7B911-1243-43DF-AEE4-20246205EB86}"/>
              </a:ext>
            </a:extLst>
          </p:cNvPr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695" y="5026838"/>
            <a:ext cx="1383081" cy="384188"/>
          </a:xfrm>
          <a:prstGeom prst="rect">
            <a:avLst/>
          </a:prstGeom>
        </p:spPr>
      </p:pic>
      <p:pic>
        <p:nvPicPr>
          <p:cNvPr id="149" name="คนท้อง">
            <a:extLst>
              <a:ext uri="{FF2B5EF4-FFF2-40B4-BE49-F238E27FC236}">
                <a16:creationId xmlns:a16="http://schemas.microsoft.com/office/drawing/2014/main" id="{D7E55549-B860-4A68-90AD-6C2CA8CB785F}"/>
              </a:ext>
            </a:extLst>
          </p:cNvPr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802" y="4878723"/>
            <a:ext cx="2144054" cy="524004"/>
          </a:xfrm>
          <a:prstGeom prst="rect">
            <a:avLst/>
          </a:prstGeom>
        </p:spPr>
      </p:pic>
      <p:pic>
        <p:nvPicPr>
          <p:cNvPr id="153" name="ผัดผักT">
            <a:extLst>
              <a:ext uri="{FF2B5EF4-FFF2-40B4-BE49-F238E27FC236}">
                <a16:creationId xmlns:a16="http://schemas.microsoft.com/office/drawing/2014/main" id="{6B28CA27-B592-43B0-83AF-54E1395B59A4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6865" y="5037571"/>
            <a:ext cx="1160579" cy="406203"/>
          </a:xfrm>
          <a:prstGeom prst="rect">
            <a:avLst/>
          </a:prstGeom>
        </p:spPr>
      </p:pic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A94DCB50-3251-43C8-89E8-698B2019C898}"/>
              </a:ext>
            </a:extLst>
          </p:cNvPr>
          <p:cNvSpPr/>
          <p:nvPr/>
        </p:nvSpPr>
        <p:spPr>
          <a:xfrm>
            <a:off x="1204638" y="4996826"/>
            <a:ext cx="1797249" cy="414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id="{F215CD90-5A89-46C2-B1FD-CAEC9B8B7CE6}"/>
              </a:ext>
            </a:extLst>
          </p:cNvPr>
          <p:cNvSpPr/>
          <p:nvPr/>
        </p:nvSpPr>
        <p:spPr>
          <a:xfrm>
            <a:off x="4987475" y="4981409"/>
            <a:ext cx="1797249" cy="414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id="{3612D47E-0954-41DE-AE5D-F5DFC11FDDC6}"/>
              </a:ext>
            </a:extLst>
          </p:cNvPr>
          <p:cNvSpPr/>
          <p:nvPr/>
        </p:nvSpPr>
        <p:spPr>
          <a:xfrm>
            <a:off x="8698829" y="4981578"/>
            <a:ext cx="1967748" cy="3972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851F6BBE-7F07-4C12-895D-8B67EC5FBDBF}"/>
              </a:ext>
            </a:extLst>
          </p:cNvPr>
          <p:cNvGrpSpPr/>
          <p:nvPr/>
        </p:nvGrpSpPr>
        <p:grpSpPr>
          <a:xfrm>
            <a:off x="2274191" y="931553"/>
            <a:ext cx="8211069" cy="1426866"/>
            <a:chOff x="2274191" y="931553"/>
            <a:chExt cx="8211069" cy="1426866"/>
          </a:xfrm>
        </p:grpSpPr>
        <p:pic>
          <p:nvPicPr>
            <p:cNvPr id="158" name="Graphic 157">
              <a:extLst>
                <a:ext uri="{FF2B5EF4-FFF2-40B4-BE49-F238E27FC236}">
                  <a16:creationId xmlns:a16="http://schemas.microsoft.com/office/drawing/2014/main" id="{ABDC1718-B789-4454-BEDD-70E26A677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p:blipFill>
          <p:spPr>
            <a:xfrm>
              <a:off x="2274191" y="979230"/>
              <a:ext cx="7721597" cy="933873"/>
            </a:xfrm>
            <a:prstGeom prst="rect">
              <a:avLst/>
            </a:prstGeom>
          </p:spPr>
        </p:pic>
        <p:sp>
          <p:nvSpPr>
            <p:cNvPr id="15" name="TextBox 55">
              <a:extLst>
                <a:ext uri="{FF2B5EF4-FFF2-40B4-BE49-F238E27FC236}">
                  <a16:creationId xmlns:a16="http://schemas.microsoft.com/office/drawing/2014/main" id="{81695C0D-CB68-4E59-BE0D-6B7C1539EC37}"/>
                </a:ext>
              </a:extLst>
            </p:cNvPr>
            <p:cNvSpPr txBox="1"/>
            <p:nvPr/>
          </p:nvSpPr>
          <p:spPr>
            <a:xfrm>
              <a:off x="2373457" y="1245068"/>
              <a:ext cx="7445085" cy="465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นักเรียนคิดว่าคนในแต่ละวัยควรรับประทานอาหารอย่างไร</a:t>
              </a:r>
              <a:endParaRPr lang="en-US" sz="36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endParaRPr>
            </a:p>
          </p:txBody>
        </p:sp>
        <p:pic>
          <p:nvPicPr>
            <p:cNvPr id="159" name="Graphic 158">
              <a:extLst>
                <a:ext uri="{FF2B5EF4-FFF2-40B4-BE49-F238E27FC236}">
                  <a16:creationId xmlns:a16="http://schemas.microsoft.com/office/drawing/2014/main" id="{828619C6-2440-4A63-A437-1733BF4D6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p:blipFill>
          <p:spPr>
            <a:xfrm>
              <a:off x="9584296" y="931553"/>
              <a:ext cx="900964" cy="1426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03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1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8" fill="hold">
                      <p:stCondLst>
                        <p:cond delay="0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36" grpId="0" animBg="1"/>
      <p:bldP spid="154" grpId="0" animBg="1"/>
      <p:bldP spid="155" grpId="0" animBg="1"/>
      <p:bldP spid="1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7A1BCF-BEE7-4776-A2E9-7CF248F8C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261593"/>
            <a:ext cx="5013960" cy="2607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0E5391-D6C4-4E4C-A181-361FFE089C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08772A5-35D2-48F2-AC74-9DFD489718B3}"/>
              </a:ext>
            </a:extLst>
          </p:cNvPr>
          <p:cNvGrpSpPr/>
          <p:nvPr/>
        </p:nvGrpSpPr>
        <p:grpSpPr>
          <a:xfrm>
            <a:off x="2967108" y="1195780"/>
            <a:ext cx="5166360" cy="2455325"/>
            <a:chOff x="2734663" y="1207945"/>
            <a:chExt cx="5166360" cy="245532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5EBB11D-AFDE-4D01-80A1-5FB92117A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32794" b="53462"/>
            <a:stretch/>
          </p:blipFill>
          <p:spPr>
            <a:xfrm>
              <a:off x="2734663" y="1207945"/>
              <a:ext cx="5166360" cy="245532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DDC1FD-D082-4771-B329-79B6E2C0C527}"/>
                </a:ext>
              </a:extLst>
            </p:cNvPr>
            <p:cNvSpPr/>
            <p:nvPr/>
          </p:nvSpPr>
          <p:spPr>
            <a:xfrm>
              <a:off x="3044020" y="1539965"/>
              <a:ext cx="414562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ถ้าเรารับประทานอาหารที่ชอบ</a:t>
              </a:r>
              <a:endPara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ซ้ำทุกวัน จะเกิดผลอะไรไหมนะ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F191AE3-5719-41A9-B2A7-2707726A59FF}"/>
              </a:ext>
            </a:extLst>
          </p:cNvPr>
          <p:cNvGrpSpPr/>
          <p:nvPr/>
        </p:nvGrpSpPr>
        <p:grpSpPr>
          <a:xfrm>
            <a:off x="4401318" y="3721245"/>
            <a:ext cx="7200132" cy="1245427"/>
            <a:chOff x="4401318" y="3721245"/>
            <a:chExt cx="7200132" cy="124542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31402A-C9C5-42B2-87CE-A1F77947F3BF}"/>
                </a:ext>
              </a:extLst>
            </p:cNvPr>
            <p:cNvSpPr/>
            <p:nvPr/>
          </p:nvSpPr>
          <p:spPr>
            <a:xfrm>
              <a:off x="4665487" y="3963177"/>
              <a:ext cx="6935963" cy="10034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BB03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62C3A73-32F5-4CD5-99CE-1CEFDDC4981B}"/>
                </a:ext>
              </a:extLst>
            </p:cNvPr>
            <p:cNvSpPr/>
            <p:nvPr/>
          </p:nvSpPr>
          <p:spPr>
            <a:xfrm>
              <a:off x="5215286" y="4077700"/>
              <a:ext cx="608692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err="1">
                  <a:solidFill>
                    <a:schemeClr val="accent2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อาหารและโภชนาการที่มีต่อสุขภาพ</a:t>
              </a:r>
              <a:endParaRPr lang="en-US" sz="4800" b="1" dirty="0">
                <a:solidFill>
                  <a:schemeClr val="accent2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997A5F8-42DE-4C47-949C-702A0425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1318" y="3721245"/>
              <a:ext cx="769542" cy="878897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AA2A1B94-28FF-427C-B57E-7F67BA59D0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336F7B3-9833-4A52-A808-5AAC40D256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0C93E4-BAEC-4277-9AB9-315379BF9E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55FFE41-FC4B-4940-9E9B-0131E4C31FE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20937"/>
          <a:stretch/>
        </p:blipFill>
        <p:spPr>
          <a:xfrm>
            <a:off x="732986" y="2423442"/>
            <a:ext cx="2554559" cy="443455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F9844EC4-D850-463D-B74E-A7C9ACE135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7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dropdownT">
            <a:extLst>
              <a:ext uri="{FF2B5EF4-FFF2-40B4-BE49-F238E27FC236}">
                <a16:creationId xmlns:a16="http://schemas.microsoft.com/office/drawing/2014/main" id="{08254721-80CE-4447-B67E-2EB0A3BC019B}"/>
              </a:ext>
            </a:extLst>
          </p:cNvPr>
          <p:cNvGrpSpPr/>
          <p:nvPr/>
        </p:nvGrpSpPr>
        <p:grpSpPr>
          <a:xfrm>
            <a:off x="315831" y="5145147"/>
            <a:ext cx="2654594" cy="470249"/>
            <a:chOff x="3935116" y="5074896"/>
            <a:chExt cx="3183160" cy="56388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5962343F-D171-4F66-84DC-C16F7206DF1C}"/>
                </a:ext>
              </a:extLst>
            </p:cNvPr>
            <p:cNvSpPr/>
            <p:nvPr/>
          </p:nvSpPr>
          <p:spPr>
            <a:xfrm>
              <a:off x="3935116" y="5074896"/>
              <a:ext cx="3183160" cy="563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Top Corners Rounded 89">
              <a:extLst>
                <a:ext uri="{FF2B5EF4-FFF2-40B4-BE49-F238E27FC236}">
                  <a16:creationId xmlns:a16="http://schemas.microsoft.com/office/drawing/2014/main" id="{E7BE0729-9F79-456F-B93D-13F777A86CA5}"/>
                </a:ext>
              </a:extLst>
            </p:cNvPr>
            <p:cNvSpPr/>
            <p:nvPr/>
          </p:nvSpPr>
          <p:spPr>
            <a:xfrm rot="5400000">
              <a:off x="6538800" y="5055930"/>
              <a:ext cx="526033" cy="6000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A652"/>
            </a:solidFill>
            <a:ln w="28575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3673A596-D17C-4AF2-9A0D-DD50B2CDAEE3}"/>
                </a:ext>
              </a:extLst>
            </p:cNvPr>
            <p:cNvSpPr/>
            <p:nvPr/>
          </p:nvSpPr>
          <p:spPr>
            <a:xfrm rot="10800000">
              <a:off x="6689249" y="5326779"/>
              <a:ext cx="209141" cy="112875"/>
            </a:xfrm>
            <a:prstGeom prst="triangle">
              <a:avLst/>
            </a:prstGeom>
            <a:solidFill>
              <a:schemeClr val="bg1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dropdownT2">
            <a:extLst>
              <a:ext uri="{FF2B5EF4-FFF2-40B4-BE49-F238E27FC236}">
                <a16:creationId xmlns:a16="http://schemas.microsoft.com/office/drawing/2014/main" id="{E7CF4588-D966-4D93-8061-78D1D087875B}"/>
              </a:ext>
            </a:extLst>
          </p:cNvPr>
          <p:cNvGrpSpPr/>
          <p:nvPr/>
        </p:nvGrpSpPr>
        <p:grpSpPr>
          <a:xfrm>
            <a:off x="3496353" y="5134478"/>
            <a:ext cx="2654594" cy="470249"/>
            <a:chOff x="3935116" y="5074896"/>
            <a:chExt cx="3183160" cy="563882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F62FB375-BB2C-4014-AA41-3704F090622D}"/>
                </a:ext>
              </a:extLst>
            </p:cNvPr>
            <p:cNvSpPr/>
            <p:nvPr/>
          </p:nvSpPr>
          <p:spPr>
            <a:xfrm>
              <a:off x="3935116" y="5074896"/>
              <a:ext cx="3183160" cy="563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: Top Corners Rounded 113">
              <a:extLst>
                <a:ext uri="{FF2B5EF4-FFF2-40B4-BE49-F238E27FC236}">
                  <a16:creationId xmlns:a16="http://schemas.microsoft.com/office/drawing/2014/main" id="{942E7761-F096-40A0-B331-5CF433CF3612}"/>
                </a:ext>
              </a:extLst>
            </p:cNvPr>
            <p:cNvSpPr/>
            <p:nvPr/>
          </p:nvSpPr>
          <p:spPr>
            <a:xfrm rot="5400000">
              <a:off x="6538800" y="5055930"/>
              <a:ext cx="526033" cy="6000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A652"/>
            </a:solidFill>
            <a:ln w="28575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Isosceles Triangle 114">
              <a:extLst>
                <a:ext uri="{FF2B5EF4-FFF2-40B4-BE49-F238E27FC236}">
                  <a16:creationId xmlns:a16="http://schemas.microsoft.com/office/drawing/2014/main" id="{213D5F85-F83C-429F-BEFF-44CBC5D27327}"/>
                </a:ext>
              </a:extLst>
            </p:cNvPr>
            <p:cNvSpPr/>
            <p:nvPr/>
          </p:nvSpPr>
          <p:spPr>
            <a:xfrm rot="10800000">
              <a:off x="6689249" y="5326779"/>
              <a:ext cx="209141" cy="112875"/>
            </a:xfrm>
            <a:prstGeom prst="triangle">
              <a:avLst/>
            </a:prstGeom>
            <a:solidFill>
              <a:schemeClr val="bg1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40E5391-D6C4-4E4C-A181-361FFE089C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8092035-3DF6-4666-A949-6777B8B3E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4A1488A-5919-4B85-ADF6-D770E0F670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70C727-BFD5-43C7-A8E2-E7A137CF3A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107" name="นมแม่T">
            <a:extLst>
              <a:ext uri="{FF2B5EF4-FFF2-40B4-BE49-F238E27FC236}">
                <a16:creationId xmlns:a16="http://schemas.microsoft.com/office/drawing/2014/main" id="{F588FD97-14DF-4BA8-B76A-03065861FB9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384" y="5211672"/>
            <a:ext cx="791250" cy="42709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9B4F57A5-7815-4454-BB3D-08D68912DA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97429" cy="1284514"/>
          </a:xfrm>
          <a:prstGeom prst="rect">
            <a:avLst/>
          </a:prstGeom>
        </p:spPr>
      </p:pic>
      <p:grpSp>
        <p:nvGrpSpPr>
          <p:cNvPr id="122" name="dropdownT">
            <a:extLst>
              <a:ext uri="{FF2B5EF4-FFF2-40B4-BE49-F238E27FC236}">
                <a16:creationId xmlns:a16="http://schemas.microsoft.com/office/drawing/2014/main" id="{904EFF86-4462-4A6A-A131-6944125EFC99}"/>
              </a:ext>
            </a:extLst>
          </p:cNvPr>
          <p:cNvGrpSpPr/>
          <p:nvPr/>
        </p:nvGrpSpPr>
        <p:grpSpPr>
          <a:xfrm>
            <a:off x="315831" y="5777141"/>
            <a:ext cx="2654594" cy="470249"/>
            <a:chOff x="3935116" y="5074896"/>
            <a:chExt cx="3183160" cy="563882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10D8CDF9-CA4F-4C2F-A9C3-32B0AE55EABB}"/>
                </a:ext>
              </a:extLst>
            </p:cNvPr>
            <p:cNvSpPr/>
            <p:nvPr/>
          </p:nvSpPr>
          <p:spPr>
            <a:xfrm>
              <a:off x="3935116" y="5074896"/>
              <a:ext cx="3183160" cy="563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: Top Corners Rounded 123">
              <a:extLst>
                <a:ext uri="{FF2B5EF4-FFF2-40B4-BE49-F238E27FC236}">
                  <a16:creationId xmlns:a16="http://schemas.microsoft.com/office/drawing/2014/main" id="{BBDFD50D-16B6-41ED-8D68-28A30EFC1035}"/>
                </a:ext>
              </a:extLst>
            </p:cNvPr>
            <p:cNvSpPr/>
            <p:nvPr/>
          </p:nvSpPr>
          <p:spPr>
            <a:xfrm rot="5400000">
              <a:off x="6538800" y="5055930"/>
              <a:ext cx="526033" cy="6000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A652"/>
            </a:solidFill>
            <a:ln w="28575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Isosceles Triangle 124">
              <a:extLst>
                <a:ext uri="{FF2B5EF4-FFF2-40B4-BE49-F238E27FC236}">
                  <a16:creationId xmlns:a16="http://schemas.microsoft.com/office/drawing/2014/main" id="{EBD462E1-43D1-4098-90E0-348791469A36}"/>
                </a:ext>
              </a:extLst>
            </p:cNvPr>
            <p:cNvSpPr/>
            <p:nvPr/>
          </p:nvSpPr>
          <p:spPr>
            <a:xfrm rot="10800000">
              <a:off x="6689249" y="5326779"/>
              <a:ext cx="209141" cy="112875"/>
            </a:xfrm>
            <a:prstGeom prst="triangle">
              <a:avLst/>
            </a:prstGeom>
            <a:solidFill>
              <a:schemeClr val="bg1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6" name="ข้าวกล้องT">
            <a:extLst>
              <a:ext uri="{FF2B5EF4-FFF2-40B4-BE49-F238E27FC236}">
                <a16:creationId xmlns:a16="http://schemas.microsoft.com/office/drawing/2014/main" id="{B86673A6-D441-47ED-BD39-8F18345324B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60" y="5873080"/>
            <a:ext cx="1083838" cy="593044"/>
          </a:xfrm>
          <a:prstGeom prst="rect">
            <a:avLst/>
          </a:prstGeom>
        </p:spPr>
      </p:pic>
      <p:pic>
        <p:nvPicPr>
          <p:cNvPr id="127" name="ก๋วยเตี๋ยวT">
            <a:extLst>
              <a:ext uri="{FF2B5EF4-FFF2-40B4-BE49-F238E27FC236}">
                <a16:creationId xmlns:a16="http://schemas.microsoft.com/office/drawing/2014/main" id="{F37601D9-1920-47AD-AC24-8FBF43AC4CB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52" y="5177788"/>
            <a:ext cx="1014309" cy="695292"/>
          </a:xfrm>
          <a:prstGeom prst="rect">
            <a:avLst/>
          </a:prstGeom>
        </p:spPr>
      </p:pic>
      <p:pic>
        <p:nvPicPr>
          <p:cNvPr id="133" name="Picture 132">
            <a:hlinkClick r:id="rId13" action="ppaction://hlinksldjump"/>
            <a:extLst>
              <a:ext uri="{FF2B5EF4-FFF2-40B4-BE49-F238E27FC236}">
                <a16:creationId xmlns:a16="http://schemas.microsoft.com/office/drawing/2014/main" id="{621B4B48-C8B7-4E9B-95E5-09897556A0A6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  <p:grpSp>
        <p:nvGrpSpPr>
          <p:cNvPr id="134" name="dropdownT2">
            <a:extLst>
              <a:ext uri="{FF2B5EF4-FFF2-40B4-BE49-F238E27FC236}">
                <a16:creationId xmlns:a16="http://schemas.microsoft.com/office/drawing/2014/main" id="{8E53E699-95A1-42AD-82EE-922F9854A491}"/>
              </a:ext>
            </a:extLst>
          </p:cNvPr>
          <p:cNvGrpSpPr/>
          <p:nvPr/>
        </p:nvGrpSpPr>
        <p:grpSpPr>
          <a:xfrm>
            <a:off x="6625139" y="5145147"/>
            <a:ext cx="2654594" cy="470249"/>
            <a:chOff x="3935116" y="5074896"/>
            <a:chExt cx="3183160" cy="563882"/>
          </a:xfrm>
        </p:grpSpPr>
        <p:sp>
          <p:nvSpPr>
            <p:cNvPr id="135" name="Rectangle: Rounded Corners 134">
              <a:extLst>
                <a:ext uri="{FF2B5EF4-FFF2-40B4-BE49-F238E27FC236}">
                  <a16:creationId xmlns:a16="http://schemas.microsoft.com/office/drawing/2014/main" id="{F290357F-319B-4B34-84ED-DC7450C5029F}"/>
                </a:ext>
              </a:extLst>
            </p:cNvPr>
            <p:cNvSpPr/>
            <p:nvPr/>
          </p:nvSpPr>
          <p:spPr>
            <a:xfrm>
              <a:off x="3935116" y="5074896"/>
              <a:ext cx="3183160" cy="563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: Top Corners Rounded 135">
              <a:extLst>
                <a:ext uri="{FF2B5EF4-FFF2-40B4-BE49-F238E27FC236}">
                  <a16:creationId xmlns:a16="http://schemas.microsoft.com/office/drawing/2014/main" id="{56D7B28B-FD4B-4608-90EC-CC8C0294E268}"/>
                </a:ext>
              </a:extLst>
            </p:cNvPr>
            <p:cNvSpPr/>
            <p:nvPr/>
          </p:nvSpPr>
          <p:spPr>
            <a:xfrm rot="5400000">
              <a:off x="6538800" y="5055930"/>
              <a:ext cx="526033" cy="6000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A652"/>
            </a:solidFill>
            <a:ln w="28575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Isosceles Triangle 136">
              <a:extLst>
                <a:ext uri="{FF2B5EF4-FFF2-40B4-BE49-F238E27FC236}">
                  <a16:creationId xmlns:a16="http://schemas.microsoft.com/office/drawing/2014/main" id="{CD1D3B97-088D-4314-9B0A-02A45735EA72}"/>
                </a:ext>
              </a:extLst>
            </p:cNvPr>
            <p:cNvSpPr/>
            <p:nvPr/>
          </p:nvSpPr>
          <p:spPr>
            <a:xfrm rot="10800000">
              <a:off x="6689249" y="5326779"/>
              <a:ext cx="209141" cy="112875"/>
            </a:xfrm>
            <a:prstGeom prst="triangle">
              <a:avLst/>
            </a:prstGeom>
            <a:solidFill>
              <a:schemeClr val="bg1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dropdownT2">
            <a:extLst>
              <a:ext uri="{FF2B5EF4-FFF2-40B4-BE49-F238E27FC236}">
                <a16:creationId xmlns:a16="http://schemas.microsoft.com/office/drawing/2014/main" id="{B1406FE1-1CB7-4668-A4B2-1A3E984FFFF3}"/>
              </a:ext>
            </a:extLst>
          </p:cNvPr>
          <p:cNvGrpSpPr/>
          <p:nvPr/>
        </p:nvGrpSpPr>
        <p:grpSpPr>
          <a:xfrm>
            <a:off x="6625139" y="5746851"/>
            <a:ext cx="2654594" cy="470249"/>
            <a:chOff x="3935116" y="5074896"/>
            <a:chExt cx="3183160" cy="563882"/>
          </a:xfrm>
        </p:grpSpPr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4EDD7D4A-989C-4A02-A41F-A4B74FE603FF}"/>
                </a:ext>
              </a:extLst>
            </p:cNvPr>
            <p:cNvSpPr/>
            <p:nvPr/>
          </p:nvSpPr>
          <p:spPr>
            <a:xfrm>
              <a:off x="3935116" y="5074896"/>
              <a:ext cx="3183160" cy="563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: Top Corners Rounded 140">
              <a:extLst>
                <a:ext uri="{FF2B5EF4-FFF2-40B4-BE49-F238E27FC236}">
                  <a16:creationId xmlns:a16="http://schemas.microsoft.com/office/drawing/2014/main" id="{FE377720-C332-42BF-B999-00AB24B495C8}"/>
                </a:ext>
              </a:extLst>
            </p:cNvPr>
            <p:cNvSpPr/>
            <p:nvPr/>
          </p:nvSpPr>
          <p:spPr>
            <a:xfrm rot="5400000">
              <a:off x="6538800" y="5055930"/>
              <a:ext cx="526033" cy="6000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A652"/>
            </a:solidFill>
            <a:ln w="28575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Isosceles Triangle 141">
              <a:extLst>
                <a:ext uri="{FF2B5EF4-FFF2-40B4-BE49-F238E27FC236}">
                  <a16:creationId xmlns:a16="http://schemas.microsoft.com/office/drawing/2014/main" id="{7957B101-8207-4860-A0E8-17C91C394A4B}"/>
                </a:ext>
              </a:extLst>
            </p:cNvPr>
            <p:cNvSpPr/>
            <p:nvPr/>
          </p:nvSpPr>
          <p:spPr>
            <a:xfrm rot="10800000">
              <a:off x="6689249" y="5326779"/>
              <a:ext cx="209141" cy="112875"/>
            </a:xfrm>
            <a:prstGeom prst="triangle">
              <a:avLst/>
            </a:prstGeom>
            <a:solidFill>
              <a:schemeClr val="bg1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dropdownT2">
            <a:extLst>
              <a:ext uri="{FF2B5EF4-FFF2-40B4-BE49-F238E27FC236}">
                <a16:creationId xmlns:a16="http://schemas.microsoft.com/office/drawing/2014/main" id="{A1C79C78-88F4-4C8F-AF50-D450C6A69653}"/>
              </a:ext>
            </a:extLst>
          </p:cNvPr>
          <p:cNvGrpSpPr/>
          <p:nvPr/>
        </p:nvGrpSpPr>
        <p:grpSpPr>
          <a:xfrm>
            <a:off x="9344077" y="5381118"/>
            <a:ext cx="2654594" cy="470249"/>
            <a:chOff x="3935116" y="5074896"/>
            <a:chExt cx="3183160" cy="563882"/>
          </a:xfrm>
        </p:grpSpPr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84A98C44-ED85-4E7F-8888-A01180CA68CA}"/>
                </a:ext>
              </a:extLst>
            </p:cNvPr>
            <p:cNvSpPr/>
            <p:nvPr/>
          </p:nvSpPr>
          <p:spPr>
            <a:xfrm>
              <a:off x="3935116" y="5074896"/>
              <a:ext cx="3183160" cy="5638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Top Corners Rounded 145">
              <a:extLst>
                <a:ext uri="{FF2B5EF4-FFF2-40B4-BE49-F238E27FC236}">
                  <a16:creationId xmlns:a16="http://schemas.microsoft.com/office/drawing/2014/main" id="{258D3319-2449-453B-99E4-B77DE0F03BF9}"/>
                </a:ext>
              </a:extLst>
            </p:cNvPr>
            <p:cNvSpPr/>
            <p:nvPr/>
          </p:nvSpPr>
          <p:spPr>
            <a:xfrm rot="5400000">
              <a:off x="6538800" y="5055930"/>
              <a:ext cx="526033" cy="60004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A652"/>
            </a:solidFill>
            <a:ln w="28575">
              <a:solidFill>
                <a:srgbClr val="00A6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Isosceles Triangle 146">
              <a:extLst>
                <a:ext uri="{FF2B5EF4-FFF2-40B4-BE49-F238E27FC236}">
                  <a16:creationId xmlns:a16="http://schemas.microsoft.com/office/drawing/2014/main" id="{6B493102-F228-4472-BCC6-A04F51CF2F3F}"/>
                </a:ext>
              </a:extLst>
            </p:cNvPr>
            <p:cNvSpPr/>
            <p:nvPr/>
          </p:nvSpPr>
          <p:spPr>
            <a:xfrm rot="10800000">
              <a:off x="6689249" y="5326779"/>
              <a:ext cx="209141" cy="112875"/>
            </a:xfrm>
            <a:prstGeom prst="triangle">
              <a:avLst/>
            </a:prstGeom>
            <a:solidFill>
              <a:schemeClr val="bg1"/>
            </a:solidFill>
            <a:ln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566075E-FBE6-4CAA-B943-841F7F388D25}"/>
              </a:ext>
            </a:extLst>
          </p:cNvPr>
          <p:cNvGrpSpPr/>
          <p:nvPr/>
        </p:nvGrpSpPr>
        <p:grpSpPr>
          <a:xfrm>
            <a:off x="2274191" y="931553"/>
            <a:ext cx="8211069" cy="1426866"/>
            <a:chOff x="2274191" y="931553"/>
            <a:chExt cx="8211069" cy="1426866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85DD9CFF-D481-41FE-B625-A4C835E75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274191" y="979230"/>
              <a:ext cx="7721597" cy="933873"/>
            </a:xfrm>
            <a:prstGeom prst="rect">
              <a:avLst/>
            </a:prstGeom>
          </p:spPr>
        </p:pic>
        <p:sp>
          <p:nvSpPr>
            <p:cNvPr id="48" name="TextBox 55">
              <a:extLst>
                <a:ext uri="{FF2B5EF4-FFF2-40B4-BE49-F238E27FC236}">
                  <a16:creationId xmlns:a16="http://schemas.microsoft.com/office/drawing/2014/main" id="{6B581348-8D8D-4BDE-807F-8120F9A6DDA5}"/>
                </a:ext>
              </a:extLst>
            </p:cNvPr>
            <p:cNvSpPr txBox="1"/>
            <p:nvPr/>
          </p:nvSpPr>
          <p:spPr>
            <a:xfrm>
              <a:off x="2373457" y="1245068"/>
              <a:ext cx="7445085" cy="465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นักเรียนคิดว่าคนในแต่ละวัยควรรับประทานอาหารอย่างไร</a:t>
              </a:r>
              <a:endParaRPr lang="en-US" sz="36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endParaRP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D688BA0E-120A-4E71-BE19-2AC1D003C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584296" y="931553"/>
              <a:ext cx="900964" cy="1426866"/>
            </a:xfrm>
            <a:prstGeom prst="rect">
              <a:avLst/>
            </a:prstGeom>
          </p:spPr>
        </p:pic>
      </p:grpSp>
      <p:pic>
        <p:nvPicPr>
          <p:cNvPr id="53" name="ต้มส้มT">
            <a:extLst>
              <a:ext uri="{FF2B5EF4-FFF2-40B4-BE49-F238E27FC236}">
                <a16:creationId xmlns:a16="http://schemas.microsoft.com/office/drawing/2014/main" id="{8A63503C-F1E7-4E30-B629-BBB11408094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369" y="5808805"/>
            <a:ext cx="1384245" cy="405443"/>
          </a:xfrm>
          <a:prstGeom prst="rect">
            <a:avLst/>
          </a:prstGeom>
        </p:spPr>
      </p:pic>
      <p:pic>
        <p:nvPicPr>
          <p:cNvPr id="54" name="ขนมปังT">
            <a:extLst>
              <a:ext uri="{FF2B5EF4-FFF2-40B4-BE49-F238E27FC236}">
                <a16:creationId xmlns:a16="http://schemas.microsoft.com/office/drawing/2014/main" id="{A9C32E3D-DCAF-4519-9C60-7191C8C4C4C0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8175" y="5449337"/>
            <a:ext cx="1636886" cy="406203"/>
          </a:xfrm>
          <a:prstGeom prst="rect">
            <a:avLst/>
          </a:prstGeom>
        </p:spPr>
      </p:pic>
      <p:pic>
        <p:nvPicPr>
          <p:cNvPr id="55" name="ผัดผักT">
            <a:extLst>
              <a:ext uri="{FF2B5EF4-FFF2-40B4-BE49-F238E27FC236}">
                <a16:creationId xmlns:a16="http://schemas.microsoft.com/office/drawing/2014/main" id="{D3F7B631-359E-426D-B827-EEA794910EA3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019" y="5222117"/>
            <a:ext cx="1160579" cy="406203"/>
          </a:xfrm>
          <a:prstGeom prst="rect">
            <a:avLst/>
          </a:prstGeom>
        </p:spPr>
      </p:pic>
      <p:pic>
        <p:nvPicPr>
          <p:cNvPr id="56" name="ผู้สูงวัย">
            <a:extLst>
              <a:ext uri="{FF2B5EF4-FFF2-40B4-BE49-F238E27FC236}">
                <a16:creationId xmlns:a16="http://schemas.microsoft.com/office/drawing/2014/main" id="{831B5E6D-764C-499E-BF69-60C60C84F9F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59" t="29087" r="18706" b="10208"/>
          <a:stretch/>
        </p:blipFill>
        <p:spPr>
          <a:xfrm>
            <a:off x="1182643" y="1948244"/>
            <a:ext cx="944373" cy="447520"/>
          </a:xfrm>
          <a:prstGeom prst="rect">
            <a:avLst/>
          </a:prstGeom>
        </p:spPr>
      </p:pic>
      <p:pic>
        <p:nvPicPr>
          <p:cNvPr id="57" name="ทารกวัย4เดือน">
            <a:extLst>
              <a:ext uri="{FF2B5EF4-FFF2-40B4-BE49-F238E27FC236}">
                <a16:creationId xmlns:a16="http://schemas.microsoft.com/office/drawing/2014/main" id="{A4C666F8-91F3-4793-9C2D-082B83755188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387" y="2037732"/>
            <a:ext cx="2462156" cy="716063"/>
          </a:xfrm>
          <a:prstGeom prst="rect">
            <a:avLst/>
          </a:prstGeom>
        </p:spPr>
      </p:pic>
      <p:pic>
        <p:nvPicPr>
          <p:cNvPr id="58" name="คนท้อง">
            <a:extLst>
              <a:ext uri="{FF2B5EF4-FFF2-40B4-BE49-F238E27FC236}">
                <a16:creationId xmlns:a16="http://schemas.microsoft.com/office/drawing/2014/main" id="{96530959-585E-4464-9E53-B07A935FB1E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115" y="1889433"/>
            <a:ext cx="3190488" cy="779751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56E79821-CCD1-47C4-8E88-AFFDB620434A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85768" y="2548702"/>
            <a:ext cx="1041248" cy="2402569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6AC129B-AD9B-47DE-8EEF-A9EE49456FEC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b="47140"/>
          <a:stretch/>
        </p:blipFill>
        <p:spPr>
          <a:xfrm>
            <a:off x="8451614" y="2668460"/>
            <a:ext cx="1450588" cy="2351728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9DC38012-2479-474A-A768-EFBE0E065DD1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017023" y="2747457"/>
            <a:ext cx="1726032" cy="217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1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2687B6A9-B797-419B-8F74-9A68B0CACA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6019507"/>
            <a:ext cx="1634105" cy="84992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4398FBD-6BE5-4731-83FA-FFA9B131C1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5770" y="970741"/>
            <a:ext cx="836229" cy="1730895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1BD190F-4FDC-4B52-B1B4-B64F708AD37F}"/>
              </a:ext>
            </a:extLst>
          </p:cNvPr>
          <p:cNvGrpSpPr/>
          <p:nvPr/>
        </p:nvGrpSpPr>
        <p:grpSpPr>
          <a:xfrm>
            <a:off x="549794" y="1409723"/>
            <a:ext cx="3486402" cy="1009131"/>
            <a:chOff x="4807129" y="1720049"/>
            <a:chExt cx="3208609" cy="100913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5370824-C227-4D5F-B23D-653891233D91}"/>
                </a:ext>
              </a:extLst>
            </p:cNvPr>
            <p:cNvSpPr/>
            <p:nvPr/>
          </p:nvSpPr>
          <p:spPr>
            <a:xfrm>
              <a:off x="4807129" y="1720049"/>
              <a:ext cx="3208608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2">
                  <a:lumMod val="60000"/>
                  <a:lumOff val="40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D85E3E-4DE2-420D-A897-6C531A019FBE}"/>
                </a:ext>
              </a:extLst>
            </p:cNvPr>
            <p:cNvSpPr/>
            <p:nvPr/>
          </p:nvSpPr>
          <p:spPr>
            <a:xfrm>
              <a:off x="4821615" y="1764813"/>
              <a:ext cx="3194123" cy="9643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28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หลักทั่วไปในการประกอบอาหาร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68B01-394A-467F-ABB3-4C0DFAD304D2}"/>
              </a:ext>
            </a:extLst>
          </p:cNvPr>
          <p:cNvGrpSpPr/>
          <p:nvPr/>
        </p:nvGrpSpPr>
        <p:grpSpPr>
          <a:xfrm>
            <a:off x="2421750" y="2071288"/>
            <a:ext cx="8042980" cy="1108083"/>
            <a:chOff x="2421750" y="2071288"/>
            <a:chExt cx="8042980" cy="110808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CEEF035-5D94-44D6-B4C9-FB16AA9FB56C}"/>
                </a:ext>
              </a:extLst>
            </p:cNvPr>
            <p:cNvSpPr/>
            <p:nvPr/>
          </p:nvSpPr>
          <p:spPr>
            <a:xfrm>
              <a:off x="4036195" y="2418854"/>
              <a:ext cx="6428535" cy="566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1699" indent="-381019">
                <a:lnSpc>
                  <a:spcPts val="3733"/>
                </a:lnSpc>
                <a:buFont typeface="Arial" panose="020B0604020202020204" pitchFamily="34" charset="0"/>
                <a:buChar char="•"/>
              </a:pPr>
              <a:r>
                <a:rPr lang="en-US" sz="2666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กำหนดรายการอาหารแต่ละมื้อให้ได้รับสารอาหารครบทั้ง</a:t>
              </a:r>
              <a:r>
                <a:rPr lang="en-US" sz="2666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5 </a:t>
              </a:r>
              <a:r>
                <a:rPr lang="en-US" sz="2666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หมู่</a:t>
              </a:r>
              <a:endParaRPr lang="en-US" sz="26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3A2C2FC-8703-4E84-A6D8-50627BDCA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1750" y="2071288"/>
              <a:ext cx="1108083" cy="110808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E82993-9649-43E3-ADE9-96CF0A77CE86}"/>
              </a:ext>
            </a:extLst>
          </p:cNvPr>
          <p:cNvGrpSpPr/>
          <p:nvPr/>
        </p:nvGrpSpPr>
        <p:grpSpPr>
          <a:xfrm>
            <a:off x="2070001" y="5349553"/>
            <a:ext cx="8480928" cy="1088339"/>
            <a:chOff x="2070001" y="5349553"/>
            <a:chExt cx="8480928" cy="1088339"/>
          </a:xfrm>
        </p:grpSpPr>
        <p:sp>
          <p:nvSpPr>
            <p:cNvPr id="43" name="TextBox 15">
              <a:extLst>
                <a:ext uri="{FF2B5EF4-FFF2-40B4-BE49-F238E27FC236}">
                  <a16:creationId xmlns:a16="http://schemas.microsoft.com/office/drawing/2014/main" id="{84DCC44B-596E-4DF4-9765-7333BD8780EE}"/>
                </a:ext>
              </a:extLst>
            </p:cNvPr>
            <p:cNvSpPr txBox="1"/>
            <p:nvPr/>
          </p:nvSpPr>
          <p:spPr>
            <a:xfrm>
              <a:off x="4122393" y="5732842"/>
              <a:ext cx="6428536" cy="4744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11699" indent="-381019">
                <a:lnSpc>
                  <a:spcPts val="3733"/>
                </a:lnSpc>
                <a:buFont typeface="Arial" panose="020B0604020202020204" pitchFamily="34" charset="0"/>
                <a:buChar char="•"/>
              </a:pPr>
              <a:r>
                <a:rPr lang="en-US" sz="2666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จัดเก็บอาหารให้ถูกต้อง</a:t>
              </a:r>
              <a:r>
                <a:rPr lang="th-TH" sz="2666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เพื่อสงวนคุณค่าของอาหารไว้ให้มากที่สุด</a:t>
              </a:r>
              <a:endParaRPr lang="en-US" sz="26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C24632CA-054F-4A03-856C-3A893940D572}"/>
                </a:ext>
              </a:extLst>
            </p:cNvPr>
            <p:cNvSpPr/>
            <p:nvPr/>
          </p:nvSpPr>
          <p:spPr>
            <a:xfrm>
              <a:off x="2070001" y="5349553"/>
              <a:ext cx="1634105" cy="1088339"/>
            </a:xfrm>
            <a:prstGeom prst="roundRect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5D9DA12-D03F-4DAD-86DB-C36FB63C4F51}"/>
              </a:ext>
            </a:extLst>
          </p:cNvPr>
          <p:cNvGrpSpPr/>
          <p:nvPr/>
        </p:nvGrpSpPr>
        <p:grpSpPr>
          <a:xfrm>
            <a:off x="1837447" y="3419055"/>
            <a:ext cx="8713482" cy="1739331"/>
            <a:chOff x="1837447" y="3419055"/>
            <a:chExt cx="8713482" cy="173933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0829BF2-9E7E-484C-B616-8B808AA28BA3}"/>
                </a:ext>
              </a:extLst>
            </p:cNvPr>
            <p:cNvSpPr/>
            <p:nvPr/>
          </p:nvSpPr>
          <p:spPr>
            <a:xfrm>
              <a:off x="4036195" y="3463809"/>
              <a:ext cx="4320413" cy="5668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11699" indent="-381019">
                <a:lnSpc>
                  <a:spcPts val="3733"/>
                </a:lnSpc>
                <a:buFont typeface="Arial" panose="020B0604020202020204" pitchFamily="34" charset="0"/>
                <a:buChar char="•"/>
              </a:pPr>
              <a:r>
                <a:rPr lang="th-TH" sz="2666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กำหนด</a:t>
              </a:r>
              <a:r>
                <a:rPr lang="en-US" sz="2666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ความเหมาะสมของอาหารแต่ละมื้อ</a:t>
              </a:r>
              <a:endParaRPr lang="en-US" sz="26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</p:txBody>
        </p:sp>
        <p:pic>
          <p:nvPicPr>
            <p:cNvPr id="49" name="Picture 4" descr="Vector food pyramid,  healthy diet illustrtion. nutrition infographics with bread, cereal, fruit, vegetable, meat, fish, dairy, sweet and fat products.">
              <a:extLst>
                <a:ext uri="{FF2B5EF4-FFF2-40B4-BE49-F238E27FC236}">
                  <a16:creationId xmlns:a16="http://schemas.microsoft.com/office/drawing/2014/main" id="{E8420678-156F-4F47-BFD7-F633920B6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447" y="3419055"/>
              <a:ext cx="2035179" cy="1739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15">
              <a:extLst>
                <a:ext uri="{FF2B5EF4-FFF2-40B4-BE49-F238E27FC236}">
                  <a16:creationId xmlns:a16="http://schemas.microsoft.com/office/drawing/2014/main" id="{0DFE1C70-E019-4565-A41F-26D156078433}"/>
                </a:ext>
              </a:extLst>
            </p:cNvPr>
            <p:cNvSpPr txBox="1"/>
            <p:nvPr/>
          </p:nvSpPr>
          <p:spPr>
            <a:xfrm>
              <a:off x="4122393" y="4572839"/>
              <a:ext cx="6428536" cy="4744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11699" indent="-381019">
                <a:lnSpc>
                  <a:spcPts val="3733"/>
                </a:lnSpc>
                <a:buFont typeface="Arial" panose="020B0604020202020204" pitchFamily="34" charset="0"/>
                <a:buChar char="•"/>
              </a:pPr>
              <a:r>
                <a:rPr lang="th-TH" sz="2666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จัดรายการอาหารแต่ละวันไม่ซ้ำกัน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D1F900-FE97-4F6D-BDD5-EDDE537E9699}"/>
              </a:ext>
            </a:extLst>
          </p:cNvPr>
          <p:cNvSpPr/>
          <p:nvPr/>
        </p:nvSpPr>
        <p:spPr>
          <a:xfrm>
            <a:off x="4605487" y="941808"/>
            <a:ext cx="2981027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การประกอบอาหาร</a:t>
            </a:r>
          </a:p>
        </p:txBody>
      </p:sp>
      <p:pic>
        <p:nvPicPr>
          <p:cNvPr id="22" name="Picture 21">
            <a:hlinkClick r:id="rId14" action="ppaction://hlinksldjump"/>
            <a:extLst>
              <a:ext uri="{FF2B5EF4-FFF2-40B4-BE49-F238E27FC236}">
                <a16:creationId xmlns:a16="http://schemas.microsoft.com/office/drawing/2014/main" id="{42C16E45-194B-4074-BF69-C60B17E1FC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B474AFE5-AB14-4FFE-B813-8C0DAC8C13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5781091"/>
            <a:ext cx="2092496" cy="108833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5DCE0EA-61A3-498F-A24A-2441FB8212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1514A491-DAF4-418A-B1BD-633342ADAA95}"/>
              </a:ext>
            </a:extLst>
          </p:cNvPr>
          <p:cNvSpPr/>
          <p:nvPr/>
        </p:nvSpPr>
        <p:spPr>
          <a:xfrm>
            <a:off x="8256711" y="1528812"/>
            <a:ext cx="3676851" cy="4519051"/>
          </a:xfrm>
          <a:prstGeom prst="roundRect">
            <a:avLst>
              <a:gd name="adj" fmla="val 7010"/>
            </a:avLst>
          </a:prstGeom>
          <a:solidFill>
            <a:schemeClr val="bg1"/>
          </a:solidFill>
          <a:ln>
            <a:solidFill>
              <a:srgbClr val="328E8E"/>
            </a:solidFill>
            <a:prstDash val="sysDash"/>
          </a:ln>
          <a:effectLst>
            <a:outerShdw dist="50800" dir="2700000" algn="tl" rotWithShape="0">
              <a:srgbClr val="328E8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16" name="TextBox 32">
            <a:extLst>
              <a:ext uri="{FF2B5EF4-FFF2-40B4-BE49-F238E27FC236}">
                <a16:creationId xmlns:a16="http://schemas.microsoft.com/office/drawing/2014/main" id="{9DC546B4-E8DA-4E7D-9D3A-9F1C5C0F77A1}"/>
              </a:ext>
            </a:extLst>
          </p:cNvPr>
          <p:cNvSpPr txBox="1"/>
          <p:nvPr/>
        </p:nvSpPr>
        <p:spPr>
          <a:xfrm>
            <a:off x="258437" y="1501561"/>
            <a:ext cx="6014027" cy="573593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lIns="0" tIns="72000" rIns="0" bIns="0" rtlCol="0" anchor="ctr" anchorCtr="0">
            <a:noAutofit/>
          </a:bodyPr>
          <a:lstStyle/>
          <a:p>
            <a:pPr algn="ctr">
              <a:lnSpc>
                <a:spcPts val="3360"/>
              </a:lnSpc>
            </a:pPr>
            <a:r>
              <a:rPr lang="th-TH" sz="2800" b="1" dirty="0">
                <a:ln w="6350"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ให้เลือกรูปภาพและวิธีการประกอบอาหารให้สอดคล้องกัน</a:t>
            </a: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CB22F635-E481-4D08-AD8F-FB98944B3936}"/>
              </a:ext>
            </a:extLst>
          </p:cNvPr>
          <p:cNvSpPr/>
          <p:nvPr/>
        </p:nvSpPr>
        <p:spPr>
          <a:xfrm>
            <a:off x="4295466" y="5240225"/>
            <a:ext cx="1706400" cy="1134000"/>
          </a:xfrm>
          <a:prstGeom prst="round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4158526C-86C1-4E0B-AB71-100AD069968B}"/>
              </a:ext>
            </a:extLst>
          </p:cNvPr>
          <p:cNvSpPr/>
          <p:nvPr/>
        </p:nvSpPr>
        <p:spPr>
          <a:xfrm>
            <a:off x="6288928" y="3684938"/>
            <a:ext cx="1706400" cy="1134000"/>
          </a:xfrm>
          <a:prstGeom prst="round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095CCDD8-C882-455D-914F-3CD2D1D6E7E5}"/>
              </a:ext>
            </a:extLst>
          </p:cNvPr>
          <p:cNvSpPr/>
          <p:nvPr/>
        </p:nvSpPr>
        <p:spPr>
          <a:xfrm>
            <a:off x="2353638" y="2203700"/>
            <a:ext cx="1706400" cy="1134000"/>
          </a:xfrm>
          <a:prstGeom prst="round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A9CECB8C-B643-4863-9CCC-E3385125CB6E}"/>
              </a:ext>
            </a:extLst>
          </p:cNvPr>
          <p:cNvSpPr/>
          <p:nvPr/>
        </p:nvSpPr>
        <p:spPr>
          <a:xfrm>
            <a:off x="2344580" y="5240225"/>
            <a:ext cx="1706400" cy="1134000"/>
          </a:xfrm>
          <a:prstGeom prst="round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B50B8866-809B-431A-92AB-F192453EBA45}"/>
              </a:ext>
            </a:extLst>
          </p:cNvPr>
          <p:cNvSpPr/>
          <p:nvPr/>
        </p:nvSpPr>
        <p:spPr>
          <a:xfrm>
            <a:off x="436777" y="3698594"/>
            <a:ext cx="1706400" cy="1134000"/>
          </a:xfrm>
          <a:prstGeom prst="round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A06AEF09-9412-412A-A2F5-0D8779CBB06C}"/>
              </a:ext>
            </a:extLst>
          </p:cNvPr>
          <p:cNvSpPr/>
          <p:nvPr/>
        </p:nvSpPr>
        <p:spPr>
          <a:xfrm>
            <a:off x="2358166" y="3698595"/>
            <a:ext cx="1706400" cy="1134000"/>
          </a:xfrm>
          <a:prstGeom prst="roundRect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266A93EF-FEE7-43F1-B7FF-9227B4042F68}"/>
              </a:ext>
            </a:extLst>
          </p:cNvPr>
          <p:cNvSpPr/>
          <p:nvPr/>
        </p:nvSpPr>
        <p:spPr>
          <a:xfrm>
            <a:off x="4257497" y="2203700"/>
            <a:ext cx="1706400" cy="1134000"/>
          </a:xfrm>
          <a:prstGeom prst="roundRec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id="{E68B2078-F43C-496C-8BBA-F3EAF2BC1BB9}"/>
              </a:ext>
            </a:extLst>
          </p:cNvPr>
          <p:cNvSpPr/>
          <p:nvPr/>
        </p:nvSpPr>
        <p:spPr>
          <a:xfrm>
            <a:off x="416226" y="2203700"/>
            <a:ext cx="1704690" cy="1134965"/>
          </a:xfrm>
          <a:prstGeom prst="roundRect">
            <a:avLst/>
          </a:pr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6808948F-A411-4F49-86E2-50A0051A5079}"/>
              </a:ext>
            </a:extLst>
          </p:cNvPr>
          <p:cNvSpPr/>
          <p:nvPr/>
        </p:nvSpPr>
        <p:spPr>
          <a:xfrm>
            <a:off x="6288929" y="2203700"/>
            <a:ext cx="1706400" cy="1134000"/>
          </a:xfrm>
          <a:prstGeom prst="roundRect">
            <a:avLst/>
          </a:pr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5FB4F2CD-0EF7-45D2-84F3-B13B8695E727}"/>
              </a:ext>
            </a:extLst>
          </p:cNvPr>
          <p:cNvSpPr/>
          <p:nvPr/>
        </p:nvSpPr>
        <p:spPr>
          <a:xfrm>
            <a:off x="4284013" y="3684939"/>
            <a:ext cx="1706400" cy="1134000"/>
          </a:xfrm>
          <a:prstGeom prst="round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858BE132-50B6-4329-BC9F-2C6D35A65D3C}"/>
              </a:ext>
            </a:extLst>
          </p:cNvPr>
          <p:cNvSpPr txBox="1"/>
          <p:nvPr/>
        </p:nvSpPr>
        <p:spPr>
          <a:xfrm>
            <a:off x="10505232" y="1658605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0F4C80C1-E16D-4A0B-AB5E-B9217EA9EC8A}"/>
              </a:ext>
            </a:extLst>
          </p:cNvPr>
          <p:cNvSpPr txBox="1"/>
          <p:nvPr/>
        </p:nvSpPr>
        <p:spPr>
          <a:xfrm>
            <a:off x="10505232" y="2478435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42" name="TextBox 32">
            <a:extLst>
              <a:ext uri="{FF2B5EF4-FFF2-40B4-BE49-F238E27FC236}">
                <a16:creationId xmlns:a16="http://schemas.microsoft.com/office/drawing/2014/main" id="{C6840FC8-993B-469F-AE5E-0CCB0615FE8E}"/>
              </a:ext>
            </a:extLst>
          </p:cNvPr>
          <p:cNvSpPr txBox="1"/>
          <p:nvPr/>
        </p:nvSpPr>
        <p:spPr>
          <a:xfrm>
            <a:off x="10488454" y="4181035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48" name="TextBox 35">
            <a:extLst>
              <a:ext uri="{FF2B5EF4-FFF2-40B4-BE49-F238E27FC236}">
                <a16:creationId xmlns:a16="http://schemas.microsoft.com/office/drawing/2014/main" id="{CB7C1DDE-9497-4C3E-B8AD-1B6630A32540}"/>
              </a:ext>
            </a:extLst>
          </p:cNvPr>
          <p:cNvSpPr txBox="1"/>
          <p:nvPr/>
        </p:nvSpPr>
        <p:spPr>
          <a:xfrm>
            <a:off x="10499837" y="5059969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54" name="TextBox 38">
            <a:extLst>
              <a:ext uri="{FF2B5EF4-FFF2-40B4-BE49-F238E27FC236}">
                <a16:creationId xmlns:a16="http://schemas.microsoft.com/office/drawing/2014/main" id="{EA6849C1-A8CA-470C-B0AA-F03E339D5D67}"/>
              </a:ext>
            </a:extLst>
          </p:cNvPr>
          <p:cNvSpPr txBox="1"/>
          <p:nvPr/>
        </p:nvSpPr>
        <p:spPr>
          <a:xfrm>
            <a:off x="8575853" y="1658605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57" name="TextBox 41">
            <a:extLst>
              <a:ext uri="{FF2B5EF4-FFF2-40B4-BE49-F238E27FC236}">
                <a16:creationId xmlns:a16="http://schemas.microsoft.com/office/drawing/2014/main" id="{94210937-ED16-4CFD-9233-C95334A4674C}"/>
              </a:ext>
            </a:extLst>
          </p:cNvPr>
          <p:cNvSpPr txBox="1"/>
          <p:nvPr/>
        </p:nvSpPr>
        <p:spPr>
          <a:xfrm>
            <a:off x="8399401" y="2531191"/>
            <a:ext cx="2359997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60" name="TextBox 44">
            <a:extLst>
              <a:ext uri="{FF2B5EF4-FFF2-40B4-BE49-F238E27FC236}">
                <a16:creationId xmlns:a16="http://schemas.microsoft.com/office/drawing/2014/main" id="{31057F3D-0637-4511-B864-0CB418AB855E}"/>
              </a:ext>
            </a:extLst>
          </p:cNvPr>
          <p:cNvSpPr txBox="1"/>
          <p:nvPr/>
        </p:nvSpPr>
        <p:spPr>
          <a:xfrm>
            <a:off x="8426802" y="3321226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67" name="TextBox 56">
            <a:extLst>
              <a:ext uri="{FF2B5EF4-FFF2-40B4-BE49-F238E27FC236}">
                <a16:creationId xmlns:a16="http://schemas.microsoft.com/office/drawing/2014/main" id="{E6A6B150-8D75-4A0A-ADE3-C510AD1B7903}"/>
              </a:ext>
            </a:extLst>
          </p:cNvPr>
          <p:cNvSpPr txBox="1"/>
          <p:nvPr/>
        </p:nvSpPr>
        <p:spPr>
          <a:xfrm>
            <a:off x="10344425" y="1793634"/>
            <a:ext cx="1441337" cy="4744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  <a:prstDash val="solid"/>
          </a:ln>
          <a:effectLst>
            <a:outerShdw dist="38100" dir="5400000" algn="t" rotWithShape="0">
              <a:schemeClr val="accent6">
                <a:lumMod val="75000"/>
              </a:schemeClr>
            </a:outerShdw>
          </a:effectLst>
        </p:spPr>
        <p:txBody>
          <a:bodyPr wrap="square" lIns="0" tIns="0" rIns="0" bIns="72000" rtlCol="0" anchor="ctr" anchorCtr="0">
            <a:noAutofit/>
          </a:bodyPr>
          <a:lstStyle/>
          <a:p>
            <a:pPr algn="ctr">
              <a:lnSpc>
                <a:spcPts val="373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การต้ม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68" name="TextBox 57">
            <a:extLst>
              <a:ext uri="{FF2B5EF4-FFF2-40B4-BE49-F238E27FC236}">
                <a16:creationId xmlns:a16="http://schemas.microsoft.com/office/drawing/2014/main" id="{0BD1A930-A52A-42ED-931F-030C2333C36B}"/>
              </a:ext>
            </a:extLst>
          </p:cNvPr>
          <p:cNvSpPr txBox="1"/>
          <p:nvPr/>
        </p:nvSpPr>
        <p:spPr>
          <a:xfrm>
            <a:off x="10303264" y="2592639"/>
            <a:ext cx="1482498" cy="4744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  <a:prstDash val="solid"/>
          </a:ln>
          <a:effectLst>
            <a:outerShdw dist="38100" dir="5400000" algn="t" rotWithShape="0">
              <a:schemeClr val="accent6">
                <a:lumMod val="75000"/>
              </a:schemeClr>
            </a:outerShdw>
          </a:effectLst>
        </p:spPr>
        <p:txBody>
          <a:bodyPr wrap="square" lIns="0" tIns="0" rIns="0" bIns="72000" rtlCol="0" anchor="ctr" anchorCtr="0">
            <a:noAutofit/>
          </a:bodyPr>
          <a:lstStyle/>
          <a:p>
            <a:pPr algn="ctr">
              <a:lnSpc>
                <a:spcPts val="373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การลวก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69" name="TextBox 58">
            <a:extLst>
              <a:ext uri="{FF2B5EF4-FFF2-40B4-BE49-F238E27FC236}">
                <a16:creationId xmlns:a16="http://schemas.microsoft.com/office/drawing/2014/main" id="{9A95373E-8927-46EC-B6EF-6152B471E678}"/>
              </a:ext>
            </a:extLst>
          </p:cNvPr>
          <p:cNvSpPr txBox="1"/>
          <p:nvPr/>
        </p:nvSpPr>
        <p:spPr>
          <a:xfrm>
            <a:off x="10250974" y="3463043"/>
            <a:ext cx="1519412" cy="4744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  <a:prstDash val="solid"/>
          </a:ln>
          <a:effectLst>
            <a:outerShdw dist="38100" dir="5400000" algn="t" rotWithShape="0">
              <a:schemeClr val="accent6">
                <a:lumMod val="75000"/>
              </a:schemeClr>
            </a:outerShdw>
          </a:effectLst>
        </p:spPr>
        <p:txBody>
          <a:bodyPr wrap="square" lIns="0" tIns="0" rIns="0" bIns="72000" rtlCol="0" anchor="ctr" anchorCtr="0">
            <a:noAutofit/>
          </a:bodyPr>
          <a:lstStyle/>
          <a:p>
            <a:pPr algn="ctr">
              <a:lnSpc>
                <a:spcPts val="373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การเคี่ยว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71" name="TextBox 59">
            <a:extLst>
              <a:ext uri="{FF2B5EF4-FFF2-40B4-BE49-F238E27FC236}">
                <a16:creationId xmlns:a16="http://schemas.microsoft.com/office/drawing/2014/main" id="{0E4B440E-70F4-4FB9-A36F-01143A1DE001}"/>
              </a:ext>
            </a:extLst>
          </p:cNvPr>
          <p:cNvSpPr txBox="1"/>
          <p:nvPr/>
        </p:nvSpPr>
        <p:spPr>
          <a:xfrm>
            <a:off x="10238181" y="4343400"/>
            <a:ext cx="1532425" cy="4744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  <a:prstDash val="solid"/>
          </a:ln>
          <a:effectLst>
            <a:outerShdw dist="38100" dir="5400000" algn="t" rotWithShape="0">
              <a:schemeClr val="accent6">
                <a:lumMod val="75000"/>
              </a:schemeClr>
            </a:outerShdw>
          </a:effectLst>
        </p:spPr>
        <p:txBody>
          <a:bodyPr wrap="square" lIns="0" tIns="0" rIns="0" bIns="72000" rtlCol="0" anchor="ctr" anchorCtr="0">
            <a:noAutofit/>
          </a:bodyPr>
          <a:lstStyle/>
          <a:p>
            <a:pPr algn="ctr">
              <a:lnSpc>
                <a:spcPts val="373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การทอด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72" name="TextBox 60">
            <a:extLst>
              <a:ext uri="{FF2B5EF4-FFF2-40B4-BE49-F238E27FC236}">
                <a16:creationId xmlns:a16="http://schemas.microsoft.com/office/drawing/2014/main" id="{3E6B3555-6A2D-43D0-90CD-5AA56883801E}"/>
              </a:ext>
            </a:extLst>
          </p:cNvPr>
          <p:cNvSpPr txBox="1"/>
          <p:nvPr/>
        </p:nvSpPr>
        <p:spPr>
          <a:xfrm>
            <a:off x="10243266" y="5225250"/>
            <a:ext cx="1542496" cy="4744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  <a:prstDash val="solid"/>
          </a:ln>
          <a:effectLst>
            <a:outerShdw dist="38100" dir="5400000" algn="t" rotWithShape="0">
              <a:schemeClr val="accent6">
                <a:lumMod val="75000"/>
              </a:schemeClr>
            </a:outerShdw>
          </a:effectLst>
        </p:spPr>
        <p:txBody>
          <a:bodyPr wrap="square" lIns="0" tIns="0" rIns="0" bIns="72000" rtlCol="0" anchor="ctr" anchorCtr="0">
            <a:noAutofit/>
          </a:bodyPr>
          <a:lstStyle/>
          <a:p>
            <a:pPr algn="ctr">
              <a:lnSpc>
                <a:spcPts val="373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การตุ๋น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73" name="TextBox 61">
            <a:extLst>
              <a:ext uri="{FF2B5EF4-FFF2-40B4-BE49-F238E27FC236}">
                <a16:creationId xmlns:a16="http://schemas.microsoft.com/office/drawing/2014/main" id="{2513C624-DC3E-454E-AFBE-502B3F120083}"/>
              </a:ext>
            </a:extLst>
          </p:cNvPr>
          <p:cNvSpPr txBox="1"/>
          <p:nvPr/>
        </p:nvSpPr>
        <p:spPr>
          <a:xfrm>
            <a:off x="8386181" y="1809718"/>
            <a:ext cx="1530770" cy="4744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  <a:prstDash val="solid"/>
          </a:ln>
          <a:effectLst>
            <a:outerShdw dist="38100" dir="5400000" algn="t" rotWithShape="0">
              <a:schemeClr val="accent6">
                <a:lumMod val="75000"/>
              </a:schemeClr>
            </a:outerShdw>
          </a:effectLst>
        </p:spPr>
        <p:txBody>
          <a:bodyPr wrap="square" lIns="0" tIns="0" rIns="0" bIns="72000" rtlCol="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การนึ่ง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74" name="TextBox 62">
            <a:extLst>
              <a:ext uri="{FF2B5EF4-FFF2-40B4-BE49-F238E27FC236}">
                <a16:creationId xmlns:a16="http://schemas.microsoft.com/office/drawing/2014/main" id="{30C9E843-1D68-4C32-B52B-32C03D326D9B}"/>
              </a:ext>
            </a:extLst>
          </p:cNvPr>
          <p:cNvSpPr txBox="1"/>
          <p:nvPr/>
        </p:nvSpPr>
        <p:spPr>
          <a:xfrm>
            <a:off x="8386181" y="2619776"/>
            <a:ext cx="1549129" cy="4744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  <a:prstDash val="solid"/>
          </a:ln>
          <a:effectLst>
            <a:outerShdw dist="38100" dir="5400000" algn="t" rotWithShape="0">
              <a:schemeClr val="accent6">
                <a:lumMod val="75000"/>
              </a:schemeClr>
            </a:outerShdw>
          </a:effectLst>
        </p:spPr>
        <p:txBody>
          <a:bodyPr wrap="square" lIns="0" tIns="0" rIns="0" bIns="72000" rtlCol="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การผัด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75" name="TextBox 63">
            <a:extLst>
              <a:ext uri="{FF2B5EF4-FFF2-40B4-BE49-F238E27FC236}">
                <a16:creationId xmlns:a16="http://schemas.microsoft.com/office/drawing/2014/main" id="{12A62601-5B09-4BD2-A681-732992E6053E}"/>
              </a:ext>
            </a:extLst>
          </p:cNvPr>
          <p:cNvSpPr txBox="1"/>
          <p:nvPr/>
        </p:nvSpPr>
        <p:spPr>
          <a:xfrm>
            <a:off x="8386182" y="3463043"/>
            <a:ext cx="1549129" cy="4744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  <a:prstDash val="solid"/>
          </a:ln>
          <a:effectLst>
            <a:outerShdw dist="38100" dir="5400000" algn="t" rotWithShape="0">
              <a:schemeClr val="accent6">
                <a:lumMod val="75000"/>
              </a:schemeClr>
            </a:outerShdw>
          </a:effectLst>
        </p:spPr>
        <p:txBody>
          <a:bodyPr wrap="square" lIns="0" tIns="0" rIns="0" bIns="72000" rtlCol="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การย่างหรือปิ้ง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76" name="TextBox 64">
            <a:extLst>
              <a:ext uri="{FF2B5EF4-FFF2-40B4-BE49-F238E27FC236}">
                <a16:creationId xmlns:a16="http://schemas.microsoft.com/office/drawing/2014/main" id="{60024D6B-6DFE-473F-B76E-E41BC0A732B7}"/>
              </a:ext>
            </a:extLst>
          </p:cNvPr>
          <p:cNvSpPr txBox="1"/>
          <p:nvPr/>
        </p:nvSpPr>
        <p:spPr>
          <a:xfrm>
            <a:off x="8386181" y="4332382"/>
            <a:ext cx="1530770" cy="4744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  <a:prstDash val="solid"/>
          </a:ln>
          <a:effectLst>
            <a:outerShdw dist="38100" dir="5400000" algn="t" rotWithShape="0">
              <a:schemeClr val="accent6">
                <a:lumMod val="75000"/>
              </a:schemeClr>
            </a:outerShdw>
          </a:effectLst>
        </p:spPr>
        <p:txBody>
          <a:bodyPr wrap="square" lIns="0" tIns="0" rIns="0" bIns="72000" rtlCol="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การเผา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77" name="TextBox 65">
            <a:extLst>
              <a:ext uri="{FF2B5EF4-FFF2-40B4-BE49-F238E27FC236}">
                <a16:creationId xmlns:a16="http://schemas.microsoft.com/office/drawing/2014/main" id="{5E0BDBBA-17AB-491E-A288-AD4760E3A34A}"/>
              </a:ext>
            </a:extLst>
          </p:cNvPr>
          <p:cNvSpPr txBox="1"/>
          <p:nvPr/>
        </p:nvSpPr>
        <p:spPr>
          <a:xfrm>
            <a:off x="8386182" y="5199395"/>
            <a:ext cx="1542990" cy="4744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  <a:prstDash val="solid"/>
          </a:ln>
          <a:effectLst>
            <a:outerShdw dist="38100" dir="5400000" algn="t" rotWithShape="0">
              <a:schemeClr val="accent6">
                <a:lumMod val="75000"/>
              </a:schemeClr>
            </a:outerShdw>
          </a:effectLst>
        </p:spPr>
        <p:txBody>
          <a:bodyPr wrap="square" lIns="0" tIns="0" rIns="0" bIns="72000" rtlCol="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การคั่ว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24D14F5A-7BED-4DD1-B598-F6E10D1B4088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8001927">
            <a:off x="9687248" y="2054650"/>
            <a:ext cx="293259" cy="371462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8E02447-BD14-42BF-977E-E6B0D881FAF1}"/>
              </a:ext>
            </a:extLst>
          </p:cNvPr>
          <p:cNvSpPr/>
          <p:nvPr/>
        </p:nvSpPr>
        <p:spPr>
          <a:xfrm>
            <a:off x="4605487" y="941808"/>
            <a:ext cx="2981027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การประกอบอาหาร</a:t>
            </a:r>
          </a:p>
        </p:txBody>
      </p:sp>
      <p:pic>
        <p:nvPicPr>
          <p:cNvPr id="39" name="Picture 38">
            <a:hlinkClick r:id="rId23" action="ppaction://hlinksldjump"/>
            <a:extLst>
              <a:ext uri="{FF2B5EF4-FFF2-40B4-BE49-F238E27FC236}">
                <a16:creationId xmlns:a16="http://schemas.microsoft.com/office/drawing/2014/main" id="{3C059A98-DF3E-44D6-8C16-A77384571DE8}"/>
              </a:ext>
            </a:extLst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  <p:pic>
        <p:nvPicPr>
          <p:cNvPr id="40" name="Picture 39">
            <a:hlinkClick r:id="rId25" action="ppaction://hlinksldjump"/>
            <a:extLst>
              <a:ext uri="{FF2B5EF4-FFF2-40B4-BE49-F238E27FC236}">
                <a16:creationId xmlns:a16="http://schemas.microsoft.com/office/drawing/2014/main" id="{07D4A3CD-1B6F-46C3-82C7-E97BC80A342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6457 -0.05278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18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6392 -0.3078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79" y="-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33151 0.07222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2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-0.16406 -0.1782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80208 0.4180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4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7994E-16 -2.59259E-6 L -0.48737 0.41574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32916 -0.07801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-0.31588 0.0476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59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0208 L -0.64206 0.5222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09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8242 0.39005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28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78" grpId="0" animBg="1"/>
      <p:bldP spid="16" grpId="0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B474AFE5-AB14-4FFE-B813-8C0DAC8C13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5781091"/>
            <a:ext cx="2092496" cy="108833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5DCE0EA-61A3-498F-A24A-2441FB8212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A1EDC44-4FEA-4938-AF7D-3D522E38A467}"/>
              </a:ext>
            </a:extLst>
          </p:cNvPr>
          <p:cNvSpPr/>
          <p:nvPr/>
        </p:nvSpPr>
        <p:spPr>
          <a:xfrm>
            <a:off x="4807213" y="941808"/>
            <a:ext cx="2577574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การประกอบอาหาร</a:t>
            </a: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858BE132-50B6-4329-BC9F-2C6D35A65D3C}"/>
              </a:ext>
            </a:extLst>
          </p:cNvPr>
          <p:cNvSpPr txBox="1"/>
          <p:nvPr/>
        </p:nvSpPr>
        <p:spPr>
          <a:xfrm>
            <a:off x="10488454" y="1658605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0F4C80C1-E16D-4A0B-AB5E-B9217EA9EC8A}"/>
              </a:ext>
            </a:extLst>
          </p:cNvPr>
          <p:cNvSpPr txBox="1"/>
          <p:nvPr/>
        </p:nvSpPr>
        <p:spPr>
          <a:xfrm>
            <a:off x="10488454" y="2601044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42" name="TextBox 32">
            <a:extLst>
              <a:ext uri="{FF2B5EF4-FFF2-40B4-BE49-F238E27FC236}">
                <a16:creationId xmlns:a16="http://schemas.microsoft.com/office/drawing/2014/main" id="{C6840FC8-993B-469F-AE5E-0CCB0615FE8E}"/>
              </a:ext>
            </a:extLst>
          </p:cNvPr>
          <p:cNvSpPr txBox="1"/>
          <p:nvPr/>
        </p:nvSpPr>
        <p:spPr>
          <a:xfrm>
            <a:off x="10488454" y="4181035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54" name="TextBox 38">
            <a:extLst>
              <a:ext uri="{FF2B5EF4-FFF2-40B4-BE49-F238E27FC236}">
                <a16:creationId xmlns:a16="http://schemas.microsoft.com/office/drawing/2014/main" id="{EA6849C1-A8CA-470C-B0AA-F03E339D5D67}"/>
              </a:ext>
            </a:extLst>
          </p:cNvPr>
          <p:cNvSpPr txBox="1"/>
          <p:nvPr/>
        </p:nvSpPr>
        <p:spPr>
          <a:xfrm>
            <a:off x="8070578" y="-4489608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grpSp>
        <p:nvGrpSpPr>
          <p:cNvPr id="14" name="การตุ๋น">
            <a:extLst>
              <a:ext uri="{FF2B5EF4-FFF2-40B4-BE49-F238E27FC236}">
                <a16:creationId xmlns:a16="http://schemas.microsoft.com/office/drawing/2014/main" id="{6A63E00D-26FC-47F8-B10E-FE66ACBEA6B3}"/>
              </a:ext>
            </a:extLst>
          </p:cNvPr>
          <p:cNvGrpSpPr/>
          <p:nvPr/>
        </p:nvGrpSpPr>
        <p:grpSpPr>
          <a:xfrm>
            <a:off x="4542451" y="2761733"/>
            <a:ext cx="3150565" cy="2470039"/>
            <a:chOff x="4555438" y="2673238"/>
            <a:chExt cx="3150565" cy="2470039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95CCDD8-C882-455D-914F-3CD2D1D6E7E5}"/>
                </a:ext>
              </a:extLst>
            </p:cNvPr>
            <p:cNvSpPr/>
            <p:nvPr/>
          </p:nvSpPr>
          <p:spPr>
            <a:xfrm>
              <a:off x="4555438" y="2673238"/>
              <a:ext cx="3150565" cy="2093730"/>
            </a:xfrm>
            <a:prstGeom prst="round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TextBox 60">
              <a:extLst>
                <a:ext uri="{FF2B5EF4-FFF2-40B4-BE49-F238E27FC236}">
                  <a16:creationId xmlns:a16="http://schemas.microsoft.com/office/drawing/2014/main" id="{3E6B3555-6A2D-43D0-90CD-5AA56883801E}"/>
                </a:ext>
              </a:extLst>
            </p:cNvPr>
            <p:cNvSpPr txBox="1"/>
            <p:nvPr/>
          </p:nvSpPr>
          <p:spPr>
            <a:xfrm>
              <a:off x="5246436" y="4533161"/>
              <a:ext cx="1735120" cy="61011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chemeClr val="accent6">
                  <a:lumMod val="75000"/>
                </a:schemeClr>
              </a:solidFill>
              <a:prstDash val="solid"/>
            </a:ln>
            <a:effectLst>
              <a:outerShdw dist="63500" dir="5400000" algn="t" rotWithShape="0">
                <a:schemeClr val="accent6">
                  <a:lumMod val="75000"/>
                </a:schemeClr>
              </a:outerShdw>
            </a:effectLst>
          </p:spPr>
          <p:txBody>
            <a:bodyPr wrap="square" lIns="36000" tIns="180000" rIns="36000" bIns="72000" rtlCol="0" anchor="ctr" anchorCtr="0">
              <a:noAutofit/>
            </a:bodyPr>
            <a:lstStyle/>
            <a:p>
              <a:pPr algn="ctr">
                <a:lnSpc>
                  <a:spcPts val="3733"/>
                </a:lnSpc>
              </a:pPr>
              <a:r>
                <a:rPr lang="en-US" sz="36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การตุ๋น</a:t>
              </a:r>
              <a:endParaRPr lang="en-US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5" name="การผัด">
            <a:extLst>
              <a:ext uri="{FF2B5EF4-FFF2-40B4-BE49-F238E27FC236}">
                <a16:creationId xmlns:a16="http://schemas.microsoft.com/office/drawing/2014/main" id="{5289E702-3735-49A9-B128-B78FFAF01238}"/>
              </a:ext>
            </a:extLst>
          </p:cNvPr>
          <p:cNvGrpSpPr/>
          <p:nvPr/>
        </p:nvGrpSpPr>
        <p:grpSpPr>
          <a:xfrm>
            <a:off x="8057591" y="2761733"/>
            <a:ext cx="3150565" cy="2482645"/>
            <a:chOff x="8070578" y="2673238"/>
            <a:chExt cx="3150565" cy="2482645"/>
          </a:xfrm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66A93EF-FEE7-43F1-B7FF-9227B4042F68}"/>
                </a:ext>
              </a:extLst>
            </p:cNvPr>
            <p:cNvSpPr/>
            <p:nvPr/>
          </p:nvSpPr>
          <p:spPr>
            <a:xfrm>
              <a:off x="8070578" y="2673238"/>
              <a:ext cx="3150565" cy="2093730"/>
            </a:xfrm>
            <a:prstGeom prst="roundRect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TextBox 62">
              <a:extLst>
                <a:ext uri="{FF2B5EF4-FFF2-40B4-BE49-F238E27FC236}">
                  <a16:creationId xmlns:a16="http://schemas.microsoft.com/office/drawing/2014/main" id="{30C9E843-1D68-4C32-B52B-32C03D326D9B}"/>
                </a:ext>
              </a:extLst>
            </p:cNvPr>
            <p:cNvSpPr txBox="1"/>
            <p:nvPr/>
          </p:nvSpPr>
          <p:spPr>
            <a:xfrm>
              <a:off x="8871485" y="4545767"/>
              <a:ext cx="1548749" cy="61011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chemeClr val="accent6">
                  <a:lumMod val="75000"/>
                </a:schemeClr>
              </a:solidFill>
              <a:prstDash val="solid"/>
            </a:ln>
            <a:effectLst>
              <a:outerShdw dist="63500" dir="5400000" algn="t" rotWithShape="0">
                <a:schemeClr val="accent6">
                  <a:lumMod val="75000"/>
                </a:schemeClr>
              </a:outerShdw>
            </a:effectLst>
          </p:spPr>
          <p:txBody>
            <a:bodyPr wrap="square" lIns="36000" tIns="216000" rIns="36000" bIns="72000" rtlCol="0" anchor="ctr" anchorCtr="0">
              <a:noAutofit/>
            </a:bodyPr>
            <a:lstStyle/>
            <a:p>
              <a:pPr algn="ctr">
                <a:lnSpc>
                  <a:spcPts val="3734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การผัด</a:t>
              </a:r>
              <a:endParaRPr lang="en-US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3" name="การย่างหรือปิ้ง">
            <a:extLst>
              <a:ext uri="{FF2B5EF4-FFF2-40B4-BE49-F238E27FC236}">
                <a16:creationId xmlns:a16="http://schemas.microsoft.com/office/drawing/2014/main" id="{7F4FE65F-D56C-40DE-9121-50C11C7E7972}"/>
              </a:ext>
            </a:extLst>
          </p:cNvPr>
          <p:cNvGrpSpPr/>
          <p:nvPr/>
        </p:nvGrpSpPr>
        <p:grpSpPr>
          <a:xfrm>
            <a:off x="965362" y="2761733"/>
            <a:ext cx="3147409" cy="2474552"/>
            <a:chOff x="978349" y="2673238"/>
            <a:chExt cx="3147409" cy="2474552"/>
          </a:xfrm>
        </p:grpSpPr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E68B2078-F43C-496C-8BBA-F3EAF2BC1BB9}"/>
                </a:ext>
              </a:extLst>
            </p:cNvPr>
            <p:cNvSpPr/>
            <p:nvPr/>
          </p:nvSpPr>
          <p:spPr>
            <a:xfrm>
              <a:off x="978349" y="2673238"/>
              <a:ext cx="3147409" cy="2095512"/>
            </a:xfrm>
            <a:prstGeom prst="roundRect">
              <a:avLst/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TextBox 63">
              <a:extLst>
                <a:ext uri="{FF2B5EF4-FFF2-40B4-BE49-F238E27FC236}">
                  <a16:creationId xmlns:a16="http://schemas.microsoft.com/office/drawing/2014/main" id="{12A62601-5B09-4BD2-A681-732992E6053E}"/>
                </a:ext>
              </a:extLst>
            </p:cNvPr>
            <p:cNvSpPr txBox="1"/>
            <p:nvPr/>
          </p:nvSpPr>
          <p:spPr>
            <a:xfrm>
              <a:off x="1308545" y="4537674"/>
              <a:ext cx="2487013" cy="61011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chemeClr val="accent6">
                  <a:lumMod val="75000"/>
                </a:schemeClr>
              </a:solidFill>
              <a:prstDash val="solid"/>
            </a:ln>
            <a:effectLst>
              <a:outerShdw dist="63500" dir="5400000" algn="t" rotWithShape="0">
                <a:schemeClr val="accent6">
                  <a:lumMod val="75000"/>
                </a:schemeClr>
              </a:outerShdw>
            </a:effectLst>
          </p:spPr>
          <p:txBody>
            <a:bodyPr wrap="square" lIns="36000" tIns="252000" rIns="36000" bIns="108000" rtlCol="0" anchor="ctr" anchorCtr="0">
              <a:noAutofit/>
            </a:bodyPr>
            <a:lstStyle/>
            <a:p>
              <a:pPr algn="ctr">
                <a:lnSpc>
                  <a:spcPts val="3734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การย่างหรือปิ้ง</a:t>
              </a:r>
              <a:endParaRPr lang="en-US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EAB97A-3532-411C-81EA-6D0E9DA34E32}"/>
              </a:ext>
            </a:extLst>
          </p:cNvPr>
          <p:cNvGrpSpPr/>
          <p:nvPr/>
        </p:nvGrpSpPr>
        <p:grpSpPr>
          <a:xfrm>
            <a:off x="681373" y="1746361"/>
            <a:ext cx="3147409" cy="581805"/>
            <a:chOff x="4723164" y="1720049"/>
            <a:chExt cx="2849050" cy="58180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461ABFBC-CC71-40F2-9107-1FB0EC30DA7A}"/>
                </a:ext>
              </a:extLst>
            </p:cNvPr>
            <p:cNvSpPr/>
            <p:nvPr/>
          </p:nvSpPr>
          <p:spPr>
            <a:xfrm>
              <a:off x="4807129" y="1720049"/>
              <a:ext cx="2650856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6">
                  <a:lumMod val="75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15AFC41-5C3E-497E-83B5-99760D3F6D5D}"/>
                </a:ext>
              </a:extLst>
            </p:cNvPr>
            <p:cNvSpPr/>
            <p:nvPr/>
          </p:nvSpPr>
          <p:spPr>
            <a:xfrm>
              <a:off x="4723164" y="1759398"/>
              <a:ext cx="2849050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32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วิธีการประกอบอาหาร</a:t>
              </a:r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8B5F9627-98FE-46CE-9DE9-2DF55FF1D54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001927">
            <a:off x="3914495" y="4379846"/>
            <a:ext cx="397296" cy="503243"/>
          </a:xfrm>
          <a:prstGeom prst="rect">
            <a:avLst/>
          </a:prstGeom>
        </p:spPr>
      </p:pic>
      <p:grpSp>
        <p:nvGrpSpPr>
          <p:cNvPr id="16" name="การย่างและปิ้งT">
            <a:extLst>
              <a:ext uri="{FF2B5EF4-FFF2-40B4-BE49-F238E27FC236}">
                <a16:creationId xmlns:a16="http://schemas.microsoft.com/office/drawing/2014/main" id="{63D26C2B-871D-442E-8A60-8F5CBA260559}"/>
              </a:ext>
            </a:extLst>
          </p:cNvPr>
          <p:cNvGrpSpPr/>
          <p:nvPr/>
        </p:nvGrpSpPr>
        <p:grpSpPr>
          <a:xfrm>
            <a:off x="2525442" y="2616200"/>
            <a:ext cx="6992155" cy="3671517"/>
            <a:chOff x="2525442" y="2484466"/>
            <a:chExt cx="6992155" cy="3671517"/>
          </a:xfrm>
        </p:grpSpPr>
        <p:grpSp>
          <p:nvGrpSpPr>
            <p:cNvPr id="53" name="พลาสติกT">
              <a:extLst>
                <a:ext uri="{FF2B5EF4-FFF2-40B4-BE49-F238E27FC236}">
                  <a16:creationId xmlns:a16="http://schemas.microsoft.com/office/drawing/2014/main" id="{6D17C757-B766-4EF3-8D39-B2C9455E25DA}"/>
                </a:ext>
              </a:extLst>
            </p:cNvPr>
            <p:cNvGrpSpPr/>
            <p:nvPr/>
          </p:nvGrpSpPr>
          <p:grpSpPr>
            <a:xfrm>
              <a:off x="2525442" y="2484466"/>
              <a:ext cx="6992155" cy="3671517"/>
              <a:chOff x="2524197" y="2244675"/>
              <a:chExt cx="6992155" cy="3671517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F795E82A-314F-4488-829D-18626A38D425}"/>
                  </a:ext>
                </a:extLst>
              </p:cNvPr>
              <p:cNvSpPr/>
              <p:nvPr/>
            </p:nvSpPr>
            <p:spPr>
              <a:xfrm>
                <a:off x="2524197" y="2244675"/>
                <a:ext cx="6980450" cy="367151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9E7B145-99DB-4DE0-A491-6B04839B9435}"/>
                  </a:ext>
                </a:extLst>
              </p:cNvPr>
              <p:cNvSpPr/>
              <p:nvPr/>
            </p:nvSpPr>
            <p:spPr>
              <a:xfrm>
                <a:off x="5867190" y="2966881"/>
                <a:ext cx="364916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61326" algn="l"/>
                    <a:tab pos="711608" algn="l"/>
                  </a:tabLst>
                </a:pPr>
                <a:r>
                  <a:rPr lang="th-TH" sz="6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การย่างหรือปิ้ง</a:t>
                </a:r>
              </a:p>
            </p:txBody>
          </p:sp>
          <p:sp>
            <p:nvSpPr>
              <p:cNvPr id="59" name="TextBox 18">
                <a:extLst>
                  <a:ext uri="{FF2B5EF4-FFF2-40B4-BE49-F238E27FC236}">
                    <a16:creationId xmlns:a16="http://schemas.microsoft.com/office/drawing/2014/main" id="{F4D24B82-AC68-4EB1-9359-FC0D79AE5715}"/>
                  </a:ext>
                </a:extLst>
              </p:cNvPr>
              <p:cNvSpPr txBox="1"/>
              <p:nvPr/>
            </p:nvSpPr>
            <p:spPr>
              <a:xfrm>
                <a:off x="3079151" y="4416640"/>
                <a:ext cx="5743992" cy="130805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259095" lvl="1">
                  <a:lnSpc>
                    <a:spcPts val="3360"/>
                  </a:lnSpc>
                </a:pPr>
                <a:r>
                  <a:rPr lang="th-TH" sz="28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เป็นการทำอาหารให้สุก โดยการนำอาหารวางไว้บนตะแกรงเหนือเปลวไฟ  โดยใช้ไฟอ่อน หรือไฟแรงปานกลาง แล้วแต่ชนิดของอาหาร</a:t>
                </a:r>
              </a:p>
            </p:txBody>
          </p:sp>
        </p:grp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63CBD778-D4D1-4011-95A4-CD24FC64BB9D}"/>
                </a:ext>
              </a:extLst>
            </p:cNvPr>
            <p:cNvSpPr/>
            <p:nvPr/>
          </p:nvSpPr>
          <p:spPr>
            <a:xfrm>
              <a:off x="3135192" y="2816869"/>
              <a:ext cx="2449944" cy="1631147"/>
            </a:xfrm>
            <a:prstGeom prst="roundRect">
              <a:avLst/>
            </a:pr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52" name="close1">
            <a:extLst>
              <a:ext uri="{FF2B5EF4-FFF2-40B4-BE49-F238E27FC236}">
                <a16:creationId xmlns:a16="http://schemas.microsoft.com/office/drawing/2014/main" id="{7F2E1033-E7B1-41AD-AA39-C27A8391F2A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286" y="2323021"/>
            <a:ext cx="553311" cy="553311"/>
          </a:xfrm>
          <a:prstGeom prst="rect">
            <a:avLst/>
          </a:prstGeom>
        </p:spPr>
      </p:pic>
      <p:grpSp>
        <p:nvGrpSpPr>
          <p:cNvPr id="61" name="การตุ๋นT">
            <a:extLst>
              <a:ext uri="{FF2B5EF4-FFF2-40B4-BE49-F238E27FC236}">
                <a16:creationId xmlns:a16="http://schemas.microsoft.com/office/drawing/2014/main" id="{8D6ADC31-5C81-46C5-9FBB-58E9B5321611}"/>
              </a:ext>
            </a:extLst>
          </p:cNvPr>
          <p:cNvGrpSpPr/>
          <p:nvPr/>
        </p:nvGrpSpPr>
        <p:grpSpPr>
          <a:xfrm>
            <a:off x="2525442" y="2616200"/>
            <a:ext cx="7730586" cy="3671517"/>
            <a:chOff x="2525442" y="2484466"/>
            <a:chExt cx="7730586" cy="3671517"/>
          </a:xfrm>
        </p:grpSpPr>
        <p:grpSp>
          <p:nvGrpSpPr>
            <p:cNvPr id="62" name="พลาสติกT">
              <a:extLst>
                <a:ext uri="{FF2B5EF4-FFF2-40B4-BE49-F238E27FC236}">
                  <a16:creationId xmlns:a16="http://schemas.microsoft.com/office/drawing/2014/main" id="{C02A743D-E499-4D8C-8D87-378B3C4F6AA5}"/>
                </a:ext>
              </a:extLst>
            </p:cNvPr>
            <p:cNvGrpSpPr/>
            <p:nvPr/>
          </p:nvGrpSpPr>
          <p:grpSpPr>
            <a:xfrm>
              <a:off x="2525442" y="2484466"/>
              <a:ext cx="7730586" cy="3671517"/>
              <a:chOff x="2524197" y="2244675"/>
              <a:chExt cx="7730586" cy="3671517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AEE60AB2-A2F4-4D4B-BF1B-9DF0297BF889}"/>
                  </a:ext>
                </a:extLst>
              </p:cNvPr>
              <p:cNvSpPr/>
              <p:nvPr/>
            </p:nvSpPr>
            <p:spPr>
              <a:xfrm>
                <a:off x="2524197" y="2244675"/>
                <a:ext cx="6980450" cy="367151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0F6BB74-4F5D-49B3-BA5D-552DDF95B9E8}"/>
                  </a:ext>
                </a:extLst>
              </p:cNvPr>
              <p:cNvSpPr/>
              <p:nvPr/>
            </p:nvSpPr>
            <p:spPr>
              <a:xfrm>
                <a:off x="6605621" y="3062020"/>
                <a:ext cx="364916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61326" algn="l"/>
                    <a:tab pos="711608" algn="l"/>
                  </a:tabLst>
                </a:pPr>
                <a:r>
                  <a:rPr lang="th-TH" sz="6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การตุ๋น</a:t>
                </a:r>
              </a:p>
            </p:txBody>
          </p:sp>
          <p:sp>
            <p:nvSpPr>
              <p:cNvPr id="66" name="TextBox 18">
                <a:extLst>
                  <a:ext uri="{FF2B5EF4-FFF2-40B4-BE49-F238E27FC236}">
                    <a16:creationId xmlns:a16="http://schemas.microsoft.com/office/drawing/2014/main" id="{135ECE21-DA15-4B8D-829E-34D541CCB6BF}"/>
                  </a:ext>
                </a:extLst>
              </p:cNvPr>
              <p:cNvSpPr txBox="1"/>
              <p:nvPr/>
            </p:nvSpPr>
            <p:spPr>
              <a:xfrm>
                <a:off x="3079151" y="4586226"/>
                <a:ext cx="5743992" cy="87203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259095" lvl="1">
                  <a:lnSpc>
                    <a:spcPts val="3360"/>
                  </a:lnSpc>
                </a:pPr>
                <a:r>
                  <a:rPr lang="th-TH" sz="28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เป็นการทำอาหารให้สุกจนเปื่อยโดยการใช้หม้อตุ๋นจะช่วยให้อาหารเปื่อยนุ่ม</a:t>
                </a:r>
              </a:p>
            </p:txBody>
          </p:sp>
        </p:grp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C024BCBB-D466-4F71-BEDA-A3B57342DACD}"/>
                </a:ext>
              </a:extLst>
            </p:cNvPr>
            <p:cNvSpPr/>
            <p:nvPr/>
          </p:nvSpPr>
          <p:spPr>
            <a:xfrm>
              <a:off x="3701152" y="2867105"/>
              <a:ext cx="2449944" cy="1631147"/>
            </a:xfrm>
            <a:prstGeom prst="roundRect">
              <a:avLst/>
            </a:prstGeom>
            <a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78" name="close2">
            <a:extLst>
              <a:ext uri="{FF2B5EF4-FFF2-40B4-BE49-F238E27FC236}">
                <a16:creationId xmlns:a16="http://schemas.microsoft.com/office/drawing/2014/main" id="{F4397363-E5E4-4072-98B7-DC72F9BB46F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286" y="2323021"/>
            <a:ext cx="553311" cy="553311"/>
          </a:xfrm>
          <a:prstGeom prst="rect">
            <a:avLst/>
          </a:prstGeom>
        </p:spPr>
      </p:pic>
      <p:grpSp>
        <p:nvGrpSpPr>
          <p:cNvPr id="81" name="การผัดT">
            <a:extLst>
              <a:ext uri="{FF2B5EF4-FFF2-40B4-BE49-F238E27FC236}">
                <a16:creationId xmlns:a16="http://schemas.microsoft.com/office/drawing/2014/main" id="{51DC1F54-0EA7-47B6-9098-7B46CEF488F2}"/>
              </a:ext>
            </a:extLst>
          </p:cNvPr>
          <p:cNvGrpSpPr/>
          <p:nvPr/>
        </p:nvGrpSpPr>
        <p:grpSpPr>
          <a:xfrm>
            <a:off x="2525442" y="2616200"/>
            <a:ext cx="7730586" cy="3671517"/>
            <a:chOff x="2525442" y="2484466"/>
            <a:chExt cx="7730586" cy="3671517"/>
          </a:xfrm>
        </p:grpSpPr>
        <p:grpSp>
          <p:nvGrpSpPr>
            <p:cNvPr id="82" name="พลาสติกT">
              <a:extLst>
                <a:ext uri="{FF2B5EF4-FFF2-40B4-BE49-F238E27FC236}">
                  <a16:creationId xmlns:a16="http://schemas.microsoft.com/office/drawing/2014/main" id="{C14F545A-F04B-478B-A28B-DEBE9FB36BA9}"/>
                </a:ext>
              </a:extLst>
            </p:cNvPr>
            <p:cNvGrpSpPr/>
            <p:nvPr/>
          </p:nvGrpSpPr>
          <p:grpSpPr>
            <a:xfrm>
              <a:off x="2525442" y="2484466"/>
              <a:ext cx="7730586" cy="3671517"/>
              <a:chOff x="2524197" y="2244675"/>
              <a:chExt cx="7730586" cy="367151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ABFD84F1-2B61-445B-BADF-240116487CEF}"/>
                  </a:ext>
                </a:extLst>
              </p:cNvPr>
              <p:cNvSpPr/>
              <p:nvPr/>
            </p:nvSpPr>
            <p:spPr>
              <a:xfrm>
                <a:off x="2524197" y="2244675"/>
                <a:ext cx="6980450" cy="367151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EFA7248-D617-4516-9223-BCA6D14F5EF6}"/>
                  </a:ext>
                </a:extLst>
              </p:cNvPr>
              <p:cNvSpPr/>
              <p:nvPr/>
            </p:nvSpPr>
            <p:spPr>
              <a:xfrm>
                <a:off x="6605621" y="3062020"/>
                <a:ext cx="364916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61326" algn="l"/>
                    <a:tab pos="711608" algn="l"/>
                  </a:tabLst>
                </a:pPr>
                <a:r>
                  <a:rPr lang="th-TH" sz="6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การผัด</a:t>
                </a:r>
              </a:p>
            </p:txBody>
          </p:sp>
          <p:sp>
            <p:nvSpPr>
              <p:cNvPr id="86" name="TextBox 18">
                <a:extLst>
                  <a:ext uri="{FF2B5EF4-FFF2-40B4-BE49-F238E27FC236}">
                    <a16:creationId xmlns:a16="http://schemas.microsoft.com/office/drawing/2014/main" id="{120A4C09-09C0-4602-84A9-1238AE42FCEC}"/>
                  </a:ext>
                </a:extLst>
              </p:cNvPr>
              <p:cNvSpPr txBox="1"/>
              <p:nvPr/>
            </p:nvSpPr>
            <p:spPr>
              <a:xfrm>
                <a:off x="3079151" y="4586226"/>
                <a:ext cx="5743992" cy="87203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259095" lvl="1">
                  <a:lnSpc>
                    <a:spcPts val="3360"/>
                  </a:lnSpc>
                </a:pPr>
                <a:r>
                  <a:rPr lang="th-TH" sz="28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เป็นการทำอาหารให้สุกโดยใช้น้ำมันไม่มาก และใช้ตะหลิวผัดไปมาจนทั่ว เพื่อให้อาหารสุก</a:t>
                </a:r>
              </a:p>
            </p:txBody>
          </p:sp>
        </p:grp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F79820D1-5980-40E8-8D51-E51A381BB805}"/>
                </a:ext>
              </a:extLst>
            </p:cNvPr>
            <p:cNvSpPr/>
            <p:nvPr/>
          </p:nvSpPr>
          <p:spPr>
            <a:xfrm>
              <a:off x="3701152" y="2867105"/>
              <a:ext cx="2449944" cy="1631147"/>
            </a:xfrm>
            <a:prstGeom prst="roundRect">
              <a:avLst/>
            </a:prstGeom>
            <a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89" name="close3">
            <a:extLst>
              <a:ext uri="{FF2B5EF4-FFF2-40B4-BE49-F238E27FC236}">
                <a16:creationId xmlns:a16="http://schemas.microsoft.com/office/drawing/2014/main" id="{3014537D-DDC4-4213-A904-4A4BB9E98F8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286" y="2323021"/>
            <a:ext cx="553311" cy="553311"/>
          </a:xfrm>
          <a:prstGeom prst="rect">
            <a:avLst/>
          </a:prstGeom>
        </p:spPr>
      </p:pic>
      <p:pic>
        <p:nvPicPr>
          <p:cNvPr id="48" name="Picture 47">
            <a:hlinkClick r:id="rId20" action="ppaction://hlinksldjump"/>
            <a:extLst>
              <a:ext uri="{FF2B5EF4-FFF2-40B4-BE49-F238E27FC236}">
                <a16:creationId xmlns:a16="http://schemas.microsoft.com/office/drawing/2014/main" id="{B859652E-725B-4631-A29F-523994BC7DBC}"/>
              </a:ext>
            </a:extLst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B474AFE5-AB14-4FFE-B813-8C0DAC8C13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5781091"/>
            <a:ext cx="2092496" cy="108833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5DCE0EA-61A3-498F-A24A-2441FB8212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A1EDC44-4FEA-4938-AF7D-3D522E38A467}"/>
              </a:ext>
            </a:extLst>
          </p:cNvPr>
          <p:cNvSpPr/>
          <p:nvPr/>
        </p:nvSpPr>
        <p:spPr>
          <a:xfrm>
            <a:off x="4807213" y="941808"/>
            <a:ext cx="2577574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การประกอบอาหาร</a:t>
            </a: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858BE132-50B6-4329-BC9F-2C6D35A65D3C}"/>
              </a:ext>
            </a:extLst>
          </p:cNvPr>
          <p:cNvSpPr txBox="1"/>
          <p:nvPr/>
        </p:nvSpPr>
        <p:spPr>
          <a:xfrm>
            <a:off x="10488454" y="1658605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0F4C80C1-E16D-4A0B-AB5E-B9217EA9EC8A}"/>
              </a:ext>
            </a:extLst>
          </p:cNvPr>
          <p:cNvSpPr txBox="1"/>
          <p:nvPr/>
        </p:nvSpPr>
        <p:spPr>
          <a:xfrm>
            <a:off x="10488454" y="2601044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42" name="TextBox 32">
            <a:extLst>
              <a:ext uri="{FF2B5EF4-FFF2-40B4-BE49-F238E27FC236}">
                <a16:creationId xmlns:a16="http://schemas.microsoft.com/office/drawing/2014/main" id="{C6840FC8-993B-469F-AE5E-0CCB0615FE8E}"/>
              </a:ext>
            </a:extLst>
          </p:cNvPr>
          <p:cNvSpPr txBox="1"/>
          <p:nvPr/>
        </p:nvSpPr>
        <p:spPr>
          <a:xfrm>
            <a:off x="10488454" y="4181035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grpSp>
        <p:nvGrpSpPr>
          <p:cNvPr id="14" name="การต้ม">
            <a:extLst>
              <a:ext uri="{FF2B5EF4-FFF2-40B4-BE49-F238E27FC236}">
                <a16:creationId xmlns:a16="http://schemas.microsoft.com/office/drawing/2014/main" id="{6A63E00D-26FC-47F8-B10E-FE66ACBEA6B3}"/>
              </a:ext>
            </a:extLst>
          </p:cNvPr>
          <p:cNvGrpSpPr/>
          <p:nvPr/>
        </p:nvGrpSpPr>
        <p:grpSpPr>
          <a:xfrm>
            <a:off x="4542451" y="2761733"/>
            <a:ext cx="3150565" cy="2470039"/>
            <a:chOff x="4555438" y="2673238"/>
            <a:chExt cx="3150565" cy="2470039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95CCDD8-C882-455D-914F-3CD2D1D6E7E5}"/>
                </a:ext>
              </a:extLst>
            </p:cNvPr>
            <p:cNvSpPr/>
            <p:nvPr/>
          </p:nvSpPr>
          <p:spPr>
            <a:xfrm>
              <a:off x="4555438" y="2673238"/>
              <a:ext cx="3150565" cy="2093730"/>
            </a:xfrm>
            <a:prstGeom prst="round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TextBox 60">
              <a:extLst>
                <a:ext uri="{FF2B5EF4-FFF2-40B4-BE49-F238E27FC236}">
                  <a16:creationId xmlns:a16="http://schemas.microsoft.com/office/drawing/2014/main" id="{3E6B3555-6A2D-43D0-90CD-5AA56883801E}"/>
                </a:ext>
              </a:extLst>
            </p:cNvPr>
            <p:cNvSpPr txBox="1"/>
            <p:nvPr/>
          </p:nvSpPr>
          <p:spPr>
            <a:xfrm>
              <a:off x="5422278" y="4533161"/>
              <a:ext cx="1373417" cy="61011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chemeClr val="accent6">
                  <a:lumMod val="75000"/>
                </a:schemeClr>
              </a:solidFill>
              <a:prstDash val="solid"/>
            </a:ln>
            <a:effectLst>
              <a:outerShdw dist="63500" dir="5400000" algn="t" rotWithShape="0">
                <a:schemeClr val="accent6">
                  <a:lumMod val="75000"/>
                </a:schemeClr>
              </a:outerShdw>
            </a:effectLst>
          </p:spPr>
          <p:txBody>
            <a:bodyPr wrap="square" lIns="36000" tIns="180000" rIns="0" bIns="72000" rtlCol="0" anchor="ctr" anchorCtr="0">
              <a:noAutofit/>
            </a:bodyPr>
            <a:lstStyle/>
            <a:p>
              <a:pPr algn="ctr">
                <a:lnSpc>
                  <a:spcPts val="3733"/>
                </a:lnSpc>
              </a:pPr>
              <a:r>
                <a:rPr lang="en-US" sz="36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</a:t>
              </a: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ต้ม</a:t>
              </a:r>
              <a:endParaRPr lang="en-US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5" name="การนึ่ง">
            <a:extLst>
              <a:ext uri="{FF2B5EF4-FFF2-40B4-BE49-F238E27FC236}">
                <a16:creationId xmlns:a16="http://schemas.microsoft.com/office/drawing/2014/main" id="{5289E702-3735-49A9-B128-B78FFAF01238}"/>
              </a:ext>
            </a:extLst>
          </p:cNvPr>
          <p:cNvGrpSpPr/>
          <p:nvPr/>
        </p:nvGrpSpPr>
        <p:grpSpPr>
          <a:xfrm>
            <a:off x="8057591" y="2761733"/>
            <a:ext cx="3150565" cy="2482645"/>
            <a:chOff x="8070578" y="2673238"/>
            <a:chExt cx="3150565" cy="2482645"/>
          </a:xfrm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66A93EF-FEE7-43F1-B7FF-9227B4042F68}"/>
                </a:ext>
              </a:extLst>
            </p:cNvPr>
            <p:cNvSpPr/>
            <p:nvPr/>
          </p:nvSpPr>
          <p:spPr>
            <a:xfrm>
              <a:off x="8070578" y="2673238"/>
              <a:ext cx="3150565" cy="2093730"/>
            </a:xfrm>
            <a:prstGeom prst="roundRect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TextBox 62">
              <a:extLst>
                <a:ext uri="{FF2B5EF4-FFF2-40B4-BE49-F238E27FC236}">
                  <a16:creationId xmlns:a16="http://schemas.microsoft.com/office/drawing/2014/main" id="{30C9E843-1D68-4C32-B52B-32C03D326D9B}"/>
                </a:ext>
              </a:extLst>
            </p:cNvPr>
            <p:cNvSpPr txBox="1"/>
            <p:nvPr/>
          </p:nvSpPr>
          <p:spPr>
            <a:xfrm>
              <a:off x="8871485" y="4545767"/>
              <a:ext cx="1548749" cy="61011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chemeClr val="accent6">
                  <a:lumMod val="75000"/>
                </a:schemeClr>
              </a:solidFill>
              <a:prstDash val="solid"/>
            </a:ln>
            <a:effectLst>
              <a:outerShdw dist="63500" dir="5400000" algn="t" rotWithShape="0">
                <a:schemeClr val="accent6">
                  <a:lumMod val="75000"/>
                </a:schemeClr>
              </a:outerShdw>
            </a:effectLst>
          </p:spPr>
          <p:txBody>
            <a:bodyPr wrap="square" lIns="36000" tIns="216000" rIns="36000" bIns="72000" rtlCol="0" anchor="ctr" anchorCtr="0">
              <a:noAutofit/>
            </a:bodyPr>
            <a:lstStyle/>
            <a:p>
              <a:pPr algn="ctr">
                <a:lnSpc>
                  <a:spcPts val="3734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</a:t>
              </a: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นึ่ง</a:t>
              </a:r>
              <a:endParaRPr lang="en-US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3" name="การเผา">
            <a:extLst>
              <a:ext uri="{FF2B5EF4-FFF2-40B4-BE49-F238E27FC236}">
                <a16:creationId xmlns:a16="http://schemas.microsoft.com/office/drawing/2014/main" id="{7F4FE65F-D56C-40DE-9121-50C11C7E7972}"/>
              </a:ext>
            </a:extLst>
          </p:cNvPr>
          <p:cNvGrpSpPr/>
          <p:nvPr/>
        </p:nvGrpSpPr>
        <p:grpSpPr>
          <a:xfrm>
            <a:off x="965362" y="2761733"/>
            <a:ext cx="3147409" cy="2470039"/>
            <a:chOff x="978349" y="2673238"/>
            <a:chExt cx="3147409" cy="2470039"/>
          </a:xfrm>
        </p:grpSpPr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E68B2078-F43C-496C-8BBA-F3EAF2BC1BB9}"/>
                </a:ext>
              </a:extLst>
            </p:cNvPr>
            <p:cNvSpPr/>
            <p:nvPr/>
          </p:nvSpPr>
          <p:spPr>
            <a:xfrm>
              <a:off x="978349" y="2673238"/>
              <a:ext cx="3147409" cy="2095512"/>
            </a:xfrm>
            <a:prstGeom prst="roundRect">
              <a:avLst/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TextBox 63">
              <a:extLst>
                <a:ext uri="{FF2B5EF4-FFF2-40B4-BE49-F238E27FC236}">
                  <a16:creationId xmlns:a16="http://schemas.microsoft.com/office/drawing/2014/main" id="{12A62601-5B09-4BD2-A681-732992E6053E}"/>
                </a:ext>
              </a:extLst>
            </p:cNvPr>
            <p:cNvSpPr txBox="1"/>
            <p:nvPr/>
          </p:nvSpPr>
          <p:spPr>
            <a:xfrm>
              <a:off x="1828297" y="4533161"/>
              <a:ext cx="1420263" cy="61011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chemeClr val="accent6">
                  <a:lumMod val="75000"/>
                </a:schemeClr>
              </a:solidFill>
              <a:prstDash val="solid"/>
            </a:ln>
            <a:effectLst>
              <a:outerShdw dist="63500" dir="5400000" algn="t" rotWithShape="0">
                <a:schemeClr val="accent6">
                  <a:lumMod val="75000"/>
                </a:schemeClr>
              </a:outerShdw>
            </a:effectLst>
          </p:spPr>
          <p:txBody>
            <a:bodyPr wrap="square" lIns="36000" tIns="252000" rIns="36000" bIns="108000" rtlCol="0" anchor="ctr" anchorCtr="0">
              <a:noAutofit/>
            </a:bodyPr>
            <a:lstStyle/>
            <a:p>
              <a:pPr algn="ctr">
                <a:lnSpc>
                  <a:spcPts val="3734"/>
                </a:lnSpc>
                <a:spcBef>
                  <a:spcPct val="0"/>
                </a:spcBef>
              </a:pP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การเผา</a:t>
              </a:r>
              <a:endParaRPr lang="en-US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4" name="Graphic 43">
            <a:extLst>
              <a:ext uri="{FF2B5EF4-FFF2-40B4-BE49-F238E27FC236}">
                <a16:creationId xmlns:a16="http://schemas.microsoft.com/office/drawing/2014/main" id="{E8697EC6-56CC-4A19-8E33-C287E0B5FB3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8001927">
            <a:off x="3914495" y="4379846"/>
            <a:ext cx="397296" cy="503243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6EAB97A-3532-411C-81EA-6D0E9DA34E32}"/>
              </a:ext>
            </a:extLst>
          </p:cNvPr>
          <p:cNvGrpSpPr/>
          <p:nvPr/>
        </p:nvGrpSpPr>
        <p:grpSpPr>
          <a:xfrm>
            <a:off x="681373" y="1746361"/>
            <a:ext cx="3147409" cy="581805"/>
            <a:chOff x="4723164" y="1720049"/>
            <a:chExt cx="2849050" cy="58180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461ABFBC-CC71-40F2-9107-1FB0EC30DA7A}"/>
                </a:ext>
              </a:extLst>
            </p:cNvPr>
            <p:cNvSpPr/>
            <p:nvPr/>
          </p:nvSpPr>
          <p:spPr>
            <a:xfrm>
              <a:off x="4807129" y="1720049"/>
              <a:ext cx="2650856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6">
                  <a:lumMod val="75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15AFC41-5C3E-497E-83B5-99760D3F6D5D}"/>
                </a:ext>
              </a:extLst>
            </p:cNvPr>
            <p:cNvSpPr/>
            <p:nvPr/>
          </p:nvSpPr>
          <p:spPr>
            <a:xfrm>
              <a:off x="4723164" y="1759398"/>
              <a:ext cx="2849050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32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วิธีการประกอบอาหาร</a:t>
              </a:r>
            </a:p>
          </p:txBody>
        </p:sp>
      </p:grpSp>
      <p:grpSp>
        <p:nvGrpSpPr>
          <p:cNvPr id="16" name="การเผาT">
            <a:extLst>
              <a:ext uri="{FF2B5EF4-FFF2-40B4-BE49-F238E27FC236}">
                <a16:creationId xmlns:a16="http://schemas.microsoft.com/office/drawing/2014/main" id="{63D26C2B-871D-442E-8A60-8F5CBA260559}"/>
              </a:ext>
            </a:extLst>
          </p:cNvPr>
          <p:cNvGrpSpPr/>
          <p:nvPr/>
        </p:nvGrpSpPr>
        <p:grpSpPr>
          <a:xfrm>
            <a:off x="2525442" y="2600923"/>
            <a:ext cx="7631505" cy="3671517"/>
            <a:chOff x="2525442" y="2484466"/>
            <a:chExt cx="7631505" cy="3671517"/>
          </a:xfrm>
        </p:grpSpPr>
        <p:grpSp>
          <p:nvGrpSpPr>
            <p:cNvPr id="53" name="พลาสติกT">
              <a:extLst>
                <a:ext uri="{FF2B5EF4-FFF2-40B4-BE49-F238E27FC236}">
                  <a16:creationId xmlns:a16="http://schemas.microsoft.com/office/drawing/2014/main" id="{6D17C757-B766-4EF3-8D39-B2C9455E25DA}"/>
                </a:ext>
              </a:extLst>
            </p:cNvPr>
            <p:cNvGrpSpPr/>
            <p:nvPr/>
          </p:nvGrpSpPr>
          <p:grpSpPr>
            <a:xfrm>
              <a:off x="2525442" y="2484466"/>
              <a:ext cx="7631505" cy="3671517"/>
              <a:chOff x="2524197" y="2244675"/>
              <a:chExt cx="7631505" cy="3671517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F795E82A-314F-4488-829D-18626A38D425}"/>
                  </a:ext>
                </a:extLst>
              </p:cNvPr>
              <p:cNvSpPr/>
              <p:nvPr/>
            </p:nvSpPr>
            <p:spPr>
              <a:xfrm>
                <a:off x="2524197" y="2244675"/>
                <a:ext cx="6980450" cy="367151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9E7B145-99DB-4DE0-A491-6B04839B9435}"/>
                  </a:ext>
                </a:extLst>
              </p:cNvPr>
              <p:cNvSpPr/>
              <p:nvPr/>
            </p:nvSpPr>
            <p:spPr>
              <a:xfrm>
                <a:off x="6506540" y="2968573"/>
                <a:ext cx="364916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61326" algn="l"/>
                    <a:tab pos="711608" algn="l"/>
                  </a:tabLst>
                </a:pPr>
                <a:r>
                  <a:rPr lang="th-TH" sz="6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การเผา</a:t>
                </a:r>
              </a:p>
            </p:txBody>
          </p:sp>
          <p:sp>
            <p:nvSpPr>
              <p:cNvPr id="59" name="TextBox 18">
                <a:extLst>
                  <a:ext uri="{FF2B5EF4-FFF2-40B4-BE49-F238E27FC236}">
                    <a16:creationId xmlns:a16="http://schemas.microsoft.com/office/drawing/2014/main" id="{F4D24B82-AC68-4EB1-9359-FC0D79AE5715}"/>
                  </a:ext>
                </a:extLst>
              </p:cNvPr>
              <p:cNvSpPr txBox="1"/>
              <p:nvPr/>
            </p:nvSpPr>
            <p:spPr>
              <a:xfrm>
                <a:off x="3079151" y="4546342"/>
                <a:ext cx="5976418" cy="87203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259095" lvl="1">
                  <a:lnSpc>
                    <a:spcPts val="3360"/>
                  </a:lnSpc>
                </a:pPr>
                <a:r>
                  <a:rPr lang="th-TH" sz="28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เป็นการทำอาหารให้สุกโดยการนำอาหารไปหมกในไฟอ่อน ๆ ใช้กระดาษอะลูมิเนียม หรือกระดาษ</a:t>
                </a:r>
                <a:r>
                  <a:rPr lang="th-TH" sz="2800" dirty="0" err="1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ฟอ</a:t>
                </a:r>
                <a:r>
                  <a:rPr lang="th-TH" sz="28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ยล์ห่ออาหาร</a:t>
                </a:r>
              </a:p>
            </p:txBody>
          </p:sp>
        </p:grp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63CBD778-D4D1-4011-95A4-CD24FC64BB9D}"/>
                </a:ext>
              </a:extLst>
            </p:cNvPr>
            <p:cNvSpPr/>
            <p:nvPr/>
          </p:nvSpPr>
          <p:spPr>
            <a:xfrm>
              <a:off x="3774542" y="2818561"/>
              <a:ext cx="2449944" cy="1631147"/>
            </a:xfrm>
            <a:prstGeom prst="roundRect">
              <a:avLst/>
            </a:pr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52" name="close1">
            <a:extLst>
              <a:ext uri="{FF2B5EF4-FFF2-40B4-BE49-F238E27FC236}">
                <a16:creationId xmlns:a16="http://schemas.microsoft.com/office/drawing/2014/main" id="{7F2E1033-E7B1-41AD-AA39-C27A8391F2A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286" y="2323021"/>
            <a:ext cx="553311" cy="553311"/>
          </a:xfrm>
          <a:prstGeom prst="rect">
            <a:avLst/>
          </a:prstGeom>
        </p:spPr>
      </p:pic>
      <p:grpSp>
        <p:nvGrpSpPr>
          <p:cNvPr id="61" name="การต้มT">
            <a:extLst>
              <a:ext uri="{FF2B5EF4-FFF2-40B4-BE49-F238E27FC236}">
                <a16:creationId xmlns:a16="http://schemas.microsoft.com/office/drawing/2014/main" id="{8D6ADC31-5C81-46C5-9FBB-58E9B5321611}"/>
              </a:ext>
            </a:extLst>
          </p:cNvPr>
          <p:cNvGrpSpPr/>
          <p:nvPr/>
        </p:nvGrpSpPr>
        <p:grpSpPr>
          <a:xfrm>
            <a:off x="2525442" y="2600923"/>
            <a:ext cx="7730586" cy="3671517"/>
            <a:chOff x="2525442" y="2484466"/>
            <a:chExt cx="7730586" cy="3671517"/>
          </a:xfrm>
        </p:grpSpPr>
        <p:grpSp>
          <p:nvGrpSpPr>
            <p:cNvPr id="62" name="พลาสติกT">
              <a:extLst>
                <a:ext uri="{FF2B5EF4-FFF2-40B4-BE49-F238E27FC236}">
                  <a16:creationId xmlns:a16="http://schemas.microsoft.com/office/drawing/2014/main" id="{C02A743D-E499-4D8C-8D87-378B3C4F6AA5}"/>
                </a:ext>
              </a:extLst>
            </p:cNvPr>
            <p:cNvGrpSpPr/>
            <p:nvPr/>
          </p:nvGrpSpPr>
          <p:grpSpPr>
            <a:xfrm>
              <a:off x="2525442" y="2484466"/>
              <a:ext cx="7730586" cy="3671517"/>
              <a:chOff x="2524197" y="2244675"/>
              <a:chExt cx="7730586" cy="3671517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AEE60AB2-A2F4-4D4B-BF1B-9DF0297BF889}"/>
                  </a:ext>
                </a:extLst>
              </p:cNvPr>
              <p:cNvSpPr/>
              <p:nvPr/>
            </p:nvSpPr>
            <p:spPr>
              <a:xfrm>
                <a:off x="2524197" y="2244675"/>
                <a:ext cx="6980450" cy="367151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0F6BB74-4F5D-49B3-BA5D-552DDF95B9E8}"/>
                  </a:ext>
                </a:extLst>
              </p:cNvPr>
              <p:cNvSpPr/>
              <p:nvPr/>
            </p:nvSpPr>
            <p:spPr>
              <a:xfrm>
                <a:off x="6605621" y="3062020"/>
                <a:ext cx="364916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61326" algn="l"/>
                    <a:tab pos="711608" algn="l"/>
                  </a:tabLst>
                </a:pPr>
                <a:r>
                  <a:rPr lang="th-TH" sz="6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การต้ม</a:t>
                </a:r>
              </a:p>
            </p:txBody>
          </p:sp>
          <p:sp>
            <p:nvSpPr>
              <p:cNvPr id="66" name="TextBox 18">
                <a:extLst>
                  <a:ext uri="{FF2B5EF4-FFF2-40B4-BE49-F238E27FC236}">
                    <a16:creationId xmlns:a16="http://schemas.microsoft.com/office/drawing/2014/main" id="{135ECE21-DA15-4B8D-829E-34D541CCB6BF}"/>
                  </a:ext>
                </a:extLst>
              </p:cNvPr>
              <p:cNvSpPr txBox="1"/>
              <p:nvPr/>
            </p:nvSpPr>
            <p:spPr>
              <a:xfrm>
                <a:off x="3079151" y="4586226"/>
                <a:ext cx="5743992" cy="87203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259095" lvl="1">
                  <a:lnSpc>
                    <a:spcPts val="3360"/>
                  </a:lnSpc>
                </a:pPr>
                <a:r>
                  <a:rPr lang="th-TH" sz="28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เป็นการทำอาหารดิบให้สุกในน้ำเดือด ซึ่งวิธีนี้จะสูญเสียแร่ธาตุและวิตามินที่ละลายไปกับน้ำบางส่วน</a:t>
                </a:r>
              </a:p>
            </p:txBody>
          </p:sp>
        </p:grp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C024BCBB-D466-4F71-BEDA-A3B57342DACD}"/>
                </a:ext>
              </a:extLst>
            </p:cNvPr>
            <p:cNvSpPr/>
            <p:nvPr/>
          </p:nvSpPr>
          <p:spPr>
            <a:xfrm>
              <a:off x="3701152" y="2867105"/>
              <a:ext cx="2449944" cy="1631147"/>
            </a:xfrm>
            <a:prstGeom prst="roundRect">
              <a:avLst/>
            </a:prstGeom>
            <a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78" name="close2">
            <a:extLst>
              <a:ext uri="{FF2B5EF4-FFF2-40B4-BE49-F238E27FC236}">
                <a16:creationId xmlns:a16="http://schemas.microsoft.com/office/drawing/2014/main" id="{F4397363-E5E4-4072-98B7-DC72F9BB46F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286" y="2323021"/>
            <a:ext cx="553311" cy="553311"/>
          </a:xfrm>
          <a:prstGeom prst="rect">
            <a:avLst/>
          </a:prstGeom>
        </p:spPr>
      </p:pic>
      <p:grpSp>
        <p:nvGrpSpPr>
          <p:cNvPr id="81" name="การนึ่งT">
            <a:extLst>
              <a:ext uri="{FF2B5EF4-FFF2-40B4-BE49-F238E27FC236}">
                <a16:creationId xmlns:a16="http://schemas.microsoft.com/office/drawing/2014/main" id="{51DC1F54-0EA7-47B6-9098-7B46CEF488F2}"/>
              </a:ext>
            </a:extLst>
          </p:cNvPr>
          <p:cNvGrpSpPr/>
          <p:nvPr/>
        </p:nvGrpSpPr>
        <p:grpSpPr>
          <a:xfrm>
            <a:off x="2525442" y="2600923"/>
            <a:ext cx="7881112" cy="3671517"/>
            <a:chOff x="2525442" y="2484466"/>
            <a:chExt cx="7881112" cy="3671517"/>
          </a:xfrm>
        </p:grpSpPr>
        <p:grpSp>
          <p:nvGrpSpPr>
            <p:cNvPr id="82" name="พลาสติกT">
              <a:extLst>
                <a:ext uri="{FF2B5EF4-FFF2-40B4-BE49-F238E27FC236}">
                  <a16:creationId xmlns:a16="http://schemas.microsoft.com/office/drawing/2014/main" id="{C14F545A-F04B-478B-A28B-DEBE9FB36BA9}"/>
                </a:ext>
              </a:extLst>
            </p:cNvPr>
            <p:cNvGrpSpPr/>
            <p:nvPr/>
          </p:nvGrpSpPr>
          <p:grpSpPr>
            <a:xfrm>
              <a:off x="2525442" y="2484466"/>
              <a:ext cx="7881112" cy="3671517"/>
              <a:chOff x="2524197" y="2244675"/>
              <a:chExt cx="7881112" cy="367151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ABFD84F1-2B61-445B-BADF-240116487CEF}"/>
                  </a:ext>
                </a:extLst>
              </p:cNvPr>
              <p:cNvSpPr/>
              <p:nvPr/>
            </p:nvSpPr>
            <p:spPr>
              <a:xfrm>
                <a:off x="2524197" y="2244675"/>
                <a:ext cx="6980450" cy="367151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EFA7248-D617-4516-9223-BCA6D14F5EF6}"/>
                  </a:ext>
                </a:extLst>
              </p:cNvPr>
              <p:cNvSpPr/>
              <p:nvPr/>
            </p:nvSpPr>
            <p:spPr>
              <a:xfrm>
                <a:off x="6756147" y="3062020"/>
                <a:ext cx="364916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61326" algn="l"/>
                    <a:tab pos="711608" algn="l"/>
                  </a:tabLst>
                </a:pPr>
                <a:r>
                  <a:rPr lang="th-TH" sz="6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การนึ่ง</a:t>
                </a:r>
              </a:p>
            </p:txBody>
          </p:sp>
          <p:sp>
            <p:nvSpPr>
              <p:cNvPr id="86" name="TextBox 18">
                <a:extLst>
                  <a:ext uri="{FF2B5EF4-FFF2-40B4-BE49-F238E27FC236}">
                    <a16:creationId xmlns:a16="http://schemas.microsoft.com/office/drawing/2014/main" id="{120A4C09-09C0-4602-84A9-1238AE42FCEC}"/>
                  </a:ext>
                </a:extLst>
              </p:cNvPr>
              <p:cNvSpPr txBox="1"/>
              <p:nvPr/>
            </p:nvSpPr>
            <p:spPr>
              <a:xfrm>
                <a:off x="2973678" y="4586226"/>
                <a:ext cx="6081891" cy="87203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259095" lvl="1">
                  <a:lnSpc>
                    <a:spcPts val="3360"/>
                  </a:lnSpc>
                </a:pPr>
                <a:r>
                  <a:rPr lang="th-TH" sz="28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เป็นการทำอาหารให้สุก โดยใช้ความร้อนจากไอน้ำ ด้วยภาชนะ 2 ชั้น ชั้นบนใส่อาหาร ชั้นล่างใส่น้ำ ซึ่งจะช่วยให้อาหารเปื่อยนุ่ม</a:t>
                </a:r>
              </a:p>
            </p:txBody>
          </p:sp>
        </p:grp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F79820D1-5980-40E8-8D51-E51A381BB805}"/>
                </a:ext>
              </a:extLst>
            </p:cNvPr>
            <p:cNvSpPr/>
            <p:nvPr/>
          </p:nvSpPr>
          <p:spPr>
            <a:xfrm>
              <a:off x="3851678" y="2867105"/>
              <a:ext cx="2449944" cy="1631147"/>
            </a:xfrm>
            <a:prstGeom prst="roundRect">
              <a:avLst/>
            </a:prstGeom>
            <a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89" name="close3">
            <a:extLst>
              <a:ext uri="{FF2B5EF4-FFF2-40B4-BE49-F238E27FC236}">
                <a16:creationId xmlns:a16="http://schemas.microsoft.com/office/drawing/2014/main" id="{3014537D-DDC4-4213-A904-4A4BB9E98F8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286" y="2323021"/>
            <a:ext cx="553311" cy="553311"/>
          </a:xfrm>
          <a:prstGeom prst="rect">
            <a:avLst/>
          </a:prstGeom>
        </p:spPr>
      </p:pic>
      <p:pic>
        <p:nvPicPr>
          <p:cNvPr id="45" name="Picture 44">
            <a:hlinkClick r:id="rId20" action="ppaction://hlinksldjump"/>
            <a:extLst>
              <a:ext uri="{FF2B5EF4-FFF2-40B4-BE49-F238E27FC236}">
                <a16:creationId xmlns:a16="http://schemas.microsoft.com/office/drawing/2014/main" id="{D4ED3579-AF93-46F0-BE9D-A472E9047695}"/>
              </a:ext>
            </a:extLst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4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B474AFE5-AB14-4FFE-B813-8C0DAC8C13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5781091"/>
            <a:ext cx="2092496" cy="108833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5DCE0EA-61A3-498F-A24A-2441FB8212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A1EDC44-4FEA-4938-AF7D-3D522E38A467}"/>
              </a:ext>
            </a:extLst>
          </p:cNvPr>
          <p:cNvSpPr/>
          <p:nvPr/>
        </p:nvSpPr>
        <p:spPr>
          <a:xfrm>
            <a:off x="4807213" y="941808"/>
            <a:ext cx="2577574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การประกอบอาหาร</a:t>
            </a:r>
          </a:p>
        </p:txBody>
      </p:sp>
      <p:sp>
        <p:nvSpPr>
          <p:cNvPr id="32" name="TextBox 23">
            <a:extLst>
              <a:ext uri="{FF2B5EF4-FFF2-40B4-BE49-F238E27FC236}">
                <a16:creationId xmlns:a16="http://schemas.microsoft.com/office/drawing/2014/main" id="{858BE132-50B6-4329-BC9F-2C6D35A65D3C}"/>
              </a:ext>
            </a:extLst>
          </p:cNvPr>
          <p:cNvSpPr txBox="1"/>
          <p:nvPr/>
        </p:nvSpPr>
        <p:spPr>
          <a:xfrm>
            <a:off x="10488454" y="1658605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0F4C80C1-E16D-4A0B-AB5E-B9217EA9EC8A}"/>
              </a:ext>
            </a:extLst>
          </p:cNvPr>
          <p:cNvSpPr txBox="1"/>
          <p:nvPr/>
        </p:nvSpPr>
        <p:spPr>
          <a:xfrm>
            <a:off x="10488454" y="2601044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grpSp>
        <p:nvGrpSpPr>
          <p:cNvPr id="14" name="การทอด">
            <a:extLst>
              <a:ext uri="{FF2B5EF4-FFF2-40B4-BE49-F238E27FC236}">
                <a16:creationId xmlns:a16="http://schemas.microsoft.com/office/drawing/2014/main" id="{6A63E00D-26FC-47F8-B10E-FE66ACBEA6B3}"/>
              </a:ext>
            </a:extLst>
          </p:cNvPr>
          <p:cNvGrpSpPr/>
          <p:nvPr/>
        </p:nvGrpSpPr>
        <p:grpSpPr>
          <a:xfrm>
            <a:off x="6301622" y="2071867"/>
            <a:ext cx="2617938" cy="2052460"/>
            <a:chOff x="4555438" y="2673238"/>
            <a:chExt cx="3150565" cy="2470039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95CCDD8-C882-455D-914F-3CD2D1D6E7E5}"/>
                </a:ext>
              </a:extLst>
            </p:cNvPr>
            <p:cNvSpPr/>
            <p:nvPr/>
          </p:nvSpPr>
          <p:spPr>
            <a:xfrm>
              <a:off x="4555438" y="2673238"/>
              <a:ext cx="3150565" cy="2093730"/>
            </a:xfrm>
            <a:prstGeom prst="round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TextBox 60">
              <a:extLst>
                <a:ext uri="{FF2B5EF4-FFF2-40B4-BE49-F238E27FC236}">
                  <a16:creationId xmlns:a16="http://schemas.microsoft.com/office/drawing/2014/main" id="{3E6B3555-6A2D-43D0-90CD-5AA56883801E}"/>
                </a:ext>
              </a:extLst>
            </p:cNvPr>
            <p:cNvSpPr txBox="1"/>
            <p:nvPr/>
          </p:nvSpPr>
          <p:spPr>
            <a:xfrm>
              <a:off x="5276759" y="4533161"/>
              <a:ext cx="1664456" cy="61011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chemeClr val="accent6">
                  <a:lumMod val="75000"/>
                </a:schemeClr>
              </a:solidFill>
              <a:prstDash val="solid"/>
            </a:ln>
            <a:effectLst>
              <a:outerShdw dist="50800" dir="5400000" algn="t" rotWithShape="0">
                <a:schemeClr val="accent6">
                  <a:lumMod val="75000"/>
                </a:schemeClr>
              </a:outerShdw>
            </a:effectLst>
          </p:spPr>
          <p:txBody>
            <a:bodyPr wrap="square" lIns="0" tIns="180000" rIns="0" bIns="72000" rtlCol="0" anchor="ctr" anchorCtr="0">
              <a:noAutofit/>
            </a:bodyPr>
            <a:lstStyle/>
            <a:p>
              <a:pPr algn="ctr">
                <a:lnSpc>
                  <a:spcPts val="3733"/>
                </a:lnSpc>
              </a:pPr>
              <a:r>
                <a:rPr lang="en-US" sz="36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</a:t>
              </a: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ทอด</a:t>
              </a:r>
              <a:endParaRPr lang="en-US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5" name="การลวก">
            <a:extLst>
              <a:ext uri="{FF2B5EF4-FFF2-40B4-BE49-F238E27FC236}">
                <a16:creationId xmlns:a16="http://schemas.microsoft.com/office/drawing/2014/main" id="{5289E702-3735-49A9-B128-B78FFAF01238}"/>
              </a:ext>
            </a:extLst>
          </p:cNvPr>
          <p:cNvGrpSpPr/>
          <p:nvPr/>
        </p:nvGrpSpPr>
        <p:grpSpPr>
          <a:xfrm>
            <a:off x="3138076" y="4366921"/>
            <a:ext cx="2617938" cy="2062935"/>
            <a:chOff x="8070578" y="2673238"/>
            <a:chExt cx="3150565" cy="2482645"/>
          </a:xfrm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66A93EF-FEE7-43F1-B7FF-9227B4042F68}"/>
                </a:ext>
              </a:extLst>
            </p:cNvPr>
            <p:cNvSpPr/>
            <p:nvPr/>
          </p:nvSpPr>
          <p:spPr>
            <a:xfrm>
              <a:off x="8070578" y="2673238"/>
              <a:ext cx="3150565" cy="2093730"/>
            </a:xfrm>
            <a:prstGeom prst="roundRect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TextBox 62">
              <a:extLst>
                <a:ext uri="{FF2B5EF4-FFF2-40B4-BE49-F238E27FC236}">
                  <a16:creationId xmlns:a16="http://schemas.microsoft.com/office/drawing/2014/main" id="{30C9E843-1D68-4C32-B52B-32C03D326D9B}"/>
                </a:ext>
              </a:extLst>
            </p:cNvPr>
            <p:cNvSpPr txBox="1"/>
            <p:nvPr/>
          </p:nvSpPr>
          <p:spPr>
            <a:xfrm>
              <a:off x="8762389" y="4545767"/>
              <a:ext cx="1823804" cy="61011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chemeClr val="accent6">
                  <a:lumMod val="75000"/>
                </a:schemeClr>
              </a:solidFill>
              <a:prstDash val="solid"/>
            </a:ln>
            <a:effectLst>
              <a:outerShdw dist="50800" dir="5400000" algn="t" rotWithShape="0">
                <a:schemeClr val="accent6">
                  <a:lumMod val="75000"/>
                </a:schemeClr>
              </a:outerShdw>
            </a:effectLst>
          </p:spPr>
          <p:txBody>
            <a:bodyPr wrap="square" lIns="36000" tIns="216000" rIns="36000" bIns="72000" rtlCol="0" anchor="ctr" anchorCtr="0">
              <a:noAutofit/>
            </a:bodyPr>
            <a:lstStyle/>
            <a:p>
              <a:pPr algn="ctr">
                <a:lnSpc>
                  <a:spcPts val="3734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</a:t>
              </a: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ลวก</a:t>
              </a:r>
              <a:endParaRPr lang="en-US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3" name="การคั่ว">
            <a:extLst>
              <a:ext uri="{FF2B5EF4-FFF2-40B4-BE49-F238E27FC236}">
                <a16:creationId xmlns:a16="http://schemas.microsoft.com/office/drawing/2014/main" id="{7F4FE65F-D56C-40DE-9121-50C11C7E7972}"/>
              </a:ext>
            </a:extLst>
          </p:cNvPr>
          <p:cNvGrpSpPr/>
          <p:nvPr/>
        </p:nvGrpSpPr>
        <p:grpSpPr>
          <a:xfrm>
            <a:off x="3138076" y="2095317"/>
            <a:ext cx="2615316" cy="2052460"/>
            <a:chOff x="978349" y="2673238"/>
            <a:chExt cx="3147409" cy="2470039"/>
          </a:xfrm>
        </p:grpSpPr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E68B2078-F43C-496C-8BBA-F3EAF2BC1BB9}"/>
                </a:ext>
              </a:extLst>
            </p:cNvPr>
            <p:cNvSpPr/>
            <p:nvPr/>
          </p:nvSpPr>
          <p:spPr>
            <a:xfrm>
              <a:off x="978349" y="2673238"/>
              <a:ext cx="3147409" cy="2095512"/>
            </a:xfrm>
            <a:prstGeom prst="roundRect">
              <a:avLst/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TextBox 63">
              <a:extLst>
                <a:ext uri="{FF2B5EF4-FFF2-40B4-BE49-F238E27FC236}">
                  <a16:creationId xmlns:a16="http://schemas.microsoft.com/office/drawing/2014/main" id="{12A62601-5B09-4BD2-A681-732992E6053E}"/>
                </a:ext>
              </a:extLst>
            </p:cNvPr>
            <p:cNvSpPr txBox="1"/>
            <p:nvPr/>
          </p:nvSpPr>
          <p:spPr>
            <a:xfrm>
              <a:off x="1828297" y="4533161"/>
              <a:ext cx="1420263" cy="61011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chemeClr val="accent6">
                  <a:lumMod val="75000"/>
                </a:schemeClr>
              </a:solidFill>
              <a:prstDash val="solid"/>
            </a:ln>
            <a:effectLst>
              <a:outerShdw dist="50800" dir="5400000" algn="t" rotWithShape="0">
                <a:schemeClr val="accent6">
                  <a:lumMod val="75000"/>
                </a:schemeClr>
              </a:outerShdw>
            </a:effectLst>
          </p:spPr>
          <p:txBody>
            <a:bodyPr wrap="square" lIns="0" tIns="252000" rIns="36000" bIns="108000" rtlCol="0" anchor="ctr" anchorCtr="0">
              <a:noAutofit/>
            </a:bodyPr>
            <a:lstStyle/>
            <a:p>
              <a:pPr algn="ctr">
                <a:lnSpc>
                  <a:spcPts val="3734"/>
                </a:lnSpc>
                <a:spcBef>
                  <a:spcPct val="0"/>
                </a:spcBef>
              </a:pP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การคั่ว</a:t>
              </a:r>
              <a:endParaRPr lang="en-US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1" name="การเคี่ยว">
            <a:extLst>
              <a:ext uri="{FF2B5EF4-FFF2-40B4-BE49-F238E27FC236}">
                <a16:creationId xmlns:a16="http://schemas.microsoft.com/office/drawing/2014/main" id="{04409930-32C2-4D93-9636-BD7E3159F167}"/>
              </a:ext>
            </a:extLst>
          </p:cNvPr>
          <p:cNvGrpSpPr/>
          <p:nvPr/>
        </p:nvGrpSpPr>
        <p:grpSpPr>
          <a:xfrm>
            <a:off x="6301622" y="4366921"/>
            <a:ext cx="2617938" cy="2062935"/>
            <a:chOff x="8070578" y="2673238"/>
            <a:chExt cx="3150565" cy="2482645"/>
          </a:xfrm>
        </p:grpSpPr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618A1F8C-E170-46AA-AC79-061F63F40434}"/>
                </a:ext>
              </a:extLst>
            </p:cNvPr>
            <p:cNvSpPr/>
            <p:nvPr/>
          </p:nvSpPr>
          <p:spPr>
            <a:xfrm>
              <a:off x="8070578" y="2673238"/>
              <a:ext cx="3150565" cy="2093730"/>
            </a:xfrm>
            <a:prstGeom prst="roundRect">
              <a:avLst/>
            </a:pr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TextBox 62">
              <a:extLst>
                <a:ext uri="{FF2B5EF4-FFF2-40B4-BE49-F238E27FC236}">
                  <a16:creationId xmlns:a16="http://schemas.microsoft.com/office/drawing/2014/main" id="{A71FC8E0-6024-4486-90BC-5190570CD141}"/>
                </a:ext>
              </a:extLst>
            </p:cNvPr>
            <p:cNvSpPr txBox="1"/>
            <p:nvPr/>
          </p:nvSpPr>
          <p:spPr>
            <a:xfrm>
              <a:off x="8717202" y="4545767"/>
              <a:ext cx="1884282" cy="61011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chemeClr val="accent6">
                  <a:lumMod val="75000"/>
                </a:schemeClr>
              </a:solidFill>
              <a:prstDash val="solid"/>
            </a:ln>
            <a:effectLst>
              <a:outerShdw dist="50800" dir="5400000" algn="t" rotWithShape="0">
                <a:schemeClr val="accent6">
                  <a:lumMod val="75000"/>
                </a:schemeClr>
              </a:outerShdw>
            </a:effectLst>
          </p:spPr>
          <p:txBody>
            <a:bodyPr wrap="square" lIns="36000" tIns="216000" rIns="36000" bIns="72000" rtlCol="0" anchor="ctr" anchorCtr="0">
              <a:noAutofit/>
            </a:bodyPr>
            <a:lstStyle/>
            <a:p>
              <a:pPr algn="ctr">
                <a:lnSpc>
                  <a:spcPts val="3734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</a:t>
              </a: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เคี่ยว</a:t>
              </a:r>
              <a:endParaRPr lang="en-US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EAB97A-3532-411C-81EA-6D0E9DA34E32}"/>
              </a:ext>
            </a:extLst>
          </p:cNvPr>
          <p:cNvGrpSpPr/>
          <p:nvPr/>
        </p:nvGrpSpPr>
        <p:grpSpPr>
          <a:xfrm>
            <a:off x="704269" y="1427103"/>
            <a:ext cx="3147409" cy="581805"/>
            <a:chOff x="4723164" y="1720049"/>
            <a:chExt cx="2849050" cy="58180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461ABFBC-CC71-40F2-9107-1FB0EC30DA7A}"/>
                </a:ext>
              </a:extLst>
            </p:cNvPr>
            <p:cNvSpPr/>
            <p:nvPr/>
          </p:nvSpPr>
          <p:spPr>
            <a:xfrm>
              <a:off x="4807129" y="1720049"/>
              <a:ext cx="2650856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6">
                  <a:lumMod val="75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15AFC41-5C3E-497E-83B5-99760D3F6D5D}"/>
                </a:ext>
              </a:extLst>
            </p:cNvPr>
            <p:cNvSpPr/>
            <p:nvPr/>
          </p:nvSpPr>
          <p:spPr>
            <a:xfrm>
              <a:off x="4723164" y="1759398"/>
              <a:ext cx="2849050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32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วิธีการประกอบอาหาร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81F6CFE5-20A1-4D64-84B3-174311FF95B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8001927">
            <a:off x="5520652" y="3409905"/>
            <a:ext cx="397296" cy="503243"/>
          </a:xfrm>
          <a:prstGeom prst="rect">
            <a:avLst/>
          </a:prstGeom>
        </p:spPr>
      </p:pic>
      <p:grpSp>
        <p:nvGrpSpPr>
          <p:cNvPr id="16" name="การคั่วT">
            <a:extLst>
              <a:ext uri="{FF2B5EF4-FFF2-40B4-BE49-F238E27FC236}">
                <a16:creationId xmlns:a16="http://schemas.microsoft.com/office/drawing/2014/main" id="{63D26C2B-871D-442E-8A60-8F5CBA260559}"/>
              </a:ext>
            </a:extLst>
          </p:cNvPr>
          <p:cNvGrpSpPr/>
          <p:nvPr/>
        </p:nvGrpSpPr>
        <p:grpSpPr>
          <a:xfrm>
            <a:off x="2525442" y="2583724"/>
            <a:ext cx="7631505" cy="3671517"/>
            <a:chOff x="2525442" y="2484466"/>
            <a:chExt cx="7631505" cy="3671517"/>
          </a:xfrm>
        </p:grpSpPr>
        <p:grpSp>
          <p:nvGrpSpPr>
            <p:cNvPr id="53" name="พลาสติกT">
              <a:extLst>
                <a:ext uri="{FF2B5EF4-FFF2-40B4-BE49-F238E27FC236}">
                  <a16:creationId xmlns:a16="http://schemas.microsoft.com/office/drawing/2014/main" id="{6D17C757-B766-4EF3-8D39-B2C9455E25DA}"/>
                </a:ext>
              </a:extLst>
            </p:cNvPr>
            <p:cNvGrpSpPr/>
            <p:nvPr/>
          </p:nvGrpSpPr>
          <p:grpSpPr>
            <a:xfrm>
              <a:off x="2525442" y="2484466"/>
              <a:ext cx="7631505" cy="3671517"/>
              <a:chOff x="2524197" y="2244675"/>
              <a:chExt cx="7631505" cy="3671517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F795E82A-314F-4488-829D-18626A38D425}"/>
                  </a:ext>
                </a:extLst>
              </p:cNvPr>
              <p:cNvSpPr/>
              <p:nvPr/>
            </p:nvSpPr>
            <p:spPr>
              <a:xfrm>
                <a:off x="2524197" y="2244675"/>
                <a:ext cx="6980450" cy="367151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9E7B145-99DB-4DE0-A491-6B04839B9435}"/>
                  </a:ext>
                </a:extLst>
              </p:cNvPr>
              <p:cNvSpPr/>
              <p:nvPr/>
            </p:nvSpPr>
            <p:spPr>
              <a:xfrm>
                <a:off x="6506540" y="2968573"/>
                <a:ext cx="364916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61326" algn="l"/>
                    <a:tab pos="711608" algn="l"/>
                  </a:tabLst>
                </a:pPr>
                <a:r>
                  <a:rPr lang="th-TH" sz="6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การคั่ว</a:t>
                </a:r>
              </a:p>
            </p:txBody>
          </p:sp>
          <p:sp>
            <p:nvSpPr>
              <p:cNvPr id="59" name="TextBox 18">
                <a:extLst>
                  <a:ext uri="{FF2B5EF4-FFF2-40B4-BE49-F238E27FC236}">
                    <a16:creationId xmlns:a16="http://schemas.microsoft.com/office/drawing/2014/main" id="{F4D24B82-AC68-4EB1-9359-FC0D79AE5715}"/>
                  </a:ext>
                </a:extLst>
              </p:cNvPr>
              <p:cNvSpPr txBox="1"/>
              <p:nvPr/>
            </p:nvSpPr>
            <p:spPr>
              <a:xfrm>
                <a:off x="3079151" y="4546342"/>
                <a:ext cx="5976418" cy="87203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259095" lvl="1" algn="thaiDist">
                  <a:lnSpc>
                    <a:spcPts val="3360"/>
                  </a:lnSpc>
                </a:pPr>
                <a:r>
                  <a:rPr lang="th-TH" sz="28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เป็นการทำอาหารให้สุกโดยใส่อาหารลงในกระทะที่แห้งสนิท แล้วใช้ทัพพี หรือตะหลิวคนไปมาเพื่อให้อาหารสุก</a:t>
                </a:r>
              </a:p>
            </p:txBody>
          </p:sp>
        </p:grpSp>
        <p:sp>
          <p:nvSpPr>
            <p:cNvPr id="60" name="Freeform 15">
              <a:extLst>
                <a:ext uri="{FF2B5EF4-FFF2-40B4-BE49-F238E27FC236}">
                  <a16:creationId xmlns:a16="http://schemas.microsoft.com/office/drawing/2014/main" id="{63CBD778-D4D1-4011-95A4-CD24FC64BB9D}"/>
                </a:ext>
              </a:extLst>
            </p:cNvPr>
            <p:cNvSpPr/>
            <p:nvPr/>
          </p:nvSpPr>
          <p:spPr>
            <a:xfrm>
              <a:off x="3774542" y="2818561"/>
              <a:ext cx="2449944" cy="1631147"/>
            </a:xfrm>
            <a:prstGeom prst="roundRect">
              <a:avLst/>
            </a:prstGeom>
            <a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52" name="close1">
            <a:extLst>
              <a:ext uri="{FF2B5EF4-FFF2-40B4-BE49-F238E27FC236}">
                <a16:creationId xmlns:a16="http://schemas.microsoft.com/office/drawing/2014/main" id="{7F2E1033-E7B1-41AD-AA39-C27A8391F2A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286" y="2323021"/>
            <a:ext cx="553311" cy="553311"/>
          </a:xfrm>
          <a:prstGeom prst="rect">
            <a:avLst/>
          </a:prstGeom>
        </p:spPr>
      </p:pic>
      <p:grpSp>
        <p:nvGrpSpPr>
          <p:cNvPr id="61" name="การทอดT">
            <a:extLst>
              <a:ext uri="{FF2B5EF4-FFF2-40B4-BE49-F238E27FC236}">
                <a16:creationId xmlns:a16="http://schemas.microsoft.com/office/drawing/2014/main" id="{8D6ADC31-5C81-46C5-9FBB-58E9B5321611}"/>
              </a:ext>
            </a:extLst>
          </p:cNvPr>
          <p:cNvGrpSpPr/>
          <p:nvPr/>
        </p:nvGrpSpPr>
        <p:grpSpPr>
          <a:xfrm>
            <a:off x="2525442" y="2583724"/>
            <a:ext cx="7677702" cy="3671517"/>
            <a:chOff x="2525442" y="2484466"/>
            <a:chExt cx="7677702" cy="3671517"/>
          </a:xfrm>
        </p:grpSpPr>
        <p:grpSp>
          <p:nvGrpSpPr>
            <p:cNvPr id="62" name="พลาสติกT">
              <a:extLst>
                <a:ext uri="{FF2B5EF4-FFF2-40B4-BE49-F238E27FC236}">
                  <a16:creationId xmlns:a16="http://schemas.microsoft.com/office/drawing/2014/main" id="{C02A743D-E499-4D8C-8D87-378B3C4F6AA5}"/>
                </a:ext>
              </a:extLst>
            </p:cNvPr>
            <p:cNvGrpSpPr/>
            <p:nvPr/>
          </p:nvGrpSpPr>
          <p:grpSpPr>
            <a:xfrm>
              <a:off x="2525442" y="2484466"/>
              <a:ext cx="7677702" cy="3671517"/>
              <a:chOff x="2524197" y="2244675"/>
              <a:chExt cx="7677702" cy="3671517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AEE60AB2-A2F4-4D4B-BF1B-9DF0297BF889}"/>
                  </a:ext>
                </a:extLst>
              </p:cNvPr>
              <p:cNvSpPr/>
              <p:nvPr/>
            </p:nvSpPr>
            <p:spPr>
              <a:xfrm>
                <a:off x="2524197" y="2244675"/>
                <a:ext cx="6980450" cy="367151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0F6BB74-4F5D-49B3-BA5D-552DDF95B9E8}"/>
                  </a:ext>
                </a:extLst>
              </p:cNvPr>
              <p:cNvSpPr/>
              <p:nvPr/>
            </p:nvSpPr>
            <p:spPr>
              <a:xfrm>
                <a:off x="6552737" y="2977053"/>
                <a:ext cx="364916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61326" algn="l"/>
                    <a:tab pos="711608" algn="l"/>
                  </a:tabLst>
                </a:pPr>
                <a:r>
                  <a:rPr lang="th-TH" sz="6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การทอด</a:t>
                </a:r>
              </a:p>
            </p:txBody>
          </p:sp>
          <p:sp>
            <p:nvSpPr>
              <p:cNvPr id="66" name="TextBox 18">
                <a:extLst>
                  <a:ext uri="{FF2B5EF4-FFF2-40B4-BE49-F238E27FC236}">
                    <a16:creationId xmlns:a16="http://schemas.microsoft.com/office/drawing/2014/main" id="{135ECE21-DA15-4B8D-829E-34D541CCB6BF}"/>
                  </a:ext>
                </a:extLst>
              </p:cNvPr>
              <p:cNvSpPr txBox="1"/>
              <p:nvPr/>
            </p:nvSpPr>
            <p:spPr>
              <a:xfrm>
                <a:off x="3159842" y="4371233"/>
                <a:ext cx="5726116" cy="130805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259095" lvl="1">
                  <a:lnSpc>
                    <a:spcPts val="3360"/>
                  </a:lnSpc>
                </a:pPr>
                <a:r>
                  <a:rPr lang="th-TH" sz="28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เป็นการทำให้อาหารสุกโดยการใช้น้ำมัน ทอดด้วยกระทะ ใช้ไฟปานกลาง รอจนน้ำมันเดือดจึงใส่อาหารลง ทิ้งไว้จนเหลืองแล้วจึงตักขึ้น</a:t>
                </a:r>
              </a:p>
            </p:txBody>
          </p:sp>
        </p:grp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C024BCBB-D466-4F71-BEDA-A3B57342DACD}"/>
                </a:ext>
              </a:extLst>
            </p:cNvPr>
            <p:cNvSpPr/>
            <p:nvPr/>
          </p:nvSpPr>
          <p:spPr>
            <a:xfrm>
              <a:off x="3648268" y="2782138"/>
              <a:ext cx="2449944" cy="1631147"/>
            </a:xfrm>
            <a:prstGeom prst="roundRect">
              <a:avLst/>
            </a:prstGeom>
            <a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78" name="close2">
            <a:extLst>
              <a:ext uri="{FF2B5EF4-FFF2-40B4-BE49-F238E27FC236}">
                <a16:creationId xmlns:a16="http://schemas.microsoft.com/office/drawing/2014/main" id="{F4397363-E5E4-4072-98B7-DC72F9BB46F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286" y="2323021"/>
            <a:ext cx="553311" cy="553311"/>
          </a:xfrm>
          <a:prstGeom prst="rect">
            <a:avLst/>
          </a:prstGeom>
        </p:spPr>
      </p:pic>
      <p:grpSp>
        <p:nvGrpSpPr>
          <p:cNvPr id="81" name="การลวกT">
            <a:extLst>
              <a:ext uri="{FF2B5EF4-FFF2-40B4-BE49-F238E27FC236}">
                <a16:creationId xmlns:a16="http://schemas.microsoft.com/office/drawing/2014/main" id="{51DC1F54-0EA7-47B6-9098-7B46CEF488F2}"/>
              </a:ext>
            </a:extLst>
          </p:cNvPr>
          <p:cNvGrpSpPr/>
          <p:nvPr/>
        </p:nvGrpSpPr>
        <p:grpSpPr>
          <a:xfrm>
            <a:off x="2525442" y="2583724"/>
            <a:ext cx="7732124" cy="3671517"/>
            <a:chOff x="2525442" y="2484466"/>
            <a:chExt cx="7732124" cy="3671517"/>
          </a:xfrm>
        </p:grpSpPr>
        <p:grpSp>
          <p:nvGrpSpPr>
            <p:cNvPr id="82" name="พลาสติกT">
              <a:extLst>
                <a:ext uri="{FF2B5EF4-FFF2-40B4-BE49-F238E27FC236}">
                  <a16:creationId xmlns:a16="http://schemas.microsoft.com/office/drawing/2014/main" id="{C14F545A-F04B-478B-A28B-DEBE9FB36BA9}"/>
                </a:ext>
              </a:extLst>
            </p:cNvPr>
            <p:cNvGrpSpPr/>
            <p:nvPr/>
          </p:nvGrpSpPr>
          <p:grpSpPr>
            <a:xfrm>
              <a:off x="2525442" y="2484466"/>
              <a:ext cx="7732124" cy="3671517"/>
              <a:chOff x="2524197" y="2244675"/>
              <a:chExt cx="7732124" cy="367151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ABFD84F1-2B61-445B-BADF-240116487CEF}"/>
                  </a:ext>
                </a:extLst>
              </p:cNvPr>
              <p:cNvSpPr/>
              <p:nvPr/>
            </p:nvSpPr>
            <p:spPr>
              <a:xfrm>
                <a:off x="2524197" y="2244675"/>
                <a:ext cx="6980450" cy="367151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EFA7248-D617-4516-9223-BCA6D14F5EF6}"/>
                  </a:ext>
                </a:extLst>
              </p:cNvPr>
              <p:cNvSpPr/>
              <p:nvPr/>
            </p:nvSpPr>
            <p:spPr>
              <a:xfrm>
                <a:off x="6607159" y="3064013"/>
                <a:ext cx="364916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61326" algn="l"/>
                    <a:tab pos="711608" algn="l"/>
                  </a:tabLst>
                </a:pPr>
                <a:r>
                  <a:rPr lang="th-TH" sz="6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การลวก</a:t>
                </a:r>
              </a:p>
            </p:txBody>
          </p:sp>
          <p:sp>
            <p:nvSpPr>
              <p:cNvPr id="86" name="TextBox 18">
                <a:extLst>
                  <a:ext uri="{FF2B5EF4-FFF2-40B4-BE49-F238E27FC236}">
                    <a16:creationId xmlns:a16="http://schemas.microsoft.com/office/drawing/2014/main" id="{120A4C09-09C0-4602-84A9-1238AE42FCEC}"/>
                  </a:ext>
                </a:extLst>
              </p:cNvPr>
              <p:cNvSpPr txBox="1"/>
              <p:nvPr/>
            </p:nvSpPr>
            <p:spPr>
              <a:xfrm>
                <a:off x="2973678" y="4586226"/>
                <a:ext cx="6081891" cy="87203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259095" lvl="1">
                  <a:lnSpc>
                    <a:spcPts val="3360"/>
                  </a:lnSpc>
                </a:pPr>
                <a:r>
                  <a:rPr lang="th-TH" sz="28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เป็นการนำอาหารใส่ ในน้ำเดือดและรีบนำขึ้นอย่างรวดเร็ว โดยใช้เวลาประมาณ 1-5 นาทีเพื่อไม่ให้อาหารสุกมากเกินไป</a:t>
                </a:r>
              </a:p>
            </p:txBody>
          </p:sp>
        </p:grp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F79820D1-5980-40E8-8D51-E51A381BB805}"/>
                </a:ext>
              </a:extLst>
            </p:cNvPr>
            <p:cNvSpPr/>
            <p:nvPr/>
          </p:nvSpPr>
          <p:spPr>
            <a:xfrm>
              <a:off x="3702690" y="2869098"/>
              <a:ext cx="2449944" cy="1631147"/>
            </a:xfrm>
            <a:prstGeom prst="roundRect">
              <a:avLst/>
            </a:prstGeom>
            <a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89" name="close3">
            <a:extLst>
              <a:ext uri="{FF2B5EF4-FFF2-40B4-BE49-F238E27FC236}">
                <a16:creationId xmlns:a16="http://schemas.microsoft.com/office/drawing/2014/main" id="{3014537D-DDC4-4213-A904-4A4BB9E98F82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286" y="2323021"/>
            <a:ext cx="553311" cy="553311"/>
          </a:xfrm>
          <a:prstGeom prst="rect">
            <a:avLst/>
          </a:prstGeom>
        </p:spPr>
      </p:pic>
      <p:grpSp>
        <p:nvGrpSpPr>
          <p:cNvPr id="58" name="การเคี่ยวT">
            <a:extLst>
              <a:ext uri="{FF2B5EF4-FFF2-40B4-BE49-F238E27FC236}">
                <a16:creationId xmlns:a16="http://schemas.microsoft.com/office/drawing/2014/main" id="{C30D25CB-B576-47DF-92FF-E43C0336C188}"/>
              </a:ext>
            </a:extLst>
          </p:cNvPr>
          <p:cNvGrpSpPr/>
          <p:nvPr/>
        </p:nvGrpSpPr>
        <p:grpSpPr>
          <a:xfrm>
            <a:off x="2546625" y="2583724"/>
            <a:ext cx="7633899" cy="3671517"/>
            <a:chOff x="2525442" y="2484466"/>
            <a:chExt cx="7633899" cy="3671517"/>
          </a:xfrm>
        </p:grpSpPr>
        <p:grpSp>
          <p:nvGrpSpPr>
            <p:cNvPr id="67" name="พลาสติกT">
              <a:extLst>
                <a:ext uri="{FF2B5EF4-FFF2-40B4-BE49-F238E27FC236}">
                  <a16:creationId xmlns:a16="http://schemas.microsoft.com/office/drawing/2014/main" id="{7AC32700-F255-4EB0-8995-41E5756C5420}"/>
                </a:ext>
              </a:extLst>
            </p:cNvPr>
            <p:cNvGrpSpPr/>
            <p:nvPr/>
          </p:nvGrpSpPr>
          <p:grpSpPr>
            <a:xfrm>
              <a:off x="2525442" y="2484466"/>
              <a:ext cx="7633899" cy="3671517"/>
              <a:chOff x="2524197" y="2244675"/>
              <a:chExt cx="7633899" cy="3671517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C9C2B403-E6C3-4FAC-BE59-61D1DF0D3FA6}"/>
                  </a:ext>
                </a:extLst>
              </p:cNvPr>
              <p:cNvSpPr/>
              <p:nvPr/>
            </p:nvSpPr>
            <p:spPr>
              <a:xfrm>
                <a:off x="2524197" y="2244675"/>
                <a:ext cx="6980450" cy="3671517"/>
              </a:xfrm>
              <a:prstGeom prst="roundRect">
                <a:avLst>
                  <a:gd name="adj" fmla="val 7117"/>
                </a:avLst>
              </a:pr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86" dirty="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A2298FF-AEDD-4432-9A23-BA4C571DF569}"/>
                  </a:ext>
                </a:extLst>
              </p:cNvPr>
              <p:cNvSpPr/>
              <p:nvPr/>
            </p:nvSpPr>
            <p:spPr>
              <a:xfrm>
                <a:off x="6508934" y="3064013"/>
                <a:ext cx="3649162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tabLst>
                    <a:tab pos="361326" algn="l"/>
                    <a:tab pos="711608" algn="l"/>
                  </a:tabLst>
                </a:pPr>
                <a:r>
                  <a:rPr lang="th-TH" sz="60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การเคี่ยว</a:t>
                </a:r>
              </a:p>
            </p:txBody>
          </p:sp>
          <p:sp>
            <p:nvSpPr>
              <p:cNvPr id="73" name="TextBox 18">
                <a:extLst>
                  <a:ext uri="{FF2B5EF4-FFF2-40B4-BE49-F238E27FC236}">
                    <a16:creationId xmlns:a16="http://schemas.microsoft.com/office/drawing/2014/main" id="{590204B3-3A36-4869-90F6-5C4F238AD69E}"/>
                  </a:ext>
                </a:extLst>
              </p:cNvPr>
              <p:cNvSpPr txBox="1"/>
              <p:nvPr/>
            </p:nvSpPr>
            <p:spPr>
              <a:xfrm>
                <a:off x="2695257" y="4450902"/>
                <a:ext cx="6291596" cy="87203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259095" lvl="1">
                  <a:lnSpc>
                    <a:spcPts val="3360"/>
                  </a:lnSpc>
                </a:pPr>
                <a:r>
                  <a:rPr lang="th-TH" sz="28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เป็นการต้มอาหารดิบให้สุกก่อน แล้วจึงนำไปต้ม ต่อด้วยไฟอ่อน ๆ โดยใช้เวลาประมาณ 3-4 ชั่วโมง เพื่อให้อาหารเปื่อยนุ่มตาต้องการ</a:t>
                </a:r>
              </a:p>
            </p:txBody>
          </p:sp>
        </p:grpSp>
        <p:sp>
          <p:nvSpPr>
            <p:cNvPr id="68" name="Freeform 15">
              <a:extLst>
                <a:ext uri="{FF2B5EF4-FFF2-40B4-BE49-F238E27FC236}">
                  <a16:creationId xmlns:a16="http://schemas.microsoft.com/office/drawing/2014/main" id="{FD078ACC-78F0-4666-A0F0-F4C3F5E9A9CB}"/>
                </a:ext>
              </a:extLst>
            </p:cNvPr>
            <p:cNvSpPr/>
            <p:nvPr/>
          </p:nvSpPr>
          <p:spPr>
            <a:xfrm>
              <a:off x="3604465" y="2869098"/>
              <a:ext cx="2449944" cy="1631147"/>
            </a:xfrm>
            <a:prstGeom prst="roundRect">
              <a:avLst/>
            </a:prstGeom>
            <a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76" name="close4">
            <a:extLst>
              <a:ext uri="{FF2B5EF4-FFF2-40B4-BE49-F238E27FC236}">
                <a16:creationId xmlns:a16="http://schemas.microsoft.com/office/drawing/2014/main" id="{2DA22C09-97B6-4481-AF76-0C7F361A413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469" y="2323021"/>
            <a:ext cx="553311" cy="553311"/>
          </a:xfrm>
          <a:prstGeom prst="rect">
            <a:avLst/>
          </a:prstGeom>
        </p:spPr>
      </p:pic>
      <p:pic>
        <p:nvPicPr>
          <p:cNvPr id="90" name="Picture 89">
            <a:hlinkClick r:id="rId22" action="ppaction://hlinksldjump"/>
            <a:extLst>
              <a:ext uri="{FF2B5EF4-FFF2-40B4-BE49-F238E27FC236}">
                <a16:creationId xmlns:a16="http://schemas.microsoft.com/office/drawing/2014/main" id="{80E615E2-4075-432F-BA00-D245BBA0ECEE}"/>
              </a:ext>
            </a:extLst>
          </p:cNvPr>
          <p:cNvPicPr>
            <a:picLocks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B474AFE5-AB14-4FFE-B813-8C0DAC8C13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5781091"/>
            <a:ext cx="2092496" cy="108833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32" name="TextBox 23">
            <a:extLst>
              <a:ext uri="{FF2B5EF4-FFF2-40B4-BE49-F238E27FC236}">
                <a16:creationId xmlns:a16="http://schemas.microsoft.com/office/drawing/2014/main" id="{858BE132-50B6-4329-BC9F-2C6D35A65D3C}"/>
              </a:ext>
            </a:extLst>
          </p:cNvPr>
          <p:cNvSpPr txBox="1"/>
          <p:nvPr/>
        </p:nvSpPr>
        <p:spPr>
          <a:xfrm>
            <a:off x="10488454" y="1658605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0F4C80C1-E16D-4A0B-AB5E-B9217EA9EC8A}"/>
              </a:ext>
            </a:extLst>
          </p:cNvPr>
          <p:cNvSpPr txBox="1"/>
          <p:nvPr/>
        </p:nvSpPr>
        <p:spPr>
          <a:xfrm>
            <a:off x="10488454" y="2601044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42" name="TextBox 32">
            <a:extLst>
              <a:ext uri="{FF2B5EF4-FFF2-40B4-BE49-F238E27FC236}">
                <a16:creationId xmlns:a16="http://schemas.microsoft.com/office/drawing/2014/main" id="{C6840FC8-993B-469F-AE5E-0CCB0615FE8E}"/>
              </a:ext>
            </a:extLst>
          </p:cNvPr>
          <p:cNvSpPr txBox="1"/>
          <p:nvPr/>
        </p:nvSpPr>
        <p:spPr>
          <a:xfrm>
            <a:off x="10488454" y="4181035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54" name="TextBox 38">
            <a:extLst>
              <a:ext uri="{FF2B5EF4-FFF2-40B4-BE49-F238E27FC236}">
                <a16:creationId xmlns:a16="http://schemas.microsoft.com/office/drawing/2014/main" id="{EA6849C1-A8CA-470C-B0AA-F03E339D5D67}"/>
              </a:ext>
            </a:extLst>
          </p:cNvPr>
          <p:cNvSpPr txBox="1"/>
          <p:nvPr/>
        </p:nvSpPr>
        <p:spPr>
          <a:xfrm>
            <a:off x="8070578" y="-4489608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EAB97A-3532-411C-81EA-6D0E9DA34E32}"/>
              </a:ext>
            </a:extLst>
          </p:cNvPr>
          <p:cNvGrpSpPr/>
          <p:nvPr/>
        </p:nvGrpSpPr>
        <p:grpSpPr>
          <a:xfrm>
            <a:off x="714239" y="1451194"/>
            <a:ext cx="3147409" cy="581805"/>
            <a:chOff x="4723164" y="1720049"/>
            <a:chExt cx="2849050" cy="58180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461ABFBC-CC71-40F2-9107-1FB0EC30DA7A}"/>
                </a:ext>
              </a:extLst>
            </p:cNvPr>
            <p:cNvSpPr/>
            <p:nvPr/>
          </p:nvSpPr>
          <p:spPr>
            <a:xfrm>
              <a:off x="4807129" y="1720049"/>
              <a:ext cx="2650856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6">
                  <a:lumMod val="75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15AFC41-5C3E-497E-83B5-99760D3F6D5D}"/>
                </a:ext>
              </a:extLst>
            </p:cNvPr>
            <p:cNvSpPr/>
            <p:nvPr/>
          </p:nvSpPr>
          <p:spPr>
            <a:xfrm>
              <a:off x="4723164" y="1759398"/>
              <a:ext cx="2849050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32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การสงวนคุณค่าอาหาร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9E27989-D059-4DDA-8015-879939E97A70}"/>
              </a:ext>
            </a:extLst>
          </p:cNvPr>
          <p:cNvGrpSpPr/>
          <p:nvPr/>
        </p:nvGrpSpPr>
        <p:grpSpPr>
          <a:xfrm>
            <a:off x="582031" y="2249343"/>
            <a:ext cx="3531530" cy="3756433"/>
            <a:chOff x="582031" y="2249343"/>
            <a:chExt cx="3531530" cy="3756433"/>
          </a:xfrm>
        </p:grpSpPr>
        <p:sp>
          <p:nvSpPr>
            <p:cNvPr id="2" name="Rectangle: Rounded Corners 1">
              <a:hlinkClick r:id="rId9" action="ppaction://hlinksldjump"/>
              <a:extLst>
                <a:ext uri="{FF2B5EF4-FFF2-40B4-BE49-F238E27FC236}">
                  <a16:creationId xmlns:a16="http://schemas.microsoft.com/office/drawing/2014/main" id="{12775F4A-A822-4050-9FDE-5BF96EC88830}"/>
                </a:ext>
              </a:extLst>
            </p:cNvPr>
            <p:cNvSpPr/>
            <p:nvPr/>
          </p:nvSpPr>
          <p:spPr>
            <a:xfrm>
              <a:off x="655302" y="2249343"/>
              <a:ext cx="3351581" cy="23184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AC0BE"/>
              </a:solidFill>
            </a:ln>
            <a:effectLst>
              <a:outerShdw dist="101600" dir="5400000" algn="t" rotWithShape="0">
                <a:srgbClr val="9AC0BE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18">
              <a:hlinkClick r:id="rId9" action="ppaction://hlinksldjump"/>
              <a:extLst>
                <a:ext uri="{FF2B5EF4-FFF2-40B4-BE49-F238E27FC236}">
                  <a16:creationId xmlns:a16="http://schemas.microsoft.com/office/drawing/2014/main" id="{0F03F29D-5537-4552-A404-C6B1A6A0ABC4}"/>
                </a:ext>
              </a:extLst>
            </p:cNvPr>
            <p:cNvSpPr/>
            <p:nvPr/>
          </p:nvSpPr>
          <p:spPr>
            <a:xfrm>
              <a:off x="1386908" y="2377382"/>
              <a:ext cx="1921777" cy="1971862"/>
            </a:xfrm>
            <a:custGeom>
              <a:avLst/>
              <a:gdLst/>
              <a:ahLst/>
              <a:cxnLst/>
              <a:rect l="l" t="t" r="r" b="b"/>
              <a:pathLst>
                <a:path w="2258868" h="2317739">
                  <a:moveTo>
                    <a:pt x="0" y="0"/>
                  </a:moveTo>
                  <a:lnTo>
                    <a:pt x="2258868" y="0"/>
                  </a:lnTo>
                  <a:lnTo>
                    <a:pt x="2258868" y="2317740"/>
                  </a:lnTo>
                  <a:lnTo>
                    <a:pt x="0" y="2317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4900" t="-18182" r="-6276"/>
              </a:stretch>
            </a:blip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75" name="TextBox 63">
              <a:hlinkClick r:id="rId9" action="ppaction://hlinksldjump"/>
              <a:extLst>
                <a:ext uri="{FF2B5EF4-FFF2-40B4-BE49-F238E27FC236}">
                  <a16:creationId xmlns:a16="http://schemas.microsoft.com/office/drawing/2014/main" id="{12A62601-5B09-4BD2-A681-732992E6053E}"/>
                </a:ext>
              </a:extLst>
            </p:cNvPr>
            <p:cNvSpPr txBox="1"/>
            <p:nvPr/>
          </p:nvSpPr>
          <p:spPr>
            <a:xfrm>
              <a:off x="582031" y="4901835"/>
              <a:ext cx="3531530" cy="11039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rgbClr val="9AC0BE"/>
              </a:solidFill>
              <a:prstDash val="sysDash"/>
            </a:ln>
            <a:effectLst/>
          </p:spPr>
          <p:txBody>
            <a:bodyPr wrap="square" lIns="36000" tIns="252000" rIns="36000" bIns="108000" rtlCol="0" anchor="ctr" anchorCtr="0">
              <a:noAutofit/>
            </a:bodyPr>
            <a:lstStyle/>
            <a:p>
              <a:pPr algn="ctr">
                <a:lnSpc>
                  <a:spcPts val="3734"/>
                </a:lnSpc>
                <a:spcBef>
                  <a:spcPct val="0"/>
                </a:spcBef>
              </a:pP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การหุงข้าวแบบไม่เช็ดน้ำ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B863D88-1853-40D7-ACCA-77CD65A06CC9}"/>
              </a:ext>
            </a:extLst>
          </p:cNvPr>
          <p:cNvGrpSpPr/>
          <p:nvPr/>
        </p:nvGrpSpPr>
        <p:grpSpPr>
          <a:xfrm>
            <a:off x="4366135" y="2241520"/>
            <a:ext cx="3453036" cy="3752949"/>
            <a:chOff x="4366135" y="2241520"/>
            <a:chExt cx="3453036" cy="3752949"/>
          </a:xfrm>
        </p:grpSpPr>
        <p:sp>
          <p:nvSpPr>
            <p:cNvPr id="99" name="Rectangle: Rounded Corners 98">
              <a:hlinkClick r:id="rId11" action="ppaction://hlinksldjump"/>
              <a:extLst>
                <a:ext uri="{FF2B5EF4-FFF2-40B4-BE49-F238E27FC236}">
                  <a16:creationId xmlns:a16="http://schemas.microsoft.com/office/drawing/2014/main" id="{D41185BA-AEA3-4F06-8ACC-03C93788D9FC}"/>
                </a:ext>
              </a:extLst>
            </p:cNvPr>
            <p:cNvSpPr/>
            <p:nvPr/>
          </p:nvSpPr>
          <p:spPr>
            <a:xfrm>
              <a:off x="4467590" y="2241520"/>
              <a:ext cx="3351581" cy="23184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BB03B"/>
              </a:solidFill>
            </a:ln>
            <a:effectLst>
              <a:outerShdw dist="101600" dir="5400000" algn="t" rotWithShape="0">
                <a:srgbClr val="FBB03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1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4D41C5F-511B-4908-9A9F-302544AD7142}"/>
                </a:ext>
              </a:extLst>
            </p:cNvPr>
            <p:cNvSpPr/>
            <p:nvPr/>
          </p:nvSpPr>
          <p:spPr>
            <a:xfrm>
              <a:off x="5051062" y="2587654"/>
              <a:ext cx="2244291" cy="1626211"/>
            </a:xfrm>
            <a:custGeom>
              <a:avLst/>
              <a:gdLst/>
              <a:ahLst/>
              <a:cxnLst/>
              <a:rect l="l" t="t" r="r" b="b"/>
              <a:pathLst>
                <a:path w="2387627" h="1730071">
                  <a:moveTo>
                    <a:pt x="0" y="0"/>
                  </a:moveTo>
                  <a:lnTo>
                    <a:pt x="2387628" y="0"/>
                  </a:lnTo>
                  <a:lnTo>
                    <a:pt x="2387628" y="1730071"/>
                  </a:lnTo>
                  <a:lnTo>
                    <a:pt x="0" y="1730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103" name="TextBox 63">
              <a:hlinkClick r:id="rId11" action="ppaction://hlinksldjump"/>
              <a:extLst>
                <a:ext uri="{FF2B5EF4-FFF2-40B4-BE49-F238E27FC236}">
                  <a16:creationId xmlns:a16="http://schemas.microsoft.com/office/drawing/2014/main" id="{D25EA742-9235-4F03-B5A1-B89A5C197C90}"/>
                </a:ext>
              </a:extLst>
            </p:cNvPr>
            <p:cNvSpPr txBox="1"/>
            <p:nvPr/>
          </p:nvSpPr>
          <p:spPr>
            <a:xfrm>
              <a:off x="4366135" y="4906130"/>
              <a:ext cx="3441556" cy="10883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rgbClr val="FBB03B"/>
              </a:solidFill>
              <a:prstDash val="sysDash"/>
            </a:ln>
            <a:effectLst/>
          </p:spPr>
          <p:txBody>
            <a:bodyPr wrap="square" lIns="36000" tIns="252000" rIns="36000" bIns="108000" rtlCol="0" anchor="ctr" anchorCtr="0">
              <a:noAutofit/>
            </a:bodyPr>
            <a:lstStyle/>
            <a:p>
              <a:pPr algn="ctr">
                <a:lnSpc>
                  <a:spcPts val="3734"/>
                </a:lnSpc>
                <a:spcBef>
                  <a:spcPct val="0"/>
                </a:spcBef>
              </a:pP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การประกอบอาหาร</a:t>
              </a:r>
            </a:p>
            <a:p>
              <a:pPr algn="ctr">
                <a:lnSpc>
                  <a:spcPts val="3734"/>
                </a:lnSpc>
                <a:spcBef>
                  <a:spcPct val="0"/>
                </a:spcBef>
              </a:pP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ประเภทเนื้อสัตว์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BB3DBCF-6382-4DE6-B539-C815170C760C}"/>
              </a:ext>
            </a:extLst>
          </p:cNvPr>
          <p:cNvGrpSpPr/>
          <p:nvPr/>
        </p:nvGrpSpPr>
        <p:grpSpPr>
          <a:xfrm>
            <a:off x="8234891" y="2269761"/>
            <a:ext cx="3441556" cy="3736016"/>
            <a:chOff x="8234891" y="2269761"/>
            <a:chExt cx="3441556" cy="3736016"/>
          </a:xfrm>
        </p:grpSpPr>
        <p:sp>
          <p:nvSpPr>
            <p:cNvPr id="101" name="Rectangle: Rounded Corners 100">
              <a:hlinkClick r:id="rId13" action="ppaction://hlinksldjump"/>
              <a:extLst>
                <a:ext uri="{FF2B5EF4-FFF2-40B4-BE49-F238E27FC236}">
                  <a16:creationId xmlns:a16="http://schemas.microsoft.com/office/drawing/2014/main" id="{088EF92D-4C0D-4F31-8A5C-342247628916}"/>
                </a:ext>
              </a:extLst>
            </p:cNvPr>
            <p:cNvSpPr/>
            <p:nvPr/>
          </p:nvSpPr>
          <p:spPr>
            <a:xfrm>
              <a:off x="8279879" y="2269761"/>
              <a:ext cx="3351581" cy="23184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dist="101600" dir="5400000" algn="t" rotWithShape="0">
                <a:schemeClr val="accent6">
                  <a:lumMod val="60000"/>
                  <a:lumOff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Freeform 31">
              <a:hlinkClick r:id="rId13" action="ppaction://hlinksldjump"/>
              <a:extLst>
                <a:ext uri="{FF2B5EF4-FFF2-40B4-BE49-F238E27FC236}">
                  <a16:creationId xmlns:a16="http://schemas.microsoft.com/office/drawing/2014/main" id="{26F05C1C-578D-4E33-BA2E-06ED7AD67004}"/>
                </a:ext>
              </a:extLst>
            </p:cNvPr>
            <p:cNvSpPr/>
            <p:nvPr/>
          </p:nvSpPr>
          <p:spPr>
            <a:xfrm>
              <a:off x="9023151" y="2509064"/>
              <a:ext cx="1977731" cy="1840180"/>
            </a:xfrm>
            <a:custGeom>
              <a:avLst/>
              <a:gdLst/>
              <a:ahLst/>
              <a:cxnLst/>
              <a:rect l="l" t="t" r="r" b="b"/>
              <a:pathLst>
                <a:path w="2063010" h="1919528">
                  <a:moveTo>
                    <a:pt x="0" y="0"/>
                  </a:moveTo>
                  <a:lnTo>
                    <a:pt x="2063010" y="0"/>
                  </a:lnTo>
                  <a:lnTo>
                    <a:pt x="2063010" y="1919529"/>
                  </a:lnTo>
                  <a:lnTo>
                    <a:pt x="0" y="1919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104" name="TextBox 63">
              <a:hlinkClick r:id="rId13" action="ppaction://hlinksldjump"/>
              <a:extLst>
                <a:ext uri="{FF2B5EF4-FFF2-40B4-BE49-F238E27FC236}">
                  <a16:creationId xmlns:a16="http://schemas.microsoft.com/office/drawing/2014/main" id="{F1B53B59-C568-49B2-AFD7-B1D57C0F3C89}"/>
                </a:ext>
              </a:extLst>
            </p:cNvPr>
            <p:cNvSpPr txBox="1"/>
            <p:nvPr/>
          </p:nvSpPr>
          <p:spPr>
            <a:xfrm>
              <a:off x="8234891" y="4917438"/>
              <a:ext cx="3441556" cy="108833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  <a:effectLst/>
          </p:spPr>
          <p:txBody>
            <a:bodyPr wrap="square" lIns="36000" tIns="252000" rIns="36000" bIns="108000" rtlCol="0" anchor="ctr" anchorCtr="0">
              <a:noAutofit/>
            </a:bodyPr>
            <a:lstStyle/>
            <a:p>
              <a:pPr algn="ctr">
                <a:lnSpc>
                  <a:spcPts val="3734"/>
                </a:lnSpc>
                <a:spcBef>
                  <a:spcPct val="0"/>
                </a:spcBef>
              </a:pP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การประกอบอาหาร</a:t>
              </a:r>
            </a:p>
            <a:p>
              <a:pPr algn="ctr">
                <a:lnSpc>
                  <a:spcPts val="3734"/>
                </a:lnSpc>
                <a:spcBef>
                  <a:spcPct val="0"/>
                </a:spcBef>
              </a:pPr>
              <a:r>
                <a:rPr lang="th-TH" sz="3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ประเภทผัก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F6AA50F-E71D-44B1-B2DE-330349EDF63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5656" y="970741"/>
            <a:ext cx="586343" cy="1213659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0744D22-8703-4299-96DA-D40D34D9DA3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8001927">
            <a:off x="3802501" y="4191987"/>
            <a:ext cx="397296" cy="50324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FFC9703-46BD-4165-9DFB-7DE9B50412F4}"/>
              </a:ext>
            </a:extLst>
          </p:cNvPr>
          <p:cNvSpPr/>
          <p:nvPr/>
        </p:nvSpPr>
        <p:spPr>
          <a:xfrm>
            <a:off x="4605487" y="941808"/>
            <a:ext cx="2981027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การประกอบอาหาร</a:t>
            </a:r>
          </a:p>
        </p:txBody>
      </p:sp>
      <p:pic>
        <p:nvPicPr>
          <p:cNvPr id="29" name="Picture 28">
            <a:hlinkClick r:id="rId19" action="ppaction://hlinksldjump"/>
            <a:extLst>
              <a:ext uri="{FF2B5EF4-FFF2-40B4-BE49-F238E27FC236}">
                <a16:creationId xmlns:a16="http://schemas.microsoft.com/office/drawing/2014/main" id="{6667286B-7EE5-452F-A02B-4B8A991FBBF8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4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B474AFE5-AB14-4FFE-B813-8C0DAC8C13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5781091"/>
            <a:ext cx="2092496" cy="108833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32" name="TextBox 23">
            <a:extLst>
              <a:ext uri="{FF2B5EF4-FFF2-40B4-BE49-F238E27FC236}">
                <a16:creationId xmlns:a16="http://schemas.microsoft.com/office/drawing/2014/main" id="{858BE132-50B6-4329-BC9F-2C6D35A65D3C}"/>
              </a:ext>
            </a:extLst>
          </p:cNvPr>
          <p:cNvSpPr txBox="1"/>
          <p:nvPr/>
        </p:nvSpPr>
        <p:spPr>
          <a:xfrm>
            <a:off x="10488454" y="1658605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0F4C80C1-E16D-4A0B-AB5E-B9217EA9EC8A}"/>
              </a:ext>
            </a:extLst>
          </p:cNvPr>
          <p:cNvSpPr txBox="1"/>
          <p:nvPr/>
        </p:nvSpPr>
        <p:spPr>
          <a:xfrm>
            <a:off x="10488454" y="2601044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42" name="TextBox 32">
            <a:extLst>
              <a:ext uri="{FF2B5EF4-FFF2-40B4-BE49-F238E27FC236}">
                <a16:creationId xmlns:a16="http://schemas.microsoft.com/office/drawing/2014/main" id="{C6840FC8-993B-469F-AE5E-0CCB0615FE8E}"/>
              </a:ext>
            </a:extLst>
          </p:cNvPr>
          <p:cNvSpPr txBox="1"/>
          <p:nvPr/>
        </p:nvSpPr>
        <p:spPr>
          <a:xfrm>
            <a:off x="10488454" y="4181035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54" name="TextBox 38">
            <a:extLst>
              <a:ext uri="{FF2B5EF4-FFF2-40B4-BE49-F238E27FC236}">
                <a16:creationId xmlns:a16="http://schemas.microsoft.com/office/drawing/2014/main" id="{EA6849C1-A8CA-470C-B0AA-F03E339D5D67}"/>
              </a:ext>
            </a:extLst>
          </p:cNvPr>
          <p:cNvSpPr txBox="1"/>
          <p:nvPr/>
        </p:nvSpPr>
        <p:spPr>
          <a:xfrm>
            <a:off x="8070578" y="-4489608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EAB97A-3532-411C-81EA-6D0E9DA34E32}"/>
              </a:ext>
            </a:extLst>
          </p:cNvPr>
          <p:cNvGrpSpPr/>
          <p:nvPr/>
        </p:nvGrpSpPr>
        <p:grpSpPr>
          <a:xfrm>
            <a:off x="714239" y="1451194"/>
            <a:ext cx="3147409" cy="581805"/>
            <a:chOff x="4723164" y="1720049"/>
            <a:chExt cx="2849050" cy="58180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461ABFBC-CC71-40F2-9107-1FB0EC30DA7A}"/>
                </a:ext>
              </a:extLst>
            </p:cNvPr>
            <p:cNvSpPr/>
            <p:nvPr/>
          </p:nvSpPr>
          <p:spPr>
            <a:xfrm>
              <a:off x="4807129" y="1720049"/>
              <a:ext cx="2650856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6">
                  <a:lumMod val="75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15AFC41-5C3E-497E-83B5-99760D3F6D5D}"/>
                </a:ext>
              </a:extLst>
            </p:cNvPr>
            <p:cNvSpPr/>
            <p:nvPr/>
          </p:nvSpPr>
          <p:spPr>
            <a:xfrm>
              <a:off x="4723164" y="1759398"/>
              <a:ext cx="2849050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32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การสงวนคุณค่าอาหาร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83612B6-ACBB-4B72-8B75-EB2E86366779}"/>
              </a:ext>
            </a:extLst>
          </p:cNvPr>
          <p:cNvGrpSpPr/>
          <p:nvPr/>
        </p:nvGrpSpPr>
        <p:grpSpPr>
          <a:xfrm>
            <a:off x="397016" y="2801204"/>
            <a:ext cx="2344049" cy="2560903"/>
            <a:chOff x="582031" y="2249343"/>
            <a:chExt cx="3531530" cy="385824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2775F4A-A822-4050-9FDE-5BF96EC88830}"/>
                </a:ext>
              </a:extLst>
            </p:cNvPr>
            <p:cNvSpPr/>
            <p:nvPr/>
          </p:nvSpPr>
          <p:spPr>
            <a:xfrm>
              <a:off x="655302" y="2249343"/>
              <a:ext cx="3351581" cy="23184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AC0BE"/>
              </a:solidFill>
            </a:ln>
            <a:effectLst>
              <a:outerShdw dist="50800" dir="5400000" algn="t" rotWithShape="0">
                <a:srgbClr val="9AC0BE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0F03F29D-5537-4552-A404-C6B1A6A0ABC4}"/>
                </a:ext>
              </a:extLst>
            </p:cNvPr>
            <p:cNvSpPr/>
            <p:nvPr/>
          </p:nvSpPr>
          <p:spPr>
            <a:xfrm>
              <a:off x="1386908" y="2377382"/>
              <a:ext cx="1921777" cy="1971862"/>
            </a:xfrm>
            <a:custGeom>
              <a:avLst/>
              <a:gdLst/>
              <a:ahLst/>
              <a:cxnLst/>
              <a:rect l="l" t="t" r="r" b="b"/>
              <a:pathLst>
                <a:path w="2258868" h="2317739">
                  <a:moveTo>
                    <a:pt x="0" y="0"/>
                  </a:moveTo>
                  <a:lnTo>
                    <a:pt x="2258868" y="0"/>
                  </a:lnTo>
                  <a:lnTo>
                    <a:pt x="2258868" y="2317740"/>
                  </a:lnTo>
                  <a:lnTo>
                    <a:pt x="0" y="2317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TextBox 63">
              <a:extLst>
                <a:ext uri="{FF2B5EF4-FFF2-40B4-BE49-F238E27FC236}">
                  <a16:creationId xmlns:a16="http://schemas.microsoft.com/office/drawing/2014/main" id="{12A62601-5B09-4BD2-A681-732992E6053E}"/>
                </a:ext>
              </a:extLst>
            </p:cNvPr>
            <p:cNvSpPr txBox="1"/>
            <p:nvPr/>
          </p:nvSpPr>
          <p:spPr>
            <a:xfrm>
              <a:off x="582031" y="4901834"/>
              <a:ext cx="3531530" cy="120575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rgbClr val="9AC0BE"/>
              </a:solidFill>
              <a:prstDash val="sysDash"/>
            </a:ln>
            <a:effectLst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ts val="3734"/>
                </a:lnSpc>
                <a:spcBef>
                  <a:spcPct val="0"/>
                </a:spcBef>
              </a:pPr>
              <a:r>
                <a:rPr lang="th-TH" sz="2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การหุงข้าวแบบไม่เช็ดน้ำ</a:t>
              </a:r>
            </a:p>
          </p:txBody>
        </p:sp>
      </p:grpSp>
      <p:sp>
        <p:nvSpPr>
          <p:cNvPr id="25" name="TextBox 25">
            <a:extLst>
              <a:ext uri="{FF2B5EF4-FFF2-40B4-BE49-F238E27FC236}">
                <a16:creationId xmlns:a16="http://schemas.microsoft.com/office/drawing/2014/main" id="{66197AF5-7790-4B4B-A39C-FEF142533BE8}"/>
              </a:ext>
            </a:extLst>
          </p:cNvPr>
          <p:cNvSpPr txBox="1"/>
          <p:nvPr/>
        </p:nvSpPr>
        <p:spPr>
          <a:xfrm>
            <a:off x="3318793" y="4229860"/>
            <a:ext cx="229975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3"/>
              </a:lnSpc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เก็บสิ</a:t>
            </a:r>
            <a:r>
              <a:rPr lang="th-TH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่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งเจือปนออกจากข้าวสาร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</a:p>
          <a:p>
            <a:pPr>
              <a:lnSpc>
                <a:spcPts val="3173"/>
              </a:lnSpc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แล้วนำไปใส่ลงในหม้อหุงข้าว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89D5C4BE-397C-4ADC-8E6C-5002957A7563}"/>
              </a:ext>
            </a:extLst>
          </p:cNvPr>
          <p:cNvSpPr txBox="1"/>
          <p:nvPr/>
        </p:nvSpPr>
        <p:spPr>
          <a:xfrm>
            <a:off x="5877668" y="4229952"/>
            <a:ext cx="286994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ซาวข้าว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2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ครั้งด้วยน้ำสะอาด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  <a:p>
            <a:pPr algn="ctr">
              <a:lnSpc>
                <a:spcPts val="3173"/>
              </a:lnSpc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ถ้าเป็นข้าวขาว</a:t>
            </a:r>
            <a:endParaRPr lang="th-TH" sz="2266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  <a:p>
            <a:pPr algn="ctr">
              <a:lnSpc>
                <a:spcPts val="3173"/>
              </a:lnSpc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ควรซาวเพียงครั้งเดียว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A01003E2-9FC9-4C20-94FA-246AC0E1118A}"/>
              </a:ext>
            </a:extLst>
          </p:cNvPr>
          <p:cNvSpPr txBox="1"/>
          <p:nvPr/>
        </p:nvSpPr>
        <p:spPr>
          <a:xfrm>
            <a:off x="8922338" y="4229952"/>
            <a:ext cx="295533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ใส่น้ำในหม้อแล้วนำไปหุง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  <a:p>
            <a:pPr algn="ctr">
              <a:lnSpc>
                <a:spcPts val="3173"/>
              </a:lnSpc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ข้าวเก่าใช้ข้าว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2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ส่วนต่อน้ำ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2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ส่วน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  <a:p>
            <a:pPr algn="ctr">
              <a:lnSpc>
                <a:spcPts val="3173"/>
              </a:lnSpc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ข้าวใหม่ใช้ข้าว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2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ส่วนต่อน้ำ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1/2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ส่วน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AB4EA99-335E-4D41-A7F6-BA5A008B3C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90209" y="2418092"/>
            <a:ext cx="1907481" cy="175325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855B7D0-2345-41F8-A11F-6BF2F106B7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52168" y="2644328"/>
            <a:ext cx="1728908" cy="14854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A2FEAC0-8E1E-48DE-BAB2-C29E7D2C0C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97934" y="2336983"/>
            <a:ext cx="2134756" cy="181007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094363-E95C-4C94-B18F-962B99CEC38D}"/>
              </a:ext>
            </a:extLst>
          </p:cNvPr>
          <p:cNvCxnSpPr>
            <a:endCxn id="26" idx="1"/>
          </p:cNvCxnSpPr>
          <p:nvPr/>
        </p:nvCxnSpPr>
        <p:spPr>
          <a:xfrm>
            <a:off x="5877668" y="3120973"/>
            <a:ext cx="0" cy="1724532"/>
          </a:xfrm>
          <a:prstGeom prst="line">
            <a:avLst/>
          </a:prstGeom>
          <a:ln w="22225">
            <a:solidFill>
              <a:srgbClr val="9AC0BE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4ABB5CC-4232-49C3-8B65-8F87526C29EF}"/>
              </a:ext>
            </a:extLst>
          </p:cNvPr>
          <p:cNvCxnSpPr/>
          <p:nvPr/>
        </p:nvCxnSpPr>
        <p:spPr>
          <a:xfrm>
            <a:off x="8671668" y="3120973"/>
            <a:ext cx="0" cy="1724532"/>
          </a:xfrm>
          <a:prstGeom prst="line">
            <a:avLst/>
          </a:prstGeom>
          <a:ln w="22225">
            <a:solidFill>
              <a:srgbClr val="9AC0BE"/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hlinkClick r:id="rId16" action="ppaction://hlinksldjump"/>
            <a:extLst>
              <a:ext uri="{FF2B5EF4-FFF2-40B4-BE49-F238E27FC236}">
                <a16:creationId xmlns:a16="http://schemas.microsoft.com/office/drawing/2014/main" id="{23A4BA64-B87C-49B2-B5D1-AF3035B26B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2DEE778-1B6E-45BB-8B1B-5744348F843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5656" y="970741"/>
            <a:ext cx="586343" cy="1213659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8C1D10F-048C-4CCF-BF39-693850C37C36}"/>
              </a:ext>
            </a:extLst>
          </p:cNvPr>
          <p:cNvSpPr/>
          <p:nvPr/>
        </p:nvSpPr>
        <p:spPr>
          <a:xfrm>
            <a:off x="4605487" y="941808"/>
            <a:ext cx="2981027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การประกอบอาหาร</a:t>
            </a:r>
          </a:p>
        </p:txBody>
      </p:sp>
    </p:spTree>
    <p:extLst>
      <p:ext uri="{BB962C8B-B14F-4D97-AF65-F5344CB8AC3E}">
        <p14:creationId xmlns:p14="http://schemas.microsoft.com/office/powerpoint/2010/main" val="344038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B474AFE5-AB14-4FFE-B813-8C0DAC8C13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5781091"/>
            <a:ext cx="2092496" cy="108833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32" name="TextBox 23">
            <a:extLst>
              <a:ext uri="{FF2B5EF4-FFF2-40B4-BE49-F238E27FC236}">
                <a16:creationId xmlns:a16="http://schemas.microsoft.com/office/drawing/2014/main" id="{858BE132-50B6-4329-BC9F-2C6D35A65D3C}"/>
              </a:ext>
            </a:extLst>
          </p:cNvPr>
          <p:cNvSpPr txBox="1"/>
          <p:nvPr/>
        </p:nvSpPr>
        <p:spPr>
          <a:xfrm>
            <a:off x="10488454" y="1658605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42" name="TextBox 32">
            <a:extLst>
              <a:ext uri="{FF2B5EF4-FFF2-40B4-BE49-F238E27FC236}">
                <a16:creationId xmlns:a16="http://schemas.microsoft.com/office/drawing/2014/main" id="{C6840FC8-993B-469F-AE5E-0CCB0615FE8E}"/>
              </a:ext>
            </a:extLst>
          </p:cNvPr>
          <p:cNvSpPr txBox="1"/>
          <p:nvPr/>
        </p:nvSpPr>
        <p:spPr>
          <a:xfrm>
            <a:off x="10488454" y="4181035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54" name="TextBox 38">
            <a:extLst>
              <a:ext uri="{FF2B5EF4-FFF2-40B4-BE49-F238E27FC236}">
                <a16:creationId xmlns:a16="http://schemas.microsoft.com/office/drawing/2014/main" id="{EA6849C1-A8CA-470C-B0AA-F03E339D5D67}"/>
              </a:ext>
            </a:extLst>
          </p:cNvPr>
          <p:cNvSpPr txBox="1"/>
          <p:nvPr/>
        </p:nvSpPr>
        <p:spPr>
          <a:xfrm>
            <a:off x="8070578" y="-4489608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EAB97A-3532-411C-81EA-6D0E9DA34E32}"/>
              </a:ext>
            </a:extLst>
          </p:cNvPr>
          <p:cNvGrpSpPr/>
          <p:nvPr/>
        </p:nvGrpSpPr>
        <p:grpSpPr>
          <a:xfrm>
            <a:off x="714239" y="1451194"/>
            <a:ext cx="3147409" cy="581805"/>
            <a:chOff x="4723164" y="1720049"/>
            <a:chExt cx="2849050" cy="58180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461ABFBC-CC71-40F2-9107-1FB0EC30DA7A}"/>
                </a:ext>
              </a:extLst>
            </p:cNvPr>
            <p:cNvSpPr/>
            <p:nvPr/>
          </p:nvSpPr>
          <p:spPr>
            <a:xfrm>
              <a:off x="4807129" y="1720049"/>
              <a:ext cx="2650856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6">
                  <a:lumMod val="75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15AFC41-5C3E-497E-83B5-99760D3F6D5D}"/>
                </a:ext>
              </a:extLst>
            </p:cNvPr>
            <p:cNvSpPr/>
            <p:nvPr/>
          </p:nvSpPr>
          <p:spPr>
            <a:xfrm>
              <a:off x="4723164" y="1759398"/>
              <a:ext cx="2849050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32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การสงวนคุณค่าอาหาร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83612B6-ACBB-4B72-8B75-EB2E86366779}"/>
              </a:ext>
            </a:extLst>
          </p:cNvPr>
          <p:cNvGrpSpPr/>
          <p:nvPr/>
        </p:nvGrpSpPr>
        <p:grpSpPr>
          <a:xfrm>
            <a:off x="399708" y="2505211"/>
            <a:ext cx="2344049" cy="2566253"/>
            <a:chOff x="582031" y="2249343"/>
            <a:chExt cx="3531530" cy="38663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2775F4A-A822-4050-9FDE-5BF96EC88830}"/>
                </a:ext>
              </a:extLst>
            </p:cNvPr>
            <p:cNvSpPr/>
            <p:nvPr/>
          </p:nvSpPr>
          <p:spPr>
            <a:xfrm>
              <a:off x="655302" y="2249343"/>
              <a:ext cx="3351581" cy="23184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BB03B"/>
              </a:solidFill>
            </a:ln>
            <a:effectLst>
              <a:outerShdw dist="50800" dir="5400000" algn="t" rotWithShape="0">
                <a:srgbClr val="FBB03B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5" name="TextBox 63">
              <a:extLst>
                <a:ext uri="{FF2B5EF4-FFF2-40B4-BE49-F238E27FC236}">
                  <a16:creationId xmlns:a16="http://schemas.microsoft.com/office/drawing/2014/main" id="{12A62601-5B09-4BD2-A681-732992E6053E}"/>
                </a:ext>
              </a:extLst>
            </p:cNvPr>
            <p:cNvSpPr txBox="1"/>
            <p:nvPr/>
          </p:nvSpPr>
          <p:spPr>
            <a:xfrm>
              <a:off x="582031" y="4901836"/>
              <a:ext cx="3531530" cy="121380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rgbClr val="FBB03B"/>
              </a:solidFill>
              <a:prstDash val="sysDash"/>
            </a:ln>
            <a:effectLst/>
          </p:spPr>
          <p:txBody>
            <a:bodyPr wrap="square" lIns="0" tIns="0" rIns="0" bIns="72000" rtlCol="0" anchor="ctr" anchorCtr="0">
              <a:noAutofit/>
            </a:bodyPr>
            <a:lstStyle/>
            <a:p>
              <a:pPr algn="ctr">
                <a:lnSpc>
                  <a:spcPts val="3734"/>
                </a:lnSpc>
                <a:spcBef>
                  <a:spcPct val="0"/>
                </a:spcBef>
              </a:pPr>
              <a:r>
                <a:rPr lang="th-TH" sz="2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การประกอบอาหาร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</a:pPr>
              <a:r>
                <a:rPr lang="th-TH" sz="2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ประเภทเนื้อสัตว์</a:t>
              </a:r>
            </a:p>
          </p:txBody>
        </p:sp>
      </p:grpSp>
      <p:pic>
        <p:nvPicPr>
          <p:cNvPr id="34" name="Picture 33">
            <a:hlinkClick r:id="rId9" action="ppaction://hlinksldjump"/>
            <a:extLst>
              <a:ext uri="{FF2B5EF4-FFF2-40B4-BE49-F238E27FC236}">
                <a16:creationId xmlns:a16="http://schemas.microsoft.com/office/drawing/2014/main" id="{23A4BA64-B87C-49B2-B5D1-AF3035B26B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  <p:sp>
        <p:nvSpPr>
          <p:cNvPr id="28" name="Freeform 14">
            <a:extLst>
              <a:ext uri="{FF2B5EF4-FFF2-40B4-BE49-F238E27FC236}">
                <a16:creationId xmlns:a16="http://schemas.microsoft.com/office/drawing/2014/main" id="{173BC7D8-702F-4BCA-A1FC-96136B2D6C62}"/>
              </a:ext>
            </a:extLst>
          </p:cNvPr>
          <p:cNvSpPr/>
          <p:nvPr/>
        </p:nvSpPr>
        <p:spPr>
          <a:xfrm>
            <a:off x="742874" y="2678376"/>
            <a:ext cx="1594481" cy="1155359"/>
          </a:xfrm>
          <a:custGeom>
            <a:avLst/>
            <a:gdLst/>
            <a:ahLst/>
            <a:cxnLst/>
            <a:rect l="l" t="t" r="r" b="b"/>
            <a:pathLst>
              <a:path w="2387627" h="1730071">
                <a:moveTo>
                  <a:pt x="0" y="0"/>
                </a:moveTo>
                <a:lnTo>
                  <a:pt x="2387628" y="0"/>
                </a:lnTo>
                <a:lnTo>
                  <a:pt x="2387628" y="1730071"/>
                </a:lnTo>
                <a:lnTo>
                  <a:pt x="0" y="173007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E0AEB995-DC1C-44F9-A274-7D39C45B0D2A}"/>
              </a:ext>
            </a:extLst>
          </p:cNvPr>
          <p:cNvSpPr/>
          <p:nvPr/>
        </p:nvSpPr>
        <p:spPr>
          <a:xfrm>
            <a:off x="7814570" y="2492205"/>
            <a:ext cx="3111986" cy="1873240"/>
          </a:xfrm>
          <a:prstGeom prst="round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30" name="Freeform 19">
            <a:extLst>
              <a:ext uri="{FF2B5EF4-FFF2-40B4-BE49-F238E27FC236}">
                <a16:creationId xmlns:a16="http://schemas.microsoft.com/office/drawing/2014/main" id="{A459C649-3970-441D-BF1F-6A13305E58DD}"/>
              </a:ext>
            </a:extLst>
          </p:cNvPr>
          <p:cNvSpPr/>
          <p:nvPr/>
        </p:nvSpPr>
        <p:spPr>
          <a:xfrm>
            <a:off x="4121423" y="2472753"/>
            <a:ext cx="3111908" cy="1872985"/>
          </a:xfrm>
          <a:prstGeom prst="round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C5B55A29-DCD7-4A8E-B4AD-E81D0C0B19AB}"/>
              </a:ext>
            </a:extLst>
          </p:cNvPr>
          <p:cNvSpPr txBox="1"/>
          <p:nvPr/>
        </p:nvSpPr>
        <p:spPr>
          <a:xfrm>
            <a:off x="3803611" y="4561793"/>
            <a:ext cx="8533934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85" lvl="1" indent="-259092">
              <a:lnSpc>
                <a:spcPts val="336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ล้างเนื้อสัตว์ให้สะอาดก่อนหั่น</a:t>
            </a:r>
            <a:endParaRPr lang="en-US" sz="26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  <a:p>
            <a:pPr marL="518185" lvl="1" indent="-259092">
              <a:lnSpc>
                <a:spcPts val="336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ต้มน้ำให้เดือดโดยใช้ไฟแรง</a:t>
            </a:r>
            <a:r>
              <a:rPr lang="en-US" sz="26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นำเนื้อสัตว์ใส่ลงไป</a:t>
            </a:r>
            <a:r>
              <a:rPr lang="en-US" sz="26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เมื่อน้ำเดือดอีกครั้งให้ลดไฟให้อ่อนลง</a:t>
            </a:r>
            <a:endParaRPr lang="en-US" sz="26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834A3BC-0E64-4FFA-A0CA-AFF31EF9DAB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5656" y="970741"/>
            <a:ext cx="586343" cy="1213659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6105195-1667-4EAE-A1D3-BAAC3366351E}"/>
              </a:ext>
            </a:extLst>
          </p:cNvPr>
          <p:cNvSpPr/>
          <p:nvPr/>
        </p:nvSpPr>
        <p:spPr>
          <a:xfrm>
            <a:off x="4605487" y="941808"/>
            <a:ext cx="2981027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การประกอบอาหาร</a:t>
            </a:r>
          </a:p>
        </p:txBody>
      </p:sp>
    </p:spTree>
    <p:extLst>
      <p:ext uri="{BB962C8B-B14F-4D97-AF65-F5344CB8AC3E}">
        <p14:creationId xmlns:p14="http://schemas.microsoft.com/office/powerpoint/2010/main" val="271128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B474AFE5-AB14-4FFE-B813-8C0DAC8C13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5781091"/>
            <a:ext cx="2092496" cy="108833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5DCE0EA-61A3-498F-A24A-2441FB8212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5656" y="970741"/>
            <a:ext cx="586343" cy="121365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32" name="TextBox 23">
            <a:extLst>
              <a:ext uri="{FF2B5EF4-FFF2-40B4-BE49-F238E27FC236}">
                <a16:creationId xmlns:a16="http://schemas.microsoft.com/office/drawing/2014/main" id="{858BE132-50B6-4329-BC9F-2C6D35A65D3C}"/>
              </a:ext>
            </a:extLst>
          </p:cNvPr>
          <p:cNvSpPr txBox="1"/>
          <p:nvPr/>
        </p:nvSpPr>
        <p:spPr>
          <a:xfrm>
            <a:off x="10488454" y="1658605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A1EDC44-4FEA-4938-AF7D-3D522E38A467}"/>
              </a:ext>
            </a:extLst>
          </p:cNvPr>
          <p:cNvSpPr/>
          <p:nvPr/>
        </p:nvSpPr>
        <p:spPr>
          <a:xfrm>
            <a:off x="4605487" y="941808"/>
            <a:ext cx="2981027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การประกอบอาหาร</a:t>
            </a:r>
          </a:p>
        </p:txBody>
      </p:sp>
      <p:sp>
        <p:nvSpPr>
          <p:cNvPr id="54" name="TextBox 38">
            <a:extLst>
              <a:ext uri="{FF2B5EF4-FFF2-40B4-BE49-F238E27FC236}">
                <a16:creationId xmlns:a16="http://schemas.microsoft.com/office/drawing/2014/main" id="{EA6849C1-A8CA-470C-B0AA-F03E339D5D67}"/>
              </a:ext>
            </a:extLst>
          </p:cNvPr>
          <p:cNvSpPr txBox="1"/>
          <p:nvPr/>
        </p:nvSpPr>
        <p:spPr>
          <a:xfrm>
            <a:off x="8070578" y="-4489608"/>
            <a:ext cx="2057402" cy="212973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EAB97A-3532-411C-81EA-6D0E9DA34E32}"/>
              </a:ext>
            </a:extLst>
          </p:cNvPr>
          <p:cNvGrpSpPr/>
          <p:nvPr/>
        </p:nvGrpSpPr>
        <p:grpSpPr>
          <a:xfrm>
            <a:off x="714239" y="1451194"/>
            <a:ext cx="3147409" cy="581805"/>
            <a:chOff x="4723164" y="1720049"/>
            <a:chExt cx="2849050" cy="58180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461ABFBC-CC71-40F2-9107-1FB0EC30DA7A}"/>
                </a:ext>
              </a:extLst>
            </p:cNvPr>
            <p:cNvSpPr/>
            <p:nvPr/>
          </p:nvSpPr>
          <p:spPr>
            <a:xfrm>
              <a:off x="4807129" y="1720049"/>
              <a:ext cx="2650856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  <a:effectLst>
              <a:outerShdw dist="50800" dir="2700000" algn="tl" rotWithShape="0">
                <a:schemeClr val="accent6">
                  <a:lumMod val="75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15AFC41-5C3E-497E-83B5-99760D3F6D5D}"/>
                </a:ext>
              </a:extLst>
            </p:cNvPr>
            <p:cNvSpPr/>
            <p:nvPr/>
          </p:nvSpPr>
          <p:spPr>
            <a:xfrm>
              <a:off x="4723164" y="1759398"/>
              <a:ext cx="2849050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32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การสงวนคุณค่าอาหาร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83612B6-ACBB-4B72-8B75-EB2E86366779}"/>
              </a:ext>
            </a:extLst>
          </p:cNvPr>
          <p:cNvGrpSpPr/>
          <p:nvPr/>
        </p:nvGrpSpPr>
        <p:grpSpPr>
          <a:xfrm>
            <a:off x="399708" y="2505211"/>
            <a:ext cx="2344049" cy="2566253"/>
            <a:chOff x="582031" y="2249343"/>
            <a:chExt cx="3531530" cy="38663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2775F4A-A822-4050-9FDE-5BF96EC88830}"/>
                </a:ext>
              </a:extLst>
            </p:cNvPr>
            <p:cNvSpPr/>
            <p:nvPr/>
          </p:nvSpPr>
          <p:spPr>
            <a:xfrm>
              <a:off x="655302" y="2249343"/>
              <a:ext cx="3351581" cy="23184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dist="50800" dir="5400000" algn="t" rotWithShape="0">
                <a:schemeClr val="accent6">
                  <a:lumMod val="60000"/>
                  <a:lumOff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5" name="TextBox 63">
              <a:extLst>
                <a:ext uri="{FF2B5EF4-FFF2-40B4-BE49-F238E27FC236}">
                  <a16:creationId xmlns:a16="http://schemas.microsoft.com/office/drawing/2014/main" id="{12A62601-5B09-4BD2-A681-732992E6053E}"/>
                </a:ext>
              </a:extLst>
            </p:cNvPr>
            <p:cNvSpPr txBox="1"/>
            <p:nvPr/>
          </p:nvSpPr>
          <p:spPr>
            <a:xfrm>
              <a:off x="582031" y="4901836"/>
              <a:ext cx="3531530" cy="121380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  <a:effectLst/>
          </p:spPr>
          <p:txBody>
            <a:bodyPr wrap="square" lIns="0" tIns="0" rIns="0" bIns="72000" rtlCol="0" anchor="ctr" anchorCtr="0">
              <a:noAutofit/>
            </a:bodyPr>
            <a:lstStyle/>
            <a:p>
              <a:pPr algn="ctr">
                <a:lnSpc>
                  <a:spcPts val="3734"/>
                </a:lnSpc>
                <a:spcBef>
                  <a:spcPct val="0"/>
                </a:spcBef>
              </a:pPr>
              <a:r>
                <a:rPr lang="th-TH" sz="2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การประกอบอาหาร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</a:pPr>
              <a:r>
                <a:rPr lang="th-TH" sz="2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ประเภทผัก</a:t>
              </a:r>
            </a:p>
          </p:txBody>
        </p:sp>
      </p:grpSp>
      <p:pic>
        <p:nvPicPr>
          <p:cNvPr id="34" name="Picture 33">
            <a:hlinkClick r:id="rId11" action="ppaction://hlinksldjump"/>
            <a:extLst>
              <a:ext uri="{FF2B5EF4-FFF2-40B4-BE49-F238E27FC236}">
                <a16:creationId xmlns:a16="http://schemas.microsoft.com/office/drawing/2014/main" id="{23A4BA64-B87C-49B2-B5D1-AF3035B26B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  <p:sp>
        <p:nvSpPr>
          <p:cNvPr id="22" name="Freeform 31">
            <a:extLst>
              <a:ext uri="{FF2B5EF4-FFF2-40B4-BE49-F238E27FC236}">
                <a16:creationId xmlns:a16="http://schemas.microsoft.com/office/drawing/2014/main" id="{847997E4-1213-4589-89E4-232D632F9B58}"/>
              </a:ext>
            </a:extLst>
          </p:cNvPr>
          <p:cNvSpPr/>
          <p:nvPr/>
        </p:nvSpPr>
        <p:spPr>
          <a:xfrm>
            <a:off x="803824" y="2640166"/>
            <a:ext cx="1412713" cy="1314459"/>
          </a:xfrm>
          <a:custGeom>
            <a:avLst/>
            <a:gdLst/>
            <a:ahLst/>
            <a:cxnLst/>
            <a:rect l="l" t="t" r="r" b="b"/>
            <a:pathLst>
              <a:path w="2063010" h="1919528">
                <a:moveTo>
                  <a:pt x="0" y="0"/>
                </a:moveTo>
                <a:lnTo>
                  <a:pt x="2063010" y="0"/>
                </a:lnTo>
                <a:lnTo>
                  <a:pt x="2063010" y="1919529"/>
                </a:lnTo>
                <a:lnTo>
                  <a:pt x="0" y="1919529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6">
            <a:extLst>
              <a:ext uri="{FF2B5EF4-FFF2-40B4-BE49-F238E27FC236}">
                <a16:creationId xmlns:a16="http://schemas.microsoft.com/office/drawing/2014/main" id="{58A8BEC2-1996-4E0B-A22B-CABD46D94D20}"/>
              </a:ext>
            </a:extLst>
          </p:cNvPr>
          <p:cNvSpPr txBox="1"/>
          <p:nvPr/>
        </p:nvSpPr>
        <p:spPr>
          <a:xfrm>
            <a:off x="3904463" y="2870072"/>
            <a:ext cx="335058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ควรล้างหลาย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ๆ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ครั้งเพื่อล้างดิน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ทราย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และล้างให้น้ำไหลผ่านเพื่อล้างสารพิษตกค้างออก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24" name="TextBox 27">
            <a:extLst>
              <a:ext uri="{FF2B5EF4-FFF2-40B4-BE49-F238E27FC236}">
                <a16:creationId xmlns:a16="http://schemas.microsoft.com/office/drawing/2014/main" id="{ACDE03BB-ED04-473A-AB56-B71B2BF90662}"/>
              </a:ext>
            </a:extLst>
          </p:cNvPr>
          <p:cNvSpPr txBox="1"/>
          <p:nvPr/>
        </p:nvSpPr>
        <p:spPr>
          <a:xfrm>
            <a:off x="8279348" y="2887392"/>
            <a:ext cx="3225898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ไม่ควรหั่นผักเป็นชิ้นเล็ก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ๆ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เพราะจะทำให้สูญเสียวิตามินมากกว่าการหั่นชิ้นใหญ่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D4418D30-4EAD-4587-BAC9-70DA3E917F43}"/>
              </a:ext>
            </a:extLst>
          </p:cNvPr>
          <p:cNvSpPr txBox="1"/>
          <p:nvPr/>
        </p:nvSpPr>
        <p:spPr>
          <a:xfrm>
            <a:off x="3504960" y="5367457"/>
            <a:ext cx="218939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ผักที่จำเป็นต้องปอกเปลือกออกให้ล้างแล้วปอกเปลือกออกให้บางที่สุด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26" name="TextBox 29">
            <a:extLst>
              <a:ext uri="{FF2B5EF4-FFF2-40B4-BE49-F238E27FC236}">
                <a16:creationId xmlns:a16="http://schemas.microsoft.com/office/drawing/2014/main" id="{64BA4CE6-2356-4E8E-AF2B-D70DC80BA3DB}"/>
              </a:ext>
            </a:extLst>
          </p:cNvPr>
          <p:cNvSpPr txBox="1"/>
          <p:nvPr/>
        </p:nvSpPr>
        <p:spPr>
          <a:xfrm>
            <a:off x="6483248" y="5367457"/>
            <a:ext cx="218939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ไม่ควรตั้งไฟนานจนเกินไป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เพราะความร้อนจะทำให้ผักสูญเสียวิตามิน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id="{A4D35ED3-516E-4012-A69C-DAD2331501C9}"/>
              </a:ext>
            </a:extLst>
          </p:cNvPr>
          <p:cNvSpPr txBox="1"/>
          <p:nvPr/>
        </p:nvSpPr>
        <p:spPr>
          <a:xfrm>
            <a:off x="9403380" y="5367457"/>
            <a:ext cx="2068511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ผักที่มีขั้ว</a:t>
            </a:r>
            <a:r>
              <a:rPr lang="en-US" sz="22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2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ให้ล้างก่อนเด็ดขั้ว</a:t>
            </a:r>
            <a:endParaRPr lang="en-US" sz="2266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D98F8B8-E885-4D55-9105-55C28C38614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62075" y="1753783"/>
            <a:ext cx="2021173" cy="115360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45ED8E6-8830-4961-9801-5C4CF6B07DB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60213" y="3993133"/>
            <a:ext cx="1334163" cy="1230616"/>
          </a:xfrm>
          <a:prstGeom prst="rect">
            <a:avLst/>
          </a:prstGeom>
        </p:spPr>
      </p:pic>
      <p:sp>
        <p:nvSpPr>
          <p:cNvPr id="35" name="Freeform 18">
            <a:extLst>
              <a:ext uri="{FF2B5EF4-FFF2-40B4-BE49-F238E27FC236}">
                <a16:creationId xmlns:a16="http://schemas.microsoft.com/office/drawing/2014/main" id="{61516AA6-3D34-4D1A-A71A-EC447DB58215}"/>
              </a:ext>
            </a:extLst>
          </p:cNvPr>
          <p:cNvSpPr/>
          <p:nvPr/>
        </p:nvSpPr>
        <p:spPr>
          <a:xfrm>
            <a:off x="6544800" y="3955038"/>
            <a:ext cx="2066290" cy="1308104"/>
          </a:xfrm>
          <a:prstGeom prst="roundRect">
            <a:avLst/>
          </a:pr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9">
            <a:extLst>
              <a:ext uri="{FF2B5EF4-FFF2-40B4-BE49-F238E27FC236}">
                <a16:creationId xmlns:a16="http://schemas.microsoft.com/office/drawing/2014/main" id="{0852DC6F-64D6-4DEB-8327-6652C953E76E}"/>
              </a:ext>
            </a:extLst>
          </p:cNvPr>
          <p:cNvSpPr/>
          <p:nvPr/>
        </p:nvSpPr>
        <p:spPr>
          <a:xfrm>
            <a:off x="9683551" y="3965486"/>
            <a:ext cx="1655184" cy="1327640"/>
          </a:xfrm>
          <a:custGeom>
            <a:avLst/>
            <a:gdLst/>
            <a:ahLst/>
            <a:cxnLst/>
            <a:rect l="l" t="t" r="r" b="b"/>
            <a:pathLst>
              <a:path w="1803172" h="1446344">
                <a:moveTo>
                  <a:pt x="0" y="0"/>
                </a:moveTo>
                <a:lnTo>
                  <a:pt x="1803172" y="0"/>
                </a:lnTo>
                <a:lnTo>
                  <a:pt x="1803172" y="1446344"/>
                </a:lnTo>
                <a:lnTo>
                  <a:pt x="0" y="1446344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2527564-55A9-438B-951A-770220FC741A}"/>
              </a:ext>
            </a:extLst>
          </p:cNvPr>
          <p:cNvCxnSpPr/>
          <p:nvPr/>
        </p:nvCxnSpPr>
        <p:spPr>
          <a:xfrm>
            <a:off x="7777588" y="1777900"/>
            <a:ext cx="0" cy="1724532"/>
          </a:xfrm>
          <a:prstGeom prst="line">
            <a:avLst/>
          </a:prstGeom>
          <a:ln w="22225">
            <a:solidFill>
              <a:schemeClr val="accent6">
                <a:lumMod val="60000"/>
                <a:lumOff val="40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BA4A62A-FDB5-4557-9C05-7BCC2598E75C}"/>
              </a:ext>
            </a:extLst>
          </p:cNvPr>
          <p:cNvCxnSpPr/>
          <p:nvPr/>
        </p:nvCxnSpPr>
        <p:spPr>
          <a:xfrm>
            <a:off x="5938628" y="4248404"/>
            <a:ext cx="0" cy="1724532"/>
          </a:xfrm>
          <a:prstGeom prst="line">
            <a:avLst/>
          </a:prstGeom>
          <a:ln w="22225">
            <a:solidFill>
              <a:schemeClr val="accent6">
                <a:lumMod val="60000"/>
                <a:lumOff val="40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15B3E8F-B2A0-48F0-8786-5D2CE944676E}"/>
              </a:ext>
            </a:extLst>
          </p:cNvPr>
          <p:cNvCxnSpPr/>
          <p:nvPr/>
        </p:nvCxnSpPr>
        <p:spPr>
          <a:xfrm>
            <a:off x="9080955" y="4265800"/>
            <a:ext cx="0" cy="1724532"/>
          </a:xfrm>
          <a:prstGeom prst="line">
            <a:avLst/>
          </a:prstGeom>
          <a:ln w="22225">
            <a:solidFill>
              <a:schemeClr val="accent6">
                <a:lumMod val="60000"/>
                <a:lumOff val="40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10CCC9F8-C68B-47FB-81E2-73632120D70B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846627" y="1308273"/>
            <a:ext cx="2090726" cy="155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6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7A1BCF-BEE7-4776-A2E9-7CF248F8C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261593"/>
            <a:ext cx="5013960" cy="2607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0E5391-D6C4-4E4C-A181-361FFE089C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40DD0FA-2DE2-43FD-B928-A16134650375}"/>
              </a:ext>
            </a:extLst>
          </p:cNvPr>
          <p:cNvGrpSpPr/>
          <p:nvPr/>
        </p:nvGrpSpPr>
        <p:grpSpPr>
          <a:xfrm>
            <a:off x="4969672" y="1249440"/>
            <a:ext cx="6993714" cy="3708584"/>
            <a:chOff x="4969672" y="1249440"/>
            <a:chExt cx="6993714" cy="370858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D90CA22-9FA7-4D6B-93EA-6E937CD1C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69672" y="1249440"/>
              <a:ext cx="6993714" cy="3708584"/>
            </a:xfrm>
            <a:prstGeom prst="rect">
              <a:avLst/>
            </a:prstGeom>
          </p:spPr>
        </p:pic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B259AD02-8A75-4D4B-B5B8-CF4991450412}"/>
                </a:ext>
              </a:extLst>
            </p:cNvPr>
            <p:cNvSpPr txBox="1"/>
            <p:nvPr/>
          </p:nvSpPr>
          <p:spPr>
            <a:xfrm>
              <a:off x="5122445" y="1701757"/>
              <a:ext cx="6707870" cy="1967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10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หากต้องการประกอบอาหารเพื่อให้ได้สารอาหารครบถ้วนใน</a:t>
              </a:r>
              <a:r>
                <a:rPr lang="en-US" sz="4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 1 </a:t>
              </a:r>
              <a:r>
                <a:rPr lang="en-US" sz="44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จาน</a:t>
              </a:r>
              <a:r>
                <a:rPr lang="en-US" sz="4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นักเรียน</a:t>
              </a:r>
              <a:endParaRPr lang="en-US" sz="44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endParaRPr>
            </a:p>
            <a:p>
              <a:pPr algn="ctr">
                <a:lnSpc>
                  <a:spcPts val="5100"/>
                </a:lnSpc>
                <a:spcBef>
                  <a:spcPct val="0"/>
                </a:spcBef>
              </a:pPr>
              <a:r>
                <a:rPr lang="en-US" sz="44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จะเลือกประกอบเมนูอาหารใด</a:t>
              </a:r>
              <a:r>
                <a:rPr lang="en-US" sz="4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เพราะเหตุใด</a:t>
              </a:r>
              <a:endParaRPr lang="en-US" sz="44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endParaRPr>
            </a:p>
          </p:txBody>
        </p: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C9FF7EB2-2C61-4E02-883D-81F2600F8EEC}"/>
              </a:ext>
            </a:extLst>
          </p:cNvPr>
          <p:cNvSpPr/>
          <p:nvPr/>
        </p:nvSpPr>
        <p:spPr>
          <a:xfrm>
            <a:off x="6423067" y="4927552"/>
            <a:ext cx="1705564" cy="1396038"/>
          </a:xfrm>
          <a:custGeom>
            <a:avLst/>
            <a:gdLst/>
            <a:ahLst/>
            <a:cxnLst/>
            <a:rect l="l" t="t" r="r" b="b"/>
            <a:pathLst>
              <a:path w="2390210" h="1956433">
                <a:moveTo>
                  <a:pt x="0" y="0"/>
                </a:moveTo>
                <a:lnTo>
                  <a:pt x="2390210" y="0"/>
                </a:lnTo>
                <a:lnTo>
                  <a:pt x="2390210" y="1956434"/>
                </a:lnTo>
                <a:lnTo>
                  <a:pt x="0" y="195643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00F0DBA6-8A1C-473A-8F5D-1671883BB3F4}"/>
              </a:ext>
            </a:extLst>
          </p:cNvPr>
          <p:cNvSpPr/>
          <p:nvPr/>
        </p:nvSpPr>
        <p:spPr>
          <a:xfrm>
            <a:off x="8889537" y="4641354"/>
            <a:ext cx="1827632" cy="1848314"/>
          </a:xfrm>
          <a:custGeom>
            <a:avLst/>
            <a:gdLst/>
            <a:ahLst/>
            <a:cxnLst/>
            <a:rect l="l" t="t" r="r" b="b"/>
            <a:pathLst>
              <a:path w="2558346" h="2587298">
                <a:moveTo>
                  <a:pt x="0" y="0"/>
                </a:moveTo>
                <a:lnTo>
                  <a:pt x="2558346" y="0"/>
                </a:lnTo>
                <a:lnTo>
                  <a:pt x="2558346" y="2587298"/>
                </a:lnTo>
                <a:lnTo>
                  <a:pt x="0" y="2587298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3372" t="-119731" r="-64503" b="-5594"/>
            </a:stretch>
          </a:blipFill>
        </p:spPr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8092035-3DF6-4666-A949-6777B8B3E7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4A1488A-5919-4B85-ADF6-D770E0F670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70C727-BFD5-43C7-A8E2-E7A137CF3A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14A1FCB-9445-4FD3-9809-6E009D67C7E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436"/>
          <a:stretch/>
        </p:blipFill>
        <p:spPr>
          <a:xfrm>
            <a:off x="228614" y="1508325"/>
            <a:ext cx="4562854" cy="5361106"/>
          </a:xfrm>
          <a:prstGeom prst="rect">
            <a:avLst/>
          </a:prstGeom>
        </p:spPr>
      </p:pic>
      <p:pic>
        <p:nvPicPr>
          <p:cNvPr id="15" name="Picture 14">
            <a:hlinkClick r:id="rId17" action="ppaction://hlinksldjump"/>
            <a:extLst>
              <a:ext uri="{FF2B5EF4-FFF2-40B4-BE49-F238E27FC236}">
                <a16:creationId xmlns:a16="http://schemas.microsoft.com/office/drawing/2014/main" id="{19163527-E2F1-4753-8193-9498A3E2CF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3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7A1BCF-BEE7-4776-A2E9-7CF248F8C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261593"/>
            <a:ext cx="5013960" cy="2607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0E5391-D6C4-4E4C-A181-361FFE089C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7F44376-9E6F-4F72-8524-E164E441A4E1}"/>
              </a:ext>
            </a:extLst>
          </p:cNvPr>
          <p:cNvGrpSpPr/>
          <p:nvPr/>
        </p:nvGrpSpPr>
        <p:grpSpPr>
          <a:xfrm>
            <a:off x="5897890" y="2878632"/>
            <a:ext cx="5899767" cy="1541826"/>
            <a:chOff x="5897890" y="2878632"/>
            <a:chExt cx="5899767" cy="15418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31402A-C9C5-42B2-87CE-A1F77947F3BF}"/>
                </a:ext>
              </a:extLst>
            </p:cNvPr>
            <p:cNvSpPr/>
            <p:nvPr/>
          </p:nvSpPr>
          <p:spPr>
            <a:xfrm>
              <a:off x="6078173" y="3094604"/>
              <a:ext cx="5719484" cy="132585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BB03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62C3A73-32F5-4CD5-99CE-1CEFDDC4981B}"/>
                </a:ext>
              </a:extLst>
            </p:cNvPr>
            <p:cNvSpPr/>
            <p:nvPr/>
          </p:nvSpPr>
          <p:spPr>
            <a:xfrm>
              <a:off x="6847714" y="3379452"/>
              <a:ext cx="433003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4800" b="1" dirty="0">
                  <a:solidFill>
                    <a:schemeClr val="accent2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การจัดและตกแต่งอาหาร</a:t>
              </a:r>
              <a:endParaRPr lang="en-US" sz="4800" b="1" dirty="0">
                <a:solidFill>
                  <a:schemeClr val="accent2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997A5F8-42DE-4C47-949C-702A0425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7890" y="2878632"/>
              <a:ext cx="769541" cy="87889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AA2A1B94-28FF-427C-B57E-7F67BA59D0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336F7B3-9833-4A52-A808-5AAC40D256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0C93E4-BAEC-4277-9AB9-315379BF9EE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3BB364-8731-4BB3-B249-3B07CC460F5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00" y="1257111"/>
            <a:ext cx="4958862" cy="4958862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F0ACF7C9-D01C-47D7-B555-EA5B5DBF92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1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EC9C9B-19E1-4AA5-8705-4E394E0591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845" y="2867426"/>
            <a:ext cx="6083781" cy="345069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BC74D35-F2AE-4FD9-BB4C-763F2A0D1140}"/>
              </a:ext>
            </a:extLst>
          </p:cNvPr>
          <p:cNvGrpSpPr/>
          <p:nvPr/>
        </p:nvGrpSpPr>
        <p:grpSpPr>
          <a:xfrm>
            <a:off x="4882996" y="1682592"/>
            <a:ext cx="2284469" cy="2573461"/>
            <a:chOff x="4882996" y="1682592"/>
            <a:chExt cx="2284469" cy="2573461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6E14B09-BFDA-4DA9-932D-BE39EB7D041D}"/>
                </a:ext>
              </a:extLst>
            </p:cNvPr>
            <p:cNvSpPr/>
            <p:nvPr/>
          </p:nvSpPr>
          <p:spPr>
            <a:xfrm>
              <a:off x="4882996" y="1682592"/>
              <a:ext cx="2284469" cy="902305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33">
              <a:extLst>
                <a:ext uri="{FF2B5EF4-FFF2-40B4-BE49-F238E27FC236}">
                  <a16:creationId xmlns:a16="http://schemas.microsoft.com/office/drawing/2014/main" id="{1B4FD47A-0530-4E1C-B196-720CF5BC7DEC}"/>
                </a:ext>
              </a:extLst>
            </p:cNvPr>
            <p:cNvSpPr txBox="1"/>
            <p:nvPr/>
          </p:nvSpPr>
          <p:spPr>
            <a:xfrm>
              <a:off x="5057098" y="1770316"/>
              <a:ext cx="1899440" cy="7437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ข้าวสวย</a:t>
              </a:r>
            </a:p>
            <a:p>
              <a:pPr algn="ctr">
                <a:lnSpc>
                  <a:spcPts val="2900"/>
                </a:lnSpc>
              </a:pPr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ควรตักใส่โถข้าว มีฝาปิด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37B0759-D6C8-4AA2-8765-18098FC3E66A}"/>
                </a:ext>
              </a:extLst>
            </p:cNvPr>
            <p:cNvSpPr/>
            <p:nvPr/>
          </p:nvSpPr>
          <p:spPr>
            <a:xfrm flipH="1">
              <a:off x="6151777" y="2592353"/>
              <a:ext cx="520700" cy="1663700"/>
            </a:xfrm>
            <a:custGeom>
              <a:avLst/>
              <a:gdLst>
                <a:gd name="connsiteX0" fmla="*/ 520700 w 520700"/>
                <a:gd name="connsiteY0" fmla="*/ 0 h 1663700"/>
                <a:gd name="connsiteX1" fmla="*/ 520700 w 520700"/>
                <a:gd name="connsiteY1" fmla="*/ 1270000 h 1663700"/>
                <a:gd name="connsiteX2" fmla="*/ 0 w 520700"/>
                <a:gd name="connsiteY2" fmla="*/ 1663700 h 166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700" h="1663700">
                  <a:moveTo>
                    <a:pt x="520700" y="0"/>
                  </a:moveTo>
                  <a:lnTo>
                    <a:pt x="520700" y="1270000"/>
                  </a:lnTo>
                  <a:lnTo>
                    <a:pt x="0" y="1663700"/>
                  </a:ln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43B8C2-C752-4A8E-ACFB-84C4395B1D18}"/>
              </a:ext>
            </a:extLst>
          </p:cNvPr>
          <p:cNvGrpSpPr/>
          <p:nvPr/>
        </p:nvGrpSpPr>
        <p:grpSpPr>
          <a:xfrm>
            <a:off x="685690" y="1645401"/>
            <a:ext cx="5346810" cy="2655033"/>
            <a:chOff x="685690" y="1645401"/>
            <a:chExt cx="5346810" cy="26550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525A73B-2BDD-40CB-B2C1-D9C50C5E83B2}"/>
                </a:ext>
              </a:extLst>
            </p:cNvPr>
            <p:cNvGrpSpPr/>
            <p:nvPr/>
          </p:nvGrpSpPr>
          <p:grpSpPr>
            <a:xfrm>
              <a:off x="685690" y="1645401"/>
              <a:ext cx="2472231" cy="1889164"/>
              <a:chOff x="1168426" y="-4355109"/>
              <a:chExt cx="2472231" cy="1889164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1891792-D96F-4FB6-B120-07E94AD990C5}"/>
                  </a:ext>
                </a:extLst>
              </p:cNvPr>
              <p:cNvSpPr/>
              <p:nvPr/>
            </p:nvSpPr>
            <p:spPr>
              <a:xfrm>
                <a:off x="1168426" y="-4355109"/>
                <a:ext cx="2472231" cy="1889164"/>
              </a:xfrm>
              <a:prstGeom prst="roundRect">
                <a:avLst>
                  <a:gd name="adj" fmla="val 9395"/>
                </a:avLst>
              </a:prstGeom>
              <a:solidFill>
                <a:schemeClr val="bg1"/>
              </a:solidFill>
              <a:ln w="22225">
                <a:solidFill>
                  <a:schemeClr val="accent5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1">
                <a:extLst>
                  <a:ext uri="{FF2B5EF4-FFF2-40B4-BE49-F238E27FC236}">
                    <a16:creationId xmlns:a16="http://schemas.microsoft.com/office/drawing/2014/main" id="{AA318A61-2576-4EFF-9C16-A63834D53C23}"/>
                  </a:ext>
                </a:extLst>
              </p:cNvPr>
              <p:cNvSpPr txBox="1"/>
              <p:nvPr/>
            </p:nvSpPr>
            <p:spPr>
              <a:xfrm>
                <a:off x="1558769" y="-4330746"/>
                <a:ext cx="1667304" cy="39621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733"/>
                  </a:lnSpc>
                </a:pPr>
                <a:r>
                  <a:rPr lang="en-US" sz="2666" b="1" dirty="0" err="1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อาหารประเภทผัด</a:t>
                </a:r>
                <a:endParaRPr lang="en-US" sz="2666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endParaRPr>
              </a:p>
            </p:txBody>
          </p:sp>
          <p:sp>
            <p:nvSpPr>
              <p:cNvPr id="48" name="TextBox 20">
                <a:extLst>
                  <a:ext uri="{FF2B5EF4-FFF2-40B4-BE49-F238E27FC236}">
                    <a16:creationId xmlns:a16="http://schemas.microsoft.com/office/drawing/2014/main" id="{50F05AAE-3EE7-4707-AE2E-1B2A76408CA4}"/>
                  </a:ext>
                </a:extLst>
              </p:cNvPr>
              <p:cNvSpPr txBox="1"/>
              <p:nvPr/>
            </p:nvSpPr>
            <p:spPr>
              <a:xfrm>
                <a:off x="1239574" y="-3300654"/>
                <a:ext cx="2287441" cy="7437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900"/>
                  </a:lnSpc>
                </a:pPr>
                <a:r>
                  <a:rPr lang="en-US" sz="2400" dirty="0" err="1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จัดใส่จานเปล</a:t>
                </a:r>
                <a:r>
                  <a:rPr lang="en-US" sz="24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หรือจานแบน</a:t>
                </a:r>
                <a:r>
                  <a:rPr lang="en-US" sz="24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ไม่ตักใส่จนล้นขอบจาน</a:t>
                </a:r>
                <a:endParaRPr lang="en-US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E01FA71-EC63-4809-BD63-3D94E69357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6278" y="-3874090"/>
                <a:ext cx="1623475" cy="574531"/>
              </a:xfrm>
              <a:prstGeom prst="rect">
                <a:avLst/>
              </a:prstGeom>
            </p:spPr>
          </p:pic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DAFA337-75BC-4FF1-974C-700B26FC1368}"/>
                </a:ext>
              </a:extLst>
            </p:cNvPr>
            <p:cNvSpPr/>
            <p:nvPr/>
          </p:nvSpPr>
          <p:spPr>
            <a:xfrm>
              <a:off x="1943100" y="3530599"/>
              <a:ext cx="4089400" cy="769835"/>
            </a:xfrm>
            <a:custGeom>
              <a:avLst/>
              <a:gdLst>
                <a:gd name="connsiteX0" fmla="*/ 0 w 4089400"/>
                <a:gd name="connsiteY0" fmla="*/ 0 h 723900"/>
                <a:gd name="connsiteX1" fmla="*/ 0 w 4089400"/>
                <a:gd name="connsiteY1" fmla="*/ 723900 h 723900"/>
                <a:gd name="connsiteX2" fmla="*/ 4089400 w 4089400"/>
                <a:gd name="connsiteY2" fmla="*/ 7239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89400" h="723900">
                  <a:moveTo>
                    <a:pt x="0" y="0"/>
                  </a:moveTo>
                  <a:lnTo>
                    <a:pt x="0" y="723900"/>
                  </a:lnTo>
                  <a:lnTo>
                    <a:pt x="4089400" y="723900"/>
                  </a:lnTo>
                </a:path>
              </a:pathLst>
            </a:custGeom>
            <a:noFill/>
            <a:ln w="25400">
              <a:solidFill>
                <a:srgbClr val="00B0F0"/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4546002-DA00-4822-B9D6-58B6F0AC5D69}"/>
              </a:ext>
            </a:extLst>
          </p:cNvPr>
          <p:cNvGrpSpPr/>
          <p:nvPr/>
        </p:nvGrpSpPr>
        <p:grpSpPr>
          <a:xfrm>
            <a:off x="445731" y="4364352"/>
            <a:ext cx="4934858" cy="2001112"/>
            <a:chOff x="437242" y="4461925"/>
            <a:chExt cx="4934858" cy="20011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B1B6C0B-62D1-42AE-B758-EFB816F982F4}"/>
                </a:ext>
              </a:extLst>
            </p:cNvPr>
            <p:cNvGrpSpPr/>
            <p:nvPr/>
          </p:nvGrpSpPr>
          <p:grpSpPr>
            <a:xfrm>
              <a:off x="437242" y="4461925"/>
              <a:ext cx="3715658" cy="2001112"/>
              <a:chOff x="278597" y="-2292157"/>
              <a:chExt cx="3715658" cy="2001112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C393574B-C0CF-43C4-8A8E-A0B46EF11FC4}"/>
                  </a:ext>
                </a:extLst>
              </p:cNvPr>
              <p:cNvSpPr/>
              <p:nvPr/>
            </p:nvSpPr>
            <p:spPr>
              <a:xfrm>
                <a:off x="278597" y="-2292157"/>
                <a:ext cx="3715658" cy="2001112"/>
              </a:xfrm>
              <a:prstGeom prst="roundRect">
                <a:avLst>
                  <a:gd name="adj" fmla="val 9395"/>
                </a:avLst>
              </a:prstGeom>
              <a:solidFill>
                <a:schemeClr val="bg1"/>
              </a:solidFill>
              <a:ln w="22225">
                <a:solidFill>
                  <a:srgbClr val="F59A0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41">
                <a:extLst>
                  <a:ext uri="{FF2B5EF4-FFF2-40B4-BE49-F238E27FC236}">
                    <a16:creationId xmlns:a16="http://schemas.microsoft.com/office/drawing/2014/main" id="{CEC24C9A-6FFF-4A45-BDCB-ED77156A6E7A}"/>
                  </a:ext>
                </a:extLst>
              </p:cNvPr>
              <p:cNvSpPr txBox="1"/>
              <p:nvPr/>
            </p:nvSpPr>
            <p:spPr>
              <a:xfrm>
                <a:off x="1288344" y="-2257713"/>
                <a:ext cx="1667304" cy="39621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733"/>
                  </a:lnSpc>
                </a:pPr>
                <a:r>
                  <a:rPr lang="en-US" sz="2666" b="1" dirty="0" err="1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เครื่องจิ้ม</a:t>
                </a:r>
                <a:endParaRPr lang="en-US" sz="2666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endParaRPr>
              </a:p>
            </p:txBody>
          </p:sp>
          <p:sp>
            <p:nvSpPr>
              <p:cNvPr id="56" name="TextBox 20">
                <a:extLst>
                  <a:ext uri="{FF2B5EF4-FFF2-40B4-BE49-F238E27FC236}">
                    <a16:creationId xmlns:a16="http://schemas.microsoft.com/office/drawing/2014/main" id="{42426CED-E2CE-4FB0-B999-5FA2D7A936EE}"/>
                  </a:ext>
                </a:extLst>
              </p:cNvPr>
              <p:cNvSpPr txBox="1"/>
              <p:nvPr/>
            </p:nvSpPr>
            <p:spPr>
              <a:xfrm>
                <a:off x="368666" y="-1142528"/>
                <a:ext cx="3535519" cy="7437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900"/>
                  </a:lnSpc>
                </a:pPr>
                <a:r>
                  <a:rPr lang="th-TH" sz="24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น้ำพริกผักจิ้ม ตักใส่ถ้วยก้นลึก วางในจานเปลหรือจานแบนใหญ่ แล้ววางผักสดรอบ ๆ</a:t>
                </a:r>
              </a:p>
            </p:txBody>
          </p:sp>
          <p:sp>
            <p:nvSpPr>
              <p:cNvPr id="57" name="Freeform 33">
                <a:extLst>
                  <a:ext uri="{FF2B5EF4-FFF2-40B4-BE49-F238E27FC236}">
                    <a16:creationId xmlns:a16="http://schemas.microsoft.com/office/drawing/2014/main" id="{EF4134FA-3EA9-49DA-A6DF-AB9C4691E60D}"/>
                  </a:ext>
                </a:extLst>
              </p:cNvPr>
              <p:cNvSpPr/>
              <p:nvPr/>
            </p:nvSpPr>
            <p:spPr>
              <a:xfrm>
                <a:off x="1701670" y="-1802860"/>
                <a:ext cx="840650" cy="552642"/>
              </a:xfrm>
              <a:custGeom>
                <a:avLst/>
                <a:gdLst/>
                <a:ahLst/>
                <a:cxnLst/>
                <a:rect l="l" t="t" r="r" b="b"/>
                <a:pathLst>
                  <a:path w="1225540" h="805668">
                    <a:moveTo>
                      <a:pt x="0" y="0"/>
                    </a:moveTo>
                    <a:lnTo>
                      <a:pt x="1225540" y="0"/>
                    </a:lnTo>
                    <a:lnTo>
                      <a:pt x="1225540" y="805669"/>
                    </a:lnTo>
                    <a:lnTo>
                      <a:pt x="0" y="80566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49AFAC4-CC13-4FE9-877E-D54C47E7FCFD}"/>
                </a:ext>
              </a:extLst>
            </p:cNvPr>
            <p:cNvSpPr/>
            <p:nvPr/>
          </p:nvSpPr>
          <p:spPr>
            <a:xfrm>
              <a:off x="4165600" y="4699000"/>
              <a:ext cx="1206500" cy="698500"/>
            </a:xfrm>
            <a:custGeom>
              <a:avLst/>
              <a:gdLst>
                <a:gd name="connsiteX0" fmla="*/ 0 w 1206500"/>
                <a:gd name="connsiteY0" fmla="*/ 698500 h 698500"/>
                <a:gd name="connsiteX1" fmla="*/ 1206500 w 1206500"/>
                <a:gd name="connsiteY1" fmla="*/ 698500 h 698500"/>
                <a:gd name="connsiteX2" fmla="*/ 1206500 w 1206500"/>
                <a:gd name="connsiteY2" fmla="*/ 0 h 69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500" h="698500">
                  <a:moveTo>
                    <a:pt x="0" y="698500"/>
                  </a:moveTo>
                  <a:lnTo>
                    <a:pt x="1206500" y="698500"/>
                  </a:lnTo>
                  <a:lnTo>
                    <a:pt x="1206500" y="0"/>
                  </a:lnTo>
                </a:path>
              </a:pathLst>
            </a:custGeom>
            <a:noFill/>
            <a:ln w="25400">
              <a:solidFill>
                <a:srgbClr val="F59A05"/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C0F219-E946-4C04-87D6-820041CF85C3}"/>
              </a:ext>
            </a:extLst>
          </p:cNvPr>
          <p:cNvGrpSpPr/>
          <p:nvPr/>
        </p:nvGrpSpPr>
        <p:grpSpPr>
          <a:xfrm>
            <a:off x="6870700" y="1457076"/>
            <a:ext cx="4207773" cy="3114924"/>
            <a:chOff x="6870700" y="1457076"/>
            <a:chExt cx="4207773" cy="311492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444E5B6-80A6-4B1B-B2BB-282A43E91D44}"/>
                </a:ext>
              </a:extLst>
            </p:cNvPr>
            <p:cNvGrpSpPr/>
            <p:nvPr/>
          </p:nvGrpSpPr>
          <p:grpSpPr>
            <a:xfrm>
              <a:off x="8894706" y="1457076"/>
              <a:ext cx="2183767" cy="1552824"/>
              <a:chOff x="8581973" y="1615498"/>
              <a:chExt cx="2183767" cy="1552824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C21092D8-8550-4774-B5E5-453EB3AA7A04}"/>
                  </a:ext>
                </a:extLst>
              </p:cNvPr>
              <p:cNvSpPr/>
              <p:nvPr/>
            </p:nvSpPr>
            <p:spPr>
              <a:xfrm>
                <a:off x="8581973" y="1615498"/>
                <a:ext cx="2183767" cy="1552824"/>
              </a:xfrm>
              <a:prstGeom prst="roundRect">
                <a:avLst>
                  <a:gd name="adj" fmla="val 9395"/>
                </a:avLst>
              </a:prstGeom>
              <a:solidFill>
                <a:schemeClr val="bg1"/>
              </a:solidFill>
              <a:ln w="22225">
                <a:solidFill>
                  <a:srgbClr val="FF99C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41">
                <a:extLst>
                  <a:ext uri="{FF2B5EF4-FFF2-40B4-BE49-F238E27FC236}">
                    <a16:creationId xmlns:a16="http://schemas.microsoft.com/office/drawing/2014/main" id="{C8856F9B-D8F5-40C5-8BCC-CD7BE1C6F33D}"/>
                  </a:ext>
                </a:extLst>
              </p:cNvPr>
              <p:cNvSpPr txBox="1"/>
              <p:nvPr/>
            </p:nvSpPr>
            <p:spPr>
              <a:xfrm>
                <a:off x="8789490" y="1672058"/>
                <a:ext cx="1797598" cy="474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733"/>
                  </a:lnSpc>
                </a:pPr>
                <a:r>
                  <a:rPr lang="th-TH" sz="2666" b="1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อาหารประเภทแกง</a:t>
                </a:r>
              </a:p>
            </p:txBody>
          </p:sp>
          <p:sp>
            <p:nvSpPr>
              <p:cNvPr id="66" name="Freeform 19">
                <a:extLst>
                  <a:ext uri="{FF2B5EF4-FFF2-40B4-BE49-F238E27FC236}">
                    <a16:creationId xmlns:a16="http://schemas.microsoft.com/office/drawing/2014/main" id="{2F8760DF-C184-4ABA-BC5B-124803705878}"/>
                  </a:ext>
                </a:extLst>
              </p:cNvPr>
              <p:cNvSpPr/>
              <p:nvPr/>
            </p:nvSpPr>
            <p:spPr>
              <a:xfrm>
                <a:off x="9179649" y="2146547"/>
                <a:ext cx="1028411" cy="533793"/>
              </a:xfrm>
              <a:custGeom>
                <a:avLst/>
                <a:gdLst/>
                <a:ahLst/>
                <a:cxnLst/>
                <a:rect l="l" t="t" r="r" b="b"/>
                <a:pathLst>
                  <a:path w="3622472" h="1278482">
                    <a:moveTo>
                      <a:pt x="0" y="0"/>
                    </a:moveTo>
                    <a:lnTo>
                      <a:pt x="3622471" y="0"/>
                    </a:lnTo>
                    <a:lnTo>
                      <a:pt x="3622471" y="1278482"/>
                    </a:lnTo>
                    <a:lnTo>
                      <a:pt x="0" y="1278482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</p:spPr>
          </p:sp>
          <p:sp>
            <p:nvSpPr>
              <p:cNvPr id="67" name="TextBox 20">
                <a:extLst>
                  <a:ext uri="{FF2B5EF4-FFF2-40B4-BE49-F238E27FC236}">
                    <a16:creationId xmlns:a16="http://schemas.microsoft.com/office/drawing/2014/main" id="{63BC0B21-D2C6-455A-AD6A-2005F73A7404}"/>
                  </a:ext>
                </a:extLst>
              </p:cNvPr>
              <p:cNvSpPr txBox="1"/>
              <p:nvPr/>
            </p:nvSpPr>
            <p:spPr>
              <a:xfrm>
                <a:off x="8686525" y="2702792"/>
                <a:ext cx="2003528" cy="31054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900"/>
                  </a:lnSpc>
                </a:pPr>
                <a:r>
                  <a:rPr lang="th-TH" sz="24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ใส่ชาม ขนาดพอเหมาะ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E690B17-FC29-47B1-ADA2-00E5F1953950}"/>
                </a:ext>
              </a:extLst>
            </p:cNvPr>
            <p:cNvSpPr/>
            <p:nvPr/>
          </p:nvSpPr>
          <p:spPr>
            <a:xfrm>
              <a:off x="6870700" y="3009900"/>
              <a:ext cx="3060700" cy="1562100"/>
            </a:xfrm>
            <a:custGeom>
              <a:avLst/>
              <a:gdLst>
                <a:gd name="connsiteX0" fmla="*/ 3060700 w 3060700"/>
                <a:gd name="connsiteY0" fmla="*/ 0 h 1562100"/>
                <a:gd name="connsiteX1" fmla="*/ 3060700 w 3060700"/>
                <a:gd name="connsiteY1" fmla="*/ 698500 h 1562100"/>
                <a:gd name="connsiteX2" fmla="*/ 0 w 3060700"/>
                <a:gd name="connsiteY2" fmla="*/ 156210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60700" h="1562100">
                  <a:moveTo>
                    <a:pt x="3060700" y="0"/>
                  </a:moveTo>
                  <a:lnTo>
                    <a:pt x="3060700" y="698500"/>
                  </a:lnTo>
                  <a:lnTo>
                    <a:pt x="0" y="1562100"/>
                  </a:lnTo>
                </a:path>
              </a:pathLst>
            </a:custGeom>
            <a:noFill/>
            <a:ln w="25400">
              <a:solidFill>
                <a:srgbClr val="FF99CC"/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BFA345-8CE5-48B3-8AEB-DCEF66E9B985}"/>
              </a:ext>
            </a:extLst>
          </p:cNvPr>
          <p:cNvGrpSpPr/>
          <p:nvPr/>
        </p:nvGrpSpPr>
        <p:grpSpPr>
          <a:xfrm>
            <a:off x="6134100" y="4461925"/>
            <a:ext cx="5450076" cy="1831360"/>
            <a:chOff x="6134100" y="4461925"/>
            <a:chExt cx="5450076" cy="18313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B668CB-0329-480A-9D15-40374643E8A3}"/>
                </a:ext>
              </a:extLst>
            </p:cNvPr>
            <p:cNvGrpSpPr/>
            <p:nvPr/>
          </p:nvGrpSpPr>
          <p:grpSpPr>
            <a:xfrm>
              <a:off x="8669445" y="4461925"/>
              <a:ext cx="2914731" cy="1831360"/>
              <a:chOff x="8727848" y="3979213"/>
              <a:chExt cx="2914731" cy="1831360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4DAC6F96-E2D9-4A7A-B074-325DA895FA93}"/>
                  </a:ext>
                </a:extLst>
              </p:cNvPr>
              <p:cNvSpPr/>
              <p:nvPr/>
            </p:nvSpPr>
            <p:spPr>
              <a:xfrm>
                <a:off x="8824033" y="3979213"/>
                <a:ext cx="2657338" cy="1831360"/>
              </a:xfrm>
              <a:prstGeom prst="roundRect">
                <a:avLst>
                  <a:gd name="adj" fmla="val 9395"/>
                </a:avLst>
              </a:prstGeom>
              <a:solidFill>
                <a:schemeClr val="bg1"/>
              </a:solidFill>
              <a:ln w="22225">
                <a:solidFill>
                  <a:srgbClr val="7030A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41">
                <a:extLst>
                  <a:ext uri="{FF2B5EF4-FFF2-40B4-BE49-F238E27FC236}">
                    <a16:creationId xmlns:a16="http://schemas.microsoft.com/office/drawing/2014/main" id="{D4A02A98-A2EA-46D7-BD03-03C8E5335309}"/>
                  </a:ext>
                </a:extLst>
              </p:cNvPr>
              <p:cNvSpPr txBox="1"/>
              <p:nvPr/>
            </p:nvSpPr>
            <p:spPr>
              <a:xfrm>
                <a:off x="9051188" y="4058818"/>
                <a:ext cx="2268053" cy="4744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733"/>
                  </a:lnSpc>
                </a:pPr>
                <a:r>
                  <a:rPr lang="en-US" sz="2666" b="1" dirty="0" err="1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อาหารประเภทยำ</a:t>
                </a:r>
                <a:r>
                  <a:rPr lang="th-TH" sz="2666" b="1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 ทอด</a:t>
                </a:r>
                <a:endParaRPr lang="en-US" sz="2666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endParaRPr>
              </a:p>
            </p:txBody>
          </p:sp>
          <p:sp>
            <p:nvSpPr>
              <p:cNvPr id="60" name="TextBox 20">
                <a:extLst>
                  <a:ext uri="{FF2B5EF4-FFF2-40B4-BE49-F238E27FC236}">
                    <a16:creationId xmlns:a16="http://schemas.microsoft.com/office/drawing/2014/main" id="{ABB86CC6-8276-48F8-A565-037A6B22C970}"/>
                  </a:ext>
                </a:extLst>
              </p:cNvPr>
              <p:cNvSpPr txBox="1"/>
              <p:nvPr/>
            </p:nvSpPr>
            <p:spPr>
              <a:xfrm>
                <a:off x="8727848" y="5347247"/>
                <a:ext cx="2914731" cy="31054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900"/>
                  </a:lnSpc>
                </a:pPr>
                <a:r>
                  <a:rPr lang="th-TH" sz="2400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/>
                  </a:rPr>
                  <a:t>จัดใส่จานแบน</a:t>
                </a:r>
              </a:p>
            </p:txBody>
          </p:sp>
          <p:sp>
            <p:nvSpPr>
              <p:cNvPr id="73" name="Freeform 26">
                <a:extLst>
                  <a:ext uri="{FF2B5EF4-FFF2-40B4-BE49-F238E27FC236}">
                    <a16:creationId xmlns:a16="http://schemas.microsoft.com/office/drawing/2014/main" id="{B1EE3F56-A43B-4ACF-BBC9-6CBE171633A8}"/>
                  </a:ext>
                </a:extLst>
              </p:cNvPr>
              <p:cNvSpPr/>
              <p:nvPr/>
            </p:nvSpPr>
            <p:spPr>
              <a:xfrm>
                <a:off x="9374719" y="4518771"/>
                <a:ext cx="1620988" cy="843013"/>
              </a:xfrm>
              <a:custGeom>
                <a:avLst/>
                <a:gdLst/>
                <a:ahLst/>
                <a:cxnLst/>
                <a:rect l="l" t="t" r="r" b="b"/>
                <a:pathLst>
                  <a:path w="3241975" h="1686026">
                    <a:moveTo>
                      <a:pt x="0" y="0"/>
                    </a:moveTo>
                    <a:lnTo>
                      <a:pt x="3241975" y="0"/>
                    </a:lnTo>
                    <a:lnTo>
                      <a:pt x="3241975" y="1686026"/>
                    </a:lnTo>
                    <a:lnTo>
                      <a:pt x="0" y="168602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FA3DCF0-B3B7-493B-A51F-5E379F50F5D3}"/>
                </a:ext>
              </a:extLst>
            </p:cNvPr>
            <p:cNvSpPr/>
            <p:nvPr/>
          </p:nvSpPr>
          <p:spPr>
            <a:xfrm>
              <a:off x="6134100" y="4711700"/>
              <a:ext cx="2616200" cy="800100"/>
            </a:xfrm>
            <a:custGeom>
              <a:avLst/>
              <a:gdLst>
                <a:gd name="connsiteX0" fmla="*/ 2616200 w 2616200"/>
                <a:gd name="connsiteY0" fmla="*/ 800100 h 800100"/>
                <a:gd name="connsiteX1" fmla="*/ 0 w 2616200"/>
                <a:gd name="connsiteY1" fmla="*/ 800100 h 800100"/>
                <a:gd name="connsiteX2" fmla="*/ 0 w 2616200"/>
                <a:gd name="connsiteY2" fmla="*/ 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6200" h="800100">
                  <a:moveTo>
                    <a:pt x="2616200" y="800100"/>
                  </a:moveTo>
                  <a:lnTo>
                    <a:pt x="0" y="80010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C7A1E3"/>
              </a:solidFill>
              <a:headEnd type="oval"/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62A9947-7E52-4CBE-B59D-5ADCB671D608}"/>
              </a:ext>
            </a:extLst>
          </p:cNvPr>
          <p:cNvSpPr/>
          <p:nvPr/>
        </p:nvSpPr>
        <p:spPr>
          <a:xfrm>
            <a:off x="4307905" y="940598"/>
            <a:ext cx="3576190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การจัดและตกแต่งอาหาร</a:t>
            </a:r>
          </a:p>
        </p:txBody>
      </p:sp>
      <p:pic>
        <p:nvPicPr>
          <p:cNvPr id="40" name="Picture 39">
            <a:hlinkClick r:id="rId12" action="ppaction://hlinksldjump"/>
            <a:extLst>
              <a:ext uri="{FF2B5EF4-FFF2-40B4-BE49-F238E27FC236}">
                <a16:creationId xmlns:a16="http://schemas.microsoft.com/office/drawing/2014/main" id="{EE2AE205-65C6-4410-A054-0936F417FC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4534D46-50EC-4625-B15C-2B8DC88FB390}"/>
              </a:ext>
            </a:extLst>
          </p:cNvPr>
          <p:cNvSpPr/>
          <p:nvPr/>
        </p:nvSpPr>
        <p:spPr>
          <a:xfrm>
            <a:off x="8076662" y="2123901"/>
            <a:ext cx="3735128" cy="4222803"/>
          </a:xfrm>
          <a:prstGeom prst="roundRect">
            <a:avLst>
              <a:gd name="adj" fmla="val 9395"/>
            </a:avLst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4D2EB4B-248D-46A9-B06B-DB28554828ED}"/>
              </a:ext>
            </a:extLst>
          </p:cNvPr>
          <p:cNvSpPr/>
          <p:nvPr/>
        </p:nvSpPr>
        <p:spPr>
          <a:xfrm>
            <a:off x="532561" y="2123901"/>
            <a:ext cx="2472231" cy="4222803"/>
          </a:xfrm>
          <a:prstGeom prst="roundRect">
            <a:avLst>
              <a:gd name="adj" fmla="val 9395"/>
            </a:avLst>
          </a:pr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3B3E3D9-E3E8-4F00-AA2B-ACE1D0C58F8F}"/>
              </a:ext>
            </a:extLst>
          </p:cNvPr>
          <p:cNvSpPr/>
          <p:nvPr/>
        </p:nvSpPr>
        <p:spPr>
          <a:xfrm>
            <a:off x="597877" y="940598"/>
            <a:ext cx="3276914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การจัดและตกแต่งอาหาร</a:t>
            </a:r>
          </a:p>
        </p:txBody>
      </p:sp>
      <p:sp>
        <p:nvSpPr>
          <p:cNvPr id="30" name="TextBox 32">
            <a:extLst>
              <a:ext uri="{FF2B5EF4-FFF2-40B4-BE49-F238E27FC236}">
                <a16:creationId xmlns:a16="http://schemas.microsoft.com/office/drawing/2014/main" id="{3A1876EF-3E34-4515-84D9-A609085886B4}"/>
              </a:ext>
            </a:extLst>
          </p:cNvPr>
          <p:cNvSpPr txBox="1"/>
          <p:nvPr/>
        </p:nvSpPr>
        <p:spPr>
          <a:xfrm>
            <a:off x="4015136" y="932497"/>
            <a:ext cx="6190819" cy="573593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lIns="0" tIns="72000" rIns="0" bIns="0" rtlCol="0" anchor="ctr" anchorCtr="0">
            <a:noAutofit/>
          </a:bodyPr>
          <a:lstStyle/>
          <a:p>
            <a:pPr algn="ctr">
              <a:lnSpc>
                <a:spcPts val="3360"/>
              </a:lnSpc>
            </a:pPr>
            <a:r>
              <a:rPr lang="th-TH" sz="3200" b="1" dirty="0">
                <a:ln w="6350"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ให้นักเรียนเลือกวิธีจัดและตกแต่งอาหารให้เหมาะสม</a:t>
            </a:r>
          </a:p>
        </p:txBody>
      </p:sp>
      <p:sp>
        <p:nvSpPr>
          <p:cNvPr id="35" name="ชาม">
            <a:extLst>
              <a:ext uri="{FF2B5EF4-FFF2-40B4-BE49-F238E27FC236}">
                <a16:creationId xmlns:a16="http://schemas.microsoft.com/office/drawing/2014/main" id="{CAADA88B-F9C9-4C6C-A09E-9A4E2D2B9591}"/>
              </a:ext>
            </a:extLst>
          </p:cNvPr>
          <p:cNvSpPr/>
          <p:nvPr/>
        </p:nvSpPr>
        <p:spPr>
          <a:xfrm>
            <a:off x="909762" y="4845855"/>
            <a:ext cx="1678793" cy="1033775"/>
          </a:xfrm>
          <a:custGeom>
            <a:avLst/>
            <a:gdLst/>
            <a:ahLst/>
            <a:cxnLst/>
            <a:rect l="l" t="t" r="r" b="b"/>
            <a:pathLst>
              <a:path w="2518190" h="1550663">
                <a:moveTo>
                  <a:pt x="0" y="0"/>
                </a:moveTo>
                <a:lnTo>
                  <a:pt x="2518190" y="0"/>
                </a:lnTo>
                <a:lnTo>
                  <a:pt x="2518190" y="1550663"/>
                </a:lnTo>
                <a:lnTo>
                  <a:pt x="0" y="155066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1" name="จานกลาง">
            <a:extLst>
              <a:ext uri="{FF2B5EF4-FFF2-40B4-BE49-F238E27FC236}">
                <a16:creationId xmlns:a16="http://schemas.microsoft.com/office/drawing/2014/main" id="{67B94C63-9266-4329-AC69-76EB7FB38236}"/>
              </a:ext>
            </a:extLst>
          </p:cNvPr>
          <p:cNvSpPr/>
          <p:nvPr/>
        </p:nvSpPr>
        <p:spPr>
          <a:xfrm>
            <a:off x="3398432" y="1985144"/>
            <a:ext cx="4212247" cy="4222804"/>
          </a:xfrm>
          <a:custGeom>
            <a:avLst/>
            <a:gdLst/>
            <a:ahLst/>
            <a:cxnLst/>
            <a:rect l="l" t="t" r="r" b="b"/>
            <a:pathLst>
              <a:path w="7450637" h="7469310">
                <a:moveTo>
                  <a:pt x="0" y="0"/>
                </a:moveTo>
                <a:lnTo>
                  <a:pt x="7450636" y="0"/>
                </a:lnTo>
                <a:lnTo>
                  <a:pt x="7450636" y="7469310"/>
                </a:lnTo>
                <a:lnTo>
                  <a:pt x="0" y="746931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4" name="มะเขือเทศกลาง">
            <a:extLst>
              <a:ext uri="{FF2B5EF4-FFF2-40B4-BE49-F238E27FC236}">
                <a16:creationId xmlns:a16="http://schemas.microsoft.com/office/drawing/2014/main" id="{A99C9F08-5DE5-47E3-B29E-5498E420A3D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24156" y="2624637"/>
            <a:ext cx="1518789" cy="695730"/>
          </a:xfrm>
          <a:prstGeom prst="rect">
            <a:avLst/>
          </a:prstGeom>
        </p:spPr>
      </p:pic>
      <p:sp>
        <p:nvSpPr>
          <p:cNvPr id="32" name="ผักกลาง">
            <a:extLst>
              <a:ext uri="{FF2B5EF4-FFF2-40B4-BE49-F238E27FC236}">
                <a16:creationId xmlns:a16="http://schemas.microsoft.com/office/drawing/2014/main" id="{34022B9B-1478-4654-8E01-6B34441B3545}"/>
              </a:ext>
            </a:extLst>
          </p:cNvPr>
          <p:cNvSpPr/>
          <p:nvPr/>
        </p:nvSpPr>
        <p:spPr>
          <a:xfrm rot="469788">
            <a:off x="3672107" y="2231009"/>
            <a:ext cx="1900177" cy="2053236"/>
          </a:xfrm>
          <a:custGeom>
            <a:avLst/>
            <a:gdLst/>
            <a:ahLst/>
            <a:cxnLst/>
            <a:rect l="l" t="t" r="r" b="b"/>
            <a:pathLst>
              <a:path w="3361039" h="3631771">
                <a:moveTo>
                  <a:pt x="0" y="0"/>
                </a:moveTo>
                <a:lnTo>
                  <a:pt x="3361040" y="0"/>
                </a:lnTo>
                <a:lnTo>
                  <a:pt x="3361040" y="3631771"/>
                </a:lnTo>
                <a:lnTo>
                  <a:pt x="0" y="3631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4" name="แตงกวากลาง">
            <a:extLst>
              <a:ext uri="{FF2B5EF4-FFF2-40B4-BE49-F238E27FC236}">
                <a16:creationId xmlns:a16="http://schemas.microsoft.com/office/drawing/2014/main" id="{7B841C90-3C4B-4941-A5D8-7BFE7EC74C56}"/>
              </a:ext>
            </a:extLst>
          </p:cNvPr>
          <p:cNvSpPr/>
          <p:nvPr/>
        </p:nvSpPr>
        <p:spPr>
          <a:xfrm>
            <a:off x="5845650" y="2804034"/>
            <a:ext cx="1283632" cy="987820"/>
          </a:xfrm>
          <a:custGeom>
            <a:avLst/>
            <a:gdLst/>
            <a:ahLst/>
            <a:cxnLst/>
            <a:rect l="l" t="t" r="r" b="b"/>
            <a:pathLst>
              <a:path w="2270493" h="1747259">
                <a:moveTo>
                  <a:pt x="0" y="0"/>
                </a:moveTo>
                <a:lnTo>
                  <a:pt x="2270493" y="0"/>
                </a:lnTo>
                <a:lnTo>
                  <a:pt x="2270493" y="1747259"/>
                </a:lnTo>
                <a:lnTo>
                  <a:pt x="0" y="1747259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28">
            <a:extLst>
              <a:ext uri="{FF2B5EF4-FFF2-40B4-BE49-F238E27FC236}">
                <a16:creationId xmlns:a16="http://schemas.microsoft.com/office/drawing/2014/main" id="{45AFEEDE-BFCB-4432-9E56-F61066E53917}"/>
              </a:ext>
            </a:extLst>
          </p:cNvPr>
          <p:cNvSpPr/>
          <p:nvPr/>
        </p:nvSpPr>
        <p:spPr>
          <a:xfrm>
            <a:off x="3918784" y="3161687"/>
            <a:ext cx="2954094" cy="1665770"/>
          </a:xfrm>
          <a:custGeom>
            <a:avLst/>
            <a:gdLst/>
            <a:ahLst/>
            <a:cxnLst/>
            <a:rect l="l" t="t" r="r" b="b"/>
            <a:pathLst>
              <a:path w="4727053" h="2665517">
                <a:moveTo>
                  <a:pt x="0" y="0"/>
                </a:moveTo>
                <a:lnTo>
                  <a:pt x="4727053" y="0"/>
                </a:lnTo>
                <a:lnTo>
                  <a:pt x="4727053" y="2665516"/>
                </a:lnTo>
                <a:lnTo>
                  <a:pt x="0" y="266551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970385E6-5EEC-4DE6-AA29-1317683B4B4B}"/>
              </a:ext>
            </a:extLst>
          </p:cNvPr>
          <p:cNvSpPr/>
          <p:nvPr/>
        </p:nvSpPr>
        <p:spPr>
          <a:xfrm>
            <a:off x="5134205" y="4352993"/>
            <a:ext cx="1422889" cy="1214508"/>
          </a:xfrm>
          <a:custGeom>
            <a:avLst/>
            <a:gdLst/>
            <a:ahLst/>
            <a:cxnLst/>
            <a:rect l="l" t="t" r="r" b="b"/>
            <a:pathLst>
              <a:path w="2516811" h="2148225">
                <a:moveTo>
                  <a:pt x="0" y="0"/>
                </a:moveTo>
                <a:lnTo>
                  <a:pt x="2516811" y="0"/>
                </a:lnTo>
                <a:lnTo>
                  <a:pt x="2516811" y="2148225"/>
                </a:lnTo>
                <a:lnTo>
                  <a:pt x="0" y="2148225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5" name="จาน">
            <a:extLst>
              <a:ext uri="{FF2B5EF4-FFF2-40B4-BE49-F238E27FC236}">
                <a16:creationId xmlns:a16="http://schemas.microsoft.com/office/drawing/2014/main" id="{AFBE59B5-7408-4A25-9F06-9076EEEA69BF}"/>
              </a:ext>
            </a:extLst>
          </p:cNvPr>
          <p:cNvSpPr/>
          <p:nvPr/>
        </p:nvSpPr>
        <p:spPr>
          <a:xfrm>
            <a:off x="909762" y="2640424"/>
            <a:ext cx="1664755" cy="1668927"/>
          </a:xfrm>
          <a:custGeom>
            <a:avLst/>
            <a:gdLst/>
            <a:ahLst/>
            <a:cxnLst/>
            <a:rect l="l" t="t" r="r" b="b"/>
            <a:pathLst>
              <a:path w="2497132" h="2503391">
                <a:moveTo>
                  <a:pt x="0" y="0"/>
                </a:moveTo>
                <a:lnTo>
                  <a:pt x="2497133" y="0"/>
                </a:lnTo>
                <a:lnTo>
                  <a:pt x="2497133" y="2503391"/>
                </a:lnTo>
                <a:lnTo>
                  <a:pt x="0" y="250339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FF754A-5346-4C7D-8E56-8F2AA68E019E}"/>
              </a:ext>
            </a:extLst>
          </p:cNvPr>
          <p:cNvSpPr/>
          <p:nvPr/>
        </p:nvSpPr>
        <p:spPr>
          <a:xfrm>
            <a:off x="729056" y="1774326"/>
            <a:ext cx="2026165" cy="57359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Ins="108000" rtlCol="0" anchor="ctr"/>
          <a:lstStyle/>
          <a:p>
            <a:pPr algn="ctr"/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เลือกภาชนะ</a:t>
            </a:r>
            <a:endParaRPr lang="en-US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902616B-E3B7-47CA-BCD0-53F095E3B86E}"/>
              </a:ext>
            </a:extLst>
          </p:cNvPr>
          <p:cNvSpPr/>
          <p:nvPr/>
        </p:nvSpPr>
        <p:spPr>
          <a:xfrm>
            <a:off x="8223162" y="1837104"/>
            <a:ext cx="3412854" cy="573593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Ins="108000" rtlCol="0" anchor="ctr"/>
          <a:lstStyle/>
          <a:p>
            <a:pPr algn="ctr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 เลือกวัตถุดิบตกแต่งจาน</a:t>
            </a:r>
          </a:p>
        </p:txBody>
      </p:sp>
      <p:grpSp>
        <p:nvGrpSpPr>
          <p:cNvPr id="49" name="ผัก">
            <a:extLst>
              <a:ext uri="{FF2B5EF4-FFF2-40B4-BE49-F238E27FC236}">
                <a16:creationId xmlns:a16="http://schemas.microsoft.com/office/drawing/2014/main" id="{91A81151-8836-4CEE-8714-A70A2D6C224A}"/>
              </a:ext>
            </a:extLst>
          </p:cNvPr>
          <p:cNvGrpSpPr/>
          <p:nvPr/>
        </p:nvGrpSpPr>
        <p:grpSpPr>
          <a:xfrm>
            <a:off x="10010650" y="4454695"/>
            <a:ext cx="1715741" cy="1498973"/>
            <a:chOff x="0" y="0"/>
            <a:chExt cx="3431481" cy="2997946"/>
          </a:xfrm>
        </p:grpSpPr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6A14B8C0-D5FA-45C1-89C7-B383C194E1AC}"/>
                </a:ext>
              </a:extLst>
            </p:cNvPr>
            <p:cNvSpPr/>
            <p:nvPr/>
          </p:nvSpPr>
          <p:spPr>
            <a:xfrm rot="469788">
              <a:off x="140941" y="639125"/>
              <a:ext cx="2044381" cy="2209056"/>
            </a:xfrm>
            <a:custGeom>
              <a:avLst/>
              <a:gdLst/>
              <a:ahLst/>
              <a:cxnLst/>
              <a:rect l="l" t="t" r="r" b="b"/>
              <a:pathLst>
                <a:path w="2044381" h="2209056">
                  <a:moveTo>
                    <a:pt x="0" y="0"/>
                  </a:moveTo>
                  <a:lnTo>
                    <a:pt x="2044381" y="0"/>
                  </a:lnTo>
                  <a:lnTo>
                    <a:pt x="2044381" y="2209057"/>
                  </a:lnTo>
                  <a:lnTo>
                    <a:pt x="0" y="2209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845D3486-1D40-4BFB-A824-654CB190E383}"/>
                </a:ext>
              </a:extLst>
            </p:cNvPr>
            <p:cNvSpPr/>
            <p:nvPr/>
          </p:nvSpPr>
          <p:spPr>
            <a:xfrm rot="2260641">
              <a:off x="925159" y="394445"/>
              <a:ext cx="2044381" cy="2209056"/>
            </a:xfrm>
            <a:custGeom>
              <a:avLst/>
              <a:gdLst/>
              <a:ahLst/>
              <a:cxnLst/>
              <a:rect l="l" t="t" r="r" b="b"/>
              <a:pathLst>
                <a:path w="2044381" h="2209056">
                  <a:moveTo>
                    <a:pt x="0" y="0"/>
                  </a:moveTo>
                  <a:lnTo>
                    <a:pt x="2044381" y="0"/>
                  </a:lnTo>
                  <a:lnTo>
                    <a:pt x="2044381" y="2209056"/>
                  </a:lnTo>
                  <a:lnTo>
                    <a:pt x="0" y="2209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4" name="ฟักทอง">
            <a:extLst>
              <a:ext uri="{FF2B5EF4-FFF2-40B4-BE49-F238E27FC236}">
                <a16:creationId xmlns:a16="http://schemas.microsoft.com/office/drawing/2014/main" id="{FF028083-A4F1-44B6-BE07-F4F2EFAD718B}"/>
              </a:ext>
            </a:extLst>
          </p:cNvPr>
          <p:cNvSpPr/>
          <p:nvPr/>
        </p:nvSpPr>
        <p:spPr>
          <a:xfrm>
            <a:off x="10082103" y="3239486"/>
            <a:ext cx="1298446" cy="1215209"/>
          </a:xfrm>
          <a:custGeom>
            <a:avLst/>
            <a:gdLst/>
            <a:ahLst/>
            <a:cxnLst/>
            <a:rect l="l" t="t" r="r" b="b"/>
            <a:pathLst>
              <a:path w="1947669" h="1822814">
                <a:moveTo>
                  <a:pt x="0" y="0"/>
                </a:moveTo>
                <a:lnTo>
                  <a:pt x="1947668" y="0"/>
                </a:lnTo>
                <a:lnTo>
                  <a:pt x="1947668" y="1822815"/>
                </a:lnTo>
                <a:lnTo>
                  <a:pt x="0" y="1822815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5" name="ต้นหอม">
            <a:extLst>
              <a:ext uri="{FF2B5EF4-FFF2-40B4-BE49-F238E27FC236}">
                <a16:creationId xmlns:a16="http://schemas.microsoft.com/office/drawing/2014/main" id="{0566EA8E-DF01-4FFF-AB67-94FB0DAFABAE}"/>
              </a:ext>
            </a:extLst>
          </p:cNvPr>
          <p:cNvSpPr/>
          <p:nvPr/>
        </p:nvSpPr>
        <p:spPr>
          <a:xfrm>
            <a:off x="8602887" y="2473124"/>
            <a:ext cx="1048941" cy="1031383"/>
          </a:xfrm>
          <a:custGeom>
            <a:avLst/>
            <a:gdLst/>
            <a:ahLst/>
            <a:cxnLst/>
            <a:rect l="l" t="t" r="r" b="b"/>
            <a:pathLst>
              <a:path w="1573412" h="1547075">
                <a:moveTo>
                  <a:pt x="0" y="0"/>
                </a:moveTo>
                <a:lnTo>
                  <a:pt x="1573412" y="0"/>
                </a:lnTo>
                <a:lnTo>
                  <a:pt x="1573412" y="1547076"/>
                </a:lnTo>
                <a:lnTo>
                  <a:pt x="0" y="1547076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1" name="ขิง">
            <a:extLst>
              <a:ext uri="{FF2B5EF4-FFF2-40B4-BE49-F238E27FC236}">
                <a16:creationId xmlns:a16="http://schemas.microsoft.com/office/drawing/2014/main" id="{990EF744-8914-40D1-A2FC-5351825A0974}"/>
              </a:ext>
            </a:extLst>
          </p:cNvPr>
          <p:cNvSpPr/>
          <p:nvPr/>
        </p:nvSpPr>
        <p:spPr>
          <a:xfrm>
            <a:off x="8489492" y="4430211"/>
            <a:ext cx="1228377" cy="743711"/>
          </a:xfrm>
          <a:custGeom>
            <a:avLst/>
            <a:gdLst/>
            <a:ahLst/>
            <a:cxnLst/>
            <a:rect l="l" t="t" r="r" b="b"/>
            <a:pathLst>
              <a:path w="1842565" h="1115566">
                <a:moveTo>
                  <a:pt x="0" y="0"/>
                </a:moveTo>
                <a:lnTo>
                  <a:pt x="1842565" y="0"/>
                </a:lnTo>
                <a:lnTo>
                  <a:pt x="1842565" y="1115566"/>
                </a:lnTo>
                <a:lnTo>
                  <a:pt x="0" y="1115566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2" name="อะไรสักอย่าง">
            <a:extLst>
              <a:ext uri="{FF2B5EF4-FFF2-40B4-BE49-F238E27FC236}">
                <a16:creationId xmlns:a16="http://schemas.microsoft.com/office/drawing/2014/main" id="{4FD44997-AF52-4925-9463-B349B47DAA76}"/>
              </a:ext>
            </a:extLst>
          </p:cNvPr>
          <p:cNvSpPr/>
          <p:nvPr/>
        </p:nvSpPr>
        <p:spPr>
          <a:xfrm>
            <a:off x="8664358" y="5310692"/>
            <a:ext cx="758596" cy="742737"/>
          </a:xfrm>
          <a:custGeom>
            <a:avLst/>
            <a:gdLst/>
            <a:ahLst/>
            <a:cxnLst/>
            <a:rect l="l" t="t" r="r" b="b"/>
            <a:pathLst>
              <a:path w="1137894" h="1114105">
                <a:moveTo>
                  <a:pt x="0" y="0"/>
                </a:moveTo>
                <a:lnTo>
                  <a:pt x="1137895" y="0"/>
                </a:lnTo>
                <a:lnTo>
                  <a:pt x="1137895" y="1114105"/>
                </a:lnTo>
                <a:lnTo>
                  <a:pt x="0" y="1114105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3" name="แตงกวา">
            <a:extLst>
              <a:ext uri="{FF2B5EF4-FFF2-40B4-BE49-F238E27FC236}">
                <a16:creationId xmlns:a16="http://schemas.microsoft.com/office/drawing/2014/main" id="{AAAC8C34-35EB-428C-882F-68ED7856A3A0}"/>
              </a:ext>
            </a:extLst>
          </p:cNvPr>
          <p:cNvSpPr/>
          <p:nvPr/>
        </p:nvSpPr>
        <p:spPr>
          <a:xfrm>
            <a:off x="8632815" y="3532289"/>
            <a:ext cx="989086" cy="761152"/>
          </a:xfrm>
          <a:custGeom>
            <a:avLst/>
            <a:gdLst/>
            <a:ahLst/>
            <a:cxnLst/>
            <a:rect l="l" t="t" r="r" b="b"/>
            <a:pathLst>
              <a:path w="1483629" h="1141728">
                <a:moveTo>
                  <a:pt x="0" y="0"/>
                </a:moveTo>
                <a:lnTo>
                  <a:pt x="1483630" y="0"/>
                </a:lnTo>
                <a:lnTo>
                  <a:pt x="1483630" y="1141728"/>
                </a:lnTo>
                <a:lnTo>
                  <a:pt x="0" y="1141728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68" name="มะเขือเทศ">
            <a:extLst>
              <a:ext uri="{FF2B5EF4-FFF2-40B4-BE49-F238E27FC236}">
                <a16:creationId xmlns:a16="http://schemas.microsoft.com/office/drawing/2014/main" id="{AFD6DAE4-4011-4279-9168-D4731DC94C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10650" y="2564124"/>
            <a:ext cx="1252162" cy="573593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F26293DC-F756-4D4B-A00E-03FE256C775D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001927">
            <a:off x="2326145" y="3661244"/>
            <a:ext cx="397296" cy="50324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784725CC-B902-4162-8614-F9C43CA94879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18001927">
            <a:off x="9230313" y="2863272"/>
            <a:ext cx="397296" cy="503243"/>
          </a:xfrm>
          <a:prstGeom prst="rect">
            <a:avLst/>
          </a:prstGeom>
        </p:spPr>
      </p:pic>
      <p:pic>
        <p:nvPicPr>
          <p:cNvPr id="33" name="Picture 32">
            <a:hlinkClick r:id="rId24" action="ppaction://hlinksldjump"/>
            <a:extLst>
              <a:ext uri="{FF2B5EF4-FFF2-40B4-BE49-F238E27FC236}">
                <a16:creationId xmlns:a16="http://schemas.microsoft.com/office/drawing/2014/main" id="{1B4056C3-5E2C-4D86-BB7E-7067EC9A99ED}"/>
              </a:ext>
            </a:extLst>
          </p:cNvPr>
          <p:cNvPicPr>
            <a:picLocks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30" grpId="0"/>
      <p:bldP spid="3" grpId="0" animBg="1"/>
      <p:bldP spid="4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7A1BCF-BEE7-4776-A2E9-7CF248F8C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261593"/>
            <a:ext cx="5013960" cy="2607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0E5391-D6C4-4E4C-A181-361FFE089C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ECDEC3-5A85-47B8-ACD6-DC15F8AD36DD}"/>
              </a:ext>
            </a:extLst>
          </p:cNvPr>
          <p:cNvGrpSpPr/>
          <p:nvPr/>
        </p:nvGrpSpPr>
        <p:grpSpPr>
          <a:xfrm>
            <a:off x="5515798" y="2719767"/>
            <a:ext cx="5899767" cy="1541826"/>
            <a:chOff x="5897890" y="2878632"/>
            <a:chExt cx="5899767" cy="15418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31402A-C9C5-42B2-87CE-A1F77947F3BF}"/>
                </a:ext>
              </a:extLst>
            </p:cNvPr>
            <p:cNvSpPr/>
            <p:nvPr/>
          </p:nvSpPr>
          <p:spPr>
            <a:xfrm>
              <a:off x="6078173" y="3094604"/>
              <a:ext cx="5719484" cy="132585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BB03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62C3A73-32F5-4CD5-99CE-1CEFDDC4981B}"/>
                </a:ext>
              </a:extLst>
            </p:cNvPr>
            <p:cNvSpPr/>
            <p:nvPr/>
          </p:nvSpPr>
          <p:spPr>
            <a:xfrm>
              <a:off x="7394864" y="3342029"/>
              <a:ext cx="308610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4800" b="1" dirty="0">
                  <a:solidFill>
                    <a:schemeClr val="accent2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การบริการอาหาร</a:t>
              </a:r>
              <a:endParaRPr lang="en-US" sz="4800" b="1" dirty="0">
                <a:solidFill>
                  <a:schemeClr val="accent2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997A5F8-42DE-4C47-949C-702A0425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7890" y="2878632"/>
              <a:ext cx="769540" cy="87889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AA2A1B94-28FF-427C-B57E-7F67BA59D0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336F7B3-9833-4A52-A808-5AAC40D256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0C93E4-BAEC-4277-9AB9-315379BF9EE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D617EC8-09D6-440E-A6AB-9DDCC95B7A7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48332"/>
          <a:stretch/>
        </p:blipFill>
        <p:spPr>
          <a:xfrm flipH="1">
            <a:off x="759075" y="1713941"/>
            <a:ext cx="3814823" cy="515548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1F6F9707-C077-40C1-8113-DC41A4296C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7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709B50F-C682-44C5-8194-BA3351C98CA4}"/>
              </a:ext>
            </a:extLst>
          </p:cNvPr>
          <p:cNvSpPr/>
          <p:nvPr/>
        </p:nvSpPr>
        <p:spPr>
          <a:xfrm>
            <a:off x="503386" y="979499"/>
            <a:ext cx="2747814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การบริการอาหาร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CC3D8B-FCC6-4450-A9DF-3BFE2BC6D464}"/>
              </a:ext>
            </a:extLst>
          </p:cNvPr>
          <p:cNvGrpSpPr/>
          <p:nvPr/>
        </p:nvGrpSpPr>
        <p:grpSpPr>
          <a:xfrm>
            <a:off x="503386" y="3549611"/>
            <a:ext cx="7207590" cy="735280"/>
            <a:chOff x="4689500" y="3460650"/>
            <a:chExt cx="7207590" cy="73528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EFABB2E4-C1AD-4BCB-997B-3B1D339D560A}"/>
                </a:ext>
              </a:extLst>
            </p:cNvPr>
            <p:cNvSpPr/>
            <p:nvPr/>
          </p:nvSpPr>
          <p:spPr>
            <a:xfrm>
              <a:off x="4689500" y="3460650"/>
              <a:ext cx="7207590" cy="7352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rgbClr val="FF99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E79B341F-5614-4D7D-8C26-169BC4AD6388}"/>
                </a:ext>
              </a:extLst>
            </p:cNvPr>
            <p:cNvSpPr txBox="1"/>
            <p:nvPr/>
          </p:nvSpPr>
          <p:spPr>
            <a:xfrm>
              <a:off x="6588987" y="3690868"/>
              <a:ext cx="3408615" cy="3789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รินน้ำใส่แก้วสำหรับสมาชิกแต่ละคน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A4759F4-2C54-4DA8-A565-97176E0A0198}"/>
              </a:ext>
            </a:extLst>
          </p:cNvPr>
          <p:cNvGrpSpPr/>
          <p:nvPr/>
        </p:nvGrpSpPr>
        <p:grpSpPr>
          <a:xfrm>
            <a:off x="503386" y="2631020"/>
            <a:ext cx="7349554" cy="735280"/>
            <a:chOff x="4689500" y="2542059"/>
            <a:chExt cx="7349554" cy="73528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46D0249F-67A0-49A3-9615-0BBFE1B8890E}"/>
                </a:ext>
              </a:extLst>
            </p:cNvPr>
            <p:cNvSpPr/>
            <p:nvPr/>
          </p:nvSpPr>
          <p:spPr>
            <a:xfrm>
              <a:off x="4689500" y="2542059"/>
              <a:ext cx="7207590" cy="7352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E10D0981-0FF0-44AC-95CA-714DA79F0C8E}"/>
                </a:ext>
              </a:extLst>
            </p:cNvPr>
            <p:cNvSpPr txBox="1"/>
            <p:nvPr/>
          </p:nvSpPr>
          <p:spPr>
            <a:xfrm>
              <a:off x="4831464" y="2784116"/>
              <a:ext cx="7207590" cy="3789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00"/>
                </a:lnSpc>
              </a:pPr>
              <a:r>
                <a:rPr lang="th-TH" sz="2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จัดวางอุปกรณ์ที่ใช้ในการรับประทานอาหารให้พร้อม</a:t>
              </a:r>
              <a:r>
                <a:rPr lang="en-US" sz="2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th-TH" sz="2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เช่น จาน ถ้วย ช้อน ส้อม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6BCB6DC-0783-41E0-97ED-C9C41E153BA3}"/>
              </a:ext>
            </a:extLst>
          </p:cNvPr>
          <p:cNvGrpSpPr/>
          <p:nvPr/>
        </p:nvGrpSpPr>
        <p:grpSpPr>
          <a:xfrm>
            <a:off x="503387" y="1742079"/>
            <a:ext cx="7207590" cy="735280"/>
            <a:chOff x="4689501" y="1653118"/>
            <a:chExt cx="7207590" cy="73528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C783ACD-9135-4B44-B8D4-D2FD0C3EBD1A}"/>
                </a:ext>
              </a:extLst>
            </p:cNvPr>
            <p:cNvSpPr/>
            <p:nvPr/>
          </p:nvSpPr>
          <p:spPr>
            <a:xfrm>
              <a:off x="4689501" y="1653118"/>
              <a:ext cx="7207590" cy="7352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rgbClr val="00A65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3">
              <a:extLst>
                <a:ext uri="{FF2B5EF4-FFF2-40B4-BE49-F238E27FC236}">
                  <a16:creationId xmlns:a16="http://schemas.microsoft.com/office/drawing/2014/main" id="{187BE25F-2623-4CEE-928C-4B80B84A0DE3}"/>
                </a:ext>
              </a:extLst>
            </p:cNvPr>
            <p:cNvSpPr txBox="1"/>
            <p:nvPr/>
          </p:nvSpPr>
          <p:spPr>
            <a:xfrm>
              <a:off x="5057429" y="1879723"/>
              <a:ext cx="6839662" cy="3789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00"/>
                </a:lnSpc>
              </a:pPr>
              <a:r>
                <a:rPr lang="th-TH" sz="2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ไม่ควรใช้มือจับอาหารโดยตรง ให้ใช้ช้อนกลาง ไม่ไอหรือจาม</a:t>
              </a:r>
              <a:r>
                <a:rPr lang="en-US" sz="2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th-TH" sz="2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รดอาหาร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7626719-84BB-4846-81F9-39BA43AE1AF0}"/>
              </a:ext>
            </a:extLst>
          </p:cNvPr>
          <p:cNvGrpSpPr/>
          <p:nvPr/>
        </p:nvGrpSpPr>
        <p:grpSpPr>
          <a:xfrm>
            <a:off x="503386" y="4481665"/>
            <a:ext cx="7207590" cy="735280"/>
            <a:chOff x="4689500" y="4392704"/>
            <a:chExt cx="7207590" cy="73528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9BBEDCF-B3C5-4EF6-96C6-151DC0CB1BF8}"/>
                </a:ext>
              </a:extLst>
            </p:cNvPr>
            <p:cNvSpPr/>
            <p:nvPr/>
          </p:nvSpPr>
          <p:spPr>
            <a:xfrm>
              <a:off x="4689500" y="4392704"/>
              <a:ext cx="7207590" cy="7352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33">
              <a:extLst>
                <a:ext uri="{FF2B5EF4-FFF2-40B4-BE49-F238E27FC236}">
                  <a16:creationId xmlns:a16="http://schemas.microsoft.com/office/drawing/2014/main" id="{100757C0-A118-4475-AE0D-AD6AFC1676B2}"/>
                </a:ext>
              </a:extLst>
            </p:cNvPr>
            <p:cNvSpPr txBox="1"/>
            <p:nvPr/>
          </p:nvSpPr>
          <p:spPr>
            <a:xfrm>
              <a:off x="6730951" y="4610774"/>
              <a:ext cx="3408615" cy="3789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900"/>
                </a:lnSpc>
              </a:pPr>
              <a:r>
                <a:rPr lang="th-TH" sz="2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ตักข้าวให้เพียงพอกับจำนวนสมาชิก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F6F2772-7F92-497B-896B-B1C128CDC309}"/>
              </a:ext>
            </a:extLst>
          </p:cNvPr>
          <p:cNvGrpSpPr/>
          <p:nvPr/>
        </p:nvGrpSpPr>
        <p:grpSpPr>
          <a:xfrm>
            <a:off x="503386" y="5413719"/>
            <a:ext cx="7207590" cy="735280"/>
            <a:chOff x="4689500" y="5324758"/>
            <a:chExt cx="7207590" cy="73528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CFC22518-A887-4654-AB39-E4110E391165}"/>
                </a:ext>
              </a:extLst>
            </p:cNvPr>
            <p:cNvSpPr/>
            <p:nvPr/>
          </p:nvSpPr>
          <p:spPr>
            <a:xfrm>
              <a:off x="4689500" y="5324758"/>
              <a:ext cx="7207590" cy="73528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2225">
              <a:solidFill>
                <a:srgbClr val="FBB03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3">
              <a:extLst>
                <a:ext uri="{FF2B5EF4-FFF2-40B4-BE49-F238E27FC236}">
                  <a16:creationId xmlns:a16="http://schemas.microsoft.com/office/drawing/2014/main" id="{752C7E32-5C90-4247-BE9C-4EF8247E371E}"/>
                </a:ext>
              </a:extLst>
            </p:cNvPr>
            <p:cNvSpPr txBox="1"/>
            <p:nvPr/>
          </p:nvSpPr>
          <p:spPr>
            <a:xfrm>
              <a:off x="6206553" y="5537861"/>
              <a:ext cx="4541413" cy="3789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00"/>
                </a:lnSpc>
              </a:pPr>
              <a:r>
                <a:rPr lang="th-TH" sz="26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นำอาหารวางไว้ที่โต๊ะให้พร้อมก่อนสมาชิกเข้านั่ง</a:t>
              </a:r>
            </a:p>
          </p:txBody>
        </p:sp>
      </p:grpSp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23" name="Graphic 11">
            <a:extLst>
              <a:ext uri="{FF2B5EF4-FFF2-40B4-BE49-F238E27FC236}">
                <a16:creationId xmlns:a16="http://schemas.microsoft.com/office/drawing/2014/main" id="{8A25D029-8215-4EB7-80C9-7429F3CD84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903" y="2705569"/>
            <a:ext cx="3787973" cy="2148519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C8F4A9D8-49C3-419C-B142-D4386944C3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2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7A1BCF-BEE7-4776-A2E9-7CF248F8C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261593"/>
            <a:ext cx="5013960" cy="2607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0E5391-D6C4-4E4C-A181-361FFE089C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08772A5-35D2-48F2-AC74-9DFD489718B3}"/>
              </a:ext>
            </a:extLst>
          </p:cNvPr>
          <p:cNvGrpSpPr/>
          <p:nvPr/>
        </p:nvGrpSpPr>
        <p:grpSpPr>
          <a:xfrm>
            <a:off x="3121177" y="1058498"/>
            <a:ext cx="5460796" cy="2577286"/>
            <a:chOff x="2734663" y="1207945"/>
            <a:chExt cx="5166360" cy="245532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5EBB11D-AFDE-4D01-80A1-5FB92117A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32794" b="53462"/>
            <a:stretch/>
          </p:blipFill>
          <p:spPr>
            <a:xfrm>
              <a:off x="2734663" y="1207945"/>
              <a:ext cx="5166360" cy="245532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DDDC1FD-D082-4771-B329-79B6E2C0C527}"/>
                </a:ext>
              </a:extLst>
            </p:cNvPr>
            <p:cNvSpPr/>
            <p:nvPr/>
          </p:nvSpPr>
          <p:spPr>
            <a:xfrm>
              <a:off x="3074888" y="1527157"/>
              <a:ext cx="4145620" cy="1143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เราสามารถเพิ่มมูลค่าผลผลิต</a:t>
              </a:r>
              <a:endPara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ทางการเกษตรอย่างไรได้บ้าง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C74F3C8-767E-481F-9E18-5C45234ACEC9}"/>
              </a:ext>
            </a:extLst>
          </p:cNvPr>
          <p:cNvGrpSpPr/>
          <p:nvPr/>
        </p:nvGrpSpPr>
        <p:grpSpPr>
          <a:xfrm>
            <a:off x="4588311" y="3822931"/>
            <a:ext cx="7013139" cy="1976571"/>
            <a:chOff x="4588311" y="3822931"/>
            <a:chExt cx="7013139" cy="1976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A31402A-C9C5-42B2-87CE-A1F77947F3BF}"/>
                </a:ext>
              </a:extLst>
            </p:cNvPr>
            <p:cNvSpPr/>
            <p:nvPr/>
          </p:nvSpPr>
          <p:spPr>
            <a:xfrm>
              <a:off x="4665487" y="3963177"/>
              <a:ext cx="6935963" cy="18363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FBB03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62C3A73-32F5-4CD5-99CE-1CEFDDC4981B}"/>
                </a:ext>
              </a:extLst>
            </p:cNvPr>
            <p:cNvSpPr/>
            <p:nvPr/>
          </p:nvSpPr>
          <p:spPr>
            <a:xfrm>
              <a:off x="5851575" y="4160693"/>
              <a:ext cx="47275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800" b="1" dirty="0">
                  <a:solidFill>
                    <a:schemeClr val="accent2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การแปรรูปผลผลิตทางการเกษตร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997A5F8-42DE-4C47-949C-702A0425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8311" y="3822931"/>
              <a:ext cx="768163" cy="877322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AA2A1B94-28FF-427C-B57E-7F67BA59D0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336F7B3-9833-4A52-A808-5AAC40D256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0C93E4-BAEC-4277-9AB9-315379BF9E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24CEFA0-B3DA-4802-AF58-A39369B0FED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20937"/>
          <a:stretch/>
        </p:blipFill>
        <p:spPr>
          <a:xfrm>
            <a:off x="1011453" y="2434872"/>
            <a:ext cx="2554559" cy="443455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4856080D-E9F8-4ECD-999F-212FDA19DF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9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D9B4C98-F62D-4530-AB01-347ABB9275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5064369"/>
            <a:ext cx="3470502" cy="18050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6A0825E-C66F-44D0-BF92-170EE8E5FA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5E6356-D1AE-4570-A8ED-AD4470CB5BF5}"/>
              </a:ext>
            </a:extLst>
          </p:cNvPr>
          <p:cNvGrpSpPr/>
          <p:nvPr/>
        </p:nvGrpSpPr>
        <p:grpSpPr>
          <a:xfrm>
            <a:off x="531933" y="1454568"/>
            <a:ext cx="3558176" cy="1888725"/>
            <a:chOff x="560376" y="1713052"/>
            <a:chExt cx="3558176" cy="188872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5D214055-9962-4C03-89E4-A7258E252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0376" y="1713052"/>
              <a:ext cx="3558176" cy="188872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4FCAAF9-E20E-48EF-A848-C7A185A684CF}"/>
                </a:ext>
              </a:extLst>
            </p:cNvPr>
            <p:cNvSpPr/>
            <p:nvPr/>
          </p:nvSpPr>
          <p:spPr>
            <a:xfrm>
              <a:off x="805618" y="1822694"/>
              <a:ext cx="311856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ปี</a:t>
              </a:r>
              <a:r>
                <a:rPr lang="en-US" sz="28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นี้สวนของเราได้ผลผลิตเยอะกว่าปีที่ผ่านมา</a:t>
              </a:r>
              <a:r>
                <a:rPr lang="en-US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แต่กลับขายได้ราคาน้อยกว่าปีที่แล้ว</a:t>
              </a:r>
              <a:endParaRPr lang="en-US" sz="28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C5DE7F-8E8E-4BDF-8C95-14F36809B679}"/>
              </a:ext>
            </a:extLst>
          </p:cNvPr>
          <p:cNvGrpSpPr/>
          <p:nvPr/>
        </p:nvGrpSpPr>
        <p:grpSpPr>
          <a:xfrm>
            <a:off x="7865557" y="1573098"/>
            <a:ext cx="3103159" cy="1483983"/>
            <a:chOff x="7790660" y="1494403"/>
            <a:chExt cx="3103159" cy="1483983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2F3D70F-1A71-4874-A0E1-7E29BA5DE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942904" y="1494403"/>
              <a:ext cx="2743369" cy="148398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B6A233-BC2D-4E3B-AFA1-CE60A39DF4E1}"/>
                </a:ext>
              </a:extLst>
            </p:cNvPr>
            <p:cNvSpPr/>
            <p:nvPr/>
          </p:nvSpPr>
          <p:spPr>
            <a:xfrm>
              <a:off x="7790660" y="1700958"/>
              <a:ext cx="310315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แล้วเราจะทำอย่างไร</a:t>
              </a:r>
              <a:endParaRPr lang="th-TH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endParaRPr>
            </a:p>
            <a:p>
              <a:pPr algn="ctr"/>
              <a:r>
                <a:rPr lang="en-US" sz="28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กับผลผลิตพวกนี้ดีครับ</a:t>
              </a:r>
              <a:endParaRPr lang="en-US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B2A914-A2B4-459C-92BE-5E41ADB82D5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656" y="2282265"/>
            <a:ext cx="4628237" cy="42298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48DF20F-C578-4FA7-9AB5-D3A9D3565BDD}"/>
              </a:ext>
            </a:extLst>
          </p:cNvPr>
          <p:cNvGrpSpPr/>
          <p:nvPr/>
        </p:nvGrpSpPr>
        <p:grpSpPr>
          <a:xfrm>
            <a:off x="7607853" y="3343293"/>
            <a:ext cx="3103160" cy="1483983"/>
            <a:chOff x="8474396" y="3046754"/>
            <a:chExt cx="3103160" cy="1483983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F7963140-177B-40EA-841E-EA3CF19A7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538737" y="3046754"/>
              <a:ext cx="2924683" cy="1483983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80B2AD-57E4-4678-824F-81CD16757798}"/>
                </a:ext>
              </a:extLst>
            </p:cNvPr>
            <p:cNvSpPr/>
            <p:nvPr/>
          </p:nvSpPr>
          <p:spPr>
            <a:xfrm>
              <a:off x="8474396" y="3246811"/>
              <a:ext cx="310316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เราลองเพิ่มมูลค่าผลผลิต</a:t>
              </a:r>
            </a:p>
            <a:p>
              <a:pPr algn="ctr"/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ด้วยการแปรรูปดีกว่าจ้ะ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20C561-86F5-408C-8171-611074D23A9A}"/>
              </a:ext>
            </a:extLst>
          </p:cNvPr>
          <p:cNvSpPr/>
          <p:nvPr/>
        </p:nvSpPr>
        <p:spPr>
          <a:xfrm>
            <a:off x="3678558" y="941808"/>
            <a:ext cx="4834885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การแปรรูปผลผลิตทางการเกษตร</a:t>
            </a:r>
          </a:p>
        </p:txBody>
      </p:sp>
      <p:pic>
        <p:nvPicPr>
          <p:cNvPr id="19" name="Picture 18">
            <a:hlinkClick r:id="rId16" action="ppaction://hlinksldjump"/>
            <a:extLst>
              <a:ext uri="{FF2B5EF4-FFF2-40B4-BE49-F238E27FC236}">
                <a16:creationId xmlns:a16="http://schemas.microsoft.com/office/drawing/2014/main" id="{AF1C8097-DC03-4212-BCB3-98F7D5D8B8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5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3F906AC8-1556-4DA2-A112-66DB024196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9748B0E-85E8-45CD-8656-FF5C055F7353}"/>
              </a:ext>
            </a:extLst>
          </p:cNvPr>
          <p:cNvGrpSpPr/>
          <p:nvPr/>
        </p:nvGrpSpPr>
        <p:grpSpPr>
          <a:xfrm>
            <a:off x="422484" y="1677745"/>
            <a:ext cx="6039061" cy="581805"/>
            <a:chOff x="4723164" y="1720049"/>
            <a:chExt cx="2849050" cy="58180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3B7171B-B44F-4432-968A-0EC4AECD28CF}"/>
                </a:ext>
              </a:extLst>
            </p:cNvPr>
            <p:cNvSpPr/>
            <p:nvPr/>
          </p:nvSpPr>
          <p:spPr>
            <a:xfrm>
              <a:off x="4807129" y="1720049"/>
              <a:ext cx="2650856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70C0"/>
              </a:solidFill>
              <a:prstDash val="sysDash"/>
            </a:ln>
            <a:effectLst>
              <a:outerShdw dist="50800" dir="2700000" algn="tl" rotWithShape="0">
                <a:schemeClr val="accent5">
                  <a:lumMod val="75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BC1A347-C4F0-4663-98FE-B49EB4901EA1}"/>
                </a:ext>
              </a:extLst>
            </p:cNvPr>
            <p:cNvSpPr/>
            <p:nvPr/>
          </p:nvSpPr>
          <p:spPr>
            <a:xfrm>
              <a:off x="4723164" y="1759398"/>
              <a:ext cx="2849050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32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ประโยชน์ของการแปรรูปผลผลิตทางการเกษตร</a:t>
              </a:r>
            </a:p>
          </p:txBody>
        </p:sp>
      </p:grpSp>
      <p:sp>
        <p:nvSpPr>
          <p:cNvPr id="21" name="TextBox 24">
            <a:extLst>
              <a:ext uri="{FF2B5EF4-FFF2-40B4-BE49-F238E27FC236}">
                <a16:creationId xmlns:a16="http://schemas.microsoft.com/office/drawing/2014/main" id="{11B57226-D123-486F-938C-9295DF5DF254}"/>
              </a:ext>
            </a:extLst>
          </p:cNvPr>
          <p:cNvSpPr txBox="1"/>
          <p:nvPr/>
        </p:nvSpPr>
        <p:spPr>
          <a:xfrm>
            <a:off x="1119707" y="2335021"/>
            <a:ext cx="1004901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th-TH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เพื่อช่วยให้สะดวกในการบริโภค เนื่องจากผลผลิตบางอย่างไม่สามารถบริโภคได้ทันทีต้องแปรรูปก่อนจึงจะบริโภคได้ </a:t>
            </a: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th-TH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เพื่อช่วยป้องกันการล้นตลาดของผลิตผล เนื่องจากในบางฤดูกาลผลผลิตออกมาพร้อม ๆ กัน ทำให้มีมากจนราคาตกต่ำ</a:t>
            </a: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ช่วยเพิ่มมูลค่าและรายได้</a:t>
            </a:r>
            <a:r>
              <a:rPr lang="th-TH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4732121-964D-45E9-8F57-1D851ACF77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5064369"/>
            <a:ext cx="3470502" cy="18050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227CE43-27D1-4787-B8BC-3EFDDDFA146E}"/>
              </a:ext>
            </a:extLst>
          </p:cNvPr>
          <p:cNvGrpSpPr/>
          <p:nvPr/>
        </p:nvGrpSpPr>
        <p:grpSpPr>
          <a:xfrm>
            <a:off x="795750" y="3536074"/>
            <a:ext cx="10696930" cy="3634292"/>
            <a:chOff x="1119707" y="3707034"/>
            <a:chExt cx="9767140" cy="3318395"/>
          </a:xfrm>
        </p:grpSpPr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7994A5E2-A176-4EB9-91FD-23C757A597FA}"/>
                </a:ext>
              </a:extLst>
            </p:cNvPr>
            <p:cNvSpPr/>
            <p:nvPr/>
          </p:nvSpPr>
          <p:spPr>
            <a:xfrm>
              <a:off x="9376058" y="5369766"/>
              <a:ext cx="1235036" cy="1606934"/>
            </a:xfrm>
            <a:custGeom>
              <a:avLst/>
              <a:gdLst/>
              <a:ahLst/>
              <a:cxnLst/>
              <a:rect l="l" t="t" r="r" b="b"/>
              <a:pathLst>
                <a:path w="4290205" h="5582087">
                  <a:moveTo>
                    <a:pt x="0" y="0"/>
                  </a:moveTo>
                  <a:lnTo>
                    <a:pt x="4290205" y="0"/>
                  </a:lnTo>
                  <a:lnTo>
                    <a:pt x="4290205" y="5582087"/>
                  </a:lnTo>
                  <a:lnTo>
                    <a:pt x="0" y="5582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DDE8CF81-29C9-42E9-9F4B-3BEEADD4FADC}"/>
                </a:ext>
              </a:extLst>
            </p:cNvPr>
            <p:cNvSpPr/>
            <p:nvPr/>
          </p:nvSpPr>
          <p:spPr>
            <a:xfrm>
              <a:off x="1328267" y="4332615"/>
              <a:ext cx="1014548" cy="893519"/>
            </a:xfrm>
            <a:custGeom>
              <a:avLst/>
              <a:gdLst/>
              <a:ahLst/>
              <a:cxnLst/>
              <a:rect l="l" t="t" r="r" b="b"/>
              <a:pathLst>
                <a:path w="1732970" h="1526236">
                  <a:moveTo>
                    <a:pt x="0" y="0"/>
                  </a:moveTo>
                  <a:lnTo>
                    <a:pt x="1732970" y="0"/>
                  </a:lnTo>
                  <a:lnTo>
                    <a:pt x="1732970" y="1526236"/>
                  </a:lnTo>
                  <a:lnTo>
                    <a:pt x="0" y="1526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3B9547E-EA51-4E7E-B022-C97A89A02F5A}"/>
                </a:ext>
              </a:extLst>
            </p:cNvPr>
            <p:cNvSpPr/>
            <p:nvPr/>
          </p:nvSpPr>
          <p:spPr>
            <a:xfrm>
              <a:off x="2914652" y="4258311"/>
              <a:ext cx="863705" cy="967823"/>
            </a:xfrm>
            <a:custGeom>
              <a:avLst/>
              <a:gdLst/>
              <a:ahLst/>
              <a:cxnLst/>
              <a:rect l="l" t="t" r="r" b="b"/>
              <a:pathLst>
                <a:path w="1475313" h="1653158">
                  <a:moveTo>
                    <a:pt x="0" y="0"/>
                  </a:moveTo>
                  <a:lnTo>
                    <a:pt x="1475313" y="0"/>
                  </a:lnTo>
                  <a:lnTo>
                    <a:pt x="1475313" y="1653158"/>
                  </a:lnTo>
                  <a:lnTo>
                    <a:pt x="0" y="1653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CC1986D4-8AEE-4431-B96B-5C1AB7F768A1}"/>
                </a:ext>
              </a:extLst>
            </p:cNvPr>
            <p:cNvSpPr/>
            <p:nvPr/>
          </p:nvSpPr>
          <p:spPr>
            <a:xfrm>
              <a:off x="1453458" y="6218335"/>
              <a:ext cx="610364" cy="807094"/>
            </a:xfrm>
            <a:custGeom>
              <a:avLst/>
              <a:gdLst/>
              <a:ahLst/>
              <a:cxnLst/>
              <a:rect l="l" t="t" r="r" b="b"/>
              <a:pathLst>
                <a:path w="1088826" h="1439770">
                  <a:moveTo>
                    <a:pt x="0" y="0"/>
                  </a:moveTo>
                  <a:lnTo>
                    <a:pt x="1088826" y="0"/>
                  </a:lnTo>
                  <a:lnTo>
                    <a:pt x="1088826" y="1439770"/>
                  </a:lnTo>
                  <a:lnTo>
                    <a:pt x="0" y="1439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9E7334BB-0F0F-4E1C-A38A-843F23730C6C}"/>
                </a:ext>
              </a:extLst>
            </p:cNvPr>
            <p:cNvSpPr/>
            <p:nvPr/>
          </p:nvSpPr>
          <p:spPr>
            <a:xfrm>
              <a:off x="2020369" y="6218335"/>
              <a:ext cx="610364" cy="807094"/>
            </a:xfrm>
            <a:custGeom>
              <a:avLst/>
              <a:gdLst/>
              <a:ahLst/>
              <a:cxnLst/>
              <a:rect l="l" t="t" r="r" b="b"/>
              <a:pathLst>
                <a:path w="1088826" h="1439770">
                  <a:moveTo>
                    <a:pt x="0" y="0"/>
                  </a:moveTo>
                  <a:lnTo>
                    <a:pt x="1088827" y="0"/>
                  </a:lnTo>
                  <a:lnTo>
                    <a:pt x="1088827" y="1439770"/>
                  </a:lnTo>
                  <a:lnTo>
                    <a:pt x="0" y="1439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0F73A4AF-05E5-4B3F-BCE3-2F4E73B4B56F}"/>
                </a:ext>
              </a:extLst>
            </p:cNvPr>
            <p:cNvSpPr/>
            <p:nvPr/>
          </p:nvSpPr>
          <p:spPr>
            <a:xfrm>
              <a:off x="2616581" y="6218335"/>
              <a:ext cx="610364" cy="807094"/>
            </a:xfrm>
            <a:custGeom>
              <a:avLst/>
              <a:gdLst/>
              <a:ahLst/>
              <a:cxnLst/>
              <a:rect l="l" t="t" r="r" b="b"/>
              <a:pathLst>
                <a:path w="1088826" h="1439770">
                  <a:moveTo>
                    <a:pt x="0" y="0"/>
                  </a:moveTo>
                  <a:lnTo>
                    <a:pt x="1088826" y="0"/>
                  </a:lnTo>
                  <a:lnTo>
                    <a:pt x="1088826" y="1439771"/>
                  </a:lnTo>
                  <a:lnTo>
                    <a:pt x="0" y="1439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D6F74BBB-C65F-45E6-9595-D3856DA647D6}"/>
                </a:ext>
              </a:extLst>
            </p:cNvPr>
            <p:cNvSpPr/>
            <p:nvPr/>
          </p:nvSpPr>
          <p:spPr>
            <a:xfrm>
              <a:off x="2921764" y="6218335"/>
              <a:ext cx="610364" cy="807094"/>
            </a:xfrm>
            <a:custGeom>
              <a:avLst/>
              <a:gdLst/>
              <a:ahLst/>
              <a:cxnLst/>
              <a:rect l="l" t="t" r="r" b="b"/>
              <a:pathLst>
                <a:path w="1088826" h="1439770">
                  <a:moveTo>
                    <a:pt x="0" y="0"/>
                  </a:moveTo>
                  <a:lnTo>
                    <a:pt x="1088826" y="0"/>
                  </a:lnTo>
                  <a:lnTo>
                    <a:pt x="1088826" y="1439770"/>
                  </a:lnTo>
                  <a:lnTo>
                    <a:pt x="0" y="1439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291771B4-7434-45E8-AF1C-FD7AA5EB8B84}"/>
                </a:ext>
              </a:extLst>
            </p:cNvPr>
            <p:cNvSpPr/>
            <p:nvPr/>
          </p:nvSpPr>
          <p:spPr>
            <a:xfrm>
              <a:off x="1142567" y="6218335"/>
              <a:ext cx="610364" cy="807094"/>
            </a:xfrm>
            <a:custGeom>
              <a:avLst/>
              <a:gdLst/>
              <a:ahLst/>
              <a:cxnLst/>
              <a:rect l="l" t="t" r="r" b="b"/>
              <a:pathLst>
                <a:path w="1088826" h="1439770">
                  <a:moveTo>
                    <a:pt x="0" y="0"/>
                  </a:moveTo>
                  <a:lnTo>
                    <a:pt x="1088826" y="0"/>
                  </a:lnTo>
                  <a:lnTo>
                    <a:pt x="1088826" y="1439770"/>
                  </a:lnTo>
                  <a:lnTo>
                    <a:pt x="0" y="1439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18">
              <a:extLst>
                <a:ext uri="{FF2B5EF4-FFF2-40B4-BE49-F238E27FC236}">
                  <a16:creationId xmlns:a16="http://schemas.microsoft.com/office/drawing/2014/main" id="{EBA2589C-75CD-4973-BC96-DDD1C72AF045}"/>
                </a:ext>
              </a:extLst>
            </p:cNvPr>
            <p:cNvSpPr/>
            <p:nvPr/>
          </p:nvSpPr>
          <p:spPr>
            <a:xfrm>
              <a:off x="1782111" y="6218335"/>
              <a:ext cx="610364" cy="807094"/>
            </a:xfrm>
            <a:custGeom>
              <a:avLst/>
              <a:gdLst/>
              <a:ahLst/>
              <a:cxnLst/>
              <a:rect l="l" t="t" r="r" b="b"/>
              <a:pathLst>
                <a:path w="1088826" h="1439770">
                  <a:moveTo>
                    <a:pt x="0" y="0"/>
                  </a:moveTo>
                  <a:lnTo>
                    <a:pt x="1088826" y="0"/>
                  </a:lnTo>
                  <a:lnTo>
                    <a:pt x="1088826" y="1439771"/>
                  </a:lnTo>
                  <a:lnTo>
                    <a:pt x="0" y="1439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53406EDE-A431-4BD0-BB34-22820492D3A2}"/>
                </a:ext>
              </a:extLst>
            </p:cNvPr>
            <p:cNvSpPr/>
            <p:nvPr/>
          </p:nvSpPr>
          <p:spPr>
            <a:xfrm>
              <a:off x="2320491" y="6218335"/>
              <a:ext cx="610364" cy="807094"/>
            </a:xfrm>
            <a:custGeom>
              <a:avLst/>
              <a:gdLst/>
              <a:ahLst/>
              <a:cxnLst/>
              <a:rect l="l" t="t" r="r" b="b"/>
              <a:pathLst>
                <a:path w="1088826" h="1439770">
                  <a:moveTo>
                    <a:pt x="0" y="0"/>
                  </a:moveTo>
                  <a:lnTo>
                    <a:pt x="1088826" y="0"/>
                  </a:lnTo>
                  <a:lnTo>
                    <a:pt x="1088826" y="1439771"/>
                  </a:lnTo>
                  <a:lnTo>
                    <a:pt x="0" y="1439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50D44CF-DBD6-4716-AE3E-3358ED88AB29}"/>
                </a:ext>
              </a:extLst>
            </p:cNvPr>
            <p:cNvSpPr/>
            <p:nvPr/>
          </p:nvSpPr>
          <p:spPr>
            <a:xfrm>
              <a:off x="2459984" y="4838445"/>
              <a:ext cx="460824" cy="0"/>
            </a:xfrm>
            <a:custGeom>
              <a:avLst/>
              <a:gdLst>
                <a:gd name="connsiteX0" fmla="*/ 0 w 667820"/>
                <a:gd name="connsiteY0" fmla="*/ 0 h 0"/>
                <a:gd name="connsiteX1" fmla="*/ 667820 w 66782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7820">
                  <a:moveTo>
                    <a:pt x="0" y="0"/>
                  </a:moveTo>
                  <a:lnTo>
                    <a:pt x="667820" y="0"/>
                  </a:lnTo>
                </a:path>
              </a:pathLst>
            </a:custGeom>
            <a:noFill/>
            <a:ln w="34925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21FDA67-15FB-4EAB-B02F-08A6C775601C}"/>
                </a:ext>
              </a:extLst>
            </p:cNvPr>
            <p:cNvSpPr/>
            <p:nvPr/>
          </p:nvSpPr>
          <p:spPr>
            <a:xfrm flipH="1">
              <a:off x="1852986" y="5353616"/>
              <a:ext cx="79796" cy="593210"/>
            </a:xfrm>
            <a:custGeom>
              <a:avLst/>
              <a:gdLst>
                <a:gd name="connsiteX0" fmla="*/ 0 w 0"/>
                <a:gd name="connsiteY0" fmla="*/ 0 h 712694"/>
                <a:gd name="connsiteX1" fmla="*/ 0 w 0"/>
                <a:gd name="connsiteY1" fmla="*/ 712694 h 71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12694">
                  <a:moveTo>
                    <a:pt x="0" y="0"/>
                  </a:moveTo>
                  <a:lnTo>
                    <a:pt x="0" y="712694"/>
                  </a:lnTo>
                </a:path>
              </a:pathLst>
            </a:custGeom>
            <a:noFill/>
            <a:ln w="34925">
              <a:solidFill>
                <a:schemeClr val="accent2">
                  <a:lumMod val="75000"/>
                </a:schemeClr>
              </a:solidFill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4287E2E4-CF25-47F1-8382-7449D2546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702094" y="6122268"/>
              <a:ext cx="1212129" cy="815540"/>
            </a:xfrm>
            <a:prstGeom prst="rect">
              <a:avLst/>
            </a:prstGeom>
          </p:spPr>
        </p:pic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73EFAF1-DEC9-46C5-AB46-CE9094C6429D}"/>
                </a:ext>
              </a:extLst>
            </p:cNvPr>
            <p:cNvSpPr/>
            <p:nvPr/>
          </p:nvSpPr>
          <p:spPr>
            <a:xfrm flipH="1">
              <a:off x="5242853" y="5398906"/>
              <a:ext cx="65306" cy="485491"/>
            </a:xfrm>
            <a:custGeom>
              <a:avLst/>
              <a:gdLst>
                <a:gd name="connsiteX0" fmla="*/ 0 w 0"/>
                <a:gd name="connsiteY0" fmla="*/ 0 h 712694"/>
                <a:gd name="connsiteX1" fmla="*/ 0 w 0"/>
                <a:gd name="connsiteY1" fmla="*/ 712694 h 71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12694">
                  <a:moveTo>
                    <a:pt x="0" y="0"/>
                  </a:moveTo>
                  <a:lnTo>
                    <a:pt x="0" y="712694"/>
                  </a:ln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8">
              <a:extLst>
                <a:ext uri="{FF2B5EF4-FFF2-40B4-BE49-F238E27FC236}">
                  <a16:creationId xmlns:a16="http://schemas.microsoft.com/office/drawing/2014/main" id="{25FBF95C-A41B-44A4-A893-0EDE7E6257F2}"/>
                </a:ext>
              </a:extLst>
            </p:cNvPr>
            <p:cNvSpPr/>
            <p:nvPr/>
          </p:nvSpPr>
          <p:spPr>
            <a:xfrm>
              <a:off x="4866236" y="4258311"/>
              <a:ext cx="883846" cy="1035184"/>
            </a:xfrm>
            <a:prstGeom prst="roundRect">
              <a:avLst/>
            </a:prstGeom>
            <a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41ACB068-8B93-41B3-8069-989CD6580936}"/>
                </a:ext>
              </a:extLst>
            </p:cNvPr>
            <p:cNvSpPr/>
            <p:nvPr/>
          </p:nvSpPr>
          <p:spPr>
            <a:xfrm>
              <a:off x="3256118" y="6218335"/>
              <a:ext cx="610364" cy="807094"/>
            </a:xfrm>
            <a:custGeom>
              <a:avLst/>
              <a:gdLst/>
              <a:ahLst/>
              <a:cxnLst/>
              <a:rect l="l" t="t" r="r" b="b"/>
              <a:pathLst>
                <a:path w="1088826" h="1439770">
                  <a:moveTo>
                    <a:pt x="0" y="0"/>
                  </a:moveTo>
                  <a:lnTo>
                    <a:pt x="1088826" y="0"/>
                  </a:lnTo>
                  <a:lnTo>
                    <a:pt x="1088826" y="1439770"/>
                  </a:lnTo>
                  <a:lnTo>
                    <a:pt x="0" y="1439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8057392F-EA96-46BC-8260-7B02F0FCCE7C}"/>
                </a:ext>
              </a:extLst>
            </p:cNvPr>
            <p:cNvSpPr/>
            <p:nvPr/>
          </p:nvSpPr>
          <p:spPr>
            <a:xfrm>
              <a:off x="3517647" y="6218335"/>
              <a:ext cx="610364" cy="807094"/>
            </a:xfrm>
            <a:custGeom>
              <a:avLst/>
              <a:gdLst/>
              <a:ahLst/>
              <a:cxnLst/>
              <a:rect l="l" t="t" r="r" b="b"/>
              <a:pathLst>
                <a:path w="1088826" h="1439770">
                  <a:moveTo>
                    <a:pt x="0" y="0"/>
                  </a:moveTo>
                  <a:lnTo>
                    <a:pt x="1088826" y="0"/>
                  </a:lnTo>
                  <a:lnTo>
                    <a:pt x="1088826" y="1439770"/>
                  </a:lnTo>
                  <a:lnTo>
                    <a:pt x="0" y="1439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7B526D8-5DD5-4203-BD0B-186CFB9EA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455425" y="5921979"/>
              <a:ext cx="2480048" cy="893910"/>
            </a:xfrm>
            <a:prstGeom prst="rect">
              <a:avLst/>
            </a:prstGeom>
          </p:spPr>
        </p:pic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E89EAF8-700C-4D15-8C84-E418F1C650F7}"/>
                </a:ext>
              </a:extLst>
            </p:cNvPr>
            <p:cNvSpPr/>
            <p:nvPr/>
          </p:nvSpPr>
          <p:spPr>
            <a:xfrm flipH="1">
              <a:off x="7573577" y="5398906"/>
              <a:ext cx="65306" cy="485491"/>
            </a:xfrm>
            <a:custGeom>
              <a:avLst/>
              <a:gdLst>
                <a:gd name="connsiteX0" fmla="*/ 0 w 0"/>
                <a:gd name="connsiteY0" fmla="*/ 0 h 712694"/>
                <a:gd name="connsiteX1" fmla="*/ 0 w 0"/>
                <a:gd name="connsiteY1" fmla="*/ 712694 h 71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12694">
                  <a:moveTo>
                    <a:pt x="0" y="0"/>
                  </a:moveTo>
                  <a:lnTo>
                    <a:pt x="0" y="712694"/>
                  </a:lnTo>
                </a:path>
              </a:pathLst>
            </a:custGeom>
            <a:noFill/>
            <a:ln w="34925">
              <a:solidFill>
                <a:schemeClr val="accent5">
                  <a:lumMod val="75000"/>
                </a:schemeClr>
              </a:solidFill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B27626EC-8A5D-4EA6-9829-CC85308EE704}"/>
                </a:ext>
              </a:extLst>
            </p:cNvPr>
            <p:cNvSpPr/>
            <p:nvPr/>
          </p:nvSpPr>
          <p:spPr>
            <a:xfrm>
              <a:off x="7166353" y="4258311"/>
              <a:ext cx="945061" cy="1051518"/>
            </a:xfrm>
            <a:prstGeom prst="roundRect">
              <a:avLst/>
            </a:prstGeom>
            <a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21CAFDE-B0AE-4943-BFB1-4BDDBC24C467}"/>
                </a:ext>
              </a:extLst>
            </p:cNvPr>
            <p:cNvSpPr/>
            <p:nvPr/>
          </p:nvSpPr>
          <p:spPr>
            <a:xfrm flipH="1">
              <a:off x="9928270" y="4761676"/>
              <a:ext cx="65306" cy="485491"/>
            </a:xfrm>
            <a:custGeom>
              <a:avLst/>
              <a:gdLst>
                <a:gd name="connsiteX0" fmla="*/ 0 w 0"/>
                <a:gd name="connsiteY0" fmla="*/ 0 h 712694"/>
                <a:gd name="connsiteX1" fmla="*/ 0 w 0"/>
                <a:gd name="connsiteY1" fmla="*/ 712694 h 71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12694">
                  <a:moveTo>
                    <a:pt x="0" y="0"/>
                  </a:moveTo>
                  <a:lnTo>
                    <a:pt x="0" y="712694"/>
                  </a:lnTo>
                </a:path>
              </a:pathLst>
            </a:custGeom>
            <a:noFill/>
            <a:ln w="34925">
              <a:solidFill>
                <a:schemeClr val="accent4">
                  <a:lumMod val="75000"/>
                </a:schemeClr>
              </a:solidFill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9DFF54-2CE0-4752-AC7B-2B1D6DECA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84488" y="3939561"/>
              <a:ext cx="1418177" cy="945451"/>
            </a:xfrm>
            <a:prstGeom prst="rect">
              <a:avLst/>
            </a:prstGeom>
          </p:spPr>
        </p:pic>
        <p:sp>
          <p:nvSpPr>
            <p:cNvPr id="40" name="TextBox 24">
              <a:extLst>
                <a:ext uri="{FF2B5EF4-FFF2-40B4-BE49-F238E27FC236}">
                  <a16:creationId xmlns:a16="http://schemas.microsoft.com/office/drawing/2014/main" id="{0C109B86-67E7-4181-BA95-8CC491BD8BEE}"/>
                </a:ext>
              </a:extLst>
            </p:cNvPr>
            <p:cNvSpPr txBox="1"/>
            <p:nvPr/>
          </p:nvSpPr>
          <p:spPr>
            <a:xfrm>
              <a:off x="1119707" y="3977410"/>
              <a:ext cx="1265499" cy="4103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44698" lvl="1">
                <a:lnSpc>
                  <a:spcPts val="3173"/>
                </a:lnSpc>
              </a:pPr>
              <a:r>
                <a:rPr lang="th-TH" sz="2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ข้าวเหนียว</a:t>
              </a:r>
            </a:p>
          </p:txBody>
        </p:sp>
        <p:sp>
          <p:nvSpPr>
            <p:cNvPr id="45" name="TextBox 24">
              <a:extLst>
                <a:ext uri="{FF2B5EF4-FFF2-40B4-BE49-F238E27FC236}">
                  <a16:creationId xmlns:a16="http://schemas.microsoft.com/office/drawing/2014/main" id="{CF5818B6-C9E6-4B3B-B0E2-CED455561A43}"/>
                </a:ext>
              </a:extLst>
            </p:cNvPr>
            <p:cNvSpPr txBox="1"/>
            <p:nvPr/>
          </p:nvSpPr>
          <p:spPr>
            <a:xfrm>
              <a:off x="2642550" y="5230983"/>
              <a:ext cx="1799034" cy="4103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44698" lvl="1">
                <a:lnSpc>
                  <a:spcPts val="3173"/>
                </a:lnSpc>
              </a:pPr>
              <a:r>
                <a:rPr lang="th-TH" sz="2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แป้งข้าวเหนียว</a:t>
              </a:r>
            </a:p>
          </p:txBody>
        </p:sp>
        <p:sp>
          <p:nvSpPr>
            <p:cNvPr id="48" name="TextBox 24">
              <a:extLst>
                <a:ext uri="{FF2B5EF4-FFF2-40B4-BE49-F238E27FC236}">
                  <a16:creationId xmlns:a16="http://schemas.microsoft.com/office/drawing/2014/main" id="{C04841CC-D1E5-4EB3-B9BA-F7B8179B57D5}"/>
                </a:ext>
              </a:extLst>
            </p:cNvPr>
            <p:cNvSpPr txBox="1"/>
            <p:nvPr/>
          </p:nvSpPr>
          <p:spPr>
            <a:xfrm>
              <a:off x="4637437" y="3803998"/>
              <a:ext cx="1341441" cy="4103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44698" lvl="1">
                <a:lnSpc>
                  <a:spcPts val="3173"/>
                </a:lnSpc>
              </a:pPr>
              <a:r>
                <a:rPr lang="th-TH" sz="2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ผักกาดดอง</a:t>
              </a:r>
            </a:p>
          </p:txBody>
        </p:sp>
        <p:sp>
          <p:nvSpPr>
            <p:cNvPr id="49" name="TextBox 24">
              <a:extLst>
                <a:ext uri="{FF2B5EF4-FFF2-40B4-BE49-F238E27FC236}">
                  <a16:creationId xmlns:a16="http://schemas.microsoft.com/office/drawing/2014/main" id="{38FFA549-5307-4C8F-B314-D7C3B80AC381}"/>
                </a:ext>
              </a:extLst>
            </p:cNvPr>
            <p:cNvSpPr txBox="1"/>
            <p:nvPr/>
          </p:nvSpPr>
          <p:spPr>
            <a:xfrm>
              <a:off x="6849895" y="3803998"/>
              <a:ext cx="1510789" cy="4103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44698" lvl="1">
                <a:lnSpc>
                  <a:spcPts val="3173"/>
                </a:lnSpc>
              </a:pPr>
              <a:r>
                <a:rPr lang="th-TH" sz="2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ปลาแดดเดียว</a:t>
              </a:r>
            </a:p>
          </p:txBody>
        </p:sp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A1E1511E-7F3B-4C06-8B6A-3340FB9F9737}"/>
                </a:ext>
              </a:extLst>
            </p:cNvPr>
            <p:cNvSpPr txBox="1"/>
            <p:nvPr/>
          </p:nvSpPr>
          <p:spPr>
            <a:xfrm>
              <a:off x="9376058" y="3707034"/>
              <a:ext cx="1510789" cy="374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44698" lvl="1">
                <a:lnSpc>
                  <a:spcPts val="3173"/>
                </a:lnSpc>
              </a:pPr>
              <a:r>
                <a:rPr lang="th-TH" sz="24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กล้วยฉาบ</a:t>
              </a: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FA5090C-B8A0-4E56-A438-34E89966C850}"/>
              </a:ext>
            </a:extLst>
          </p:cNvPr>
          <p:cNvSpPr/>
          <p:nvPr/>
        </p:nvSpPr>
        <p:spPr>
          <a:xfrm>
            <a:off x="3678558" y="941808"/>
            <a:ext cx="4834885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การแปรรูปผลผลิตทางการเกษตร</a:t>
            </a:r>
          </a:p>
        </p:txBody>
      </p:sp>
    </p:spTree>
    <p:extLst>
      <p:ext uri="{BB962C8B-B14F-4D97-AF65-F5344CB8AC3E}">
        <p14:creationId xmlns:p14="http://schemas.microsoft.com/office/powerpoint/2010/main" val="379205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875CE88D-D729-4D21-920B-7FD67C475B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5064369"/>
            <a:ext cx="3470502" cy="18050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6272168-566F-4F97-BDF9-FFBB2FE5EC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9748B0E-85E8-45CD-8656-FF5C055F7353}"/>
              </a:ext>
            </a:extLst>
          </p:cNvPr>
          <p:cNvGrpSpPr/>
          <p:nvPr/>
        </p:nvGrpSpPr>
        <p:grpSpPr>
          <a:xfrm>
            <a:off x="422486" y="1677745"/>
            <a:ext cx="5102746" cy="581805"/>
            <a:chOff x="4723164" y="1720049"/>
            <a:chExt cx="2407324" cy="58180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3B7171B-B44F-4432-968A-0EC4AECD28CF}"/>
                </a:ext>
              </a:extLst>
            </p:cNvPr>
            <p:cNvSpPr/>
            <p:nvPr/>
          </p:nvSpPr>
          <p:spPr>
            <a:xfrm>
              <a:off x="4807129" y="1720049"/>
              <a:ext cx="2224925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70C0"/>
              </a:solidFill>
              <a:prstDash val="sysDash"/>
            </a:ln>
            <a:effectLst>
              <a:outerShdw dist="50800" dir="2700000" algn="tl" rotWithShape="0">
                <a:schemeClr val="accent5">
                  <a:lumMod val="75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BC1A347-C4F0-4663-98FE-B49EB4901EA1}"/>
                </a:ext>
              </a:extLst>
            </p:cNvPr>
            <p:cNvSpPr/>
            <p:nvPr/>
          </p:nvSpPr>
          <p:spPr>
            <a:xfrm>
              <a:off x="4723164" y="1759398"/>
              <a:ext cx="2407324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32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หลักการแปรรูปผลผลิตทางการเกษตร</a:t>
              </a:r>
            </a:p>
          </p:txBody>
        </p:sp>
      </p:grpSp>
      <p:sp>
        <p:nvSpPr>
          <p:cNvPr id="21" name="TextBox 24">
            <a:extLst>
              <a:ext uri="{FF2B5EF4-FFF2-40B4-BE49-F238E27FC236}">
                <a16:creationId xmlns:a16="http://schemas.microsoft.com/office/drawing/2014/main" id="{11B57226-D123-486F-938C-9295DF5DF254}"/>
              </a:ext>
            </a:extLst>
          </p:cNvPr>
          <p:cNvSpPr txBox="1"/>
          <p:nvPr/>
        </p:nvSpPr>
        <p:spPr>
          <a:xfrm>
            <a:off x="1119707" y="2335021"/>
            <a:ext cx="10049017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th-TH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ควรคัดสรรผลผลิตที่มีคุณภาพ ใหม่ สด สะอาด</a:t>
            </a: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th-TH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ควรเลือกวิธีการแปรรูปผลผลิตทางการเกษตรตามความนิยมของผู้บริโภค</a:t>
            </a: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th-TH" sz="2399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ควรรักษาความสะอาดทุกขั้นตอน เพื่อป้องกันการปนเปื้อนของเชื้อโรคและสิ่งสกปรก</a:t>
            </a:r>
            <a:endParaRPr lang="en-US" sz="2399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ควรมีวิธีการป้องกันและยับยั้งการเจริญเติบโตของจุลินทรีย์ที่มีอยู่ในอาหาร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D643DED0-5A41-497E-B6F0-2865C89E6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36035" y="4205657"/>
            <a:ext cx="3140267" cy="20947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48C203DE-EEEC-4DD1-ADA9-C9656C4FE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17089" y="4199958"/>
            <a:ext cx="3137488" cy="209165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453C51-242D-4167-A6B1-529ECC5ACD10}"/>
              </a:ext>
            </a:extLst>
          </p:cNvPr>
          <p:cNvSpPr/>
          <p:nvPr/>
        </p:nvSpPr>
        <p:spPr>
          <a:xfrm>
            <a:off x="3678558" y="941808"/>
            <a:ext cx="4834885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การแปรรูปผลผลิตทางการเกษตร</a:t>
            </a:r>
          </a:p>
        </p:txBody>
      </p:sp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24F175C4-C8E6-406E-A7E7-5A793FDAB2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875CE88D-D729-4D21-920B-7FD67C475B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5064369"/>
            <a:ext cx="3470502" cy="18050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6272168-566F-4F97-BDF9-FFBB2FE5EC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9748B0E-85E8-45CD-8656-FF5C055F7353}"/>
              </a:ext>
            </a:extLst>
          </p:cNvPr>
          <p:cNvGrpSpPr/>
          <p:nvPr/>
        </p:nvGrpSpPr>
        <p:grpSpPr>
          <a:xfrm>
            <a:off x="422486" y="1625493"/>
            <a:ext cx="5102746" cy="581805"/>
            <a:chOff x="4723164" y="1720049"/>
            <a:chExt cx="2407324" cy="58180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3B7171B-B44F-4432-968A-0EC4AECD28CF}"/>
                </a:ext>
              </a:extLst>
            </p:cNvPr>
            <p:cNvSpPr/>
            <p:nvPr/>
          </p:nvSpPr>
          <p:spPr>
            <a:xfrm>
              <a:off x="4807129" y="1720049"/>
              <a:ext cx="2224925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70C0"/>
              </a:solidFill>
              <a:prstDash val="sysDash"/>
            </a:ln>
            <a:effectLst>
              <a:outerShdw dist="50800" dir="2700000" algn="tl" rotWithShape="0">
                <a:schemeClr val="accent5">
                  <a:lumMod val="75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BC1A347-C4F0-4663-98FE-B49EB4901EA1}"/>
                </a:ext>
              </a:extLst>
            </p:cNvPr>
            <p:cNvSpPr/>
            <p:nvPr/>
          </p:nvSpPr>
          <p:spPr>
            <a:xfrm>
              <a:off x="4723164" y="1759398"/>
              <a:ext cx="2407324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32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วิธีการแปรรูปผลผลิตทางการเกษตร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B65084-7A31-4935-9556-982A5AFC654F}"/>
              </a:ext>
            </a:extLst>
          </p:cNvPr>
          <p:cNvGrpSpPr/>
          <p:nvPr/>
        </p:nvGrpSpPr>
        <p:grpSpPr>
          <a:xfrm>
            <a:off x="1739875" y="2325320"/>
            <a:ext cx="9115358" cy="1243291"/>
            <a:chOff x="1739875" y="2325320"/>
            <a:chExt cx="9115358" cy="1243291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C7BEB3F-3F57-47D5-B433-E3E325A7E4CE}"/>
                </a:ext>
              </a:extLst>
            </p:cNvPr>
            <p:cNvSpPr/>
            <p:nvPr/>
          </p:nvSpPr>
          <p:spPr>
            <a:xfrm>
              <a:off x="1739875" y="2325320"/>
              <a:ext cx="1869500" cy="1243291"/>
            </a:xfrm>
            <a:prstGeom prst="round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21">
              <a:extLst>
                <a:ext uri="{FF2B5EF4-FFF2-40B4-BE49-F238E27FC236}">
                  <a16:creationId xmlns:a16="http://schemas.microsoft.com/office/drawing/2014/main" id="{4AA2A03A-EE5C-4FE6-B4A1-3EAEF5E69081}"/>
                </a:ext>
              </a:extLst>
            </p:cNvPr>
            <p:cNvSpPr txBox="1"/>
            <p:nvPr/>
          </p:nvSpPr>
          <p:spPr>
            <a:xfrm>
              <a:off x="4044673" y="2337505"/>
              <a:ext cx="6810560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200" dirty="0" err="1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 Bold"/>
                </a:rPr>
                <a:t>การทำแห้ง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TH Sarabun New" panose="020B0500040200020003" pitchFamily="34" charset="-34"/>
                <a:cs typeface="Th Sarabun New Bold"/>
              </a:endParaRPr>
            </a:p>
            <a:p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เป็นการทำให้น้ำระเหยออกจากอาหาร</a:t>
              </a:r>
              <a:r>
                <a:rPr lang="en-US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คงความชื้นเหลืออยู่เล็กน้อย</a:t>
              </a:r>
              <a:r>
                <a:rPr lang="en-US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แล้วนำไปตากแดด</a:t>
              </a:r>
              <a:r>
                <a:rPr lang="en-US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หรืออบในตู้อบความร้อน</a:t>
              </a:r>
              <a:r>
                <a:rPr lang="en-US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เช่น</a:t>
              </a:r>
              <a:r>
                <a:rPr lang="en-US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กล้วยตาก</a:t>
              </a:r>
              <a:r>
                <a:rPr lang="en-US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หมูแดดเดียว</a:t>
              </a:r>
              <a:r>
                <a:rPr lang="en-US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พริกแห้ง</a:t>
              </a:r>
              <a:endPara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A363DD4-A933-4BC6-A654-60F97947184D}"/>
              </a:ext>
            </a:extLst>
          </p:cNvPr>
          <p:cNvGrpSpPr/>
          <p:nvPr/>
        </p:nvGrpSpPr>
        <p:grpSpPr>
          <a:xfrm>
            <a:off x="2080911" y="3833263"/>
            <a:ext cx="9082175" cy="1244867"/>
            <a:chOff x="2080911" y="3833263"/>
            <a:chExt cx="9082175" cy="1244867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85A9D271-F2D9-4FAC-96F0-7ED2163A4C4C}"/>
                </a:ext>
              </a:extLst>
            </p:cNvPr>
            <p:cNvSpPr/>
            <p:nvPr/>
          </p:nvSpPr>
          <p:spPr>
            <a:xfrm>
              <a:off x="2080911" y="3847261"/>
              <a:ext cx="1260979" cy="1230869"/>
            </a:xfrm>
            <a:custGeom>
              <a:avLst/>
              <a:gdLst/>
              <a:ahLst/>
              <a:cxnLst/>
              <a:rect l="l" t="t" r="r" b="b"/>
              <a:pathLst>
                <a:path w="2120098" h="2069473">
                  <a:moveTo>
                    <a:pt x="0" y="0"/>
                  </a:moveTo>
                  <a:lnTo>
                    <a:pt x="2120098" y="0"/>
                  </a:lnTo>
                  <a:lnTo>
                    <a:pt x="2120098" y="2069473"/>
                  </a:lnTo>
                  <a:lnTo>
                    <a:pt x="0" y="2069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26">
              <a:extLst>
                <a:ext uri="{FF2B5EF4-FFF2-40B4-BE49-F238E27FC236}">
                  <a16:creationId xmlns:a16="http://schemas.microsoft.com/office/drawing/2014/main" id="{7FD72A82-7438-42A8-AA3A-4622E3298B5F}"/>
                </a:ext>
              </a:extLst>
            </p:cNvPr>
            <p:cNvSpPr txBox="1"/>
            <p:nvPr/>
          </p:nvSpPr>
          <p:spPr>
            <a:xfrm>
              <a:off x="4044674" y="3833263"/>
              <a:ext cx="7118412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200" dirty="0" err="1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 Bold"/>
                </a:rPr>
                <a:t>การทำเค็ม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TH Sarabun New" panose="020B0500040200020003" pitchFamily="34" charset="-34"/>
                <a:cs typeface="Th Sarabun New Bold"/>
              </a:endParaRPr>
            </a:p>
            <a:p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เป็นการใช้เกลือเพื่อเก็บรักษาอาหารให้อยู่ได้นาน</a:t>
              </a:r>
              <a:r>
                <a:rPr lang="en-US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ไม่เน่าเสีย</a:t>
              </a:r>
              <a:r>
                <a:rPr lang="en-US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อาจมีการนำสารเคมีบางอย่างเข้ามาช่วยปรุงแต่ง</a:t>
              </a:r>
              <a:r>
                <a:rPr lang="en-US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เช่น</a:t>
              </a:r>
              <a:r>
                <a:rPr lang="en-US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หัวผักกาดเค็ม</a:t>
              </a:r>
              <a:r>
                <a:rPr lang="en-US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กะหล่ำปลีเค็ม</a:t>
              </a:r>
              <a:endPara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B910907-DFED-4CD5-BE1D-50FC3B3CDC87}"/>
              </a:ext>
            </a:extLst>
          </p:cNvPr>
          <p:cNvGrpSpPr/>
          <p:nvPr/>
        </p:nvGrpSpPr>
        <p:grpSpPr>
          <a:xfrm>
            <a:off x="1745930" y="5341792"/>
            <a:ext cx="8354026" cy="1246615"/>
            <a:chOff x="1745930" y="5341792"/>
            <a:chExt cx="8354026" cy="1246615"/>
          </a:xfrm>
        </p:grpSpPr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DAACDFA1-B6ED-497D-97D9-CB0D2B133999}"/>
                </a:ext>
              </a:extLst>
            </p:cNvPr>
            <p:cNvSpPr/>
            <p:nvPr/>
          </p:nvSpPr>
          <p:spPr>
            <a:xfrm>
              <a:off x="1745930" y="5341792"/>
              <a:ext cx="1864097" cy="1246615"/>
            </a:xfrm>
            <a:prstGeom prst="roundRect">
              <a:avLst/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31">
              <a:extLst>
                <a:ext uri="{FF2B5EF4-FFF2-40B4-BE49-F238E27FC236}">
                  <a16:creationId xmlns:a16="http://schemas.microsoft.com/office/drawing/2014/main" id="{999DE9A0-EEA1-4173-B79C-B736792950E3}"/>
                </a:ext>
              </a:extLst>
            </p:cNvPr>
            <p:cNvSpPr txBox="1"/>
            <p:nvPr/>
          </p:nvSpPr>
          <p:spPr>
            <a:xfrm>
              <a:off x="4044673" y="5341792"/>
              <a:ext cx="60552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200" dirty="0" err="1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 Bold"/>
                </a:rPr>
                <a:t>การ</a:t>
              </a:r>
              <a:r>
                <a:rPr lang="th-TH" sz="3200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 Bold"/>
                </a:rPr>
                <a:t>หมักดอง</a:t>
              </a:r>
            </a:p>
            <a:p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ใช้ความเข้นข้นของเกลือ</a:t>
              </a:r>
              <a:r>
                <a:rPr lang="en-US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น้ำส้ม</a:t>
              </a:r>
              <a:r>
                <a:rPr lang="en-US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น้ำตาล</a:t>
              </a:r>
              <a:r>
                <a:rPr lang="en-US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ควบคุมการเจริญเติบโตของจุลินทรีย์ไม่ให้อาหารเน่าเสีย</a:t>
              </a:r>
              <a:endPara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BFBCFC7-66B6-44EA-83E2-B3988199A1A8}"/>
              </a:ext>
            </a:extLst>
          </p:cNvPr>
          <p:cNvSpPr/>
          <p:nvPr/>
        </p:nvSpPr>
        <p:spPr>
          <a:xfrm>
            <a:off x="3678558" y="941808"/>
            <a:ext cx="4834885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การแปรรูปผลผลิตทางการเกษตร</a:t>
            </a:r>
          </a:p>
        </p:txBody>
      </p:sp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id="{72FF4592-B304-48D7-86B4-7FEFA737AC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9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เทา3.1">
            <a:extLst>
              <a:ext uri="{FF2B5EF4-FFF2-40B4-BE49-F238E27FC236}">
                <a16:creationId xmlns:a16="http://schemas.microsoft.com/office/drawing/2014/main" id="{63F3EBD2-4F2F-47A0-89F7-4AEE008174E8}"/>
              </a:ext>
            </a:extLst>
          </p:cNvPr>
          <p:cNvSpPr/>
          <p:nvPr/>
        </p:nvSpPr>
        <p:spPr>
          <a:xfrm>
            <a:off x="7501764" y="3994069"/>
            <a:ext cx="752355" cy="6827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652"/>
            </a:solidFill>
          </a:ln>
          <a:effectLst>
            <a:outerShdw dist="50800" dir="5400000" algn="t" rotWithShape="0">
              <a:srgbClr val="00A65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8" name="3.1">
            <a:extLst>
              <a:ext uri="{FF2B5EF4-FFF2-40B4-BE49-F238E27FC236}">
                <a16:creationId xmlns:a16="http://schemas.microsoft.com/office/drawing/2014/main" id="{5D8D2FF8-293A-4C5E-9A47-1F5037172940}"/>
              </a:ext>
            </a:extLst>
          </p:cNvPr>
          <p:cNvSpPr/>
          <p:nvPr/>
        </p:nvSpPr>
        <p:spPr>
          <a:xfrm>
            <a:off x="7501764" y="3996313"/>
            <a:ext cx="755567" cy="682753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dist="50800" dir="5400000" algn="t" rotWithShape="0">
              <a:schemeClr val="accent2">
                <a:lumMod val="75000"/>
              </a:schemeClr>
            </a:outerShdw>
          </a:effectLst>
        </p:spPr>
      </p:sp>
      <p:sp>
        <p:nvSpPr>
          <p:cNvPr id="50" name="เทา2.1">
            <a:extLst>
              <a:ext uri="{FF2B5EF4-FFF2-40B4-BE49-F238E27FC236}">
                <a16:creationId xmlns:a16="http://schemas.microsoft.com/office/drawing/2014/main" id="{4F802D1B-117F-4568-974E-1FCA9077B1D3}"/>
              </a:ext>
            </a:extLst>
          </p:cNvPr>
          <p:cNvSpPr/>
          <p:nvPr/>
        </p:nvSpPr>
        <p:spPr>
          <a:xfrm>
            <a:off x="7501764" y="2921748"/>
            <a:ext cx="752355" cy="6827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652"/>
            </a:solidFill>
          </a:ln>
          <a:effectLst>
            <a:outerShdw dist="50800" dir="5400000" algn="t" rotWithShape="0">
              <a:srgbClr val="00A65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2.1">
            <a:extLst>
              <a:ext uri="{FF2B5EF4-FFF2-40B4-BE49-F238E27FC236}">
                <a16:creationId xmlns:a16="http://schemas.microsoft.com/office/drawing/2014/main" id="{C3D43610-1E6B-4AED-9C56-31473EBCAA03}"/>
              </a:ext>
            </a:extLst>
          </p:cNvPr>
          <p:cNvSpPr/>
          <p:nvPr/>
        </p:nvSpPr>
        <p:spPr>
          <a:xfrm>
            <a:off x="7495248" y="2915068"/>
            <a:ext cx="758871" cy="689433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dist="50800" dir="5400000" algn="t" rotWithShape="0">
              <a:schemeClr val="accent2">
                <a:lumMod val="75000"/>
              </a:schemeClr>
            </a:outerShdw>
          </a:effectLst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9EC2A59F-FCA5-44B4-85C7-FEAE86F3A6CC}"/>
              </a:ext>
            </a:extLst>
          </p:cNvPr>
          <p:cNvSpPr/>
          <p:nvPr/>
        </p:nvSpPr>
        <p:spPr>
          <a:xfrm>
            <a:off x="364236" y="1778771"/>
            <a:ext cx="3319343" cy="4008922"/>
          </a:xfrm>
          <a:prstGeom prst="round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7A1BCF-BEE7-4776-A2E9-7CF248F8C6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261593"/>
            <a:ext cx="5013960" cy="26078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133EC24-EF05-49F7-8946-B4C827FE14E6}"/>
              </a:ext>
            </a:extLst>
          </p:cNvPr>
          <p:cNvGrpSpPr/>
          <p:nvPr/>
        </p:nvGrpSpPr>
        <p:grpSpPr>
          <a:xfrm>
            <a:off x="3973627" y="1966972"/>
            <a:ext cx="2568065" cy="1923570"/>
            <a:chOff x="3692589" y="1914736"/>
            <a:chExt cx="2568065" cy="192357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0B906F4-D695-4960-A009-39709467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92589" y="1914736"/>
              <a:ext cx="2568065" cy="192357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671EB0-5278-42A5-B2E1-F8070500C859}"/>
                </a:ext>
              </a:extLst>
            </p:cNvPr>
            <p:cNvSpPr/>
            <p:nvPr/>
          </p:nvSpPr>
          <p:spPr>
            <a:xfrm>
              <a:off x="3904880" y="2013323"/>
              <a:ext cx="2143482" cy="14497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เพื่อน</a:t>
              </a:r>
              <a:r>
                <a:rPr lang="en-US" sz="32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 ๆ </a:t>
              </a:r>
              <a:r>
                <a:rPr lang="en-US" sz="32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รู้วิธีเลือกซื้ออาหารกระป๋องไหมค</a:t>
              </a:r>
              <a:r>
                <a:rPr lang="th-TH" sz="32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รับ</a:t>
              </a:r>
              <a:endParaRPr lang="en-US" sz="32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7EEDCF1A-88D1-4959-96E6-B1F13BC05489}"/>
              </a:ext>
            </a:extLst>
          </p:cNvPr>
          <p:cNvSpPr/>
          <p:nvPr/>
        </p:nvSpPr>
        <p:spPr>
          <a:xfrm>
            <a:off x="2651283" y="898155"/>
            <a:ext cx="6889433" cy="552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53"/>
              </a:lnSpc>
            </a:pPr>
            <a:r>
              <a:rPr lang="th-TH" sz="3200" b="1" dirty="0">
                <a:ln w="6350">
                  <a:solidFill>
                    <a:schemeClr val="tx1"/>
                  </a:solidFill>
                </a:ln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อ่านข้อความแล้วเลือกว่าควรเลือกซื้ออาหารกระป๋องในข้อใด</a:t>
            </a: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DE28E485-387C-4FA7-876C-F51BC86E43C6}"/>
              </a:ext>
            </a:extLst>
          </p:cNvPr>
          <p:cNvSpPr txBox="1"/>
          <p:nvPr/>
        </p:nvSpPr>
        <p:spPr>
          <a:xfrm>
            <a:off x="8581973" y="1994338"/>
            <a:ext cx="1629171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กระป๋องเป็นสนิม</a:t>
            </a:r>
            <a:endParaRPr lang="en-US" sz="2666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B9EE8179-A95B-48F8-B644-6F84968E56AB}"/>
              </a:ext>
            </a:extLst>
          </p:cNvPr>
          <p:cNvSpPr txBox="1"/>
          <p:nvPr/>
        </p:nvSpPr>
        <p:spPr>
          <a:xfrm>
            <a:off x="8581973" y="3022555"/>
            <a:ext cx="971881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ฝาปิดสนิท</a:t>
            </a:r>
            <a:endParaRPr lang="en-US" sz="2666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F853B5CB-FB5A-4320-8EED-497EEE422F18}"/>
              </a:ext>
            </a:extLst>
          </p:cNvPr>
          <p:cNvSpPr txBox="1"/>
          <p:nvPr/>
        </p:nvSpPr>
        <p:spPr>
          <a:xfrm>
            <a:off x="8581973" y="4099327"/>
            <a:ext cx="2292151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มีวันผลิตและวันหมดอายุ</a:t>
            </a:r>
            <a:endParaRPr lang="en-US" sz="2666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B10BD8BE-2322-4D80-95CC-44692C495DD3}"/>
              </a:ext>
            </a:extLst>
          </p:cNvPr>
          <p:cNvSpPr txBox="1"/>
          <p:nvPr/>
        </p:nvSpPr>
        <p:spPr>
          <a:xfrm>
            <a:off x="8581973" y="5175777"/>
            <a:ext cx="1776479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มีเครื่องหมาย</a:t>
            </a:r>
            <a:r>
              <a:rPr lang="en-US" sz="26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มอก</a:t>
            </a:r>
            <a:r>
              <a:rPr lang="en-US" sz="2666" dirty="0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.</a:t>
            </a:r>
          </a:p>
        </p:txBody>
      </p:sp>
      <p:sp>
        <p:nvSpPr>
          <p:cNvPr id="36" name="1.1">
            <a:extLst>
              <a:ext uri="{FF2B5EF4-FFF2-40B4-BE49-F238E27FC236}">
                <a16:creationId xmlns:a16="http://schemas.microsoft.com/office/drawing/2014/main" id="{9C1546C0-37E7-4060-AB3D-E4D94066019F}"/>
              </a:ext>
            </a:extLst>
          </p:cNvPr>
          <p:cNvSpPr/>
          <p:nvPr/>
        </p:nvSpPr>
        <p:spPr>
          <a:xfrm>
            <a:off x="7504976" y="1896579"/>
            <a:ext cx="752355" cy="682753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dist="50800" dir="5400000" algn="t" rotWithShape="0">
              <a:schemeClr val="accent2">
                <a:lumMod val="7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" name="4.1">
            <a:extLst>
              <a:ext uri="{FF2B5EF4-FFF2-40B4-BE49-F238E27FC236}">
                <a16:creationId xmlns:a16="http://schemas.microsoft.com/office/drawing/2014/main" id="{E8913047-EE3B-436E-81A1-CD740621244A}"/>
              </a:ext>
            </a:extLst>
          </p:cNvPr>
          <p:cNvSpPr/>
          <p:nvPr/>
        </p:nvSpPr>
        <p:spPr>
          <a:xfrm>
            <a:off x="7504976" y="5087286"/>
            <a:ext cx="752355" cy="682753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dist="50800" dir="5400000" algn="t" rotWithShape="0">
              <a:schemeClr val="accent2">
                <a:lumMod val="75000"/>
              </a:schemeClr>
            </a:outerShdw>
          </a:effectLst>
        </p:spPr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4A991CE-DCE2-499D-A39F-4AF44E6693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pic>
        <p:nvPicPr>
          <p:cNvPr id="60" name="Picture 2" descr="Free vector check mark and cross symbols in flat styles">
            <a:extLst>
              <a:ext uri="{FF2B5EF4-FFF2-40B4-BE49-F238E27FC236}">
                <a16:creationId xmlns:a16="http://schemas.microsoft.com/office/drawing/2014/main" id="{B8775541-9BBB-4070-99DD-5AF416632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61" b="91339" l="5389" r="96407">
                        <a14:foregroundMark x1="91617" y1="15748" x2="92814" y2="18898"/>
                        <a14:foregroundMark x1="96407" y1="21260" x2="96407" y2="21260"/>
                        <a14:foregroundMark x1="6587" y1="53543" x2="6587" y2="53543"/>
                        <a14:foregroundMark x1="31737" y1="91339" x2="31737" y2="9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8445" y="2999764"/>
            <a:ext cx="619298" cy="4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ree vector check mark and cross symbols in flat styles">
            <a:extLst>
              <a:ext uri="{FF2B5EF4-FFF2-40B4-BE49-F238E27FC236}">
                <a16:creationId xmlns:a16="http://schemas.microsoft.com/office/drawing/2014/main" id="{C48E56DF-23B0-4DC4-BFCC-30F3D99DE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61" b="91339" l="5389" r="96407">
                        <a14:foregroundMark x1="91617" y1="15748" x2="92814" y2="18898"/>
                        <a14:foregroundMark x1="96407" y1="21260" x2="96407" y2="21260"/>
                        <a14:foregroundMark x1="6587" y1="53543" x2="6587" y2="53543"/>
                        <a14:foregroundMark x1="31737" y1="91339" x2="31737" y2="9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8445" y="4071281"/>
            <a:ext cx="619298" cy="47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CBBE4621-527B-4490-897D-C25E648589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76" name="Picture 7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1A3232D-D193-48D1-B921-90276A1C24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6B07F0F-AD1D-43E8-8B4B-5FAEA3CC17C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FCC7C9E9-22B4-4A73-9E46-622E6274472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b="12532"/>
          <a:stretch/>
        </p:blipFill>
        <p:spPr>
          <a:xfrm>
            <a:off x="3134382" y="3890543"/>
            <a:ext cx="1776508" cy="297888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2A98BC9A-A3DC-455B-92ED-9074B82806B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8001927">
            <a:off x="8091692" y="2254016"/>
            <a:ext cx="324852" cy="411480"/>
          </a:xfrm>
          <a:prstGeom prst="rect">
            <a:avLst/>
          </a:prstGeom>
        </p:spPr>
      </p:pic>
      <p:pic>
        <p:nvPicPr>
          <p:cNvPr id="26" name="Picture 25">
            <a:hlinkClick r:id="rId20" action="ppaction://hlinksldjump"/>
            <a:extLst>
              <a:ext uri="{FF2B5EF4-FFF2-40B4-BE49-F238E27FC236}">
                <a16:creationId xmlns:a16="http://schemas.microsoft.com/office/drawing/2014/main" id="{20105E26-FBB2-454B-AC81-4EF16D402D70}"/>
              </a:ext>
            </a:extLst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  <p:pic>
        <p:nvPicPr>
          <p:cNvPr id="27" name="Picture 26">
            <a:hlinkClick r:id="rId22" action="ppaction://hlinksldjump"/>
            <a:extLst>
              <a:ext uri="{FF2B5EF4-FFF2-40B4-BE49-F238E27FC236}">
                <a16:creationId xmlns:a16="http://schemas.microsoft.com/office/drawing/2014/main" id="{5404C39C-05FD-476A-9CD1-957995C29B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6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53" grpId="0" animBg="1"/>
      <p:bldP spid="50" grpId="0" animBg="1"/>
      <p:bldP spid="14" grpId="0" animBg="1"/>
      <p:bldP spid="28" grpId="0"/>
      <p:bldP spid="29" grpId="0"/>
      <p:bldP spid="30" grpId="0"/>
      <p:bldP spid="31" grpId="0"/>
      <p:bldP spid="32" grpId="0"/>
      <p:bldP spid="36" grpId="0" animBg="1"/>
      <p:bldP spid="36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875CE88D-D729-4D21-920B-7FD67C475B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5064369"/>
            <a:ext cx="3470502" cy="18050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6272168-566F-4F97-BDF9-FFBB2FE5EC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9748B0E-85E8-45CD-8656-FF5C055F7353}"/>
              </a:ext>
            </a:extLst>
          </p:cNvPr>
          <p:cNvGrpSpPr/>
          <p:nvPr/>
        </p:nvGrpSpPr>
        <p:grpSpPr>
          <a:xfrm>
            <a:off x="422486" y="1625493"/>
            <a:ext cx="5102746" cy="581805"/>
            <a:chOff x="4723164" y="1720049"/>
            <a:chExt cx="2407324" cy="58180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3B7171B-B44F-4432-968A-0EC4AECD28CF}"/>
                </a:ext>
              </a:extLst>
            </p:cNvPr>
            <p:cNvSpPr/>
            <p:nvPr/>
          </p:nvSpPr>
          <p:spPr>
            <a:xfrm>
              <a:off x="4807129" y="1720049"/>
              <a:ext cx="2224925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70C0"/>
              </a:solidFill>
              <a:prstDash val="sysDash"/>
            </a:ln>
            <a:effectLst>
              <a:outerShdw dist="50800" dir="2700000" algn="tl" rotWithShape="0">
                <a:schemeClr val="accent5">
                  <a:lumMod val="75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BC1A347-C4F0-4663-98FE-B49EB4901EA1}"/>
                </a:ext>
              </a:extLst>
            </p:cNvPr>
            <p:cNvSpPr/>
            <p:nvPr/>
          </p:nvSpPr>
          <p:spPr>
            <a:xfrm>
              <a:off x="4723164" y="1759398"/>
              <a:ext cx="2407324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32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วิธีการแปรรูปผลผลิตทางการเกษตร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DEE66A-CED6-4C60-9575-72768B465D92}"/>
              </a:ext>
            </a:extLst>
          </p:cNvPr>
          <p:cNvGrpSpPr/>
          <p:nvPr/>
        </p:nvGrpSpPr>
        <p:grpSpPr>
          <a:xfrm>
            <a:off x="1739875" y="2325320"/>
            <a:ext cx="9115358" cy="1243291"/>
            <a:chOff x="1739875" y="2325320"/>
            <a:chExt cx="9115358" cy="1243291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C7BEB3F-3F57-47D5-B433-E3E325A7E4CE}"/>
                </a:ext>
              </a:extLst>
            </p:cNvPr>
            <p:cNvSpPr/>
            <p:nvPr/>
          </p:nvSpPr>
          <p:spPr>
            <a:xfrm>
              <a:off x="1739875" y="2325320"/>
              <a:ext cx="1869500" cy="1243291"/>
            </a:xfrm>
            <a:prstGeom prst="round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21">
              <a:extLst>
                <a:ext uri="{FF2B5EF4-FFF2-40B4-BE49-F238E27FC236}">
                  <a16:creationId xmlns:a16="http://schemas.microsoft.com/office/drawing/2014/main" id="{4AA2A03A-EE5C-4FE6-B4A1-3EAEF5E69081}"/>
                </a:ext>
              </a:extLst>
            </p:cNvPr>
            <p:cNvSpPr txBox="1"/>
            <p:nvPr/>
          </p:nvSpPr>
          <p:spPr>
            <a:xfrm>
              <a:off x="4044673" y="2337505"/>
              <a:ext cx="6810560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th-TH" sz="32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การเชื่อม</a:t>
              </a:r>
            </a:p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เป็นการเพิ่มปริมาณน้ำตาลในอาหาร โดยใช้ความร้อนทำให้อาหารสุก น้ำตาลซึมผ่านเข้าไปในอาหารและจะเก็บไว้ได้นาน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1E90EE1-D73B-4BC1-A644-22C9EE8408A1}"/>
              </a:ext>
            </a:extLst>
          </p:cNvPr>
          <p:cNvGrpSpPr/>
          <p:nvPr/>
        </p:nvGrpSpPr>
        <p:grpSpPr>
          <a:xfrm>
            <a:off x="1745930" y="5341792"/>
            <a:ext cx="8354026" cy="1246615"/>
            <a:chOff x="1745930" y="5341792"/>
            <a:chExt cx="8354026" cy="1246615"/>
          </a:xfrm>
        </p:grpSpPr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DAACDFA1-B6ED-497D-97D9-CB0D2B133999}"/>
                </a:ext>
              </a:extLst>
            </p:cNvPr>
            <p:cNvSpPr/>
            <p:nvPr/>
          </p:nvSpPr>
          <p:spPr>
            <a:xfrm>
              <a:off x="1745930" y="5341792"/>
              <a:ext cx="1864097" cy="1246615"/>
            </a:xfrm>
            <a:prstGeom prst="roundRect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31">
              <a:extLst>
                <a:ext uri="{FF2B5EF4-FFF2-40B4-BE49-F238E27FC236}">
                  <a16:creationId xmlns:a16="http://schemas.microsoft.com/office/drawing/2014/main" id="{999DE9A0-EEA1-4173-B79C-B736792950E3}"/>
                </a:ext>
              </a:extLst>
            </p:cNvPr>
            <p:cNvSpPr txBox="1"/>
            <p:nvPr/>
          </p:nvSpPr>
          <p:spPr>
            <a:xfrm>
              <a:off x="4044673" y="5341792"/>
              <a:ext cx="6055283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th-TH" sz="32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การฉาบ</a:t>
              </a:r>
            </a:p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เป็นการทำให้อาหารสุกก่อนแล้วนำมาคลุกเคล้ากับน้ำเชื่อมที่อิ่มตัว ทำให้น้ำตาลเกาะติดเป็นเกล็ดขาว ๆ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0C86A92-9497-4F4C-ACE4-9C590413B4D5}"/>
              </a:ext>
            </a:extLst>
          </p:cNvPr>
          <p:cNvGrpSpPr/>
          <p:nvPr/>
        </p:nvGrpSpPr>
        <p:grpSpPr>
          <a:xfrm>
            <a:off x="1739875" y="3827170"/>
            <a:ext cx="9423211" cy="1243291"/>
            <a:chOff x="1739875" y="3827170"/>
            <a:chExt cx="9423211" cy="1243291"/>
          </a:xfrm>
        </p:grpSpPr>
        <p:sp>
          <p:nvSpPr>
            <p:cNvPr id="17" name="TextBox 26">
              <a:extLst>
                <a:ext uri="{FF2B5EF4-FFF2-40B4-BE49-F238E27FC236}">
                  <a16:creationId xmlns:a16="http://schemas.microsoft.com/office/drawing/2014/main" id="{7FD72A82-7438-42A8-AA3A-4622E3298B5F}"/>
                </a:ext>
              </a:extLst>
            </p:cNvPr>
            <p:cNvSpPr txBox="1"/>
            <p:nvPr/>
          </p:nvSpPr>
          <p:spPr>
            <a:xfrm>
              <a:off x="4044674" y="3833263"/>
              <a:ext cx="7118412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th-TH" sz="32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การแช่อิ่ม</a:t>
              </a:r>
              <a:endParaRPr lang="en-US" sz="3200" b="1" dirty="0">
                <a:solidFill>
                  <a:schemeClr val="accent5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เป็นการถนอมอาหารโดยค่อย ๆ เพิ่มน้ำตาลเข้าไปในเนื้ออาหารจนกระทั่งอาหารนั้นอิ่มตัวด้วยน้ำตาล เช่น มะม่วงแช่อิ่ม มะขามแช่อิ่ม</a:t>
              </a: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545AFFA-3C8A-4736-846C-39A6DC9B7A80}"/>
                </a:ext>
              </a:extLst>
            </p:cNvPr>
            <p:cNvSpPr/>
            <p:nvPr/>
          </p:nvSpPr>
          <p:spPr>
            <a:xfrm>
              <a:off x="1739875" y="3827170"/>
              <a:ext cx="1869500" cy="1243291"/>
            </a:xfrm>
            <a:prstGeom prst="roundRect">
              <a:avLst/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678450-70ED-4CFF-AB4E-6E41DF6F4CAB}"/>
              </a:ext>
            </a:extLst>
          </p:cNvPr>
          <p:cNvSpPr/>
          <p:nvPr/>
        </p:nvSpPr>
        <p:spPr>
          <a:xfrm>
            <a:off x="3678558" y="941808"/>
            <a:ext cx="4834885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การแปรรูปผลผลิตทางการเกษตร</a:t>
            </a:r>
          </a:p>
        </p:txBody>
      </p:sp>
      <p:pic>
        <p:nvPicPr>
          <p:cNvPr id="25" name="Picture 24">
            <a:hlinkClick r:id="rId14" action="ppaction://hlinksldjump"/>
            <a:extLst>
              <a:ext uri="{FF2B5EF4-FFF2-40B4-BE49-F238E27FC236}">
                <a16:creationId xmlns:a16="http://schemas.microsoft.com/office/drawing/2014/main" id="{D40ECB8D-5914-4235-8ED2-31C7896AFB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5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875CE88D-D729-4D21-920B-7FD67C475B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5064369"/>
            <a:ext cx="3470502" cy="18050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6272168-566F-4F97-BDF9-FFBB2FE5EC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86" y="970741"/>
            <a:ext cx="1028914" cy="212972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53B3E3D9-E3E8-4F00-AA2B-ACE1D0C58F8F}"/>
              </a:ext>
            </a:extLst>
          </p:cNvPr>
          <p:cNvSpPr/>
          <p:nvPr/>
        </p:nvSpPr>
        <p:spPr>
          <a:xfrm>
            <a:off x="3678558" y="941808"/>
            <a:ext cx="4834885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การแปรรูปผลผลิตทางการเกษตร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748B0E-85E8-45CD-8656-FF5C055F7353}"/>
              </a:ext>
            </a:extLst>
          </p:cNvPr>
          <p:cNvGrpSpPr/>
          <p:nvPr/>
        </p:nvGrpSpPr>
        <p:grpSpPr>
          <a:xfrm>
            <a:off x="422486" y="1625493"/>
            <a:ext cx="5102746" cy="581805"/>
            <a:chOff x="4723164" y="1720049"/>
            <a:chExt cx="2407324" cy="58180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3B7171B-B44F-4432-968A-0EC4AECD28CF}"/>
                </a:ext>
              </a:extLst>
            </p:cNvPr>
            <p:cNvSpPr/>
            <p:nvPr/>
          </p:nvSpPr>
          <p:spPr>
            <a:xfrm>
              <a:off x="4807129" y="1720049"/>
              <a:ext cx="2224925" cy="4989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0070C0"/>
              </a:solidFill>
              <a:prstDash val="sysDash"/>
            </a:ln>
            <a:effectLst>
              <a:outerShdw dist="50800" dir="2700000" algn="tl" rotWithShape="0">
                <a:schemeClr val="accent5">
                  <a:lumMod val="75000"/>
                  <a:alpha val="1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BC1A347-C4F0-4663-98FE-B49EB4901EA1}"/>
                </a:ext>
              </a:extLst>
            </p:cNvPr>
            <p:cNvSpPr/>
            <p:nvPr/>
          </p:nvSpPr>
          <p:spPr>
            <a:xfrm>
              <a:off x="4723164" y="1759398"/>
              <a:ext cx="2407324" cy="542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th-TH" sz="32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วิธีการแปรรูปผลผลิตทางการเกษตร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A76C83E-9B14-4441-A9D5-D259958C4136}"/>
              </a:ext>
            </a:extLst>
          </p:cNvPr>
          <p:cNvGrpSpPr/>
          <p:nvPr/>
        </p:nvGrpSpPr>
        <p:grpSpPr>
          <a:xfrm>
            <a:off x="1739875" y="2325320"/>
            <a:ext cx="9115358" cy="1243291"/>
            <a:chOff x="1739875" y="2325320"/>
            <a:chExt cx="9115358" cy="1243291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C7BEB3F-3F57-47D5-B433-E3E325A7E4CE}"/>
                </a:ext>
              </a:extLst>
            </p:cNvPr>
            <p:cNvSpPr/>
            <p:nvPr/>
          </p:nvSpPr>
          <p:spPr>
            <a:xfrm>
              <a:off x="1739875" y="2325320"/>
              <a:ext cx="1869500" cy="1243291"/>
            </a:xfrm>
            <a:prstGeom prst="roundRect">
              <a:avLst/>
            </a:pr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21">
              <a:extLst>
                <a:ext uri="{FF2B5EF4-FFF2-40B4-BE49-F238E27FC236}">
                  <a16:creationId xmlns:a16="http://schemas.microsoft.com/office/drawing/2014/main" id="{4AA2A03A-EE5C-4FE6-B4A1-3EAEF5E69081}"/>
                </a:ext>
              </a:extLst>
            </p:cNvPr>
            <p:cNvSpPr txBox="1"/>
            <p:nvPr/>
          </p:nvSpPr>
          <p:spPr>
            <a:xfrm>
              <a:off x="4044673" y="2337505"/>
              <a:ext cx="6810560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th-TH" sz="32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การกวน</a:t>
              </a:r>
            </a:p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เป็นการนำผลไม้มาผสมกับน้ำตาล ใช้ความร้อนเคี่ยวจนปริมาณน้ำลดลงและผสมเป็นเนื้อเดียวกัน เช่น ทุเรียนกวน มะม่วงกวน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45C9DA1-186C-414F-A41E-8ACC0D040DDD}"/>
              </a:ext>
            </a:extLst>
          </p:cNvPr>
          <p:cNvGrpSpPr/>
          <p:nvPr/>
        </p:nvGrpSpPr>
        <p:grpSpPr>
          <a:xfrm>
            <a:off x="1739875" y="3827170"/>
            <a:ext cx="9423211" cy="1243291"/>
            <a:chOff x="1739875" y="3827170"/>
            <a:chExt cx="9423211" cy="1243291"/>
          </a:xfrm>
        </p:grpSpPr>
        <p:sp>
          <p:nvSpPr>
            <p:cNvPr id="17" name="TextBox 26">
              <a:extLst>
                <a:ext uri="{FF2B5EF4-FFF2-40B4-BE49-F238E27FC236}">
                  <a16:creationId xmlns:a16="http://schemas.microsoft.com/office/drawing/2014/main" id="{7FD72A82-7438-42A8-AA3A-4622E3298B5F}"/>
                </a:ext>
              </a:extLst>
            </p:cNvPr>
            <p:cNvSpPr txBox="1"/>
            <p:nvPr/>
          </p:nvSpPr>
          <p:spPr>
            <a:xfrm>
              <a:off x="4044674" y="3833263"/>
              <a:ext cx="7118412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th-TH" sz="3200" b="1" dirty="0" err="1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2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แยม</a:t>
              </a:r>
              <a:endParaRPr lang="en-US" sz="3200" b="1" dirty="0">
                <a:solidFill>
                  <a:schemeClr val="accent5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เป็นการนำผลไม้มาต้มกับน้ำตาลด้วยไฟอ่อน แล้วค่อย ๆ เพิ่มไฟขึ้นทีละน้อย คนสม่ำเสมอให้เข้ากันจนเหนียว</a:t>
              </a: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B545AFFA-3C8A-4736-846C-39A6DC9B7A80}"/>
                </a:ext>
              </a:extLst>
            </p:cNvPr>
            <p:cNvSpPr/>
            <p:nvPr/>
          </p:nvSpPr>
          <p:spPr>
            <a:xfrm>
              <a:off x="1739875" y="3827170"/>
              <a:ext cx="1869500" cy="1243291"/>
            </a:xfrm>
            <a:prstGeom prst="roundRect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ADAA10A-60B9-418B-8D5B-F62FAB4028E3}"/>
              </a:ext>
            </a:extLst>
          </p:cNvPr>
          <p:cNvGrpSpPr/>
          <p:nvPr/>
        </p:nvGrpSpPr>
        <p:grpSpPr>
          <a:xfrm>
            <a:off x="1601256" y="5341792"/>
            <a:ext cx="9561829" cy="974558"/>
            <a:chOff x="1601256" y="5341792"/>
            <a:chExt cx="9561829" cy="974558"/>
          </a:xfrm>
        </p:grpSpPr>
        <p:sp>
          <p:nvSpPr>
            <p:cNvPr id="23" name="TextBox 31">
              <a:extLst>
                <a:ext uri="{FF2B5EF4-FFF2-40B4-BE49-F238E27FC236}">
                  <a16:creationId xmlns:a16="http://schemas.microsoft.com/office/drawing/2014/main" id="{999DE9A0-EEA1-4173-B79C-B736792950E3}"/>
                </a:ext>
              </a:extLst>
            </p:cNvPr>
            <p:cNvSpPr txBox="1"/>
            <p:nvPr/>
          </p:nvSpPr>
          <p:spPr>
            <a:xfrm>
              <a:off x="4044673" y="5341792"/>
              <a:ext cx="7118412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th-TH" sz="3200" b="1" dirty="0" err="1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การทำ</a:t>
              </a:r>
              <a:r>
                <a:rPr lang="th-TH" sz="3200" b="1" dirty="0">
                  <a:solidFill>
                    <a:schemeClr val="accent5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น้ำผลไม้</a:t>
              </a:r>
            </a:p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/>
                </a:rPr>
                <a:t>เป็นการสกัดของเหลวออกจากผลไม้ อาจมีการเติมน้ำตาลหรือน้ำเชื่อมลงไปเล็กน้อย</a:t>
              </a: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BAED650F-610E-47B1-AC2A-A420CB7A86BA}"/>
                </a:ext>
              </a:extLst>
            </p:cNvPr>
            <p:cNvSpPr/>
            <p:nvPr/>
          </p:nvSpPr>
          <p:spPr>
            <a:xfrm>
              <a:off x="1601256" y="5341792"/>
              <a:ext cx="2146738" cy="974558"/>
            </a:xfrm>
            <a:custGeom>
              <a:avLst/>
              <a:gdLst/>
              <a:ahLst/>
              <a:cxnLst/>
              <a:rect l="l" t="t" r="r" b="b"/>
              <a:pathLst>
                <a:path w="3899178" h="1770116">
                  <a:moveTo>
                    <a:pt x="0" y="0"/>
                  </a:moveTo>
                  <a:lnTo>
                    <a:pt x="3899178" y="0"/>
                  </a:lnTo>
                  <a:lnTo>
                    <a:pt x="3899178" y="1770116"/>
                  </a:lnTo>
                  <a:lnTo>
                    <a:pt x="0" y="1770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2" name="Picture 21">
            <a:hlinkClick r:id="rId14" action="ppaction://hlinksldjump"/>
            <a:extLst>
              <a:ext uri="{FF2B5EF4-FFF2-40B4-BE49-F238E27FC236}">
                <a16:creationId xmlns:a16="http://schemas.microsoft.com/office/drawing/2014/main" id="{F890EFD2-58EB-4B16-BB8C-230D059152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B7AA14E-B219-4074-9B77-B8CF7B1BB0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835938"/>
            <a:ext cx="3909696" cy="20334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C78BB36-0731-4747-B1FC-D2D28E48B3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4846" y="970742"/>
            <a:ext cx="547153" cy="1132542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sp>
        <p:nvSpPr>
          <p:cNvPr id="150" name="TextBox 32">
            <a:extLst>
              <a:ext uri="{FF2B5EF4-FFF2-40B4-BE49-F238E27FC236}">
                <a16:creationId xmlns:a16="http://schemas.microsoft.com/office/drawing/2014/main" id="{9CF1C5C2-E804-4442-B0D9-80E14C203403}"/>
              </a:ext>
            </a:extLst>
          </p:cNvPr>
          <p:cNvSpPr txBox="1"/>
          <p:nvPr/>
        </p:nvSpPr>
        <p:spPr>
          <a:xfrm>
            <a:off x="370375" y="887322"/>
            <a:ext cx="6190819" cy="573593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lIns="0" tIns="72000" rIns="0" bIns="0" rtlCol="0" anchor="ctr" anchorCtr="0">
            <a:noAutofit/>
          </a:bodyPr>
          <a:lstStyle/>
          <a:p>
            <a:pPr>
              <a:lnSpc>
                <a:spcPts val="3360"/>
              </a:lnSpc>
            </a:pPr>
            <a:r>
              <a:rPr lang="th-TH" sz="3200" b="1" dirty="0">
                <a:ln w="6350"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ระบุการแปรรูปผลผลิตทางการเกษตรให้ถูกต้อง</a:t>
            </a:r>
          </a:p>
        </p:txBody>
      </p:sp>
      <p:pic>
        <p:nvPicPr>
          <p:cNvPr id="240" name="Picture 23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CF79B46-AA65-4102-84AF-14D5CD5D34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3EF895A2-5616-4752-8C4E-7B9D549CD5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37" name="TextBox 32">
            <a:extLst>
              <a:ext uri="{FF2B5EF4-FFF2-40B4-BE49-F238E27FC236}">
                <a16:creationId xmlns:a16="http://schemas.microsoft.com/office/drawing/2014/main" id="{719DF751-06F4-4DD6-883B-F2B6FE1F02BA}"/>
              </a:ext>
            </a:extLst>
          </p:cNvPr>
          <p:cNvSpPr txBox="1"/>
          <p:nvPr/>
        </p:nvSpPr>
        <p:spPr>
          <a:xfrm>
            <a:off x="3749496" y="2626312"/>
            <a:ext cx="7128232" cy="592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ใช้ความร้อนเคี่ยวผลไม้กับน้ำตาลจนปริมาณน้ำลดลงและผสมเป็นเนื้อเดียวกัน</a:t>
            </a:r>
            <a:endParaRPr lang="th-TH" sz="28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43" name="ผักชี">
            <a:extLst>
              <a:ext uri="{FF2B5EF4-FFF2-40B4-BE49-F238E27FC236}">
                <a16:creationId xmlns:a16="http://schemas.microsoft.com/office/drawing/2014/main" id="{47EB3A38-E435-47BF-B9E3-D5FC4A41E15B}"/>
              </a:ext>
            </a:extLst>
          </p:cNvPr>
          <p:cNvSpPr/>
          <p:nvPr/>
        </p:nvSpPr>
        <p:spPr>
          <a:xfrm>
            <a:off x="1966322" y="2676416"/>
            <a:ext cx="1566018" cy="5215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endParaRPr lang="th-TH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4" name="ผักชี">
            <a:extLst>
              <a:ext uri="{FF2B5EF4-FFF2-40B4-BE49-F238E27FC236}">
                <a16:creationId xmlns:a16="http://schemas.microsoft.com/office/drawing/2014/main" id="{7534BE47-BC41-48E9-A3EE-0FFEAB3D4FAC}"/>
              </a:ext>
            </a:extLst>
          </p:cNvPr>
          <p:cNvSpPr/>
          <p:nvPr/>
        </p:nvSpPr>
        <p:spPr>
          <a:xfrm>
            <a:off x="1966322" y="3402468"/>
            <a:ext cx="1566018" cy="5215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endParaRPr lang="th-TH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5" name="ผักชี">
            <a:extLst>
              <a:ext uri="{FF2B5EF4-FFF2-40B4-BE49-F238E27FC236}">
                <a16:creationId xmlns:a16="http://schemas.microsoft.com/office/drawing/2014/main" id="{02BAE4A4-B5B3-4B69-9A08-1F818568047B}"/>
              </a:ext>
            </a:extLst>
          </p:cNvPr>
          <p:cNvSpPr/>
          <p:nvPr/>
        </p:nvSpPr>
        <p:spPr>
          <a:xfrm>
            <a:off x="1966322" y="4128520"/>
            <a:ext cx="1566018" cy="5215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endParaRPr lang="th-TH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6" name="ผักชี">
            <a:extLst>
              <a:ext uri="{FF2B5EF4-FFF2-40B4-BE49-F238E27FC236}">
                <a16:creationId xmlns:a16="http://schemas.microsoft.com/office/drawing/2014/main" id="{BDC57949-60A0-45F1-AB70-2807F0B2CFDC}"/>
              </a:ext>
            </a:extLst>
          </p:cNvPr>
          <p:cNvSpPr/>
          <p:nvPr/>
        </p:nvSpPr>
        <p:spPr>
          <a:xfrm>
            <a:off x="1963683" y="4854572"/>
            <a:ext cx="1566018" cy="5215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endParaRPr lang="th-TH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7" name="ผักชี">
            <a:extLst>
              <a:ext uri="{FF2B5EF4-FFF2-40B4-BE49-F238E27FC236}">
                <a16:creationId xmlns:a16="http://schemas.microsoft.com/office/drawing/2014/main" id="{E696FDBA-A49E-4907-9F0B-26729F3A7A24}"/>
              </a:ext>
            </a:extLst>
          </p:cNvPr>
          <p:cNvSpPr/>
          <p:nvPr/>
        </p:nvSpPr>
        <p:spPr>
          <a:xfrm>
            <a:off x="1963683" y="5580623"/>
            <a:ext cx="1566018" cy="5215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endParaRPr lang="th-TH" sz="3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8" name="TextBox 32">
            <a:extLst>
              <a:ext uri="{FF2B5EF4-FFF2-40B4-BE49-F238E27FC236}">
                <a16:creationId xmlns:a16="http://schemas.microsoft.com/office/drawing/2014/main" id="{4343FE88-843F-4A9A-89EB-8C89FCE8A296}"/>
              </a:ext>
            </a:extLst>
          </p:cNvPr>
          <p:cNvSpPr txBox="1"/>
          <p:nvPr/>
        </p:nvSpPr>
        <p:spPr>
          <a:xfrm>
            <a:off x="3749496" y="3318682"/>
            <a:ext cx="7128232" cy="592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เพิ่มปริมาณน้ำตาลในอาหารโดยใช้ความร้อนทำให้อาหารสุก</a:t>
            </a:r>
            <a:endParaRPr lang="th-TH" sz="28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49" name="TextBox 32">
            <a:extLst>
              <a:ext uri="{FF2B5EF4-FFF2-40B4-BE49-F238E27FC236}">
                <a16:creationId xmlns:a16="http://schemas.microsoft.com/office/drawing/2014/main" id="{24967DF5-3905-400C-BDBF-B49A38EF45E7}"/>
              </a:ext>
            </a:extLst>
          </p:cNvPr>
          <p:cNvSpPr txBox="1"/>
          <p:nvPr/>
        </p:nvSpPr>
        <p:spPr>
          <a:xfrm>
            <a:off x="3749496" y="4073417"/>
            <a:ext cx="7128232" cy="592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ใช้เกลือเพื่อเก็บรักษาอาหารเพื่อไม่ให้เน่าเสีย</a:t>
            </a:r>
            <a:endParaRPr lang="en-US" sz="28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EA7B28E1-8DF6-48E8-B634-05D5B8F9DA94}"/>
              </a:ext>
            </a:extLst>
          </p:cNvPr>
          <p:cNvSpPr txBox="1"/>
          <p:nvPr/>
        </p:nvSpPr>
        <p:spPr>
          <a:xfrm>
            <a:off x="3749496" y="5497180"/>
            <a:ext cx="7128232" cy="592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ผลไม้มาต้มกับน้ำตาลด้วยไฟอ่อนแล้วค่อย</a:t>
            </a:r>
            <a:r>
              <a:rPr lang="en-US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ๆ </a:t>
            </a:r>
            <a:r>
              <a:rPr lang="en-US" sz="28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เพิ่มไฟทีละน้อย</a:t>
            </a:r>
            <a:endParaRPr lang="en-US" sz="28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51" name="TextBox 32">
            <a:extLst>
              <a:ext uri="{FF2B5EF4-FFF2-40B4-BE49-F238E27FC236}">
                <a16:creationId xmlns:a16="http://schemas.microsoft.com/office/drawing/2014/main" id="{201AAEC4-799F-49DC-87DA-45AD5DF32148}"/>
              </a:ext>
            </a:extLst>
          </p:cNvPr>
          <p:cNvSpPr txBox="1"/>
          <p:nvPr/>
        </p:nvSpPr>
        <p:spPr>
          <a:xfrm>
            <a:off x="3749496" y="4758603"/>
            <a:ext cx="7128232" cy="592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ค่อย</a:t>
            </a:r>
            <a:r>
              <a:rPr lang="en-US" sz="28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ๆ </a:t>
            </a:r>
            <a:r>
              <a:rPr lang="en-US" sz="28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เพิ่มน้ำตาลเข้าไปในเนื้ออาหารจนอาหารนั้นอิ่มตัวไปด้วยน้ำตาล</a:t>
            </a:r>
            <a:endParaRPr lang="en-US" sz="28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9" name="การเชือม">
            <a:extLst>
              <a:ext uri="{FF2B5EF4-FFF2-40B4-BE49-F238E27FC236}">
                <a16:creationId xmlns:a16="http://schemas.microsoft.com/office/drawing/2014/main" id="{A90DFF4C-D6E5-4E76-A66A-DB7C86277811}"/>
              </a:ext>
            </a:extLst>
          </p:cNvPr>
          <p:cNvSpPr/>
          <p:nvPr/>
        </p:nvSpPr>
        <p:spPr>
          <a:xfrm>
            <a:off x="1963683" y="1581628"/>
            <a:ext cx="1566018" cy="5215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การเชื่อม</a:t>
            </a:r>
          </a:p>
        </p:txBody>
      </p:sp>
      <p:sp>
        <p:nvSpPr>
          <p:cNvPr id="39" name="การกวน">
            <a:extLst>
              <a:ext uri="{FF2B5EF4-FFF2-40B4-BE49-F238E27FC236}">
                <a16:creationId xmlns:a16="http://schemas.microsoft.com/office/drawing/2014/main" id="{C63F2600-9665-41B9-B5DB-DE2C7C3410BF}"/>
              </a:ext>
            </a:extLst>
          </p:cNvPr>
          <p:cNvSpPr/>
          <p:nvPr/>
        </p:nvSpPr>
        <p:spPr>
          <a:xfrm>
            <a:off x="3638337" y="1581628"/>
            <a:ext cx="1566018" cy="5215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การกวน</a:t>
            </a:r>
          </a:p>
        </p:txBody>
      </p:sp>
      <p:sp>
        <p:nvSpPr>
          <p:cNvPr id="40" name="การแช่อิ่ม">
            <a:extLst>
              <a:ext uri="{FF2B5EF4-FFF2-40B4-BE49-F238E27FC236}">
                <a16:creationId xmlns:a16="http://schemas.microsoft.com/office/drawing/2014/main" id="{EF3702A2-EC1B-45CB-8A5F-020CBCBCD6B8}"/>
              </a:ext>
            </a:extLst>
          </p:cNvPr>
          <p:cNvSpPr/>
          <p:nvPr/>
        </p:nvSpPr>
        <p:spPr>
          <a:xfrm>
            <a:off x="5312991" y="1581628"/>
            <a:ext cx="1566018" cy="5215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การแช่อิ่ม</a:t>
            </a:r>
          </a:p>
        </p:txBody>
      </p:sp>
      <p:sp>
        <p:nvSpPr>
          <p:cNvPr id="41" name="การทำเค็ม">
            <a:extLst>
              <a:ext uri="{FF2B5EF4-FFF2-40B4-BE49-F238E27FC236}">
                <a16:creationId xmlns:a16="http://schemas.microsoft.com/office/drawing/2014/main" id="{E0788826-8271-4CB1-818C-DC29C02EA6E2}"/>
              </a:ext>
            </a:extLst>
          </p:cNvPr>
          <p:cNvSpPr/>
          <p:nvPr/>
        </p:nvSpPr>
        <p:spPr>
          <a:xfrm>
            <a:off x="6987645" y="1581628"/>
            <a:ext cx="1566018" cy="5215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3200" b="1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เค็ม</a:t>
            </a:r>
          </a:p>
        </p:txBody>
      </p:sp>
      <p:sp>
        <p:nvSpPr>
          <p:cNvPr id="42" name="การทำแยม">
            <a:extLst>
              <a:ext uri="{FF2B5EF4-FFF2-40B4-BE49-F238E27FC236}">
                <a16:creationId xmlns:a16="http://schemas.microsoft.com/office/drawing/2014/main" id="{610F91D4-E6D3-419B-8810-287BB3C80088}"/>
              </a:ext>
            </a:extLst>
          </p:cNvPr>
          <p:cNvSpPr/>
          <p:nvPr/>
        </p:nvSpPr>
        <p:spPr>
          <a:xfrm>
            <a:off x="8662300" y="1584977"/>
            <a:ext cx="1566018" cy="5215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dist="38100" dir="5400000" algn="t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th-TH" sz="3200" b="1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3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แยม</a:t>
            </a:r>
          </a:p>
        </p:txBody>
      </p:sp>
      <p:pic>
        <p:nvPicPr>
          <p:cNvPr id="197" name="Graphic 196">
            <a:extLst>
              <a:ext uri="{FF2B5EF4-FFF2-40B4-BE49-F238E27FC236}">
                <a16:creationId xmlns:a16="http://schemas.microsoft.com/office/drawing/2014/main" id="{FAE02E00-8C8E-4EBE-A1BE-A096C57F553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8001927">
            <a:off x="3319154" y="1882934"/>
            <a:ext cx="293259" cy="371462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  <a:extLst>
              <a:ext uri="{FF2B5EF4-FFF2-40B4-BE49-F238E27FC236}">
                <a16:creationId xmlns:a16="http://schemas.microsoft.com/office/drawing/2014/main" id="{F671B968-9B7A-49EC-881E-2CD0B95429BE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  <a:extLst>
              <a:ext uri="{FF2B5EF4-FFF2-40B4-BE49-F238E27FC236}">
                <a16:creationId xmlns:a16="http://schemas.microsoft.com/office/drawing/2014/main" id="{752B60EC-6935-41E1-9695-54454318D5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7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0156 0.26528 " pathEditMode="relative" rAng="0" ptsTypes="AA">
                                      <p:cBhvr>
                                        <p:cTn id="7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0.13737 0.15926 " pathEditMode="relative" rAng="0" ptsTypes="AA">
                                      <p:cBhvr>
                                        <p:cTn id="81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27461 0.47731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-0.41185 0.37153 " pathEditMode="relative" rAng="0" ptsTypes="AA">
                                      <p:cBhvr>
                                        <p:cTn id="97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9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54974 0.58218 " pathEditMode="relative" rAng="0" ptsTypes="AA">
                                      <p:cBhvr>
                                        <p:cTn id="105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87" y="2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50" grpId="0"/>
      <p:bldP spid="37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/>
      <p:bldP spid="49" grpId="0"/>
      <p:bldP spid="50" grpId="0"/>
      <p:bldP spid="51" grpId="0"/>
      <p:bldP spid="9" grpId="0" animBg="1"/>
      <p:bldP spid="9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0027" y="99559"/>
            <a:ext cx="4971946" cy="926280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3EF895A2-5616-4752-8C4E-7B9D549CD5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D0BD9F52-8DEF-4106-9B2B-69F54A35859D}"/>
              </a:ext>
            </a:extLst>
          </p:cNvPr>
          <p:cNvSpPr/>
          <p:nvPr/>
        </p:nvSpPr>
        <p:spPr>
          <a:xfrm flipV="1">
            <a:off x="139490" y="-1"/>
            <a:ext cx="2157661" cy="5698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5">
            <a:extLst>
              <a:ext uri="{FF2B5EF4-FFF2-40B4-BE49-F238E27FC236}">
                <a16:creationId xmlns:a16="http://schemas.microsoft.com/office/drawing/2014/main" id="{8A27916F-2663-4906-ADAF-F949D6FB2C27}"/>
              </a:ext>
            </a:extLst>
          </p:cNvPr>
          <p:cNvSpPr txBox="1"/>
          <p:nvPr/>
        </p:nvSpPr>
        <p:spPr>
          <a:xfrm>
            <a:off x="4822946" y="948638"/>
            <a:ext cx="700736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200" b="1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การรับประทานอาหารที่ถูกหลักจะทำให้ร่างกายเจริญเติบโต</a:t>
            </a:r>
            <a:r>
              <a:rPr lang="en-US" sz="2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อวัยวะต่าง</a:t>
            </a:r>
            <a:r>
              <a:rPr lang="en-US" sz="2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ๆ </a:t>
            </a:r>
            <a:r>
              <a:rPr lang="en-US" sz="2200" b="1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ทำงานได้ตามปกติ</a:t>
            </a:r>
            <a:r>
              <a:rPr lang="en-US" sz="2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และช่วยเสริมสร้างภูมิต้านทานโรค</a:t>
            </a:r>
            <a:r>
              <a:rPr lang="en-US" sz="2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โดยควรเลือกรับประทานอาหารที่มีประโยชน์และเหมาะสมกับความต้องการของร่างกาย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84BCA16-4266-4A70-BD6A-16AA5F4E53FB}"/>
              </a:ext>
            </a:extLst>
          </p:cNvPr>
          <p:cNvSpPr/>
          <p:nvPr/>
        </p:nvSpPr>
        <p:spPr>
          <a:xfrm>
            <a:off x="290021" y="992843"/>
            <a:ext cx="4347293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อาหารและโภชนาการที่มีต่อสุขภาพ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25F9BC-3C01-4896-8EFF-9ED0E1E95F65}"/>
              </a:ext>
            </a:extLst>
          </p:cNvPr>
          <p:cNvSpPr/>
          <p:nvPr/>
        </p:nvSpPr>
        <p:spPr>
          <a:xfrm>
            <a:off x="290021" y="2403139"/>
            <a:ext cx="4167679" cy="4130761"/>
          </a:xfrm>
          <a:prstGeom prst="roundRect">
            <a:avLst>
              <a:gd name="adj" fmla="val 8009"/>
            </a:avLst>
          </a:prstGeom>
          <a:solidFill>
            <a:schemeClr val="bg1"/>
          </a:solidFill>
          <a:ln w="2222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26">
            <a:extLst>
              <a:ext uri="{FF2B5EF4-FFF2-40B4-BE49-F238E27FC236}">
                <a16:creationId xmlns:a16="http://schemas.microsoft.com/office/drawing/2014/main" id="{6895A321-31F0-4036-B725-BBACFA012019}"/>
              </a:ext>
            </a:extLst>
          </p:cNvPr>
          <p:cNvSpPr txBox="1"/>
          <p:nvPr/>
        </p:nvSpPr>
        <p:spPr>
          <a:xfrm>
            <a:off x="1263002" y="1902864"/>
            <a:ext cx="2300033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TH Sarabun New" panose="020B0500040200020003" pitchFamily="34" charset="-34"/>
                <a:cs typeface="Th Sarabun New Bold"/>
              </a:rPr>
              <a:t>การเลือกซื้ออาหาร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53" name="TextBox 27">
            <a:extLst>
              <a:ext uri="{FF2B5EF4-FFF2-40B4-BE49-F238E27FC236}">
                <a16:creationId xmlns:a16="http://schemas.microsoft.com/office/drawing/2014/main" id="{06D16DAE-979E-4313-BC37-69C9119A1143}"/>
              </a:ext>
            </a:extLst>
          </p:cNvPr>
          <p:cNvSpPr txBox="1"/>
          <p:nvPr/>
        </p:nvSpPr>
        <p:spPr>
          <a:xfrm>
            <a:off x="565618" y="2539099"/>
            <a:ext cx="368420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การเลือกซื้อผักและผลไม้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  <a:p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ควรเลือกที่สดใหม่ตามลักษณะของผักและผลไม้แต่ละชนิดและควรเลือกตามฤดูกาล</a:t>
            </a:r>
          </a:p>
        </p:txBody>
      </p:sp>
      <p:sp>
        <p:nvSpPr>
          <p:cNvPr id="54" name="TextBox 28">
            <a:extLst>
              <a:ext uri="{FF2B5EF4-FFF2-40B4-BE49-F238E27FC236}">
                <a16:creationId xmlns:a16="http://schemas.microsoft.com/office/drawing/2014/main" id="{426E19CB-3BCC-4738-A9C6-EB6B19AA6881}"/>
              </a:ext>
            </a:extLst>
          </p:cNvPr>
          <p:cNvSpPr txBox="1"/>
          <p:nvPr/>
        </p:nvSpPr>
        <p:spPr>
          <a:xfrm>
            <a:off x="546925" y="3783055"/>
            <a:ext cx="368420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การเลือกซื้อเนื้อสัตว์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สด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สะอาด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ไม่มีกลิ่นเหม็น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ไม่มีสีเขียวคล้ำ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55" name="TextBox 29">
            <a:extLst>
              <a:ext uri="{FF2B5EF4-FFF2-40B4-BE49-F238E27FC236}">
                <a16:creationId xmlns:a16="http://schemas.microsoft.com/office/drawing/2014/main" id="{C6174447-70E4-404D-B704-B356F7978CA4}"/>
              </a:ext>
            </a:extLst>
          </p:cNvPr>
          <p:cNvSpPr txBox="1"/>
          <p:nvPr/>
        </p:nvSpPr>
        <p:spPr>
          <a:xfrm>
            <a:off x="546925" y="4786496"/>
            <a:ext cx="383489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การเลือกซื้ออาหารแห้งและอาหารกระป๋อง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อาหารแห้งควรซื้อจากสถานที่จำหน่ายที่สะอาด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อาหารกระป๋องจะต้องดูที่ภาชนะว่ามีรอยรั่ว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บุบ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และเป็นสนิมหรือไม่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C958BA1-4DA4-471F-B0DB-DA9BCAAFEB38}"/>
              </a:ext>
            </a:extLst>
          </p:cNvPr>
          <p:cNvSpPr/>
          <p:nvPr/>
        </p:nvSpPr>
        <p:spPr>
          <a:xfrm>
            <a:off x="4721368" y="2992581"/>
            <a:ext cx="3524560" cy="3541319"/>
          </a:xfrm>
          <a:prstGeom prst="roundRect">
            <a:avLst>
              <a:gd name="adj" fmla="val 8009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14">
            <a:extLst>
              <a:ext uri="{FF2B5EF4-FFF2-40B4-BE49-F238E27FC236}">
                <a16:creationId xmlns:a16="http://schemas.microsoft.com/office/drawing/2014/main" id="{590B1364-9568-44BC-AF4D-118F32DA87C2}"/>
              </a:ext>
            </a:extLst>
          </p:cNvPr>
          <p:cNvSpPr txBox="1"/>
          <p:nvPr/>
        </p:nvSpPr>
        <p:spPr>
          <a:xfrm>
            <a:off x="4525417" y="2069650"/>
            <a:ext cx="4010037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 Bold"/>
              </a:rPr>
              <a:t>อุปกรณ์เครื่องมือ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 Bold"/>
              </a:rPr>
              <a:t> </a:t>
            </a:r>
            <a:endParaRPr lang="th-TH" sz="2800" dirty="0">
              <a:solidFill>
                <a:schemeClr val="accent6">
                  <a:lumMod val="50000"/>
                </a:schemeClr>
              </a:solidFill>
              <a:latin typeface="TH Sarabun New" panose="020B0500040200020003" pitchFamily="34" charset="-34"/>
              <a:cs typeface="Th Sarabun New Bold"/>
            </a:endParaRPr>
          </a:p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H Sarabun New" panose="020B0500040200020003" pitchFamily="34" charset="-34"/>
                <a:cs typeface="Th Sarabun New Bold"/>
              </a:rPr>
              <a:t>เครื่องใช้ในการประกอบอาหาร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58" name="TextBox 30">
            <a:extLst>
              <a:ext uri="{FF2B5EF4-FFF2-40B4-BE49-F238E27FC236}">
                <a16:creationId xmlns:a16="http://schemas.microsoft.com/office/drawing/2014/main" id="{2FA4CB36-C1EF-467F-B40B-1C233A154888}"/>
              </a:ext>
            </a:extLst>
          </p:cNvPr>
          <p:cNvSpPr txBox="1"/>
          <p:nvPr/>
        </p:nvSpPr>
        <p:spPr>
          <a:xfrm>
            <a:off x="4978167" y="3283747"/>
            <a:ext cx="3010961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เหมาะสมกับชนิดของอาหาร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อยู่ในสภาพดี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ไม่บุบ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ไม่งอ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สะดวกต่อการใช้งาน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ดูแลรักษาทำความสะอาดง่าย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ประหยัดเวลาในการหุงต้ม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59" name="Freeform 21">
            <a:extLst>
              <a:ext uri="{FF2B5EF4-FFF2-40B4-BE49-F238E27FC236}">
                <a16:creationId xmlns:a16="http://schemas.microsoft.com/office/drawing/2014/main" id="{2A612220-7300-4334-9940-E494C9F28D6C}"/>
              </a:ext>
            </a:extLst>
          </p:cNvPr>
          <p:cNvSpPr/>
          <p:nvPr/>
        </p:nvSpPr>
        <p:spPr>
          <a:xfrm>
            <a:off x="5931497" y="5465298"/>
            <a:ext cx="1139108" cy="884233"/>
          </a:xfrm>
          <a:custGeom>
            <a:avLst/>
            <a:gdLst/>
            <a:ahLst/>
            <a:cxnLst/>
            <a:rect l="l" t="t" r="r" b="b"/>
            <a:pathLst>
              <a:path w="3439712" h="2670077">
                <a:moveTo>
                  <a:pt x="0" y="0"/>
                </a:moveTo>
                <a:lnTo>
                  <a:pt x="3439713" y="0"/>
                </a:lnTo>
                <a:lnTo>
                  <a:pt x="3439713" y="2670077"/>
                </a:lnTo>
                <a:lnTo>
                  <a:pt x="0" y="267007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83913AA-5FE7-49DF-B3CF-8F75653DF0E8}"/>
              </a:ext>
            </a:extLst>
          </p:cNvPr>
          <p:cNvSpPr/>
          <p:nvPr/>
        </p:nvSpPr>
        <p:spPr>
          <a:xfrm>
            <a:off x="8476685" y="2510240"/>
            <a:ext cx="3457952" cy="4023659"/>
          </a:xfrm>
          <a:prstGeom prst="roundRect">
            <a:avLst>
              <a:gd name="adj" fmla="val 8009"/>
            </a:avLst>
          </a:prstGeom>
          <a:solidFill>
            <a:schemeClr val="bg1"/>
          </a:solidFill>
          <a:ln w="2222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31">
            <a:extLst>
              <a:ext uri="{FF2B5EF4-FFF2-40B4-BE49-F238E27FC236}">
                <a16:creationId xmlns:a16="http://schemas.microsoft.com/office/drawing/2014/main" id="{7713D808-0611-4DAB-9FE4-AF7729558BD5}"/>
              </a:ext>
            </a:extLst>
          </p:cNvPr>
          <p:cNvSpPr txBox="1"/>
          <p:nvPr/>
        </p:nvSpPr>
        <p:spPr>
          <a:xfrm>
            <a:off x="9326021" y="2021342"/>
            <a:ext cx="175928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733"/>
              </a:lnSpc>
              <a:defRPr sz="2800">
                <a:solidFill>
                  <a:schemeClr val="accent5">
                    <a:lumMod val="75000"/>
                  </a:schemeClr>
                </a:solidFill>
                <a:latin typeface="TH Sarabun New" panose="020B0500040200020003" pitchFamily="34" charset="-34"/>
                <a:cs typeface="Th Sarabun New Bold"/>
              </a:defRPr>
            </a:lvl1pPr>
          </a:lstStyle>
          <a:p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การเตรียมวัตถุดิบ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2" name="TextBox 32">
            <a:extLst>
              <a:ext uri="{FF2B5EF4-FFF2-40B4-BE49-F238E27FC236}">
                <a16:creationId xmlns:a16="http://schemas.microsoft.com/office/drawing/2014/main" id="{F703EBA6-C0CE-4815-B1D1-0C13163BE1FB}"/>
              </a:ext>
            </a:extLst>
          </p:cNvPr>
          <p:cNvSpPr txBox="1"/>
          <p:nvPr/>
        </p:nvSpPr>
        <p:spPr>
          <a:xfrm>
            <a:off x="8715258" y="2756503"/>
            <a:ext cx="251343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defRPr>
            </a:lvl1pPr>
          </a:lstStyle>
          <a:p>
            <a:r>
              <a:rPr lang="en-US" dirty="0" err="1"/>
              <a:t>วัตถุดิบประเภทผัก</a:t>
            </a:r>
            <a:endParaRPr lang="en-US" dirty="0"/>
          </a:p>
          <a:p>
            <a:r>
              <a:rPr lang="en-US" dirty="0" err="1">
                <a:cs typeface="Th Sarabun New"/>
              </a:rPr>
              <a:t>ต้องมีความสดใหม่</a:t>
            </a:r>
            <a:r>
              <a:rPr lang="en-US" dirty="0">
                <a:cs typeface="Th Sarabun New"/>
              </a:rPr>
              <a:t> </a:t>
            </a:r>
            <a:r>
              <a:rPr lang="en-US" dirty="0" err="1">
                <a:cs typeface="Th Sarabun New"/>
              </a:rPr>
              <a:t>ไม่ช้ำ</a:t>
            </a:r>
            <a:endParaRPr lang="en-US" dirty="0">
              <a:cs typeface="Th Sarabun New"/>
            </a:endParaRPr>
          </a:p>
        </p:txBody>
      </p:sp>
      <p:sp>
        <p:nvSpPr>
          <p:cNvPr id="63" name="TextBox 33">
            <a:extLst>
              <a:ext uri="{FF2B5EF4-FFF2-40B4-BE49-F238E27FC236}">
                <a16:creationId xmlns:a16="http://schemas.microsoft.com/office/drawing/2014/main" id="{C2AE489D-56FE-468E-A837-F35DE06ABC22}"/>
              </a:ext>
            </a:extLst>
          </p:cNvPr>
          <p:cNvSpPr txBox="1"/>
          <p:nvPr/>
        </p:nvSpPr>
        <p:spPr>
          <a:xfrm>
            <a:off x="8737202" y="3665463"/>
            <a:ext cx="309971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defRPr>
            </a:lvl1pPr>
          </a:lstStyle>
          <a:p>
            <a:r>
              <a:rPr lang="en-US" dirty="0" err="1"/>
              <a:t>วัตถุดิบประเภทเนื้อสัตว์</a:t>
            </a:r>
            <a:endParaRPr lang="en-US" dirty="0"/>
          </a:p>
          <a:p>
            <a:r>
              <a:rPr lang="en-US" dirty="0" err="1">
                <a:cs typeface="Th Sarabun New"/>
              </a:rPr>
              <a:t>เนื้อสัตว์ต้องมีความสด</a:t>
            </a:r>
            <a:r>
              <a:rPr lang="en-US" dirty="0">
                <a:cs typeface="Th Sarabun New"/>
              </a:rPr>
              <a:t> </a:t>
            </a:r>
            <a:r>
              <a:rPr lang="en-US" dirty="0" err="1">
                <a:cs typeface="Th Sarabun New"/>
              </a:rPr>
              <a:t>ไม่มีกลิ่นเหม็น</a:t>
            </a:r>
            <a:endParaRPr lang="en-US" dirty="0">
              <a:cs typeface="Th Sarabun New"/>
            </a:endParaRPr>
          </a:p>
        </p:txBody>
      </p:sp>
      <p:sp>
        <p:nvSpPr>
          <p:cNvPr id="64" name="TextBox 34">
            <a:extLst>
              <a:ext uri="{FF2B5EF4-FFF2-40B4-BE49-F238E27FC236}">
                <a16:creationId xmlns:a16="http://schemas.microsoft.com/office/drawing/2014/main" id="{FC065459-019B-4968-AEEC-0BC91B25DED1}"/>
              </a:ext>
            </a:extLst>
          </p:cNvPr>
          <p:cNvSpPr txBox="1"/>
          <p:nvPr/>
        </p:nvSpPr>
        <p:spPr>
          <a:xfrm>
            <a:off x="8737202" y="4581062"/>
            <a:ext cx="316477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defRPr>
            </a:lvl1pPr>
          </a:lstStyle>
          <a:p>
            <a:r>
              <a:rPr lang="en-US" dirty="0" err="1"/>
              <a:t>วัตถุดิบประเภทเครื่องปรุงรส</a:t>
            </a:r>
            <a:endParaRPr lang="en-US" dirty="0"/>
          </a:p>
          <a:p>
            <a:r>
              <a:rPr lang="en-US" dirty="0" err="1">
                <a:cs typeface="Th Sarabun New"/>
              </a:rPr>
              <a:t>เตรียมวัตถุดิบให้พร้อมเพื่อความสะดวกต่อการหยิบใช้</a:t>
            </a:r>
            <a:endParaRPr lang="en-US" dirty="0">
              <a:cs typeface="Th Sarabun New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69F6E02-638B-4544-B2BB-D771DF99A8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085" y="19050"/>
            <a:ext cx="1969179" cy="536494"/>
          </a:xfrm>
          <a:prstGeom prst="rect">
            <a:avLst/>
          </a:prstGeom>
        </p:spPr>
      </p:pic>
      <p:pic>
        <p:nvPicPr>
          <p:cNvPr id="240" name="Picture 23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CF79B46-AA65-4102-84AF-14D5CD5D34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73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3BD2EF5-902B-4DF0-A8F8-F422B9FC1431}"/>
              </a:ext>
            </a:extLst>
          </p:cNvPr>
          <p:cNvSpPr/>
          <p:nvPr/>
        </p:nvSpPr>
        <p:spPr>
          <a:xfrm>
            <a:off x="290022" y="4999946"/>
            <a:ext cx="11070705" cy="1591491"/>
          </a:xfrm>
          <a:prstGeom prst="roundRect">
            <a:avLst>
              <a:gd name="adj" fmla="val 13002"/>
            </a:avLst>
          </a:prstGeom>
          <a:solidFill>
            <a:schemeClr val="bg1"/>
          </a:solidFill>
          <a:ln w="222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3AC5122-FBE2-4029-9BB7-7541B3F1B33F}"/>
              </a:ext>
            </a:extLst>
          </p:cNvPr>
          <p:cNvSpPr/>
          <p:nvPr/>
        </p:nvSpPr>
        <p:spPr>
          <a:xfrm>
            <a:off x="4894064" y="1403371"/>
            <a:ext cx="3419940" cy="1935823"/>
          </a:xfrm>
          <a:prstGeom prst="roundRect">
            <a:avLst>
              <a:gd name="adj" fmla="val 14088"/>
            </a:avLst>
          </a:prstGeom>
          <a:solidFill>
            <a:schemeClr val="bg1"/>
          </a:solidFill>
          <a:ln w="22225">
            <a:solidFill>
              <a:srgbClr val="FF99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25F9BC-3C01-4896-8EFF-9ED0E1E95F65}"/>
              </a:ext>
            </a:extLst>
          </p:cNvPr>
          <p:cNvSpPr/>
          <p:nvPr/>
        </p:nvSpPr>
        <p:spPr>
          <a:xfrm>
            <a:off x="294597" y="1344107"/>
            <a:ext cx="4290198" cy="3413516"/>
          </a:xfrm>
          <a:prstGeom prst="roundRect">
            <a:avLst>
              <a:gd name="adj" fmla="val 8009"/>
            </a:avLst>
          </a:prstGeom>
          <a:solidFill>
            <a:schemeClr val="bg1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24">
            <a:extLst>
              <a:ext uri="{FF2B5EF4-FFF2-40B4-BE49-F238E27FC236}">
                <a16:creationId xmlns:a16="http://schemas.microsoft.com/office/drawing/2014/main" id="{F6FF46FD-26D2-450E-8928-48A94782FEFC}"/>
              </a:ext>
            </a:extLst>
          </p:cNvPr>
          <p:cNvSpPr/>
          <p:nvPr/>
        </p:nvSpPr>
        <p:spPr>
          <a:xfrm>
            <a:off x="540641" y="2800333"/>
            <a:ext cx="726116" cy="483441"/>
          </a:xfrm>
          <a:custGeom>
            <a:avLst/>
            <a:gdLst/>
            <a:ahLst/>
            <a:cxnLst/>
            <a:rect l="l" t="t" r="r" b="b"/>
            <a:pathLst>
              <a:path w="873309" h="581440">
                <a:moveTo>
                  <a:pt x="0" y="0"/>
                </a:moveTo>
                <a:lnTo>
                  <a:pt x="873310" y="0"/>
                </a:lnTo>
                <a:lnTo>
                  <a:pt x="873310" y="581440"/>
                </a:lnTo>
                <a:lnTo>
                  <a:pt x="0" y="5814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25">
            <a:extLst>
              <a:ext uri="{FF2B5EF4-FFF2-40B4-BE49-F238E27FC236}">
                <a16:creationId xmlns:a16="http://schemas.microsoft.com/office/drawing/2014/main" id="{CB73E84B-D271-456F-8219-FD2AFB2D36AA}"/>
              </a:ext>
            </a:extLst>
          </p:cNvPr>
          <p:cNvSpPr/>
          <p:nvPr/>
        </p:nvSpPr>
        <p:spPr>
          <a:xfrm>
            <a:off x="540641" y="3439086"/>
            <a:ext cx="714646" cy="477684"/>
          </a:xfrm>
          <a:custGeom>
            <a:avLst/>
            <a:gdLst/>
            <a:ahLst/>
            <a:cxnLst/>
            <a:rect l="l" t="t" r="r" b="b"/>
            <a:pathLst>
              <a:path w="859514" h="574517">
                <a:moveTo>
                  <a:pt x="0" y="0"/>
                </a:moveTo>
                <a:lnTo>
                  <a:pt x="859514" y="0"/>
                </a:lnTo>
                <a:lnTo>
                  <a:pt x="859514" y="574517"/>
                </a:lnTo>
                <a:lnTo>
                  <a:pt x="0" y="5745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26">
            <a:extLst>
              <a:ext uri="{FF2B5EF4-FFF2-40B4-BE49-F238E27FC236}">
                <a16:creationId xmlns:a16="http://schemas.microsoft.com/office/drawing/2014/main" id="{643CD9ED-368E-48AF-8299-35DB64C49902}"/>
              </a:ext>
            </a:extLst>
          </p:cNvPr>
          <p:cNvSpPr/>
          <p:nvPr/>
        </p:nvSpPr>
        <p:spPr>
          <a:xfrm>
            <a:off x="540640" y="4072082"/>
            <a:ext cx="713694" cy="477684"/>
          </a:xfrm>
          <a:custGeom>
            <a:avLst/>
            <a:gdLst/>
            <a:ahLst/>
            <a:cxnLst/>
            <a:rect l="l" t="t" r="r" b="b"/>
            <a:pathLst>
              <a:path w="858369" h="574517">
                <a:moveTo>
                  <a:pt x="0" y="0"/>
                </a:moveTo>
                <a:lnTo>
                  <a:pt x="858369" y="0"/>
                </a:lnTo>
                <a:lnTo>
                  <a:pt x="858369" y="574517"/>
                </a:lnTo>
                <a:lnTo>
                  <a:pt x="0" y="5745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27">
            <a:extLst>
              <a:ext uri="{FF2B5EF4-FFF2-40B4-BE49-F238E27FC236}">
                <a16:creationId xmlns:a16="http://schemas.microsoft.com/office/drawing/2014/main" id="{EECC003F-267C-4263-B83A-35BE25F30A3A}"/>
              </a:ext>
            </a:extLst>
          </p:cNvPr>
          <p:cNvSpPr/>
          <p:nvPr/>
        </p:nvSpPr>
        <p:spPr>
          <a:xfrm>
            <a:off x="540641" y="2165945"/>
            <a:ext cx="721432" cy="479076"/>
          </a:xfrm>
          <a:custGeom>
            <a:avLst/>
            <a:gdLst/>
            <a:ahLst/>
            <a:cxnLst/>
            <a:rect l="l" t="t" r="r" b="b"/>
            <a:pathLst>
              <a:path w="867675" h="576190">
                <a:moveTo>
                  <a:pt x="0" y="0"/>
                </a:moveTo>
                <a:lnTo>
                  <a:pt x="867675" y="0"/>
                </a:lnTo>
                <a:lnTo>
                  <a:pt x="867675" y="576190"/>
                </a:lnTo>
                <a:lnTo>
                  <a:pt x="0" y="57619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28">
            <a:extLst>
              <a:ext uri="{FF2B5EF4-FFF2-40B4-BE49-F238E27FC236}">
                <a16:creationId xmlns:a16="http://schemas.microsoft.com/office/drawing/2014/main" id="{FEC0FB20-23B7-4204-8A64-07998A3F7383}"/>
              </a:ext>
            </a:extLst>
          </p:cNvPr>
          <p:cNvSpPr/>
          <p:nvPr/>
        </p:nvSpPr>
        <p:spPr>
          <a:xfrm>
            <a:off x="540640" y="1515494"/>
            <a:ext cx="724213" cy="483441"/>
          </a:xfrm>
          <a:custGeom>
            <a:avLst/>
            <a:gdLst/>
            <a:ahLst/>
            <a:cxnLst/>
            <a:rect l="l" t="t" r="r" b="b"/>
            <a:pathLst>
              <a:path w="871020" h="581440">
                <a:moveTo>
                  <a:pt x="0" y="0"/>
                </a:moveTo>
                <a:lnTo>
                  <a:pt x="871020" y="0"/>
                </a:lnTo>
                <a:lnTo>
                  <a:pt x="871020" y="581440"/>
                </a:lnTo>
                <a:lnTo>
                  <a:pt x="0" y="58144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10027" y="99559"/>
            <a:ext cx="4971946" cy="926280"/>
          </a:xfrm>
          <a:prstGeom prst="rect">
            <a:avLst/>
          </a:prstGeom>
        </p:spPr>
      </p:pic>
      <p:pic>
        <p:nvPicPr>
          <p:cNvPr id="240" name="Picture 23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CF79B46-AA65-4102-84AF-14D5CD5D34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3EF895A2-5616-4752-8C4E-7B9D549CD5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52" name="TextBox 26">
            <a:extLst>
              <a:ext uri="{FF2B5EF4-FFF2-40B4-BE49-F238E27FC236}">
                <a16:creationId xmlns:a16="http://schemas.microsoft.com/office/drawing/2014/main" id="{6895A321-31F0-4036-B725-BBACFA012019}"/>
              </a:ext>
            </a:extLst>
          </p:cNvPr>
          <p:cNvSpPr txBox="1"/>
          <p:nvPr/>
        </p:nvSpPr>
        <p:spPr>
          <a:xfrm>
            <a:off x="1292820" y="882756"/>
            <a:ext cx="2300033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dirty="0" err="1">
                <a:solidFill>
                  <a:srgbClr val="7030A0"/>
                </a:solidFill>
                <a:latin typeface="TH Sarabun New" panose="020B0500040200020003" pitchFamily="34" charset="-34"/>
                <a:cs typeface="Th Sarabun New Bold"/>
              </a:rPr>
              <a:t>การประกอบอาหาร</a:t>
            </a:r>
            <a:endParaRPr lang="en-US" sz="2800" dirty="0">
              <a:solidFill>
                <a:srgbClr val="7030A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383CD11A-615E-4EEE-9B92-A7EEE8F47461}"/>
              </a:ext>
            </a:extLst>
          </p:cNvPr>
          <p:cNvSpPr txBox="1"/>
          <p:nvPr/>
        </p:nvSpPr>
        <p:spPr>
          <a:xfrm>
            <a:off x="1420550" y="2200942"/>
            <a:ext cx="81228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การลวก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C114DE73-360F-44A3-AB34-355760439167}"/>
              </a:ext>
            </a:extLst>
          </p:cNvPr>
          <p:cNvSpPr txBox="1"/>
          <p:nvPr/>
        </p:nvSpPr>
        <p:spPr>
          <a:xfrm>
            <a:off x="1420550" y="3465427"/>
            <a:ext cx="81228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การทอด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AEAFF560-ABD6-42F9-B538-A94190E72648}"/>
              </a:ext>
            </a:extLst>
          </p:cNvPr>
          <p:cNvSpPr txBox="1"/>
          <p:nvPr/>
        </p:nvSpPr>
        <p:spPr>
          <a:xfrm>
            <a:off x="3215853" y="2814912"/>
            <a:ext cx="1252041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การย่างหรือปิ้ง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A5A5FB3E-6D9B-4844-951D-E82BDC974E4A}"/>
              </a:ext>
            </a:extLst>
          </p:cNvPr>
          <p:cNvSpPr txBox="1"/>
          <p:nvPr/>
        </p:nvSpPr>
        <p:spPr>
          <a:xfrm>
            <a:off x="3215853" y="3439086"/>
            <a:ext cx="67258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การเผา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A475CB50-01D3-4E94-B30A-D87A9E29D9E5}"/>
              </a:ext>
            </a:extLst>
          </p:cNvPr>
          <p:cNvSpPr txBox="1"/>
          <p:nvPr/>
        </p:nvSpPr>
        <p:spPr>
          <a:xfrm>
            <a:off x="3215853" y="4052503"/>
            <a:ext cx="67258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การคั่ว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37" name="Freeform 29">
            <a:extLst>
              <a:ext uri="{FF2B5EF4-FFF2-40B4-BE49-F238E27FC236}">
                <a16:creationId xmlns:a16="http://schemas.microsoft.com/office/drawing/2014/main" id="{F30AB530-9B00-40C7-9311-A54B62D4DE2A}"/>
              </a:ext>
            </a:extLst>
          </p:cNvPr>
          <p:cNvSpPr/>
          <p:nvPr/>
        </p:nvSpPr>
        <p:spPr>
          <a:xfrm>
            <a:off x="2291586" y="1498014"/>
            <a:ext cx="724214" cy="483441"/>
          </a:xfrm>
          <a:custGeom>
            <a:avLst/>
            <a:gdLst/>
            <a:ahLst/>
            <a:cxnLst/>
            <a:rect l="l" t="t" r="r" b="b"/>
            <a:pathLst>
              <a:path w="873309" h="582968">
                <a:moveTo>
                  <a:pt x="0" y="0"/>
                </a:moveTo>
                <a:lnTo>
                  <a:pt x="873309" y="0"/>
                </a:lnTo>
                <a:lnTo>
                  <a:pt x="873309" y="582969"/>
                </a:lnTo>
                <a:lnTo>
                  <a:pt x="0" y="582969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0">
            <a:extLst>
              <a:ext uri="{FF2B5EF4-FFF2-40B4-BE49-F238E27FC236}">
                <a16:creationId xmlns:a16="http://schemas.microsoft.com/office/drawing/2014/main" id="{0EA74E4B-30A7-4392-9170-87AB847C0A41}"/>
              </a:ext>
            </a:extLst>
          </p:cNvPr>
          <p:cNvSpPr/>
          <p:nvPr/>
        </p:nvSpPr>
        <p:spPr>
          <a:xfrm>
            <a:off x="2309306" y="2148465"/>
            <a:ext cx="706494" cy="472850"/>
          </a:xfrm>
          <a:custGeom>
            <a:avLst/>
            <a:gdLst/>
            <a:ahLst/>
            <a:cxnLst/>
            <a:rect l="l" t="t" r="r" b="b"/>
            <a:pathLst>
              <a:path w="871023" h="582968">
                <a:moveTo>
                  <a:pt x="0" y="0"/>
                </a:moveTo>
                <a:lnTo>
                  <a:pt x="871023" y="0"/>
                </a:lnTo>
                <a:lnTo>
                  <a:pt x="871023" y="582968"/>
                </a:lnTo>
                <a:lnTo>
                  <a:pt x="0" y="58296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1">
            <a:extLst>
              <a:ext uri="{FF2B5EF4-FFF2-40B4-BE49-F238E27FC236}">
                <a16:creationId xmlns:a16="http://schemas.microsoft.com/office/drawing/2014/main" id="{B466AEB7-7818-4F05-ABDB-DD8951A03655}"/>
              </a:ext>
            </a:extLst>
          </p:cNvPr>
          <p:cNvSpPr/>
          <p:nvPr/>
        </p:nvSpPr>
        <p:spPr>
          <a:xfrm>
            <a:off x="2296239" y="2787218"/>
            <a:ext cx="719561" cy="479076"/>
          </a:xfrm>
          <a:custGeom>
            <a:avLst/>
            <a:gdLst/>
            <a:ahLst/>
            <a:cxnLst/>
            <a:rect l="l" t="t" r="r" b="b"/>
            <a:pathLst>
              <a:path w="875604" h="582968">
                <a:moveTo>
                  <a:pt x="0" y="0"/>
                </a:moveTo>
                <a:lnTo>
                  <a:pt x="875605" y="0"/>
                </a:lnTo>
                <a:lnTo>
                  <a:pt x="875605" y="582968"/>
                </a:lnTo>
                <a:lnTo>
                  <a:pt x="0" y="582968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32">
            <a:extLst>
              <a:ext uri="{FF2B5EF4-FFF2-40B4-BE49-F238E27FC236}">
                <a16:creationId xmlns:a16="http://schemas.microsoft.com/office/drawing/2014/main" id="{46411B3F-9F2E-4940-9B80-C8B8B1EE89C2}"/>
              </a:ext>
            </a:extLst>
          </p:cNvPr>
          <p:cNvSpPr/>
          <p:nvPr/>
        </p:nvSpPr>
        <p:spPr>
          <a:xfrm>
            <a:off x="2291586" y="3402164"/>
            <a:ext cx="726116" cy="497126"/>
          </a:xfrm>
          <a:custGeom>
            <a:avLst/>
            <a:gdLst/>
            <a:ahLst/>
            <a:cxnLst/>
            <a:rect l="l" t="t" r="r" b="b"/>
            <a:pathLst>
              <a:path w="859514" h="588454">
                <a:moveTo>
                  <a:pt x="0" y="0"/>
                </a:moveTo>
                <a:lnTo>
                  <a:pt x="859514" y="0"/>
                </a:lnTo>
                <a:lnTo>
                  <a:pt x="859514" y="588454"/>
                </a:lnTo>
                <a:lnTo>
                  <a:pt x="0" y="588454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33">
            <a:extLst>
              <a:ext uri="{FF2B5EF4-FFF2-40B4-BE49-F238E27FC236}">
                <a16:creationId xmlns:a16="http://schemas.microsoft.com/office/drawing/2014/main" id="{8DD4C0EF-C93B-4B3A-A486-9E7BB1B9A8DA}"/>
              </a:ext>
            </a:extLst>
          </p:cNvPr>
          <p:cNvSpPr/>
          <p:nvPr/>
        </p:nvSpPr>
        <p:spPr>
          <a:xfrm>
            <a:off x="2291587" y="4034165"/>
            <a:ext cx="724214" cy="498121"/>
          </a:xfrm>
          <a:custGeom>
            <a:avLst/>
            <a:gdLst/>
            <a:ahLst/>
            <a:cxnLst/>
            <a:rect l="l" t="t" r="r" b="b"/>
            <a:pathLst>
              <a:path w="879192" h="588454">
                <a:moveTo>
                  <a:pt x="0" y="0"/>
                </a:moveTo>
                <a:lnTo>
                  <a:pt x="879192" y="0"/>
                </a:lnTo>
                <a:lnTo>
                  <a:pt x="879192" y="588454"/>
                </a:lnTo>
                <a:lnTo>
                  <a:pt x="0" y="588454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EA411938-1320-4F73-BA60-AEE98AAFB146}"/>
              </a:ext>
            </a:extLst>
          </p:cNvPr>
          <p:cNvSpPr txBox="1"/>
          <p:nvPr/>
        </p:nvSpPr>
        <p:spPr>
          <a:xfrm>
            <a:off x="1420550" y="1587526"/>
            <a:ext cx="581064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การต้ม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43" name="TextBox 52">
            <a:extLst>
              <a:ext uri="{FF2B5EF4-FFF2-40B4-BE49-F238E27FC236}">
                <a16:creationId xmlns:a16="http://schemas.microsoft.com/office/drawing/2014/main" id="{812491B4-BA09-4D0A-8B87-1E67B04C31F2}"/>
              </a:ext>
            </a:extLst>
          </p:cNvPr>
          <p:cNvSpPr txBox="1"/>
          <p:nvPr/>
        </p:nvSpPr>
        <p:spPr>
          <a:xfrm>
            <a:off x="1420550" y="2841253"/>
            <a:ext cx="812287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การเคี่ยว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44" name="TextBox 53">
            <a:extLst>
              <a:ext uri="{FF2B5EF4-FFF2-40B4-BE49-F238E27FC236}">
                <a16:creationId xmlns:a16="http://schemas.microsoft.com/office/drawing/2014/main" id="{0D420FEB-A8CC-48E0-9196-C3D5AC014D6D}"/>
              </a:ext>
            </a:extLst>
          </p:cNvPr>
          <p:cNvSpPr txBox="1"/>
          <p:nvPr/>
        </p:nvSpPr>
        <p:spPr>
          <a:xfrm>
            <a:off x="1426240" y="4078844"/>
            <a:ext cx="645504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การตุ๋น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45" name="TextBox 54">
            <a:extLst>
              <a:ext uri="{FF2B5EF4-FFF2-40B4-BE49-F238E27FC236}">
                <a16:creationId xmlns:a16="http://schemas.microsoft.com/office/drawing/2014/main" id="{08E5B607-A6EF-4330-BDDF-22247DCFDD33}"/>
              </a:ext>
            </a:extLst>
          </p:cNvPr>
          <p:cNvSpPr txBox="1"/>
          <p:nvPr/>
        </p:nvSpPr>
        <p:spPr>
          <a:xfrm>
            <a:off x="3215853" y="1561185"/>
            <a:ext cx="60464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การนึ่ง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3A46E51F-1B8A-4351-BE36-92CE550DC65D}"/>
              </a:ext>
            </a:extLst>
          </p:cNvPr>
          <p:cNvSpPr txBox="1"/>
          <p:nvPr/>
        </p:nvSpPr>
        <p:spPr>
          <a:xfrm>
            <a:off x="3215853" y="2174601"/>
            <a:ext cx="604640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การผัด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47" name="TextBox 11">
            <a:extLst>
              <a:ext uri="{FF2B5EF4-FFF2-40B4-BE49-F238E27FC236}">
                <a16:creationId xmlns:a16="http://schemas.microsoft.com/office/drawing/2014/main" id="{9C1D1EB8-D885-44C4-BA51-126629742AC2}"/>
              </a:ext>
            </a:extLst>
          </p:cNvPr>
          <p:cNvSpPr txBox="1"/>
          <p:nvPr/>
        </p:nvSpPr>
        <p:spPr>
          <a:xfrm>
            <a:off x="5335625" y="920075"/>
            <a:ext cx="251686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 err="1">
                <a:solidFill>
                  <a:srgbClr val="FF4784"/>
                </a:solidFill>
                <a:latin typeface="TH Sarabun New" panose="020B0500040200020003" pitchFamily="34" charset="-34"/>
                <a:cs typeface="Th Sarabun New Bold"/>
              </a:rPr>
              <a:t>การจัดและตกแต่งอาหาร</a:t>
            </a:r>
            <a:endParaRPr lang="en-US" sz="2800" b="1" dirty="0">
              <a:solidFill>
                <a:srgbClr val="FF4784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75DDAE-1B0D-4D62-BD81-95537E71A2B2}"/>
              </a:ext>
            </a:extLst>
          </p:cNvPr>
          <p:cNvSpPr txBox="1"/>
          <p:nvPr/>
        </p:nvSpPr>
        <p:spPr>
          <a:xfrm>
            <a:off x="5306047" y="1521482"/>
            <a:ext cx="282304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การตกแต่งอาหารให้สวยงามรวม</a:t>
            </a:r>
            <a:endParaRPr lang="th-TH" sz="24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  <a:p>
            <a:pPr>
              <a:lnSpc>
                <a:spcPts val="3173"/>
              </a:lnSpc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ทั้งภาชนะที่ใส่อาหาร</a:t>
            </a:r>
            <a:r>
              <a:rPr lang="en-US" sz="24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ล้วนช่วยให้อาหารดูน่ารับประทานมากยิ่งขึ้น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C2DBCBF-69C6-4B06-9686-10CC66FADDC7}"/>
              </a:ext>
            </a:extLst>
          </p:cNvPr>
          <p:cNvSpPr/>
          <p:nvPr/>
        </p:nvSpPr>
        <p:spPr>
          <a:xfrm>
            <a:off x="8525701" y="1344107"/>
            <a:ext cx="3419940" cy="1995087"/>
          </a:xfrm>
          <a:prstGeom prst="roundRect">
            <a:avLst>
              <a:gd name="adj" fmla="val 14088"/>
            </a:avLst>
          </a:prstGeom>
          <a:solidFill>
            <a:schemeClr val="bg1"/>
          </a:solidFill>
          <a:ln w="22225">
            <a:solidFill>
              <a:srgbClr val="F59A0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A05"/>
              </a:solidFill>
            </a:endParaRPr>
          </a:p>
        </p:txBody>
      </p:sp>
      <p:sp>
        <p:nvSpPr>
          <p:cNvPr id="67" name="TextBox 11">
            <a:extLst>
              <a:ext uri="{FF2B5EF4-FFF2-40B4-BE49-F238E27FC236}">
                <a16:creationId xmlns:a16="http://schemas.microsoft.com/office/drawing/2014/main" id="{33E940D3-05A9-4255-803C-7628327661E8}"/>
              </a:ext>
            </a:extLst>
          </p:cNvPr>
          <p:cNvSpPr txBox="1"/>
          <p:nvPr/>
        </p:nvSpPr>
        <p:spPr>
          <a:xfrm>
            <a:off x="8977237" y="908090"/>
            <a:ext cx="251686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b="1" dirty="0" err="1">
                <a:solidFill>
                  <a:srgbClr val="8B570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การบริการอาหาร</a:t>
            </a:r>
            <a:endParaRPr lang="en-US" sz="2800" b="1" dirty="0">
              <a:solidFill>
                <a:srgbClr val="8B5703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9" name="TextBox 51">
            <a:extLst>
              <a:ext uri="{FF2B5EF4-FFF2-40B4-BE49-F238E27FC236}">
                <a16:creationId xmlns:a16="http://schemas.microsoft.com/office/drawing/2014/main" id="{CA481EA9-024D-480F-A82D-2169BBEB9138}"/>
              </a:ext>
            </a:extLst>
          </p:cNvPr>
          <p:cNvSpPr txBox="1"/>
          <p:nvPr/>
        </p:nvSpPr>
        <p:spPr>
          <a:xfrm>
            <a:off x="8694342" y="1501410"/>
            <a:ext cx="2958949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การบริการอาหารต้องทำด้วยความระมัดระวัง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  <a:p>
            <a:pPr marL="489397" lvl="1" indent="-244699">
              <a:lnSpc>
                <a:spcPts val="3173"/>
              </a:lnSpc>
              <a:buFont typeface="Arial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/>
              </a:rPr>
              <a:t>ควรทำให้ผู้รับบริการเกิดความสะดวกสบายและประทับใจ</a:t>
            </a:r>
            <a:endParaRPr lang="en-US" sz="2400" dirty="0">
              <a:solidFill>
                <a:srgbClr val="000000"/>
              </a:solidFill>
              <a:latin typeface="TH Sarabun New" panose="020B0500040200020003" pitchFamily="34" charset="-34"/>
              <a:cs typeface="Th Sarabun New"/>
            </a:endParaRPr>
          </a:p>
        </p:txBody>
      </p:sp>
      <p:sp>
        <p:nvSpPr>
          <p:cNvPr id="72" name="TextBox 56">
            <a:extLst>
              <a:ext uri="{FF2B5EF4-FFF2-40B4-BE49-F238E27FC236}">
                <a16:creationId xmlns:a16="http://schemas.microsoft.com/office/drawing/2014/main" id="{C757ED5B-E1B0-4D4F-9E58-64F85CA6E0E2}"/>
              </a:ext>
            </a:extLst>
          </p:cNvPr>
          <p:cNvSpPr txBox="1"/>
          <p:nvPr/>
        </p:nvSpPr>
        <p:spPr>
          <a:xfrm>
            <a:off x="7757465" y="4539614"/>
            <a:ext cx="389413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800" dirty="0" err="1">
                <a:solidFill>
                  <a:srgbClr val="C00000"/>
                </a:solidFill>
                <a:latin typeface="TH Sarabun New" panose="020B0500040200020003" pitchFamily="34" charset="-34"/>
                <a:cs typeface="Th Sarabun New Bold"/>
              </a:rPr>
              <a:t>การแปรรูปผลผลิตทางการเกษตร</a:t>
            </a:r>
            <a:endParaRPr lang="en-US" sz="2800" dirty="0">
              <a:solidFill>
                <a:srgbClr val="C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73" name="Freeform 37">
            <a:extLst>
              <a:ext uri="{FF2B5EF4-FFF2-40B4-BE49-F238E27FC236}">
                <a16:creationId xmlns:a16="http://schemas.microsoft.com/office/drawing/2014/main" id="{AA4BD134-2311-4121-B6B0-1EBB7CD787C4}"/>
              </a:ext>
            </a:extLst>
          </p:cNvPr>
          <p:cNvSpPr/>
          <p:nvPr/>
        </p:nvSpPr>
        <p:spPr>
          <a:xfrm>
            <a:off x="593275" y="5632013"/>
            <a:ext cx="910039" cy="575245"/>
          </a:xfrm>
          <a:custGeom>
            <a:avLst/>
            <a:gdLst/>
            <a:ahLst/>
            <a:cxnLst/>
            <a:rect l="l" t="t" r="r" b="b"/>
            <a:pathLst>
              <a:path w="1977887" h="1250244">
                <a:moveTo>
                  <a:pt x="0" y="0"/>
                </a:moveTo>
                <a:lnTo>
                  <a:pt x="1977887" y="0"/>
                </a:lnTo>
                <a:lnTo>
                  <a:pt x="1977887" y="1250244"/>
                </a:lnTo>
                <a:lnTo>
                  <a:pt x="0" y="1250244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4" name="Freeform 38">
            <a:extLst>
              <a:ext uri="{FF2B5EF4-FFF2-40B4-BE49-F238E27FC236}">
                <a16:creationId xmlns:a16="http://schemas.microsoft.com/office/drawing/2014/main" id="{BF7F3748-3229-4089-989C-88A9848BBFD5}"/>
              </a:ext>
            </a:extLst>
          </p:cNvPr>
          <p:cNvSpPr/>
          <p:nvPr/>
        </p:nvSpPr>
        <p:spPr>
          <a:xfrm>
            <a:off x="1991523" y="5574882"/>
            <a:ext cx="522385" cy="720391"/>
          </a:xfrm>
          <a:custGeom>
            <a:avLst/>
            <a:gdLst/>
            <a:ahLst/>
            <a:cxnLst/>
            <a:rect l="l" t="t" r="r" b="b"/>
            <a:pathLst>
              <a:path w="1135356" h="1565705">
                <a:moveTo>
                  <a:pt x="0" y="0"/>
                </a:moveTo>
                <a:lnTo>
                  <a:pt x="1135356" y="0"/>
                </a:lnTo>
                <a:lnTo>
                  <a:pt x="1135356" y="1565705"/>
                </a:lnTo>
                <a:lnTo>
                  <a:pt x="0" y="1565705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5" name="Freeform 39">
            <a:extLst>
              <a:ext uri="{FF2B5EF4-FFF2-40B4-BE49-F238E27FC236}">
                <a16:creationId xmlns:a16="http://schemas.microsoft.com/office/drawing/2014/main" id="{B15F98CC-47C1-4D30-B3D6-AE1BB21DC1A7}"/>
              </a:ext>
            </a:extLst>
          </p:cNvPr>
          <p:cNvSpPr/>
          <p:nvPr/>
        </p:nvSpPr>
        <p:spPr>
          <a:xfrm>
            <a:off x="3002117" y="5597308"/>
            <a:ext cx="717047" cy="646921"/>
          </a:xfrm>
          <a:custGeom>
            <a:avLst/>
            <a:gdLst/>
            <a:ahLst/>
            <a:cxnLst/>
            <a:rect l="l" t="t" r="r" b="b"/>
            <a:pathLst>
              <a:path w="1056527" h="953201">
                <a:moveTo>
                  <a:pt x="0" y="0"/>
                </a:moveTo>
                <a:lnTo>
                  <a:pt x="1056528" y="0"/>
                </a:lnTo>
                <a:lnTo>
                  <a:pt x="1056528" y="953200"/>
                </a:lnTo>
                <a:lnTo>
                  <a:pt x="0" y="953200"/>
                </a:lnTo>
                <a:lnTo>
                  <a:pt x="0" y="0"/>
                </a:lnTo>
                <a:close/>
              </a:path>
            </a:pathLst>
          </a:cu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40">
            <a:extLst>
              <a:ext uri="{FF2B5EF4-FFF2-40B4-BE49-F238E27FC236}">
                <a16:creationId xmlns:a16="http://schemas.microsoft.com/office/drawing/2014/main" id="{04B5E354-AF1A-4275-9115-C6DE163003C3}"/>
              </a:ext>
            </a:extLst>
          </p:cNvPr>
          <p:cNvSpPr/>
          <p:nvPr/>
        </p:nvSpPr>
        <p:spPr>
          <a:xfrm>
            <a:off x="6384182" y="5713752"/>
            <a:ext cx="686381" cy="523567"/>
          </a:xfrm>
          <a:custGeom>
            <a:avLst/>
            <a:gdLst/>
            <a:ahLst/>
            <a:cxnLst/>
            <a:rect l="l" t="t" r="r" b="b"/>
            <a:pathLst>
              <a:path w="1290905" h="984695">
                <a:moveTo>
                  <a:pt x="0" y="0"/>
                </a:moveTo>
                <a:lnTo>
                  <a:pt x="1290905" y="0"/>
                </a:lnTo>
                <a:lnTo>
                  <a:pt x="1290905" y="984695"/>
                </a:lnTo>
                <a:lnTo>
                  <a:pt x="0" y="984695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41">
            <a:extLst>
              <a:ext uri="{FF2B5EF4-FFF2-40B4-BE49-F238E27FC236}">
                <a16:creationId xmlns:a16="http://schemas.microsoft.com/office/drawing/2014/main" id="{F2BE0822-764A-4B5F-94E8-C48EE433CC0C}"/>
              </a:ext>
            </a:extLst>
          </p:cNvPr>
          <p:cNvSpPr/>
          <p:nvPr/>
        </p:nvSpPr>
        <p:spPr>
          <a:xfrm>
            <a:off x="5275657" y="5618723"/>
            <a:ext cx="546965" cy="707318"/>
          </a:xfrm>
          <a:custGeom>
            <a:avLst/>
            <a:gdLst/>
            <a:ahLst/>
            <a:cxnLst/>
            <a:rect l="l" t="t" r="r" b="b"/>
            <a:pathLst>
              <a:path w="1028700" h="1330283">
                <a:moveTo>
                  <a:pt x="0" y="0"/>
                </a:moveTo>
                <a:lnTo>
                  <a:pt x="1028700" y="0"/>
                </a:lnTo>
                <a:lnTo>
                  <a:pt x="1028700" y="1330283"/>
                </a:lnTo>
                <a:lnTo>
                  <a:pt x="0" y="1330283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42">
            <a:extLst>
              <a:ext uri="{FF2B5EF4-FFF2-40B4-BE49-F238E27FC236}">
                <a16:creationId xmlns:a16="http://schemas.microsoft.com/office/drawing/2014/main" id="{4C55364C-D363-4148-AB99-86A453194DB6}"/>
              </a:ext>
            </a:extLst>
          </p:cNvPr>
          <p:cNvSpPr/>
          <p:nvPr/>
        </p:nvSpPr>
        <p:spPr>
          <a:xfrm>
            <a:off x="8765889" y="5642962"/>
            <a:ext cx="543201" cy="682236"/>
          </a:xfrm>
          <a:custGeom>
            <a:avLst/>
            <a:gdLst/>
            <a:ahLst/>
            <a:cxnLst/>
            <a:rect l="l" t="t" r="r" b="b"/>
            <a:pathLst>
              <a:path w="1021622" h="1283109">
                <a:moveTo>
                  <a:pt x="0" y="0"/>
                </a:moveTo>
                <a:lnTo>
                  <a:pt x="1021623" y="0"/>
                </a:lnTo>
                <a:lnTo>
                  <a:pt x="1021623" y="1283109"/>
                </a:lnTo>
                <a:lnTo>
                  <a:pt x="0" y="1283109"/>
                </a:lnTo>
                <a:lnTo>
                  <a:pt x="0" y="0"/>
                </a:lnTo>
                <a:close/>
              </a:path>
            </a:pathLst>
          </a:custGeom>
          <a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9" name="Freeform 43">
            <a:extLst>
              <a:ext uri="{FF2B5EF4-FFF2-40B4-BE49-F238E27FC236}">
                <a16:creationId xmlns:a16="http://schemas.microsoft.com/office/drawing/2014/main" id="{B7AFF658-7D04-4F22-A125-6A13B42141B6}"/>
              </a:ext>
            </a:extLst>
          </p:cNvPr>
          <p:cNvSpPr/>
          <p:nvPr/>
        </p:nvSpPr>
        <p:spPr>
          <a:xfrm>
            <a:off x="7457106" y="5610600"/>
            <a:ext cx="790775" cy="746960"/>
          </a:xfrm>
          <a:custGeom>
            <a:avLst/>
            <a:gdLst/>
            <a:ahLst/>
            <a:cxnLst/>
            <a:rect l="l" t="t" r="r" b="b"/>
            <a:pathLst>
              <a:path w="1487244" h="1404838">
                <a:moveTo>
                  <a:pt x="0" y="0"/>
                </a:moveTo>
                <a:lnTo>
                  <a:pt x="1487243" y="0"/>
                </a:lnTo>
                <a:lnTo>
                  <a:pt x="1487243" y="1404838"/>
                </a:lnTo>
                <a:lnTo>
                  <a:pt x="0" y="1404838"/>
                </a:lnTo>
                <a:lnTo>
                  <a:pt x="0" y="0"/>
                </a:lnTo>
                <a:close/>
              </a:path>
            </a:pathLst>
          </a:custGeom>
          <a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44">
            <a:extLst>
              <a:ext uri="{FF2B5EF4-FFF2-40B4-BE49-F238E27FC236}">
                <a16:creationId xmlns:a16="http://schemas.microsoft.com/office/drawing/2014/main" id="{46E2FD55-C3D8-47BD-BC6C-8B48240F4E66}"/>
              </a:ext>
            </a:extLst>
          </p:cNvPr>
          <p:cNvSpPr/>
          <p:nvPr/>
        </p:nvSpPr>
        <p:spPr>
          <a:xfrm>
            <a:off x="9773809" y="5617317"/>
            <a:ext cx="1378867" cy="831819"/>
          </a:xfrm>
          <a:custGeom>
            <a:avLst/>
            <a:gdLst/>
            <a:ahLst/>
            <a:cxnLst/>
            <a:rect l="l" t="t" r="r" b="b"/>
            <a:pathLst>
              <a:path w="2593291" h="1564435">
                <a:moveTo>
                  <a:pt x="0" y="0"/>
                </a:moveTo>
                <a:lnTo>
                  <a:pt x="2593291" y="0"/>
                </a:lnTo>
                <a:lnTo>
                  <a:pt x="2593291" y="1564435"/>
                </a:lnTo>
                <a:lnTo>
                  <a:pt x="0" y="1564435"/>
                </a:lnTo>
                <a:lnTo>
                  <a:pt x="0" y="0"/>
                </a:lnTo>
                <a:close/>
              </a:path>
            </a:pathLst>
          </a:custGeom>
          <a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45">
            <a:extLst>
              <a:ext uri="{FF2B5EF4-FFF2-40B4-BE49-F238E27FC236}">
                <a16:creationId xmlns:a16="http://schemas.microsoft.com/office/drawing/2014/main" id="{D24ED501-2969-41C6-A452-8BDD9A1C6C83}"/>
              </a:ext>
            </a:extLst>
          </p:cNvPr>
          <p:cNvSpPr/>
          <p:nvPr/>
        </p:nvSpPr>
        <p:spPr>
          <a:xfrm>
            <a:off x="4117037" y="5495748"/>
            <a:ext cx="636634" cy="847779"/>
          </a:xfrm>
          <a:custGeom>
            <a:avLst/>
            <a:gdLst/>
            <a:ahLst/>
            <a:cxnLst/>
            <a:rect l="l" t="t" r="r" b="b"/>
            <a:pathLst>
              <a:path w="1197344" h="1594454">
                <a:moveTo>
                  <a:pt x="0" y="0"/>
                </a:moveTo>
                <a:lnTo>
                  <a:pt x="1197344" y="0"/>
                </a:lnTo>
                <a:lnTo>
                  <a:pt x="1197344" y="1594454"/>
                </a:lnTo>
                <a:lnTo>
                  <a:pt x="0" y="1594454"/>
                </a:lnTo>
                <a:lnTo>
                  <a:pt x="0" y="0"/>
                </a:lnTo>
                <a:close/>
              </a:path>
            </a:pathLst>
          </a:custGeom>
          <a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2" name="TextBox 57">
            <a:extLst>
              <a:ext uri="{FF2B5EF4-FFF2-40B4-BE49-F238E27FC236}">
                <a16:creationId xmlns:a16="http://schemas.microsoft.com/office/drawing/2014/main" id="{E1BF7618-0767-431A-BB9A-ECE7AF029BD6}"/>
              </a:ext>
            </a:extLst>
          </p:cNvPr>
          <p:cNvSpPr txBox="1"/>
          <p:nvPr/>
        </p:nvSpPr>
        <p:spPr>
          <a:xfrm>
            <a:off x="443133" y="5115229"/>
            <a:ext cx="112667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399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การทำแห้ง</a:t>
            </a:r>
            <a:endParaRPr lang="en-US" sz="2399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83" name="TextBox 58">
            <a:extLst>
              <a:ext uri="{FF2B5EF4-FFF2-40B4-BE49-F238E27FC236}">
                <a16:creationId xmlns:a16="http://schemas.microsoft.com/office/drawing/2014/main" id="{5AB65A44-1FC2-4CE0-AB80-D22FF9E79F9E}"/>
              </a:ext>
            </a:extLst>
          </p:cNvPr>
          <p:cNvSpPr txBox="1"/>
          <p:nvPr/>
        </p:nvSpPr>
        <p:spPr>
          <a:xfrm>
            <a:off x="2913344" y="5115229"/>
            <a:ext cx="1001286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399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การทำเค็ม</a:t>
            </a:r>
            <a:endParaRPr lang="en-US" sz="2399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84" name="TextBox 59">
            <a:extLst>
              <a:ext uri="{FF2B5EF4-FFF2-40B4-BE49-F238E27FC236}">
                <a16:creationId xmlns:a16="http://schemas.microsoft.com/office/drawing/2014/main" id="{D4FA0E95-4826-45EC-9C63-047DA27CB607}"/>
              </a:ext>
            </a:extLst>
          </p:cNvPr>
          <p:cNvSpPr txBox="1"/>
          <p:nvPr/>
        </p:nvSpPr>
        <p:spPr>
          <a:xfrm>
            <a:off x="1627808" y="5115229"/>
            <a:ext cx="1145128" cy="445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399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การหมักดอง</a:t>
            </a:r>
            <a:endParaRPr lang="en-US" sz="2399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85" name="TextBox 60">
            <a:extLst>
              <a:ext uri="{FF2B5EF4-FFF2-40B4-BE49-F238E27FC236}">
                <a16:creationId xmlns:a16="http://schemas.microsoft.com/office/drawing/2014/main" id="{4DF4D0E6-63CF-4281-8AA7-9BC4490F9C9A}"/>
              </a:ext>
            </a:extLst>
          </p:cNvPr>
          <p:cNvSpPr txBox="1"/>
          <p:nvPr/>
        </p:nvSpPr>
        <p:spPr>
          <a:xfrm>
            <a:off x="6359505" y="5111742"/>
            <a:ext cx="81538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399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การฉาบ</a:t>
            </a:r>
            <a:endParaRPr lang="en-US" sz="2399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86" name="TextBox 61">
            <a:extLst>
              <a:ext uri="{FF2B5EF4-FFF2-40B4-BE49-F238E27FC236}">
                <a16:creationId xmlns:a16="http://schemas.microsoft.com/office/drawing/2014/main" id="{23D57E6A-5FED-4826-B788-D8EAF9872B55}"/>
              </a:ext>
            </a:extLst>
          </p:cNvPr>
          <p:cNvSpPr txBox="1"/>
          <p:nvPr/>
        </p:nvSpPr>
        <p:spPr>
          <a:xfrm>
            <a:off x="8620325" y="5111742"/>
            <a:ext cx="884704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399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การแช่อิ่ม</a:t>
            </a:r>
            <a:endParaRPr lang="en-US" sz="2399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87" name="TextBox 62">
            <a:extLst>
              <a:ext uri="{FF2B5EF4-FFF2-40B4-BE49-F238E27FC236}">
                <a16:creationId xmlns:a16="http://schemas.microsoft.com/office/drawing/2014/main" id="{1C540382-2D58-4EAB-9B0B-4CD81AA6E787}"/>
              </a:ext>
            </a:extLst>
          </p:cNvPr>
          <p:cNvSpPr txBox="1"/>
          <p:nvPr/>
        </p:nvSpPr>
        <p:spPr>
          <a:xfrm>
            <a:off x="3996118" y="5115229"/>
            <a:ext cx="81498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399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การเชื่อม</a:t>
            </a:r>
            <a:endParaRPr lang="en-US" sz="2399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88" name="TextBox 63">
            <a:extLst>
              <a:ext uri="{FF2B5EF4-FFF2-40B4-BE49-F238E27FC236}">
                <a16:creationId xmlns:a16="http://schemas.microsoft.com/office/drawing/2014/main" id="{F55758C6-698C-4574-8B7B-D86EAB8263E0}"/>
              </a:ext>
            </a:extLst>
          </p:cNvPr>
          <p:cNvSpPr txBox="1"/>
          <p:nvPr/>
        </p:nvSpPr>
        <p:spPr>
          <a:xfrm>
            <a:off x="9727946" y="5111742"/>
            <a:ext cx="1470591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399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การทำน้ำผลไม้</a:t>
            </a:r>
            <a:endParaRPr lang="en-US" sz="2399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89" name="TextBox 64">
            <a:extLst>
              <a:ext uri="{FF2B5EF4-FFF2-40B4-BE49-F238E27FC236}">
                <a16:creationId xmlns:a16="http://schemas.microsoft.com/office/drawing/2014/main" id="{31EE170E-89C3-48DA-B160-F72B4AA88B87}"/>
              </a:ext>
            </a:extLst>
          </p:cNvPr>
          <p:cNvSpPr txBox="1"/>
          <p:nvPr/>
        </p:nvSpPr>
        <p:spPr>
          <a:xfrm>
            <a:off x="4981585" y="5111742"/>
            <a:ext cx="107536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399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การทำแยม</a:t>
            </a:r>
            <a:endParaRPr lang="en-US" sz="2399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90" name="TextBox 65">
            <a:extLst>
              <a:ext uri="{FF2B5EF4-FFF2-40B4-BE49-F238E27FC236}">
                <a16:creationId xmlns:a16="http://schemas.microsoft.com/office/drawing/2014/main" id="{37D2EBC5-17C0-4BBA-B1B8-E976B51465DC}"/>
              </a:ext>
            </a:extLst>
          </p:cNvPr>
          <p:cNvSpPr txBox="1"/>
          <p:nvPr/>
        </p:nvSpPr>
        <p:spPr>
          <a:xfrm>
            <a:off x="7481096" y="5111742"/>
            <a:ext cx="79493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399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การกวน</a:t>
            </a:r>
            <a:endParaRPr lang="en-US" sz="2399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9E72A3B5-D7E9-4328-BE57-6C69C7BA2B29}"/>
              </a:ext>
            </a:extLst>
          </p:cNvPr>
          <p:cNvSpPr/>
          <p:nvPr/>
        </p:nvSpPr>
        <p:spPr>
          <a:xfrm flipV="1">
            <a:off x="139490" y="-1"/>
            <a:ext cx="2157661" cy="56986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273727D-3B6C-41F1-B472-0308BE810A1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5085" y="19050"/>
            <a:ext cx="1969179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688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AE376-D02D-4E5D-AF3C-63CD0BEE23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4225" y="1682182"/>
            <a:ext cx="7173535" cy="172247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78C360-61B3-4DAB-9F85-9A8A1FD9FEBD}"/>
              </a:ext>
            </a:extLst>
          </p:cNvPr>
          <p:cNvCxnSpPr>
            <a:cxnSpLocks/>
          </p:cNvCxnSpPr>
          <p:nvPr/>
        </p:nvCxnSpPr>
        <p:spPr>
          <a:xfrm flipH="1">
            <a:off x="2976839" y="3108620"/>
            <a:ext cx="2330117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01638E-A97D-459B-9C89-4388127F93D0}"/>
              </a:ext>
            </a:extLst>
          </p:cNvPr>
          <p:cNvCxnSpPr>
            <a:cxnSpLocks/>
          </p:cNvCxnSpPr>
          <p:nvPr/>
        </p:nvCxnSpPr>
        <p:spPr>
          <a:xfrm flipH="1">
            <a:off x="6654492" y="3108620"/>
            <a:ext cx="2330117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D837F9A-7481-49BF-9204-993B918DD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2DF6F3-DAA8-4D35-A9FF-72B593BC6B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F977C69-E2C3-4A2E-9C7A-DC48949A6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54063" y="3744302"/>
            <a:ext cx="7683875" cy="143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05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กลุ่ม 1">
            <a:extLst>
              <a:ext uri="{FF2B5EF4-FFF2-40B4-BE49-F238E27FC236}">
                <a16:creationId xmlns:a16="http://schemas.microsoft.com/office/drawing/2014/main" id="{44ADDC74-4ED6-44E9-BE59-E72459C9A340}"/>
              </a:ext>
            </a:extLst>
          </p:cNvPr>
          <p:cNvGrpSpPr/>
          <p:nvPr/>
        </p:nvGrpSpPr>
        <p:grpSpPr>
          <a:xfrm>
            <a:off x="1503952" y="4886039"/>
            <a:ext cx="6038373" cy="656406"/>
            <a:chOff x="2110201" y="4690655"/>
            <a:chExt cx="6600985" cy="717565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id="{5C370237-4B54-4B0D-9BB8-31CA86B43859}"/>
                </a:ext>
              </a:extLst>
            </p:cNvPr>
            <p:cNvSpPr/>
            <p:nvPr/>
          </p:nvSpPr>
          <p:spPr>
            <a:xfrm>
              <a:off x="2110201" y="4716550"/>
              <a:ext cx="6600985" cy="592907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12" name="Rectangle: Rounded Corners 104">
              <a:extLst>
                <a:ext uri="{FF2B5EF4-FFF2-40B4-BE49-F238E27FC236}">
                  <a16:creationId xmlns:a16="http://schemas.microsoft.com/office/drawing/2014/main" id="{66BD0802-124E-4A1E-AA90-673DCBD99149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13" name="Rectangle 107">
              <a:extLst>
                <a:ext uri="{FF2B5EF4-FFF2-40B4-BE49-F238E27FC236}">
                  <a16:creationId xmlns:a16="http://schemas.microsoft.com/office/drawing/2014/main" id="{CB971202-325D-4F6A-B074-0172EEA6894E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4" name="Rectangle 31">
              <a:extLst>
                <a:ext uri="{FF2B5EF4-FFF2-40B4-BE49-F238E27FC236}">
                  <a16:creationId xmlns:a16="http://schemas.microsoft.com/office/drawing/2014/main" id="{F302A35C-0A5A-4E69-A5CA-3BC03B567CEF}"/>
                </a:ext>
              </a:extLst>
            </p:cNvPr>
            <p:cNvSpPr/>
            <p:nvPr/>
          </p:nvSpPr>
          <p:spPr>
            <a:xfrm>
              <a:off x="2860061" y="4690655"/>
              <a:ext cx="561186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เขียง ครก</a:t>
              </a:r>
            </a:p>
          </p:txBody>
        </p:sp>
      </p:grpSp>
      <p:grpSp>
        <p:nvGrpSpPr>
          <p:cNvPr id="105" name="กลุ่ม 1">
            <a:extLst>
              <a:ext uri="{FF2B5EF4-FFF2-40B4-BE49-F238E27FC236}">
                <a16:creationId xmlns:a16="http://schemas.microsoft.com/office/drawing/2014/main" id="{4E714467-5C61-4AF2-A5BB-F1535E6FB610}"/>
              </a:ext>
            </a:extLst>
          </p:cNvPr>
          <p:cNvGrpSpPr/>
          <p:nvPr/>
        </p:nvGrpSpPr>
        <p:grpSpPr>
          <a:xfrm>
            <a:off x="1503952" y="4185116"/>
            <a:ext cx="6038373" cy="677862"/>
            <a:chOff x="2110201" y="4691715"/>
            <a:chExt cx="6600985" cy="741020"/>
          </a:xfrm>
        </p:grpSpPr>
        <p:sp>
          <p:nvSpPr>
            <p:cNvPr id="106" name="Rectangle: Rounded Corners 25">
              <a:extLst>
                <a:ext uri="{FF2B5EF4-FFF2-40B4-BE49-F238E27FC236}">
                  <a16:creationId xmlns:a16="http://schemas.microsoft.com/office/drawing/2014/main" id="{7A7D2C9B-B7B1-4780-A6C5-D86EF44787EB}"/>
                </a:ext>
              </a:extLst>
            </p:cNvPr>
            <p:cNvSpPr/>
            <p:nvPr/>
          </p:nvSpPr>
          <p:spPr>
            <a:xfrm>
              <a:off x="2110201" y="4716550"/>
              <a:ext cx="6600985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7" name="Rectangle: Rounded Corners 104">
              <a:extLst>
                <a:ext uri="{FF2B5EF4-FFF2-40B4-BE49-F238E27FC236}">
                  <a16:creationId xmlns:a16="http://schemas.microsoft.com/office/drawing/2014/main" id="{14E48DE2-F9E5-4C20-BC8C-896624D22E9B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EF6BAC3-0A31-427D-8B3F-651638DE03F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9" name="Rectangle 31">
              <a:extLst>
                <a:ext uri="{FF2B5EF4-FFF2-40B4-BE49-F238E27FC236}">
                  <a16:creationId xmlns:a16="http://schemas.microsoft.com/office/drawing/2014/main" id="{EC9885BA-2481-4035-9677-321EA1E603FD}"/>
                </a:ext>
              </a:extLst>
            </p:cNvPr>
            <p:cNvSpPr/>
            <p:nvPr/>
          </p:nvSpPr>
          <p:spPr>
            <a:xfrm>
              <a:off x="2860061" y="4716230"/>
              <a:ext cx="5500798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มีด ที่เปิดขวด </a:t>
              </a:r>
            </a:p>
          </p:txBody>
        </p:sp>
      </p:grpSp>
      <p:grpSp>
        <p:nvGrpSpPr>
          <p:cNvPr id="78" name="กลุ่ม 1">
            <a:extLst>
              <a:ext uri="{FF2B5EF4-FFF2-40B4-BE49-F238E27FC236}">
                <a16:creationId xmlns:a16="http://schemas.microsoft.com/office/drawing/2014/main" id="{55E18928-BF7F-4A98-B8EA-98ACCFFB936A}"/>
              </a:ext>
            </a:extLst>
          </p:cNvPr>
          <p:cNvGrpSpPr/>
          <p:nvPr/>
        </p:nvGrpSpPr>
        <p:grpSpPr>
          <a:xfrm>
            <a:off x="1503952" y="4185116"/>
            <a:ext cx="6038373" cy="677862"/>
            <a:chOff x="2110201" y="4691715"/>
            <a:chExt cx="6600986" cy="741020"/>
          </a:xfrm>
        </p:grpSpPr>
        <p:sp>
          <p:nvSpPr>
            <p:cNvPr id="79" name="Rectangle: Rounded Corners 25">
              <a:extLst>
                <a:ext uri="{FF2B5EF4-FFF2-40B4-BE49-F238E27FC236}">
                  <a16:creationId xmlns:a16="http://schemas.microsoft.com/office/drawing/2014/main" id="{4E2D3523-FBF4-452D-A236-56654D41D7C4}"/>
                </a:ext>
              </a:extLst>
            </p:cNvPr>
            <p:cNvSpPr/>
            <p:nvPr/>
          </p:nvSpPr>
          <p:spPr>
            <a:xfrm>
              <a:off x="2110201" y="4716550"/>
              <a:ext cx="6600986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0" name="Rectangle: Rounded Corners 104">
              <a:extLst>
                <a:ext uri="{FF2B5EF4-FFF2-40B4-BE49-F238E27FC236}">
                  <a16:creationId xmlns:a16="http://schemas.microsoft.com/office/drawing/2014/main" id="{352559F6-4744-4ED3-9542-9F3C51D10EFC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1" name="Rectangle 107">
              <a:extLst>
                <a:ext uri="{FF2B5EF4-FFF2-40B4-BE49-F238E27FC236}">
                  <a16:creationId xmlns:a16="http://schemas.microsoft.com/office/drawing/2014/main" id="{2547AEAB-0509-45F0-922E-F7AE8E5E7E43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2" name="Rectangle 31">
              <a:extLst>
                <a:ext uri="{FF2B5EF4-FFF2-40B4-BE49-F238E27FC236}">
                  <a16:creationId xmlns:a16="http://schemas.microsoft.com/office/drawing/2014/main" id="{77D68E83-5F89-4B57-AFC1-162169D9CC88}"/>
                </a:ext>
              </a:extLst>
            </p:cNvPr>
            <p:cNvSpPr/>
            <p:nvPr/>
          </p:nvSpPr>
          <p:spPr>
            <a:xfrm>
              <a:off x="2860062" y="4716230"/>
              <a:ext cx="5325173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มีด ที่เปิดขวด </a:t>
              </a:r>
            </a:p>
          </p:txBody>
        </p:sp>
      </p:grpSp>
      <p:grpSp>
        <p:nvGrpSpPr>
          <p:cNvPr id="83" name="กลุ่ม 1">
            <a:extLst>
              <a:ext uri="{FF2B5EF4-FFF2-40B4-BE49-F238E27FC236}">
                <a16:creationId xmlns:a16="http://schemas.microsoft.com/office/drawing/2014/main" id="{6D34DF30-97B4-4AE2-8E7F-895578023C56}"/>
              </a:ext>
            </a:extLst>
          </p:cNvPr>
          <p:cNvGrpSpPr/>
          <p:nvPr/>
        </p:nvGrpSpPr>
        <p:grpSpPr>
          <a:xfrm>
            <a:off x="1503952" y="4886039"/>
            <a:ext cx="6038373" cy="656406"/>
            <a:chOff x="2110201" y="4690655"/>
            <a:chExt cx="6600986" cy="717565"/>
          </a:xfrm>
        </p:grpSpPr>
        <p:sp>
          <p:nvSpPr>
            <p:cNvPr id="84" name="Rectangle: Rounded Corners 25">
              <a:extLst>
                <a:ext uri="{FF2B5EF4-FFF2-40B4-BE49-F238E27FC236}">
                  <a16:creationId xmlns:a16="http://schemas.microsoft.com/office/drawing/2014/main" id="{FA7EA31B-D6F6-41A0-874A-72698A6BD0C3}"/>
                </a:ext>
              </a:extLst>
            </p:cNvPr>
            <p:cNvSpPr/>
            <p:nvPr/>
          </p:nvSpPr>
          <p:spPr>
            <a:xfrm>
              <a:off x="2110201" y="4716550"/>
              <a:ext cx="6600986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5" name="Rectangle: Rounded Corners 104">
              <a:extLst>
                <a:ext uri="{FF2B5EF4-FFF2-40B4-BE49-F238E27FC236}">
                  <a16:creationId xmlns:a16="http://schemas.microsoft.com/office/drawing/2014/main" id="{25BD70A5-BFD9-4D53-A6ED-DDEC0F628477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6" name="Rectangle 107">
              <a:extLst>
                <a:ext uri="{FF2B5EF4-FFF2-40B4-BE49-F238E27FC236}">
                  <a16:creationId xmlns:a16="http://schemas.microsoft.com/office/drawing/2014/main" id="{3E320FCB-83B9-49CB-B710-F0782373F93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7" name="Rectangle 31">
              <a:extLst>
                <a:ext uri="{FF2B5EF4-FFF2-40B4-BE49-F238E27FC236}">
                  <a16:creationId xmlns:a16="http://schemas.microsoft.com/office/drawing/2014/main" id="{4377169F-79D5-4E95-8733-F044F2F29E2F}"/>
                </a:ext>
              </a:extLst>
            </p:cNvPr>
            <p:cNvSpPr/>
            <p:nvPr/>
          </p:nvSpPr>
          <p:spPr>
            <a:xfrm>
              <a:off x="2860062" y="4690655"/>
              <a:ext cx="543624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เขียง ครก</a:t>
              </a:r>
            </a:p>
          </p:txBody>
        </p:sp>
      </p:grpSp>
      <p:grpSp>
        <p:nvGrpSpPr>
          <p:cNvPr id="100" name="กลุ่ม 2">
            <a:extLst>
              <a:ext uri="{FF2B5EF4-FFF2-40B4-BE49-F238E27FC236}">
                <a16:creationId xmlns:a16="http://schemas.microsoft.com/office/drawing/2014/main" id="{35AE1545-F274-44E8-821A-922BCB3AE4EF}"/>
              </a:ext>
            </a:extLst>
          </p:cNvPr>
          <p:cNvGrpSpPr/>
          <p:nvPr/>
        </p:nvGrpSpPr>
        <p:grpSpPr>
          <a:xfrm>
            <a:off x="1503952" y="3461212"/>
            <a:ext cx="9266871" cy="702847"/>
            <a:chOff x="2110200" y="3860611"/>
            <a:chExt cx="10130292" cy="768333"/>
          </a:xfrm>
        </p:grpSpPr>
        <p:sp>
          <p:nvSpPr>
            <p:cNvPr id="101" name="Rectangle: Rounded Corners 24">
              <a:extLst>
                <a:ext uri="{FF2B5EF4-FFF2-40B4-BE49-F238E27FC236}">
                  <a16:creationId xmlns:a16="http://schemas.microsoft.com/office/drawing/2014/main" id="{1309C749-A184-4A06-912F-9CABB476B66A}"/>
                </a:ext>
              </a:extLst>
            </p:cNvPr>
            <p:cNvSpPr/>
            <p:nvPr/>
          </p:nvSpPr>
          <p:spPr>
            <a:xfrm>
              <a:off x="2110200" y="3908027"/>
              <a:ext cx="6600986" cy="603255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2" name="Rectangle: Rounded Corners 93">
              <a:extLst>
                <a:ext uri="{FF2B5EF4-FFF2-40B4-BE49-F238E27FC236}">
                  <a16:creationId xmlns:a16="http://schemas.microsoft.com/office/drawing/2014/main" id="{DFE1140B-19B5-4380-9BAB-8B52F35EBDF1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3" name="Rectangle 94">
              <a:extLst>
                <a:ext uri="{FF2B5EF4-FFF2-40B4-BE49-F238E27FC236}">
                  <a16:creationId xmlns:a16="http://schemas.microsoft.com/office/drawing/2014/main" id="{C477F402-9049-46FD-A65B-8D8E3509F697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4" name="Rectangle 30">
              <a:extLst>
                <a:ext uri="{FF2B5EF4-FFF2-40B4-BE49-F238E27FC236}">
                  <a16:creationId xmlns:a16="http://schemas.microsoft.com/office/drawing/2014/main" id="{E8E58030-9BFA-440F-A19D-2AB3C7DDEE64}"/>
                </a:ext>
              </a:extLst>
            </p:cNvPr>
            <p:cNvSpPr/>
            <p:nvPr/>
          </p:nvSpPr>
          <p:spPr>
            <a:xfrm>
              <a:off x="2830212" y="3912439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จาน ชาม ถ้วย</a:t>
              </a:r>
            </a:p>
          </p:txBody>
        </p:sp>
      </p:grpSp>
      <p:grpSp>
        <p:nvGrpSpPr>
          <p:cNvPr id="73" name="กลุ่ม 2">
            <a:extLst>
              <a:ext uri="{FF2B5EF4-FFF2-40B4-BE49-F238E27FC236}">
                <a16:creationId xmlns:a16="http://schemas.microsoft.com/office/drawing/2014/main" id="{7C6E414B-60EA-427D-84CD-0905F9F48A68}"/>
              </a:ext>
            </a:extLst>
          </p:cNvPr>
          <p:cNvGrpSpPr/>
          <p:nvPr/>
        </p:nvGrpSpPr>
        <p:grpSpPr>
          <a:xfrm>
            <a:off x="1503952" y="3461212"/>
            <a:ext cx="6038373" cy="702847"/>
            <a:chOff x="2110199" y="3860611"/>
            <a:chExt cx="6600986" cy="768333"/>
          </a:xfrm>
        </p:grpSpPr>
        <p:sp>
          <p:nvSpPr>
            <p:cNvPr id="74" name="Rectangle: Rounded Corners 24">
              <a:extLst>
                <a:ext uri="{FF2B5EF4-FFF2-40B4-BE49-F238E27FC236}">
                  <a16:creationId xmlns:a16="http://schemas.microsoft.com/office/drawing/2014/main" id="{27D0F1D2-95E1-471F-A87C-01C1E7602F23}"/>
                </a:ext>
              </a:extLst>
            </p:cNvPr>
            <p:cNvSpPr/>
            <p:nvPr/>
          </p:nvSpPr>
          <p:spPr>
            <a:xfrm>
              <a:off x="2110199" y="3908027"/>
              <a:ext cx="6600986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5" name="Rectangle: Rounded Corners 93">
              <a:extLst>
                <a:ext uri="{FF2B5EF4-FFF2-40B4-BE49-F238E27FC236}">
                  <a16:creationId xmlns:a16="http://schemas.microsoft.com/office/drawing/2014/main" id="{CCD95E19-018E-47DE-9723-FFCB707C22E9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6" name="Rectangle 94">
              <a:extLst>
                <a:ext uri="{FF2B5EF4-FFF2-40B4-BE49-F238E27FC236}">
                  <a16:creationId xmlns:a16="http://schemas.microsoft.com/office/drawing/2014/main" id="{36E1FA1D-E0FB-4C4D-82B8-9F0982BCDCBC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7" name="Rectangle 30">
              <a:extLst>
                <a:ext uri="{FF2B5EF4-FFF2-40B4-BE49-F238E27FC236}">
                  <a16:creationId xmlns:a16="http://schemas.microsoft.com/office/drawing/2014/main" id="{622B8359-3589-4583-9EB9-44E26D0C03EF}"/>
                </a:ext>
              </a:extLst>
            </p:cNvPr>
            <p:cNvSpPr/>
            <p:nvPr/>
          </p:nvSpPr>
          <p:spPr>
            <a:xfrm>
              <a:off x="2830212" y="3912439"/>
              <a:ext cx="535502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จาน ชาม ถ้วย</a:t>
              </a:r>
            </a:p>
          </p:txBody>
        </p:sp>
      </p:grpSp>
      <p:grpSp>
        <p:nvGrpSpPr>
          <p:cNvPr id="95" name="กลุ่ม 4">
            <a:extLst>
              <a:ext uri="{FF2B5EF4-FFF2-40B4-BE49-F238E27FC236}">
                <a16:creationId xmlns:a16="http://schemas.microsoft.com/office/drawing/2014/main" id="{284DA566-BB12-428B-8D32-8B0EAC2069A7}"/>
              </a:ext>
            </a:extLst>
          </p:cNvPr>
          <p:cNvGrpSpPr/>
          <p:nvPr/>
        </p:nvGrpSpPr>
        <p:grpSpPr>
          <a:xfrm>
            <a:off x="1503952" y="2750559"/>
            <a:ext cx="8360537" cy="705273"/>
            <a:chOff x="2115662" y="3062366"/>
            <a:chExt cx="8376538" cy="770984"/>
          </a:xfrm>
        </p:grpSpPr>
        <p:sp>
          <p:nvSpPr>
            <p:cNvPr id="96" name="Rectangle: Rounded Corners 23">
              <a:extLst>
                <a:ext uri="{FF2B5EF4-FFF2-40B4-BE49-F238E27FC236}">
                  <a16:creationId xmlns:a16="http://schemas.microsoft.com/office/drawing/2014/main" id="{2EB3C146-0A8A-45AD-9BD1-DC19CC4C11F6}"/>
                </a:ext>
              </a:extLst>
            </p:cNvPr>
            <p:cNvSpPr/>
            <p:nvPr/>
          </p:nvSpPr>
          <p:spPr>
            <a:xfrm>
              <a:off x="2115662" y="3104340"/>
              <a:ext cx="6049930" cy="596704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97" name="Rectangle: Rounded Corners 83">
              <a:extLst>
                <a:ext uri="{FF2B5EF4-FFF2-40B4-BE49-F238E27FC236}">
                  <a16:creationId xmlns:a16="http://schemas.microsoft.com/office/drawing/2014/main" id="{1E7838A6-1CA7-4594-A6F0-6BC60B89970C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388DAA17-7379-40BA-BB6C-3E03CC169350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9" name="Rectangle 29">
              <a:extLst>
                <a:ext uri="{FF2B5EF4-FFF2-40B4-BE49-F238E27FC236}">
                  <a16:creationId xmlns:a16="http://schemas.microsoft.com/office/drawing/2014/main" id="{23D96DF6-4CD7-416A-9CCD-3E00E3D5EED5}"/>
                </a:ext>
              </a:extLst>
            </p:cNvPr>
            <p:cNvSpPr/>
            <p:nvPr/>
          </p:nvSpPr>
          <p:spPr>
            <a:xfrm>
              <a:off x="2765655" y="3116845"/>
              <a:ext cx="772654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ช้อน ส้อม </a:t>
              </a:r>
            </a:p>
          </p:txBody>
        </p:sp>
      </p:grpSp>
      <p:grpSp>
        <p:nvGrpSpPr>
          <p:cNvPr id="68" name="กลุ่ม 4">
            <a:extLst>
              <a:ext uri="{FF2B5EF4-FFF2-40B4-BE49-F238E27FC236}">
                <a16:creationId xmlns:a16="http://schemas.microsoft.com/office/drawing/2014/main" id="{CD2F9A1C-FE76-486D-9543-26C65B469D62}"/>
              </a:ext>
            </a:extLst>
          </p:cNvPr>
          <p:cNvGrpSpPr/>
          <p:nvPr/>
        </p:nvGrpSpPr>
        <p:grpSpPr>
          <a:xfrm>
            <a:off x="1503952" y="2750559"/>
            <a:ext cx="6038374" cy="705273"/>
            <a:chOff x="2115662" y="3062366"/>
            <a:chExt cx="6049930" cy="770984"/>
          </a:xfrm>
        </p:grpSpPr>
        <p:sp>
          <p:nvSpPr>
            <p:cNvPr id="69" name="Rectangle: Rounded Corners 23">
              <a:extLst>
                <a:ext uri="{FF2B5EF4-FFF2-40B4-BE49-F238E27FC236}">
                  <a16:creationId xmlns:a16="http://schemas.microsoft.com/office/drawing/2014/main" id="{0B30A3E7-0F80-4EF2-AC7C-AFD6DA9AA8B4}"/>
                </a:ext>
              </a:extLst>
            </p:cNvPr>
            <p:cNvSpPr/>
            <p:nvPr/>
          </p:nvSpPr>
          <p:spPr>
            <a:xfrm>
              <a:off x="2115662" y="3104340"/>
              <a:ext cx="6049930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0" name="Rectangle: Rounded Corners 83">
              <a:extLst>
                <a:ext uri="{FF2B5EF4-FFF2-40B4-BE49-F238E27FC236}">
                  <a16:creationId xmlns:a16="http://schemas.microsoft.com/office/drawing/2014/main" id="{683A3779-AA04-40A6-A15E-A1E02ED8CDA2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1" name="Rectangle 88">
              <a:extLst>
                <a:ext uri="{FF2B5EF4-FFF2-40B4-BE49-F238E27FC236}">
                  <a16:creationId xmlns:a16="http://schemas.microsoft.com/office/drawing/2014/main" id="{8879F7CA-A27C-497A-8624-3AD6C823EDCD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2" name="Rectangle 29">
              <a:extLst>
                <a:ext uri="{FF2B5EF4-FFF2-40B4-BE49-F238E27FC236}">
                  <a16:creationId xmlns:a16="http://schemas.microsoft.com/office/drawing/2014/main" id="{A774B256-5F6A-495A-B592-0643D18BBBB3}"/>
                </a:ext>
              </a:extLst>
            </p:cNvPr>
            <p:cNvSpPr/>
            <p:nvPr/>
          </p:nvSpPr>
          <p:spPr>
            <a:xfrm>
              <a:off x="2765656" y="3116845"/>
              <a:ext cx="501968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ช้อน ส้อม </a:t>
              </a:r>
              <a:endParaRPr lang="en-US" sz="3659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FC4863-2D5C-4584-A423-AB7C5DB5DC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8" name="ถัดไป">
            <a:hlinkClick r:id="rId4" action="ppaction://hlinksldjump"/>
            <a:extLst>
              <a:ext uri="{FF2B5EF4-FFF2-40B4-BE49-F238E27FC236}">
                <a16:creationId xmlns:a16="http://schemas.microsoft.com/office/drawing/2014/main" id="{25852615-1490-47C9-89BB-67F4270A8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663E756-500B-4DC4-9D1D-4E6A8FC1759C}"/>
              </a:ext>
            </a:extLst>
          </p:cNvPr>
          <p:cNvSpPr/>
          <p:nvPr/>
        </p:nvSpPr>
        <p:spPr>
          <a:xfrm>
            <a:off x="1039593" y="898544"/>
            <a:ext cx="7103548" cy="43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58"/>
              </a:lnSpc>
              <a:tabLst>
                <a:tab pos="198674" algn="dec"/>
                <a:tab pos="313697" algn="l"/>
                <a:tab pos="522827" algn="l"/>
                <a:tab pos="731959" algn="l"/>
                <a:tab pos="3241531" algn="l"/>
                <a:tab pos="3450662" algn="l"/>
                <a:tab pos="3659793" algn="l"/>
              </a:tabLst>
            </a:pP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ให้นักเรียนเลือกคำตอบที่ถูกต้องที่สุดเพียงข้อเดียว</a:t>
            </a:r>
            <a:endParaRPr lang="en-US" sz="3659" b="1" dirty="0"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B0DD24B-69AD-4146-985A-415649810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6DE272D-4E1E-4D0C-A4C2-4D6EB172E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99442E36-A441-4FDD-8F6D-73466031BB1E}"/>
              </a:ext>
            </a:extLst>
          </p:cNvPr>
          <p:cNvSpPr/>
          <p:nvPr/>
        </p:nvSpPr>
        <p:spPr>
          <a:xfrm>
            <a:off x="1007511" y="1350318"/>
            <a:ext cx="10734624" cy="121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en-US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1.  </a:t>
            </a: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คุณแม่ให้นักเรียนจัดเก็บอุปกรณ์ เครื่องมือ เครื่องใช้ ในการประกอบอาหาร </a:t>
            </a:r>
            <a:endParaRPr lang="en-US" sz="3659" b="1" dirty="0"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 indent="442913"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อุปกรณ์ใดควรวางไว้ในตู้เก็บชั้นล่างสุด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7921D7C-5260-4C81-BF00-23E25A9CC752}"/>
              </a:ext>
            </a:extLst>
          </p:cNvPr>
          <p:cNvGrpSpPr/>
          <p:nvPr/>
        </p:nvGrpSpPr>
        <p:grpSpPr>
          <a:xfrm>
            <a:off x="1615546" y="7098509"/>
            <a:ext cx="8960912" cy="3480591"/>
            <a:chOff x="1542902" y="4187299"/>
            <a:chExt cx="9016457" cy="350216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DDE533-2E21-43AE-88C1-26348C987A7C}"/>
                </a:ext>
              </a:extLst>
            </p:cNvPr>
            <p:cNvSpPr/>
            <p:nvPr/>
          </p:nvSpPr>
          <p:spPr>
            <a:xfrm>
              <a:off x="1542902" y="4187299"/>
              <a:ext cx="9016457" cy="350216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3ADE069-A126-47C0-9563-2B3FA53B0269}"/>
                </a:ext>
              </a:extLst>
            </p:cNvPr>
            <p:cNvSpPr/>
            <p:nvPr/>
          </p:nvSpPr>
          <p:spPr>
            <a:xfrm>
              <a:off x="2009997" y="4600189"/>
              <a:ext cx="8321334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4.</a:t>
              </a:r>
              <a:r>
                <a:rPr lang="en-US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เขียง ครก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BB50B22-82ED-4C52-AAF3-64B13F8685E3}"/>
                </a:ext>
              </a:extLst>
            </p:cNvPr>
            <p:cNvSpPr/>
            <p:nvPr/>
          </p:nvSpPr>
          <p:spPr>
            <a:xfrm>
              <a:off x="2009997" y="5126653"/>
              <a:ext cx="8321334" cy="960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เพราะควรเก็บอุปกรณ์ เครื่องมือที่มีน้ำหนักมากไว้ด้านล่างของชั้นวางเพื่อความปลอดภัย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4" name="close">
            <a:extLst>
              <a:ext uri="{FF2B5EF4-FFF2-40B4-BE49-F238E27FC236}">
                <a16:creationId xmlns:a16="http://schemas.microsoft.com/office/drawing/2014/main" id="{30179F2F-CCFA-4B10-9F32-3880AB714F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16807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331 L 2.91667E-6 0.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5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2593 L 0 0.2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7259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9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7331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กลุ่ม 1">
            <a:extLst>
              <a:ext uri="{FF2B5EF4-FFF2-40B4-BE49-F238E27FC236}">
                <a16:creationId xmlns:a16="http://schemas.microsoft.com/office/drawing/2014/main" id="{44ADDC74-4ED6-44E9-BE59-E72459C9A340}"/>
              </a:ext>
            </a:extLst>
          </p:cNvPr>
          <p:cNvGrpSpPr/>
          <p:nvPr/>
        </p:nvGrpSpPr>
        <p:grpSpPr>
          <a:xfrm>
            <a:off x="1503952" y="4886039"/>
            <a:ext cx="7855948" cy="656405"/>
            <a:chOff x="2110201" y="4690656"/>
            <a:chExt cx="8587908" cy="717564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id="{5C370237-4B54-4B0D-9BB8-31CA86B43859}"/>
                </a:ext>
              </a:extLst>
            </p:cNvPr>
            <p:cNvSpPr/>
            <p:nvPr/>
          </p:nvSpPr>
          <p:spPr>
            <a:xfrm>
              <a:off x="2110201" y="4716550"/>
              <a:ext cx="8587908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12" name="Rectangle: Rounded Corners 104">
              <a:extLst>
                <a:ext uri="{FF2B5EF4-FFF2-40B4-BE49-F238E27FC236}">
                  <a16:creationId xmlns:a16="http://schemas.microsoft.com/office/drawing/2014/main" id="{66BD0802-124E-4A1E-AA90-673DCBD99149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13" name="Rectangle 107">
              <a:extLst>
                <a:ext uri="{FF2B5EF4-FFF2-40B4-BE49-F238E27FC236}">
                  <a16:creationId xmlns:a16="http://schemas.microsoft.com/office/drawing/2014/main" id="{CB971202-325D-4F6A-B074-0172EEA6894E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4" name="Rectangle 31">
              <a:extLst>
                <a:ext uri="{FF2B5EF4-FFF2-40B4-BE49-F238E27FC236}">
                  <a16:creationId xmlns:a16="http://schemas.microsoft.com/office/drawing/2014/main" id="{F302A35C-0A5A-4E69-A5CA-3BC03B567CEF}"/>
                </a:ext>
              </a:extLst>
            </p:cNvPr>
            <p:cNvSpPr/>
            <p:nvPr/>
          </p:nvSpPr>
          <p:spPr>
            <a:xfrm>
              <a:off x="2830213" y="4690656"/>
              <a:ext cx="7393783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ใช้ฟองน้ำชุบน้ำด่างทับทิมผสมขี้เถ้าขัดให้สะอาด</a:t>
              </a:r>
            </a:p>
          </p:txBody>
        </p:sp>
      </p:grpSp>
      <p:grpSp>
        <p:nvGrpSpPr>
          <p:cNvPr id="83" name="กลุ่ม 1">
            <a:extLst>
              <a:ext uri="{FF2B5EF4-FFF2-40B4-BE49-F238E27FC236}">
                <a16:creationId xmlns:a16="http://schemas.microsoft.com/office/drawing/2014/main" id="{6D34DF30-97B4-4AE2-8E7F-895578023C56}"/>
              </a:ext>
            </a:extLst>
          </p:cNvPr>
          <p:cNvGrpSpPr/>
          <p:nvPr/>
        </p:nvGrpSpPr>
        <p:grpSpPr>
          <a:xfrm>
            <a:off x="1503952" y="4886039"/>
            <a:ext cx="7855948" cy="656406"/>
            <a:chOff x="2110201" y="4690655"/>
            <a:chExt cx="8587910" cy="717565"/>
          </a:xfrm>
        </p:grpSpPr>
        <p:sp>
          <p:nvSpPr>
            <p:cNvPr id="84" name="Rectangle: Rounded Corners 25">
              <a:extLst>
                <a:ext uri="{FF2B5EF4-FFF2-40B4-BE49-F238E27FC236}">
                  <a16:creationId xmlns:a16="http://schemas.microsoft.com/office/drawing/2014/main" id="{FA7EA31B-D6F6-41A0-874A-72698A6BD0C3}"/>
                </a:ext>
              </a:extLst>
            </p:cNvPr>
            <p:cNvSpPr/>
            <p:nvPr/>
          </p:nvSpPr>
          <p:spPr>
            <a:xfrm>
              <a:off x="2110201" y="4716550"/>
              <a:ext cx="8587910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5" name="Rectangle: Rounded Corners 104">
              <a:extLst>
                <a:ext uri="{FF2B5EF4-FFF2-40B4-BE49-F238E27FC236}">
                  <a16:creationId xmlns:a16="http://schemas.microsoft.com/office/drawing/2014/main" id="{25BD70A5-BFD9-4D53-A6ED-DDEC0F628477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6" name="Rectangle 107">
              <a:extLst>
                <a:ext uri="{FF2B5EF4-FFF2-40B4-BE49-F238E27FC236}">
                  <a16:creationId xmlns:a16="http://schemas.microsoft.com/office/drawing/2014/main" id="{3E320FCB-83B9-49CB-B710-F0782373F93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7" name="Rectangle 31">
              <a:extLst>
                <a:ext uri="{FF2B5EF4-FFF2-40B4-BE49-F238E27FC236}">
                  <a16:creationId xmlns:a16="http://schemas.microsoft.com/office/drawing/2014/main" id="{4377169F-79D5-4E95-8733-F044F2F29E2F}"/>
                </a:ext>
              </a:extLst>
            </p:cNvPr>
            <p:cNvSpPr/>
            <p:nvPr/>
          </p:nvSpPr>
          <p:spPr>
            <a:xfrm>
              <a:off x="2832294" y="4690655"/>
              <a:ext cx="7157766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ใช้ฟองน้ำชุบน้ำด่างทับทิมผสมขี้เถ้าขัดให้สะอาด</a:t>
              </a:r>
            </a:p>
          </p:txBody>
        </p:sp>
      </p:grpSp>
      <p:grpSp>
        <p:nvGrpSpPr>
          <p:cNvPr id="105" name="กลุ่ม 1">
            <a:extLst>
              <a:ext uri="{FF2B5EF4-FFF2-40B4-BE49-F238E27FC236}">
                <a16:creationId xmlns:a16="http://schemas.microsoft.com/office/drawing/2014/main" id="{4E714467-5C61-4AF2-A5BB-F1535E6FB610}"/>
              </a:ext>
            </a:extLst>
          </p:cNvPr>
          <p:cNvGrpSpPr/>
          <p:nvPr/>
        </p:nvGrpSpPr>
        <p:grpSpPr>
          <a:xfrm>
            <a:off x="1503952" y="4185119"/>
            <a:ext cx="7855948" cy="677696"/>
            <a:chOff x="2110201" y="4691715"/>
            <a:chExt cx="8587909" cy="740838"/>
          </a:xfrm>
        </p:grpSpPr>
        <p:sp>
          <p:nvSpPr>
            <p:cNvPr id="106" name="Rectangle: Rounded Corners 25">
              <a:extLst>
                <a:ext uri="{FF2B5EF4-FFF2-40B4-BE49-F238E27FC236}">
                  <a16:creationId xmlns:a16="http://schemas.microsoft.com/office/drawing/2014/main" id="{7A7D2C9B-B7B1-4780-A6C5-D86EF44787EB}"/>
                </a:ext>
              </a:extLst>
            </p:cNvPr>
            <p:cNvSpPr/>
            <p:nvPr/>
          </p:nvSpPr>
          <p:spPr>
            <a:xfrm>
              <a:off x="2110201" y="4716550"/>
              <a:ext cx="8587909" cy="592907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7" name="Rectangle: Rounded Corners 104">
              <a:extLst>
                <a:ext uri="{FF2B5EF4-FFF2-40B4-BE49-F238E27FC236}">
                  <a16:creationId xmlns:a16="http://schemas.microsoft.com/office/drawing/2014/main" id="{14E48DE2-F9E5-4C20-BC8C-896624D22E9B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EF6BAC3-0A31-427D-8B3F-651638DE03F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9" name="Rectangle 31">
              <a:extLst>
                <a:ext uri="{FF2B5EF4-FFF2-40B4-BE49-F238E27FC236}">
                  <a16:creationId xmlns:a16="http://schemas.microsoft.com/office/drawing/2014/main" id="{EC9885BA-2481-4035-9677-321EA1E603FD}"/>
                </a:ext>
              </a:extLst>
            </p:cNvPr>
            <p:cNvSpPr/>
            <p:nvPr/>
          </p:nvSpPr>
          <p:spPr>
            <a:xfrm>
              <a:off x="2830213" y="4716048"/>
              <a:ext cx="660098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ใช้ฟองน้ำชุบน้ำผงซักฟอกผสมน้ำส้มสายชู </a:t>
              </a:r>
            </a:p>
          </p:txBody>
        </p:sp>
      </p:grpSp>
      <p:grpSp>
        <p:nvGrpSpPr>
          <p:cNvPr id="78" name="กลุ่ม 1">
            <a:extLst>
              <a:ext uri="{FF2B5EF4-FFF2-40B4-BE49-F238E27FC236}">
                <a16:creationId xmlns:a16="http://schemas.microsoft.com/office/drawing/2014/main" id="{55E18928-BF7F-4A98-B8EA-98ACCFFB936A}"/>
              </a:ext>
            </a:extLst>
          </p:cNvPr>
          <p:cNvGrpSpPr/>
          <p:nvPr/>
        </p:nvGrpSpPr>
        <p:grpSpPr>
          <a:xfrm>
            <a:off x="1503952" y="4185116"/>
            <a:ext cx="7855948" cy="677862"/>
            <a:chOff x="2110201" y="4691715"/>
            <a:chExt cx="8587910" cy="741020"/>
          </a:xfrm>
        </p:grpSpPr>
        <p:sp>
          <p:nvSpPr>
            <p:cNvPr id="79" name="Rectangle: Rounded Corners 25">
              <a:extLst>
                <a:ext uri="{FF2B5EF4-FFF2-40B4-BE49-F238E27FC236}">
                  <a16:creationId xmlns:a16="http://schemas.microsoft.com/office/drawing/2014/main" id="{4E2D3523-FBF4-452D-A236-56654D41D7C4}"/>
                </a:ext>
              </a:extLst>
            </p:cNvPr>
            <p:cNvSpPr/>
            <p:nvPr/>
          </p:nvSpPr>
          <p:spPr>
            <a:xfrm>
              <a:off x="2110201" y="4716550"/>
              <a:ext cx="8587910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0" name="Rectangle: Rounded Corners 104">
              <a:extLst>
                <a:ext uri="{FF2B5EF4-FFF2-40B4-BE49-F238E27FC236}">
                  <a16:creationId xmlns:a16="http://schemas.microsoft.com/office/drawing/2014/main" id="{352559F6-4744-4ED3-9542-9F3C51D10EFC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1" name="Rectangle 107">
              <a:extLst>
                <a:ext uri="{FF2B5EF4-FFF2-40B4-BE49-F238E27FC236}">
                  <a16:creationId xmlns:a16="http://schemas.microsoft.com/office/drawing/2014/main" id="{2547AEAB-0509-45F0-922E-F7AE8E5E7E43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2" name="Rectangle 31">
              <a:extLst>
                <a:ext uri="{FF2B5EF4-FFF2-40B4-BE49-F238E27FC236}">
                  <a16:creationId xmlns:a16="http://schemas.microsoft.com/office/drawing/2014/main" id="{77D68E83-5F89-4B57-AFC1-162169D9CC88}"/>
                </a:ext>
              </a:extLst>
            </p:cNvPr>
            <p:cNvSpPr/>
            <p:nvPr/>
          </p:nvSpPr>
          <p:spPr>
            <a:xfrm>
              <a:off x="2832295" y="4716230"/>
              <a:ext cx="7509711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ใช้ฟองน้ำชุบน้ำผงซักฟอกผสมน้ำส้มสายชู </a:t>
              </a:r>
            </a:p>
          </p:txBody>
        </p:sp>
      </p:grpSp>
      <p:grpSp>
        <p:nvGrpSpPr>
          <p:cNvPr id="100" name="กลุ่ม 2">
            <a:extLst>
              <a:ext uri="{FF2B5EF4-FFF2-40B4-BE49-F238E27FC236}">
                <a16:creationId xmlns:a16="http://schemas.microsoft.com/office/drawing/2014/main" id="{35AE1545-F274-44E8-821A-922BCB3AE4EF}"/>
              </a:ext>
            </a:extLst>
          </p:cNvPr>
          <p:cNvGrpSpPr/>
          <p:nvPr/>
        </p:nvGrpSpPr>
        <p:grpSpPr>
          <a:xfrm>
            <a:off x="1503952" y="3461212"/>
            <a:ext cx="9266871" cy="702847"/>
            <a:chOff x="2110200" y="3860611"/>
            <a:chExt cx="10130292" cy="768333"/>
          </a:xfrm>
        </p:grpSpPr>
        <p:sp>
          <p:nvSpPr>
            <p:cNvPr id="101" name="Rectangle: Rounded Corners 24">
              <a:extLst>
                <a:ext uri="{FF2B5EF4-FFF2-40B4-BE49-F238E27FC236}">
                  <a16:creationId xmlns:a16="http://schemas.microsoft.com/office/drawing/2014/main" id="{1309C749-A184-4A06-912F-9CABB476B66A}"/>
                </a:ext>
              </a:extLst>
            </p:cNvPr>
            <p:cNvSpPr/>
            <p:nvPr/>
          </p:nvSpPr>
          <p:spPr>
            <a:xfrm>
              <a:off x="2110200" y="3908027"/>
              <a:ext cx="8587909" cy="603255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2" name="Rectangle: Rounded Corners 93">
              <a:extLst>
                <a:ext uri="{FF2B5EF4-FFF2-40B4-BE49-F238E27FC236}">
                  <a16:creationId xmlns:a16="http://schemas.microsoft.com/office/drawing/2014/main" id="{DFE1140B-19B5-4380-9BAB-8B52F35EBDF1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3" name="Rectangle 94">
              <a:extLst>
                <a:ext uri="{FF2B5EF4-FFF2-40B4-BE49-F238E27FC236}">
                  <a16:creationId xmlns:a16="http://schemas.microsoft.com/office/drawing/2014/main" id="{C477F402-9049-46FD-A65B-8D8E3509F697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4" name="Rectangle 30">
              <a:extLst>
                <a:ext uri="{FF2B5EF4-FFF2-40B4-BE49-F238E27FC236}">
                  <a16:creationId xmlns:a16="http://schemas.microsoft.com/office/drawing/2014/main" id="{E8E58030-9BFA-440F-A19D-2AB3C7DDEE64}"/>
                </a:ext>
              </a:extLst>
            </p:cNvPr>
            <p:cNvSpPr/>
            <p:nvPr/>
          </p:nvSpPr>
          <p:spPr>
            <a:xfrm>
              <a:off x="2830212" y="3912439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ใช้น้ำยาขัดห้องน้ำหรือผงขัดแช่จนขึ้นเงา</a:t>
              </a:r>
            </a:p>
          </p:txBody>
        </p:sp>
      </p:grpSp>
      <p:grpSp>
        <p:nvGrpSpPr>
          <p:cNvPr id="73" name="กลุ่ม 2">
            <a:extLst>
              <a:ext uri="{FF2B5EF4-FFF2-40B4-BE49-F238E27FC236}">
                <a16:creationId xmlns:a16="http://schemas.microsoft.com/office/drawing/2014/main" id="{7C6E414B-60EA-427D-84CD-0905F9F48A68}"/>
              </a:ext>
            </a:extLst>
          </p:cNvPr>
          <p:cNvGrpSpPr/>
          <p:nvPr/>
        </p:nvGrpSpPr>
        <p:grpSpPr>
          <a:xfrm>
            <a:off x="1503952" y="3461212"/>
            <a:ext cx="7855948" cy="702847"/>
            <a:chOff x="2110199" y="3860611"/>
            <a:chExt cx="8587910" cy="768333"/>
          </a:xfrm>
        </p:grpSpPr>
        <p:sp>
          <p:nvSpPr>
            <p:cNvPr id="74" name="Rectangle: Rounded Corners 24">
              <a:extLst>
                <a:ext uri="{FF2B5EF4-FFF2-40B4-BE49-F238E27FC236}">
                  <a16:creationId xmlns:a16="http://schemas.microsoft.com/office/drawing/2014/main" id="{27D0F1D2-95E1-471F-A87C-01C1E7602F23}"/>
                </a:ext>
              </a:extLst>
            </p:cNvPr>
            <p:cNvSpPr/>
            <p:nvPr/>
          </p:nvSpPr>
          <p:spPr>
            <a:xfrm>
              <a:off x="2110199" y="3908027"/>
              <a:ext cx="8587910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5" name="Rectangle: Rounded Corners 93">
              <a:extLst>
                <a:ext uri="{FF2B5EF4-FFF2-40B4-BE49-F238E27FC236}">
                  <a16:creationId xmlns:a16="http://schemas.microsoft.com/office/drawing/2014/main" id="{CCD95E19-018E-47DE-9723-FFCB707C22E9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6" name="Rectangle 94">
              <a:extLst>
                <a:ext uri="{FF2B5EF4-FFF2-40B4-BE49-F238E27FC236}">
                  <a16:creationId xmlns:a16="http://schemas.microsoft.com/office/drawing/2014/main" id="{36E1FA1D-E0FB-4C4D-82B8-9F0982BCDCBC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7" name="Rectangle 30">
              <a:extLst>
                <a:ext uri="{FF2B5EF4-FFF2-40B4-BE49-F238E27FC236}">
                  <a16:creationId xmlns:a16="http://schemas.microsoft.com/office/drawing/2014/main" id="{622B8359-3589-4583-9EB9-44E26D0C03EF}"/>
                </a:ext>
              </a:extLst>
            </p:cNvPr>
            <p:cNvSpPr/>
            <p:nvPr/>
          </p:nvSpPr>
          <p:spPr>
            <a:xfrm>
              <a:off x="2830212" y="3912439"/>
              <a:ext cx="660098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ใช้น้ำยาขัดห้องน้ำหรือผงขัดแช่จนขึ้นเงา</a:t>
              </a:r>
            </a:p>
          </p:txBody>
        </p:sp>
      </p:grpSp>
      <p:grpSp>
        <p:nvGrpSpPr>
          <p:cNvPr id="95" name="กลุ่ม 4">
            <a:extLst>
              <a:ext uri="{FF2B5EF4-FFF2-40B4-BE49-F238E27FC236}">
                <a16:creationId xmlns:a16="http://schemas.microsoft.com/office/drawing/2014/main" id="{284DA566-BB12-428B-8D32-8B0EAC2069A7}"/>
              </a:ext>
            </a:extLst>
          </p:cNvPr>
          <p:cNvGrpSpPr/>
          <p:nvPr/>
        </p:nvGrpSpPr>
        <p:grpSpPr>
          <a:xfrm>
            <a:off x="1503952" y="2750559"/>
            <a:ext cx="8360537" cy="705273"/>
            <a:chOff x="2115662" y="3062366"/>
            <a:chExt cx="8376538" cy="770984"/>
          </a:xfrm>
        </p:grpSpPr>
        <p:sp>
          <p:nvSpPr>
            <p:cNvPr id="96" name="Rectangle: Rounded Corners 23">
              <a:extLst>
                <a:ext uri="{FF2B5EF4-FFF2-40B4-BE49-F238E27FC236}">
                  <a16:creationId xmlns:a16="http://schemas.microsoft.com/office/drawing/2014/main" id="{2EB3C146-0A8A-45AD-9BD1-DC19CC4C11F6}"/>
                </a:ext>
              </a:extLst>
            </p:cNvPr>
            <p:cNvSpPr/>
            <p:nvPr/>
          </p:nvSpPr>
          <p:spPr>
            <a:xfrm>
              <a:off x="2115662" y="3104340"/>
              <a:ext cx="7870983" cy="596704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97" name="Rectangle: Rounded Corners 83">
              <a:extLst>
                <a:ext uri="{FF2B5EF4-FFF2-40B4-BE49-F238E27FC236}">
                  <a16:creationId xmlns:a16="http://schemas.microsoft.com/office/drawing/2014/main" id="{1E7838A6-1CA7-4594-A6F0-6BC60B89970C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388DAA17-7379-40BA-BB6C-3E03CC169350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9" name="Rectangle 29">
              <a:extLst>
                <a:ext uri="{FF2B5EF4-FFF2-40B4-BE49-F238E27FC236}">
                  <a16:creationId xmlns:a16="http://schemas.microsoft.com/office/drawing/2014/main" id="{23D96DF6-4CD7-416A-9CCD-3E00E3D5EED5}"/>
                </a:ext>
              </a:extLst>
            </p:cNvPr>
            <p:cNvSpPr/>
            <p:nvPr/>
          </p:nvSpPr>
          <p:spPr>
            <a:xfrm>
              <a:off x="2765655" y="3116845"/>
              <a:ext cx="772654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ใช้น้ำยาล้างจานล้างให้สะอาด </a:t>
              </a:r>
            </a:p>
          </p:txBody>
        </p:sp>
      </p:grpSp>
      <p:grpSp>
        <p:nvGrpSpPr>
          <p:cNvPr id="68" name="กลุ่ม 4">
            <a:extLst>
              <a:ext uri="{FF2B5EF4-FFF2-40B4-BE49-F238E27FC236}">
                <a16:creationId xmlns:a16="http://schemas.microsoft.com/office/drawing/2014/main" id="{CD2F9A1C-FE76-486D-9543-26C65B469D62}"/>
              </a:ext>
            </a:extLst>
          </p:cNvPr>
          <p:cNvGrpSpPr/>
          <p:nvPr/>
        </p:nvGrpSpPr>
        <p:grpSpPr>
          <a:xfrm>
            <a:off x="1503952" y="2750559"/>
            <a:ext cx="7855948" cy="705273"/>
            <a:chOff x="2115662" y="3062366"/>
            <a:chExt cx="7870982" cy="770984"/>
          </a:xfrm>
        </p:grpSpPr>
        <p:sp>
          <p:nvSpPr>
            <p:cNvPr id="69" name="Rectangle: Rounded Corners 23">
              <a:extLst>
                <a:ext uri="{FF2B5EF4-FFF2-40B4-BE49-F238E27FC236}">
                  <a16:creationId xmlns:a16="http://schemas.microsoft.com/office/drawing/2014/main" id="{0B30A3E7-0F80-4EF2-AC7C-AFD6DA9AA8B4}"/>
                </a:ext>
              </a:extLst>
            </p:cNvPr>
            <p:cNvSpPr/>
            <p:nvPr/>
          </p:nvSpPr>
          <p:spPr>
            <a:xfrm>
              <a:off x="2115662" y="3104340"/>
              <a:ext cx="7870982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0" name="Rectangle: Rounded Corners 83">
              <a:extLst>
                <a:ext uri="{FF2B5EF4-FFF2-40B4-BE49-F238E27FC236}">
                  <a16:creationId xmlns:a16="http://schemas.microsoft.com/office/drawing/2014/main" id="{683A3779-AA04-40A6-A15E-A1E02ED8CDA2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1" name="Rectangle 88">
              <a:extLst>
                <a:ext uri="{FF2B5EF4-FFF2-40B4-BE49-F238E27FC236}">
                  <a16:creationId xmlns:a16="http://schemas.microsoft.com/office/drawing/2014/main" id="{8879F7CA-A27C-497A-8624-3AD6C823EDCD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2" name="Rectangle 29">
              <a:extLst>
                <a:ext uri="{FF2B5EF4-FFF2-40B4-BE49-F238E27FC236}">
                  <a16:creationId xmlns:a16="http://schemas.microsoft.com/office/drawing/2014/main" id="{A774B256-5F6A-495A-B592-0643D18BBBB3}"/>
                </a:ext>
              </a:extLst>
            </p:cNvPr>
            <p:cNvSpPr/>
            <p:nvPr/>
          </p:nvSpPr>
          <p:spPr>
            <a:xfrm>
              <a:off x="2765656" y="3116845"/>
              <a:ext cx="501968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ใช้น้ำยาล้างจานล้างให้สะอาด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FC4863-2D5C-4584-A423-AB7C5DB5DC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8" name="ถัดไป">
            <a:hlinkClick r:id="rId4" action="ppaction://hlinksldjump"/>
            <a:extLst>
              <a:ext uri="{FF2B5EF4-FFF2-40B4-BE49-F238E27FC236}">
                <a16:creationId xmlns:a16="http://schemas.microsoft.com/office/drawing/2014/main" id="{25852615-1490-47C9-89BB-67F4270A8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0DD24B-69AD-4146-985A-415649810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6DE272D-4E1E-4D0C-A4C2-4D6EB172E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99442E36-A441-4FDD-8F6D-73466031BB1E}"/>
              </a:ext>
            </a:extLst>
          </p:cNvPr>
          <p:cNvSpPr/>
          <p:nvPr/>
        </p:nvSpPr>
        <p:spPr>
          <a:xfrm>
            <a:off x="1007511" y="1350318"/>
            <a:ext cx="10734624" cy="121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en-US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2. </a:t>
            </a: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ถ้าพบเครื่องมือเครื่องใช้ ประเภท</a:t>
            </a:r>
            <a:r>
              <a:rPr lang="th-TH" sz="3659" b="1" dirty="0" err="1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สเ</a:t>
            </a: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ตน</a:t>
            </a:r>
            <a:r>
              <a:rPr lang="th-TH" sz="3659" b="1" dirty="0" err="1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เล</a:t>
            </a: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สถูกความร้อนจนเป็นสีดำ นักเรียนจะมี</a:t>
            </a:r>
            <a:endParaRPr lang="en-US" sz="3659" b="1" dirty="0"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 indent="439738"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วิธีการแก้ไขอย่างไร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7921D7C-5260-4C81-BF00-23E25A9CC752}"/>
              </a:ext>
            </a:extLst>
          </p:cNvPr>
          <p:cNvGrpSpPr/>
          <p:nvPr/>
        </p:nvGrpSpPr>
        <p:grpSpPr>
          <a:xfrm>
            <a:off x="1615546" y="7098509"/>
            <a:ext cx="8960912" cy="3480591"/>
            <a:chOff x="1542902" y="4187299"/>
            <a:chExt cx="9016457" cy="350216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DDE533-2E21-43AE-88C1-26348C987A7C}"/>
                </a:ext>
              </a:extLst>
            </p:cNvPr>
            <p:cNvSpPr/>
            <p:nvPr/>
          </p:nvSpPr>
          <p:spPr>
            <a:xfrm>
              <a:off x="1542902" y="4187299"/>
              <a:ext cx="9016457" cy="350216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3ADE069-A126-47C0-9563-2B3FA53B0269}"/>
                </a:ext>
              </a:extLst>
            </p:cNvPr>
            <p:cNvSpPr/>
            <p:nvPr/>
          </p:nvSpPr>
          <p:spPr>
            <a:xfrm>
              <a:off x="2009997" y="4600189"/>
              <a:ext cx="8321334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</a:t>
              </a:r>
              <a:r>
                <a:rPr lang="en-US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en-US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ใช้ฟองน้ำชุบน้ำผงซักฟอกผสมน้ำส้มสายชู 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BB50B22-82ED-4C52-AAF3-64B13F8685E3}"/>
                </a:ext>
              </a:extLst>
            </p:cNvPr>
            <p:cNvSpPr/>
            <p:nvPr/>
          </p:nvSpPr>
          <p:spPr>
            <a:xfrm>
              <a:off x="2009999" y="5126653"/>
              <a:ext cx="8082262" cy="1393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>
                <a:tabLst>
                  <a:tab pos="361326" algn="l"/>
                  <a:tab pos="711608" algn="l"/>
                </a:tabLst>
              </a:pP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เครื่องมือ เครื่องใช้ประเภท</a:t>
              </a:r>
              <a:r>
                <a:rPr lang="th-TH" sz="28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สเ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ตน</a:t>
              </a:r>
              <a:r>
                <a:rPr lang="th-TH" sz="28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 เมื่อโดนความร้อนสูงมากเกินไปจะทำให้เกิดสีดำ สีเทาหรือสีน้ำตาล ซึ่งสามารถขัดออกได้โดยใช้ฟองน้ำชุบน้ำผงซักฟอกผสมน้ำส้มสายชู ขัดตรงรอยดำแล้วล้างออกด้วยน้ำสะอาด เช็ดให้แห้ง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4" name="close">
            <a:extLst>
              <a:ext uri="{FF2B5EF4-FFF2-40B4-BE49-F238E27FC236}">
                <a16:creationId xmlns:a16="http://schemas.microsoft.com/office/drawing/2014/main" id="{30179F2F-CCFA-4B10-9F32-3880AB714F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16807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8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331 L 2.91667E-6 0.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5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2593 L 0 0.2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7259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9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7331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กลุ่ม 4">
            <a:extLst>
              <a:ext uri="{FF2B5EF4-FFF2-40B4-BE49-F238E27FC236}">
                <a16:creationId xmlns:a16="http://schemas.microsoft.com/office/drawing/2014/main" id="{284DA566-BB12-428B-8D32-8B0EAC2069A7}"/>
              </a:ext>
            </a:extLst>
          </p:cNvPr>
          <p:cNvGrpSpPr/>
          <p:nvPr/>
        </p:nvGrpSpPr>
        <p:grpSpPr>
          <a:xfrm>
            <a:off x="1503952" y="2750559"/>
            <a:ext cx="8360537" cy="705273"/>
            <a:chOff x="2115662" y="3062366"/>
            <a:chExt cx="8376538" cy="770984"/>
          </a:xfrm>
        </p:grpSpPr>
        <p:sp>
          <p:nvSpPr>
            <p:cNvPr id="96" name="Rectangle: Rounded Corners 23">
              <a:extLst>
                <a:ext uri="{FF2B5EF4-FFF2-40B4-BE49-F238E27FC236}">
                  <a16:creationId xmlns:a16="http://schemas.microsoft.com/office/drawing/2014/main" id="{2EB3C146-0A8A-45AD-9BD1-DC19CC4C11F6}"/>
                </a:ext>
              </a:extLst>
            </p:cNvPr>
            <p:cNvSpPr/>
            <p:nvPr/>
          </p:nvSpPr>
          <p:spPr>
            <a:xfrm>
              <a:off x="2115662" y="3104340"/>
              <a:ext cx="6049930" cy="596704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97" name="Rectangle: Rounded Corners 83">
              <a:extLst>
                <a:ext uri="{FF2B5EF4-FFF2-40B4-BE49-F238E27FC236}">
                  <a16:creationId xmlns:a16="http://schemas.microsoft.com/office/drawing/2014/main" id="{1E7838A6-1CA7-4594-A6F0-6BC60B89970C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388DAA17-7379-40BA-BB6C-3E03CC169350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9" name="Rectangle 29">
              <a:extLst>
                <a:ext uri="{FF2B5EF4-FFF2-40B4-BE49-F238E27FC236}">
                  <a16:creationId xmlns:a16="http://schemas.microsoft.com/office/drawing/2014/main" id="{23D96DF6-4CD7-416A-9CCD-3E00E3D5EED5}"/>
                </a:ext>
              </a:extLst>
            </p:cNvPr>
            <p:cNvSpPr/>
            <p:nvPr/>
          </p:nvSpPr>
          <p:spPr>
            <a:xfrm>
              <a:off x="2765655" y="3116845"/>
              <a:ext cx="772654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ผลไม้และผักใบเขียว</a:t>
              </a:r>
            </a:p>
          </p:txBody>
        </p:sp>
      </p:grpSp>
      <p:grpSp>
        <p:nvGrpSpPr>
          <p:cNvPr id="68" name="กลุ่ม 4">
            <a:extLst>
              <a:ext uri="{FF2B5EF4-FFF2-40B4-BE49-F238E27FC236}">
                <a16:creationId xmlns:a16="http://schemas.microsoft.com/office/drawing/2014/main" id="{CD2F9A1C-FE76-486D-9543-26C65B469D62}"/>
              </a:ext>
            </a:extLst>
          </p:cNvPr>
          <p:cNvGrpSpPr/>
          <p:nvPr/>
        </p:nvGrpSpPr>
        <p:grpSpPr>
          <a:xfrm>
            <a:off x="1503952" y="2750559"/>
            <a:ext cx="6038374" cy="705273"/>
            <a:chOff x="2115662" y="3062366"/>
            <a:chExt cx="6049930" cy="770984"/>
          </a:xfrm>
        </p:grpSpPr>
        <p:sp>
          <p:nvSpPr>
            <p:cNvPr id="69" name="Rectangle: Rounded Corners 23">
              <a:extLst>
                <a:ext uri="{FF2B5EF4-FFF2-40B4-BE49-F238E27FC236}">
                  <a16:creationId xmlns:a16="http://schemas.microsoft.com/office/drawing/2014/main" id="{0B30A3E7-0F80-4EF2-AC7C-AFD6DA9AA8B4}"/>
                </a:ext>
              </a:extLst>
            </p:cNvPr>
            <p:cNvSpPr/>
            <p:nvPr/>
          </p:nvSpPr>
          <p:spPr>
            <a:xfrm>
              <a:off x="2115662" y="3104340"/>
              <a:ext cx="6049930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0" name="Rectangle: Rounded Corners 83">
              <a:extLst>
                <a:ext uri="{FF2B5EF4-FFF2-40B4-BE49-F238E27FC236}">
                  <a16:creationId xmlns:a16="http://schemas.microsoft.com/office/drawing/2014/main" id="{683A3779-AA04-40A6-A15E-A1E02ED8CDA2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1" name="Rectangle 88">
              <a:extLst>
                <a:ext uri="{FF2B5EF4-FFF2-40B4-BE49-F238E27FC236}">
                  <a16:creationId xmlns:a16="http://schemas.microsoft.com/office/drawing/2014/main" id="{8879F7CA-A27C-497A-8624-3AD6C823EDCD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2" name="Rectangle 29">
              <a:extLst>
                <a:ext uri="{FF2B5EF4-FFF2-40B4-BE49-F238E27FC236}">
                  <a16:creationId xmlns:a16="http://schemas.microsoft.com/office/drawing/2014/main" id="{A774B256-5F6A-495A-B592-0643D18BBBB3}"/>
                </a:ext>
              </a:extLst>
            </p:cNvPr>
            <p:cNvSpPr/>
            <p:nvPr/>
          </p:nvSpPr>
          <p:spPr>
            <a:xfrm>
              <a:off x="2765656" y="3116845"/>
              <a:ext cx="501968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ผลไม้และผักใบเขียว</a:t>
              </a:r>
              <a:endParaRPr lang="en-US" sz="3659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10" name="กลุ่ม 1">
            <a:extLst>
              <a:ext uri="{FF2B5EF4-FFF2-40B4-BE49-F238E27FC236}">
                <a16:creationId xmlns:a16="http://schemas.microsoft.com/office/drawing/2014/main" id="{44ADDC74-4ED6-44E9-BE59-E72459C9A340}"/>
              </a:ext>
            </a:extLst>
          </p:cNvPr>
          <p:cNvGrpSpPr/>
          <p:nvPr/>
        </p:nvGrpSpPr>
        <p:grpSpPr>
          <a:xfrm>
            <a:off x="1503952" y="4886039"/>
            <a:ext cx="6038373" cy="656406"/>
            <a:chOff x="2110201" y="4690655"/>
            <a:chExt cx="6600985" cy="717565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id="{5C370237-4B54-4B0D-9BB8-31CA86B43859}"/>
                </a:ext>
              </a:extLst>
            </p:cNvPr>
            <p:cNvSpPr/>
            <p:nvPr/>
          </p:nvSpPr>
          <p:spPr>
            <a:xfrm>
              <a:off x="2110201" y="4716550"/>
              <a:ext cx="6600985" cy="592907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12" name="Rectangle: Rounded Corners 104">
              <a:extLst>
                <a:ext uri="{FF2B5EF4-FFF2-40B4-BE49-F238E27FC236}">
                  <a16:creationId xmlns:a16="http://schemas.microsoft.com/office/drawing/2014/main" id="{66BD0802-124E-4A1E-AA90-673DCBD99149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13" name="Rectangle 107">
              <a:extLst>
                <a:ext uri="{FF2B5EF4-FFF2-40B4-BE49-F238E27FC236}">
                  <a16:creationId xmlns:a16="http://schemas.microsoft.com/office/drawing/2014/main" id="{CB971202-325D-4F6A-B074-0172EEA6894E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4" name="Rectangle 31">
              <a:extLst>
                <a:ext uri="{FF2B5EF4-FFF2-40B4-BE49-F238E27FC236}">
                  <a16:creationId xmlns:a16="http://schemas.microsoft.com/office/drawing/2014/main" id="{F302A35C-0A5A-4E69-A5CA-3BC03B567CEF}"/>
                </a:ext>
              </a:extLst>
            </p:cNvPr>
            <p:cNvSpPr/>
            <p:nvPr/>
          </p:nvSpPr>
          <p:spPr>
            <a:xfrm>
              <a:off x="2860061" y="4690655"/>
              <a:ext cx="561186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เนื้อสัตว์ นม ไข่ ถั่วเหลือง</a:t>
              </a:r>
            </a:p>
          </p:txBody>
        </p:sp>
      </p:grpSp>
      <p:grpSp>
        <p:nvGrpSpPr>
          <p:cNvPr id="83" name="กลุ่ม 1">
            <a:extLst>
              <a:ext uri="{FF2B5EF4-FFF2-40B4-BE49-F238E27FC236}">
                <a16:creationId xmlns:a16="http://schemas.microsoft.com/office/drawing/2014/main" id="{6D34DF30-97B4-4AE2-8E7F-895578023C56}"/>
              </a:ext>
            </a:extLst>
          </p:cNvPr>
          <p:cNvGrpSpPr/>
          <p:nvPr/>
        </p:nvGrpSpPr>
        <p:grpSpPr>
          <a:xfrm>
            <a:off x="1503952" y="4886039"/>
            <a:ext cx="6038373" cy="656406"/>
            <a:chOff x="2110201" y="4690655"/>
            <a:chExt cx="6600986" cy="717565"/>
          </a:xfrm>
        </p:grpSpPr>
        <p:sp>
          <p:nvSpPr>
            <p:cNvPr id="84" name="Rectangle: Rounded Corners 25">
              <a:extLst>
                <a:ext uri="{FF2B5EF4-FFF2-40B4-BE49-F238E27FC236}">
                  <a16:creationId xmlns:a16="http://schemas.microsoft.com/office/drawing/2014/main" id="{FA7EA31B-D6F6-41A0-874A-72698A6BD0C3}"/>
                </a:ext>
              </a:extLst>
            </p:cNvPr>
            <p:cNvSpPr/>
            <p:nvPr/>
          </p:nvSpPr>
          <p:spPr>
            <a:xfrm>
              <a:off x="2110201" y="4716550"/>
              <a:ext cx="6600986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5" name="Rectangle: Rounded Corners 104">
              <a:extLst>
                <a:ext uri="{FF2B5EF4-FFF2-40B4-BE49-F238E27FC236}">
                  <a16:creationId xmlns:a16="http://schemas.microsoft.com/office/drawing/2014/main" id="{25BD70A5-BFD9-4D53-A6ED-DDEC0F628477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6" name="Rectangle 107">
              <a:extLst>
                <a:ext uri="{FF2B5EF4-FFF2-40B4-BE49-F238E27FC236}">
                  <a16:creationId xmlns:a16="http://schemas.microsoft.com/office/drawing/2014/main" id="{3E320FCB-83B9-49CB-B710-F0782373F93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7" name="Rectangle 31">
              <a:extLst>
                <a:ext uri="{FF2B5EF4-FFF2-40B4-BE49-F238E27FC236}">
                  <a16:creationId xmlns:a16="http://schemas.microsoft.com/office/drawing/2014/main" id="{4377169F-79D5-4E95-8733-F044F2F29E2F}"/>
                </a:ext>
              </a:extLst>
            </p:cNvPr>
            <p:cNvSpPr/>
            <p:nvPr/>
          </p:nvSpPr>
          <p:spPr>
            <a:xfrm>
              <a:off x="2860062" y="4690655"/>
              <a:ext cx="543624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เนื้อสัตว์ นม ไข่ ถั่วเหลือง</a:t>
              </a:r>
            </a:p>
          </p:txBody>
        </p:sp>
      </p:grpSp>
      <p:grpSp>
        <p:nvGrpSpPr>
          <p:cNvPr id="105" name="กลุ่ม 1">
            <a:extLst>
              <a:ext uri="{FF2B5EF4-FFF2-40B4-BE49-F238E27FC236}">
                <a16:creationId xmlns:a16="http://schemas.microsoft.com/office/drawing/2014/main" id="{4E714467-5C61-4AF2-A5BB-F1535E6FB610}"/>
              </a:ext>
            </a:extLst>
          </p:cNvPr>
          <p:cNvGrpSpPr/>
          <p:nvPr/>
        </p:nvGrpSpPr>
        <p:grpSpPr>
          <a:xfrm>
            <a:off x="1503952" y="4185116"/>
            <a:ext cx="6038373" cy="677862"/>
            <a:chOff x="2110201" y="4691715"/>
            <a:chExt cx="6600985" cy="741020"/>
          </a:xfrm>
        </p:grpSpPr>
        <p:sp>
          <p:nvSpPr>
            <p:cNvPr id="106" name="Rectangle: Rounded Corners 25">
              <a:extLst>
                <a:ext uri="{FF2B5EF4-FFF2-40B4-BE49-F238E27FC236}">
                  <a16:creationId xmlns:a16="http://schemas.microsoft.com/office/drawing/2014/main" id="{7A7D2C9B-B7B1-4780-A6C5-D86EF44787EB}"/>
                </a:ext>
              </a:extLst>
            </p:cNvPr>
            <p:cNvSpPr/>
            <p:nvPr/>
          </p:nvSpPr>
          <p:spPr>
            <a:xfrm>
              <a:off x="2110201" y="4716550"/>
              <a:ext cx="6600985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7" name="Rectangle: Rounded Corners 104">
              <a:extLst>
                <a:ext uri="{FF2B5EF4-FFF2-40B4-BE49-F238E27FC236}">
                  <a16:creationId xmlns:a16="http://schemas.microsoft.com/office/drawing/2014/main" id="{14E48DE2-F9E5-4C20-BC8C-896624D22E9B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EF6BAC3-0A31-427D-8B3F-651638DE03F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9" name="Rectangle 31">
              <a:extLst>
                <a:ext uri="{FF2B5EF4-FFF2-40B4-BE49-F238E27FC236}">
                  <a16:creationId xmlns:a16="http://schemas.microsoft.com/office/drawing/2014/main" id="{EC9885BA-2481-4035-9677-321EA1E603FD}"/>
                </a:ext>
              </a:extLst>
            </p:cNvPr>
            <p:cNvSpPr/>
            <p:nvPr/>
          </p:nvSpPr>
          <p:spPr>
            <a:xfrm>
              <a:off x="2860061" y="4716230"/>
              <a:ext cx="5500798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ข้าว เผือก แป้ง น้ำตาล </a:t>
              </a:r>
            </a:p>
          </p:txBody>
        </p:sp>
      </p:grpSp>
      <p:grpSp>
        <p:nvGrpSpPr>
          <p:cNvPr id="78" name="กลุ่ม 1">
            <a:extLst>
              <a:ext uri="{FF2B5EF4-FFF2-40B4-BE49-F238E27FC236}">
                <a16:creationId xmlns:a16="http://schemas.microsoft.com/office/drawing/2014/main" id="{55E18928-BF7F-4A98-B8EA-98ACCFFB936A}"/>
              </a:ext>
            </a:extLst>
          </p:cNvPr>
          <p:cNvGrpSpPr/>
          <p:nvPr/>
        </p:nvGrpSpPr>
        <p:grpSpPr>
          <a:xfrm>
            <a:off x="1503952" y="4185116"/>
            <a:ext cx="6038373" cy="677862"/>
            <a:chOff x="2110201" y="4691715"/>
            <a:chExt cx="6600986" cy="741020"/>
          </a:xfrm>
        </p:grpSpPr>
        <p:sp>
          <p:nvSpPr>
            <p:cNvPr id="79" name="Rectangle: Rounded Corners 25">
              <a:extLst>
                <a:ext uri="{FF2B5EF4-FFF2-40B4-BE49-F238E27FC236}">
                  <a16:creationId xmlns:a16="http://schemas.microsoft.com/office/drawing/2014/main" id="{4E2D3523-FBF4-452D-A236-56654D41D7C4}"/>
                </a:ext>
              </a:extLst>
            </p:cNvPr>
            <p:cNvSpPr/>
            <p:nvPr/>
          </p:nvSpPr>
          <p:spPr>
            <a:xfrm>
              <a:off x="2110201" y="4716550"/>
              <a:ext cx="6600986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0" name="Rectangle: Rounded Corners 104">
              <a:extLst>
                <a:ext uri="{FF2B5EF4-FFF2-40B4-BE49-F238E27FC236}">
                  <a16:creationId xmlns:a16="http://schemas.microsoft.com/office/drawing/2014/main" id="{352559F6-4744-4ED3-9542-9F3C51D10EFC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1" name="Rectangle 107">
              <a:extLst>
                <a:ext uri="{FF2B5EF4-FFF2-40B4-BE49-F238E27FC236}">
                  <a16:creationId xmlns:a16="http://schemas.microsoft.com/office/drawing/2014/main" id="{2547AEAB-0509-45F0-922E-F7AE8E5E7E43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2" name="Rectangle 31">
              <a:extLst>
                <a:ext uri="{FF2B5EF4-FFF2-40B4-BE49-F238E27FC236}">
                  <a16:creationId xmlns:a16="http://schemas.microsoft.com/office/drawing/2014/main" id="{77D68E83-5F89-4B57-AFC1-162169D9CC88}"/>
                </a:ext>
              </a:extLst>
            </p:cNvPr>
            <p:cNvSpPr/>
            <p:nvPr/>
          </p:nvSpPr>
          <p:spPr>
            <a:xfrm>
              <a:off x="2860062" y="4716230"/>
              <a:ext cx="5325173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ข้าว เผือก แป้ง น้ำตาล </a:t>
              </a:r>
            </a:p>
          </p:txBody>
        </p:sp>
      </p:grpSp>
      <p:grpSp>
        <p:nvGrpSpPr>
          <p:cNvPr id="100" name="กลุ่ม 2">
            <a:extLst>
              <a:ext uri="{FF2B5EF4-FFF2-40B4-BE49-F238E27FC236}">
                <a16:creationId xmlns:a16="http://schemas.microsoft.com/office/drawing/2014/main" id="{35AE1545-F274-44E8-821A-922BCB3AE4EF}"/>
              </a:ext>
            </a:extLst>
          </p:cNvPr>
          <p:cNvGrpSpPr/>
          <p:nvPr/>
        </p:nvGrpSpPr>
        <p:grpSpPr>
          <a:xfrm>
            <a:off x="1503952" y="3461212"/>
            <a:ext cx="9266871" cy="702847"/>
            <a:chOff x="2110200" y="3860611"/>
            <a:chExt cx="10130292" cy="768333"/>
          </a:xfrm>
        </p:grpSpPr>
        <p:sp>
          <p:nvSpPr>
            <p:cNvPr id="101" name="Rectangle: Rounded Corners 24">
              <a:extLst>
                <a:ext uri="{FF2B5EF4-FFF2-40B4-BE49-F238E27FC236}">
                  <a16:creationId xmlns:a16="http://schemas.microsoft.com/office/drawing/2014/main" id="{1309C749-A184-4A06-912F-9CABB476B66A}"/>
                </a:ext>
              </a:extLst>
            </p:cNvPr>
            <p:cNvSpPr/>
            <p:nvPr/>
          </p:nvSpPr>
          <p:spPr>
            <a:xfrm>
              <a:off x="2110200" y="3908027"/>
              <a:ext cx="6600986" cy="603255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2" name="Rectangle: Rounded Corners 93">
              <a:extLst>
                <a:ext uri="{FF2B5EF4-FFF2-40B4-BE49-F238E27FC236}">
                  <a16:creationId xmlns:a16="http://schemas.microsoft.com/office/drawing/2014/main" id="{DFE1140B-19B5-4380-9BAB-8B52F35EBDF1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3" name="Rectangle 94">
              <a:extLst>
                <a:ext uri="{FF2B5EF4-FFF2-40B4-BE49-F238E27FC236}">
                  <a16:creationId xmlns:a16="http://schemas.microsoft.com/office/drawing/2014/main" id="{C477F402-9049-46FD-A65B-8D8E3509F697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4" name="Rectangle 30">
              <a:extLst>
                <a:ext uri="{FF2B5EF4-FFF2-40B4-BE49-F238E27FC236}">
                  <a16:creationId xmlns:a16="http://schemas.microsoft.com/office/drawing/2014/main" id="{E8E58030-9BFA-440F-A19D-2AB3C7DDEE64}"/>
                </a:ext>
              </a:extLst>
            </p:cNvPr>
            <p:cNvSpPr/>
            <p:nvPr/>
          </p:nvSpPr>
          <p:spPr>
            <a:xfrm>
              <a:off x="2830212" y="3912439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ไขมัน น้ำมันจากพืชและสัตว์ </a:t>
              </a:r>
            </a:p>
          </p:txBody>
        </p:sp>
      </p:grpSp>
      <p:grpSp>
        <p:nvGrpSpPr>
          <p:cNvPr id="73" name="กลุ่ม 2">
            <a:extLst>
              <a:ext uri="{FF2B5EF4-FFF2-40B4-BE49-F238E27FC236}">
                <a16:creationId xmlns:a16="http://schemas.microsoft.com/office/drawing/2014/main" id="{7C6E414B-60EA-427D-84CD-0905F9F48A68}"/>
              </a:ext>
            </a:extLst>
          </p:cNvPr>
          <p:cNvGrpSpPr/>
          <p:nvPr/>
        </p:nvGrpSpPr>
        <p:grpSpPr>
          <a:xfrm>
            <a:off x="1503952" y="3461212"/>
            <a:ext cx="6038373" cy="702847"/>
            <a:chOff x="2110199" y="3860611"/>
            <a:chExt cx="6600986" cy="768333"/>
          </a:xfrm>
        </p:grpSpPr>
        <p:sp>
          <p:nvSpPr>
            <p:cNvPr id="74" name="Rectangle: Rounded Corners 24">
              <a:extLst>
                <a:ext uri="{FF2B5EF4-FFF2-40B4-BE49-F238E27FC236}">
                  <a16:creationId xmlns:a16="http://schemas.microsoft.com/office/drawing/2014/main" id="{27D0F1D2-95E1-471F-A87C-01C1E7602F23}"/>
                </a:ext>
              </a:extLst>
            </p:cNvPr>
            <p:cNvSpPr/>
            <p:nvPr/>
          </p:nvSpPr>
          <p:spPr>
            <a:xfrm>
              <a:off x="2110199" y="3908027"/>
              <a:ext cx="6600986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5" name="Rectangle: Rounded Corners 93">
              <a:extLst>
                <a:ext uri="{FF2B5EF4-FFF2-40B4-BE49-F238E27FC236}">
                  <a16:creationId xmlns:a16="http://schemas.microsoft.com/office/drawing/2014/main" id="{CCD95E19-018E-47DE-9723-FFCB707C22E9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6" name="Rectangle 94">
              <a:extLst>
                <a:ext uri="{FF2B5EF4-FFF2-40B4-BE49-F238E27FC236}">
                  <a16:creationId xmlns:a16="http://schemas.microsoft.com/office/drawing/2014/main" id="{36E1FA1D-E0FB-4C4D-82B8-9F0982BCDCBC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7" name="Rectangle 30">
              <a:extLst>
                <a:ext uri="{FF2B5EF4-FFF2-40B4-BE49-F238E27FC236}">
                  <a16:creationId xmlns:a16="http://schemas.microsoft.com/office/drawing/2014/main" id="{622B8359-3589-4583-9EB9-44E26D0C03EF}"/>
                </a:ext>
              </a:extLst>
            </p:cNvPr>
            <p:cNvSpPr/>
            <p:nvPr/>
          </p:nvSpPr>
          <p:spPr>
            <a:xfrm>
              <a:off x="2830212" y="3912439"/>
              <a:ext cx="535502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ไขมัน น้ำมันจากพืชและสัตว์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FC4863-2D5C-4584-A423-AB7C5DB5DC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8" name="ถัดไป">
            <a:hlinkClick r:id="rId4" action="ppaction://hlinksldjump"/>
            <a:extLst>
              <a:ext uri="{FF2B5EF4-FFF2-40B4-BE49-F238E27FC236}">
                <a16:creationId xmlns:a16="http://schemas.microsoft.com/office/drawing/2014/main" id="{25852615-1490-47C9-89BB-67F4270A8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0DD24B-69AD-4146-985A-415649810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6DE272D-4E1E-4D0C-A4C2-4D6EB172E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99442E36-A441-4FDD-8F6D-73466031BB1E}"/>
              </a:ext>
            </a:extLst>
          </p:cNvPr>
          <p:cNvSpPr/>
          <p:nvPr/>
        </p:nvSpPr>
        <p:spPr>
          <a:xfrm>
            <a:off x="1007511" y="1350318"/>
            <a:ext cx="10734624" cy="121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3</a:t>
            </a:r>
            <a:r>
              <a:rPr lang="en-US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. </a:t>
            </a: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วัยที่ร่างกายเจริญเติบโต ควรเลือกรับประทานอาหารในข้อใดเป็นลำดับแรก </a:t>
            </a:r>
          </a:p>
          <a:p>
            <a:pPr indent="439738"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เพื่อช่วยสร้างเซลล์ เนื้อเยื่อต่าง ๆ และซ่อมแซมส่วนที่สึกหรอของร่างกาย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7921D7C-5260-4C81-BF00-23E25A9CC752}"/>
              </a:ext>
            </a:extLst>
          </p:cNvPr>
          <p:cNvGrpSpPr/>
          <p:nvPr/>
        </p:nvGrpSpPr>
        <p:grpSpPr>
          <a:xfrm>
            <a:off x="1615546" y="7098509"/>
            <a:ext cx="8960912" cy="3480591"/>
            <a:chOff x="1542902" y="4187299"/>
            <a:chExt cx="9016457" cy="350216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DDE533-2E21-43AE-88C1-26348C987A7C}"/>
                </a:ext>
              </a:extLst>
            </p:cNvPr>
            <p:cNvSpPr/>
            <p:nvPr/>
          </p:nvSpPr>
          <p:spPr>
            <a:xfrm>
              <a:off x="1542902" y="4187299"/>
              <a:ext cx="9016457" cy="350216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3ADE069-A126-47C0-9563-2B3FA53B0269}"/>
                </a:ext>
              </a:extLst>
            </p:cNvPr>
            <p:cNvSpPr/>
            <p:nvPr/>
          </p:nvSpPr>
          <p:spPr>
            <a:xfrm>
              <a:off x="2009997" y="4600189"/>
              <a:ext cx="8321334" cy="960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4. เนื้อสัตว์ นม ไข่ ถั่วเหลือง</a:t>
              </a:r>
            </a:p>
            <a:p>
              <a:pPr>
                <a:tabLst>
                  <a:tab pos="361326" algn="l"/>
                  <a:tab pos="711608" algn="l"/>
                </a:tabLst>
              </a:pP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BB50B22-82ED-4C52-AAF3-64B13F8685E3}"/>
                </a:ext>
              </a:extLst>
            </p:cNvPr>
            <p:cNvSpPr/>
            <p:nvPr/>
          </p:nvSpPr>
          <p:spPr>
            <a:xfrm>
              <a:off x="2009997" y="5126653"/>
              <a:ext cx="8321334" cy="960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เนื้อสัตว์ นม ไข่ ถั่วเหลือง เป็นอาหารประเภทโปรตีน ซึ่งช่วยให้ร่างกายเจริญเติบโต และซ่อมแซมส่วนที่สึก</a:t>
              </a:r>
              <a:r>
                <a:rPr lang="th-TH" sz="28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หรอ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4" name="close">
            <a:extLst>
              <a:ext uri="{FF2B5EF4-FFF2-40B4-BE49-F238E27FC236}">
                <a16:creationId xmlns:a16="http://schemas.microsoft.com/office/drawing/2014/main" id="{30179F2F-CCFA-4B10-9F32-3880AB714F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16807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5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331 L 2.91667E-6 0.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5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2593 L 0 0.2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7259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9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7331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กลุ่ม 1">
            <a:extLst>
              <a:ext uri="{FF2B5EF4-FFF2-40B4-BE49-F238E27FC236}">
                <a16:creationId xmlns:a16="http://schemas.microsoft.com/office/drawing/2014/main" id="{44ADDC74-4ED6-44E9-BE59-E72459C9A340}"/>
              </a:ext>
            </a:extLst>
          </p:cNvPr>
          <p:cNvGrpSpPr/>
          <p:nvPr/>
        </p:nvGrpSpPr>
        <p:grpSpPr>
          <a:xfrm>
            <a:off x="1503952" y="4886039"/>
            <a:ext cx="7369115" cy="656406"/>
            <a:chOff x="2110201" y="4690655"/>
            <a:chExt cx="8055716" cy="717565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id="{5C370237-4B54-4B0D-9BB8-31CA86B43859}"/>
                </a:ext>
              </a:extLst>
            </p:cNvPr>
            <p:cNvSpPr/>
            <p:nvPr/>
          </p:nvSpPr>
          <p:spPr>
            <a:xfrm>
              <a:off x="2110201" y="4716550"/>
              <a:ext cx="7759537" cy="592907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12" name="Rectangle: Rounded Corners 104">
              <a:extLst>
                <a:ext uri="{FF2B5EF4-FFF2-40B4-BE49-F238E27FC236}">
                  <a16:creationId xmlns:a16="http://schemas.microsoft.com/office/drawing/2014/main" id="{66BD0802-124E-4A1E-AA90-673DCBD99149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13" name="Rectangle 107">
              <a:extLst>
                <a:ext uri="{FF2B5EF4-FFF2-40B4-BE49-F238E27FC236}">
                  <a16:creationId xmlns:a16="http://schemas.microsoft.com/office/drawing/2014/main" id="{CB971202-325D-4F6A-B074-0172EEA6894E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4" name="Rectangle 31">
              <a:extLst>
                <a:ext uri="{FF2B5EF4-FFF2-40B4-BE49-F238E27FC236}">
                  <a16:creationId xmlns:a16="http://schemas.microsoft.com/office/drawing/2014/main" id="{F302A35C-0A5A-4E69-A5CA-3BC03B567CEF}"/>
                </a:ext>
              </a:extLst>
            </p:cNvPr>
            <p:cNvSpPr/>
            <p:nvPr/>
          </p:nvSpPr>
          <p:spPr>
            <a:xfrm>
              <a:off x="2860061" y="4690655"/>
              <a:ext cx="7305856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ไม่ซื้อ เพราะผักและผลไม้นั้นอาจมีสารเคมีตกค้าง</a:t>
              </a:r>
            </a:p>
          </p:txBody>
        </p:sp>
      </p:grpSp>
      <p:grpSp>
        <p:nvGrpSpPr>
          <p:cNvPr id="83" name="กลุ่ม 1">
            <a:extLst>
              <a:ext uri="{FF2B5EF4-FFF2-40B4-BE49-F238E27FC236}">
                <a16:creationId xmlns:a16="http://schemas.microsoft.com/office/drawing/2014/main" id="{6D34DF30-97B4-4AE2-8E7F-895578023C56}"/>
              </a:ext>
            </a:extLst>
          </p:cNvPr>
          <p:cNvGrpSpPr/>
          <p:nvPr/>
        </p:nvGrpSpPr>
        <p:grpSpPr>
          <a:xfrm>
            <a:off x="1503952" y="4886039"/>
            <a:ext cx="7098181" cy="656406"/>
            <a:chOff x="2110201" y="4690655"/>
            <a:chExt cx="7759539" cy="717565"/>
          </a:xfrm>
        </p:grpSpPr>
        <p:sp>
          <p:nvSpPr>
            <p:cNvPr id="84" name="Rectangle: Rounded Corners 25">
              <a:extLst>
                <a:ext uri="{FF2B5EF4-FFF2-40B4-BE49-F238E27FC236}">
                  <a16:creationId xmlns:a16="http://schemas.microsoft.com/office/drawing/2014/main" id="{FA7EA31B-D6F6-41A0-874A-72698A6BD0C3}"/>
                </a:ext>
              </a:extLst>
            </p:cNvPr>
            <p:cNvSpPr/>
            <p:nvPr/>
          </p:nvSpPr>
          <p:spPr>
            <a:xfrm>
              <a:off x="2110201" y="4716550"/>
              <a:ext cx="7759539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5" name="Rectangle: Rounded Corners 104">
              <a:extLst>
                <a:ext uri="{FF2B5EF4-FFF2-40B4-BE49-F238E27FC236}">
                  <a16:creationId xmlns:a16="http://schemas.microsoft.com/office/drawing/2014/main" id="{25BD70A5-BFD9-4D53-A6ED-DDEC0F628477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6" name="Rectangle 107">
              <a:extLst>
                <a:ext uri="{FF2B5EF4-FFF2-40B4-BE49-F238E27FC236}">
                  <a16:creationId xmlns:a16="http://schemas.microsoft.com/office/drawing/2014/main" id="{3E320FCB-83B9-49CB-B710-F0782373F93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7" name="Rectangle 31">
              <a:extLst>
                <a:ext uri="{FF2B5EF4-FFF2-40B4-BE49-F238E27FC236}">
                  <a16:creationId xmlns:a16="http://schemas.microsoft.com/office/drawing/2014/main" id="{4377169F-79D5-4E95-8733-F044F2F29E2F}"/>
                </a:ext>
              </a:extLst>
            </p:cNvPr>
            <p:cNvSpPr/>
            <p:nvPr/>
          </p:nvSpPr>
          <p:spPr>
            <a:xfrm>
              <a:off x="2860061" y="4690655"/>
              <a:ext cx="6880101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ไม่ซื้อ เพราะผักและผลไม้นั้นอาจมีสารเคมีตกค้าง</a:t>
              </a:r>
            </a:p>
          </p:txBody>
        </p:sp>
      </p:grpSp>
      <p:grpSp>
        <p:nvGrpSpPr>
          <p:cNvPr id="105" name="กลุ่ม 1">
            <a:extLst>
              <a:ext uri="{FF2B5EF4-FFF2-40B4-BE49-F238E27FC236}">
                <a16:creationId xmlns:a16="http://schemas.microsoft.com/office/drawing/2014/main" id="{4E714467-5C61-4AF2-A5BB-F1535E6FB610}"/>
              </a:ext>
            </a:extLst>
          </p:cNvPr>
          <p:cNvGrpSpPr/>
          <p:nvPr/>
        </p:nvGrpSpPr>
        <p:grpSpPr>
          <a:xfrm>
            <a:off x="1503952" y="4185116"/>
            <a:ext cx="7098180" cy="677862"/>
            <a:chOff x="2110201" y="4691715"/>
            <a:chExt cx="7759537" cy="741020"/>
          </a:xfrm>
        </p:grpSpPr>
        <p:sp>
          <p:nvSpPr>
            <p:cNvPr id="106" name="Rectangle: Rounded Corners 25">
              <a:extLst>
                <a:ext uri="{FF2B5EF4-FFF2-40B4-BE49-F238E27FC236}">
                  <a16:creationId xmlns:a16="http://schemas.microsoft.com/office/drawing/2014/main" id="{7A7D2C9B-B7B1-4780-A6C5-D86EF44787EB}"/>
                </a:ext>
              </a:extLst>
            </p:cNvPr>
            <p:cNvSpPr/>
            <p:nvPr/>
          </p:nvSpPr>
          <p:spPr>
            <a:xfrm>
              <a:off x="2110201" y="4716550"/>
              <a:ext cx="7759537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7" name="Rectangle: Rounded Corners 104">
              <a:extLst>
                <a:ext uri="{FF2B5EF4-FFF2-40B4-BE49-F238E27FC236}">
                  <a16:creationId xmlns:a16="http://schemas.microsoft.com/office/drawing/2014/main" id="{14E48DE2-F9E5-4C20-BC8C-896624D22E9B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EF6BAC3-0A31-427D-8B3F-651638DE03F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9" name="Rectangle 31">
              <a:extLst>
                <a:ext uri="{FF2B5EF4-FFF2-40B4-BE49-F238E27FC236}">
                  <a16:creationId xmlns:a16="http://schemas.microsoft.com/office/drawing/2014/main" id="{EC9885BA-2481-4035-9677-321EA1E603FD}"/>
                </a:ext>
              </a:extLst>
            </p:cNvPr>
            <p:cNvSpPr/>
            <p:nvPr/>
          </p:nvSpPr>
          <p:spPr>
            <a:xfrm>
              <a:off x="2860061" y="4716230"/>
              <a:ext cx="5500798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ไม่ซื้อ เพราะผักและผลไม้สกปรก </a:t>
              </a:r>
            </a:p>
          </p:txBody>
        </p:sp>
      </p:grpSp>
      <p:grpSp>
        <p:nvGrpSpPr>
          <p:cNvPr id="100" name="กลุ่ม 2">
            <a:extLst>
              <a:ext uri="{FF2B5EF4-FFF2-40B4-BE49-F238E27FC236}">
                <a16:creationId xmlns:a16="http://schemas.microsoft.com/office/drawing/2014/main" id="{35AE1545-F274-44E8-821A-922BCB3AE4EF}"/>
              </a:ext>
            </a:extLst>
          </p:cNvPr>
          <p:cNvGrpSpPr/>
          <p:nvPr/>
        </p:nvGrpSpPr>
        <p:grpSpPr>
          <a:xfrm>
            <a:off x="1503952" y="3461212"/>
            <a:ext cx="9266871" cy="702847"/>
            <a:chOff x="2110200" y="3860611"/>
            <a:chExt cx="10130292" cy="768333"/>
          </a:xfrm>
        </p:grpSpPr>
        <p:sp>
          <p:nvSpPr>
            <p:cNvPr id="101" name="Rectangle: Rounded Corners 24">
              <a:extLst>
                <a:ext uri="{FF2B5EF4-FFF2-40B4-BE49-F238E27FC236}">
                  <a16:creationId xmlns:a16="http://schemas.microsoft.com/office/drawing/2014/main" id="{1309C749-A184-4A06-912F-9CABB476B66A}"/>
                </a:ext>
              </a:extLst>
            </p:cNvPr>
            <p:cNvSpPr/>
            <p:nvPr/>
          </p:nvSpPr>
          <p:spPr>
            <a:xfrm>
              <a:off x="2110200" y="3908027"/>
              <a:ext cx="7759538" cy="603255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2" name="Rectangle: Rounded Corners 93">
              <a:extLst>
                <a:ext uri="{FF2B5EF4-FFF2-40B4-BE49-F238E27FC236}">
                  <a16:creationId xmlns:a16="http://schemas.microsoft.com/office/drawing/2014/main" id="{DFE1140B-19B5-4380-9BAB-8B52F35EBDF1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3" name="Rectangle 94">
              <a:extLst>
                <a:ext uri="{FF2B5EF4-FFF2-40B4-BE49-F238E27FC236}">
                  <a16:creationId xmlns:a16="http://schemas.microsoft.com/office/drawing/2014/main" id="{C477F402-9049-46FD-A65B-8D8E3509F697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4" name="Rectangle 30">
              <a:extLst>
                <a:ext uri="{FF2B5EF4-FFF2-40B4-BE49-F238E27FC236}">
                  <a16:creationId xmlns:a16="http://schemas.microsoft.com/office/drawing/2014/main" id="{E8E58030-9BFA-440F-A19D-2AB3C7DDEE64}"/>
                </a:ext>
              </a:extLst>
            </p:cNvPr>
            <p:cNvSpPr/>
            <p:nvPr/>
          </p:nvSpPr>
          <p:spPr>
            <a:xfrm>
              <a:off x="2830212" y="3912439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ซื้อ เพราะมีคุณค่าทางสารอาหาร </a:t>
              </a:r>
            </a:p>
          </p:txBody>
        </p:sp>
      </p:grpSp>
      <p:grpSp>
        <p:nvGrpSpPr>
          <p:cNvPr id="78" name="กลุ่ม 1">
            <a:extLst>
              <a:ext uri="{FF2B5EF4-FFF2-40B4-BE49-F238E27FC236}">
                <a16:creationId xmlns:a16="http://schemas.microsoft.com/office/drawing/2014/main" id="{55E18928-BF7F-4A98-B8EA-98ACCFFB936A}"/>
              </a:ext>
            </a:extLst>
          </p:cNvPr>
          <p:cNvGrpSpPr/>
          <p:nvPr/>
        </p:nvGrpSpPr>
        <p:grpSpPr>
          <a:xfrm>
            <a:off x="1503952" y="4185116"/>
            <a:ext cx="7098181" cy="677862"/>
            <a:chOff x="2110201" y="4691715"/>
            <a:chExt cx="7759539" cy="741020"/>
          </a:xfrm>
        </p:grpSpPr>
        <p:sp>
          <p:nvSpPr>
            <p:cNvPr id="79" name="Rectangle: Rounded Corners 25">
              <a:extLst>
                <a:ext uri="{FF2B5EF4-FFF2-40B4-BE49-F238E27FC236}">
                  <a16:creationId xmlns:a16="http://schemas.microsoft.com/office/drawing/2014/main" id="{4E2D3523-FBF4-452D-A236-56654D41D7C4}"/>
                </a:ext>
              </a:extLst>
            </p:cNvPr>
            <p:cNvSpPr/>
            <p:nvPr/>
          </p:nvSpPr>
          <p:spPr>
            <a:xfrm>
              <a:off x="2110201" y="4716550"/>
              <a:ext cx="7759539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0" name="Rectangle: Rounded Corners 104">
              <a:extLst>
                <a:ext uri="{FF2B5EF4-FFF2-40B4-BE49-F238E27FC236}">
                  <a16:creationId xmlns:a16="http://schemas.microsoft.com/office/drawing/2014/main" id="{352559F6-4744-4ED3-9542-9F3C51D10EFC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1" name="Rectangle 107">
              <a:extLst>
                <a:ext uri="{FF2B5EF4-FFF2-40B4-BE49-F238E27FC236}">
                  <a16:creationId xmlns:a16="http://schemas.microsoft.com/office/drawing/2014/main" id="{2547AEAB-0509-45F0-922E-F7AE8E5E7E43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2" name="Rectangle 31">
              <a:extLst>
                <a:ext uri="{FF2B5EF4-FFF2-40B4-BE49-F238E27FC236}">
                  <a16:creationId xmlns:a16="http://schemas.microsoft.com/office/drawing/2014/main" id="{77D68E83-5F89-4B57-AFC1-162169D9CC88}"/>
                </a:ext>
              </a:extLst>
            </p:cNvPr>
            <p:cNvSpPr/>
            <p:nvPr/>
          </p:nvSpPr>
          <p:spPr>
            <a:xfrm>
              <a:off x="2860062" y="4716230"/>
              <a:ext cx="5325173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ไม่ซื้อ เพราะผักและผลไม้สกปรก </a:t>
              </a:r>
            </a:p>
          </p:txBody>
        </p:sp>
      </p:grpSp>
      <p:grpSp>
        <p:nvGrpSpPr>
          <p:cNvPr id="73" name="กลุ่ม 2">
            <a:extLst>
              <a:ext uri="{FF2B5EF4-FFF2-40B4-BE49-F238E27FC236}">
                <a16:creationId xmlns:a16="http://schemas.microsoft.com/office/drawing/2014/main" id="{7C6E414B-60EA-427D-84CD-0905F9F48A68}"/>
              </a:ext>
            </a:extLst>
          </p:cNvPr>
          <p:cNvGrpSpPr/>
          <p:nvPr/>
        </p:nvGrpSpPr>
        <p:grpSpPr>
          <a:xfrm>
            <a:off x="1503952" y="3461212"/>
            <a:ext cx="7098181" cy="702847"/>
            <a:chOff x="2110199" y="3860611"/>
            <a:chExt cx="7759539" cy="768333"/>
          </a:xfrm>
        </p:grpSpPr>
        <p:sp>
          <p:nvSpPr>
            <p:cNvPr id="74" name="Rectangle: Rounded Corners 24">
              <a:extLst>
                <a:ext uri="{FF2B5EF4-FFF2-40B4-BE49-F238E27FC236}">
                  <a16:creationId xmlns:a16="http://schemas.microsoft.com/office/drawing/2014/main" id="{27D0F1D2-95E1-471F-A87C-01C1E7602F23}"/>
                </a:ext>
              </a:extLst>
            </p:cNvPr>
            <p:cNvSpPr/>
            <p:nvPr/>
          </p:nvSpPr>
          <p:spPr>
            <a:xfrm>
              <a:off x="2110199" y="3908027"/>
              <a:ext cx="7759539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5" name="Rectangle: Rounded Corners 93">
              <a:extLst>
                <a:ext uri="{FF2B5EF4-FFF2-40B4-BE49-F238E27FC236}">
                  <a16:creationId xmlns:a16="http://schemas.microsoft.com/office/drawing/2014/main" id="{CCD95E19-018E-47DE-9723-FFCB707C22E9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6" name="Rectangle 94">
              <a:extLst>
                <a:ext uri="{FF2B5EF4-FFF2-40B4-BE49-F238E27FC236}">
                  <a16:creationId xmlns:a16="http://schemas.microsoft.com/office/drawing/2014/main" id="{36E1FA1D-E0FB-4C4D-82B8-9F0982BCDCBC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7" name="Rectangle 30">
              <a:extLst>
                <a:ext uri="{FF2B5EF4-FFF2-40B4-BE49-F238E27FC236}">
                  <a16:creationId xmlns:a16="http://schemas.microsoft.com/office/drawing/2014/main" id="{622B8359-3589-4583-9EB9-44E26D0C03EF}"/>
                </a:ext>
              </a:extLst>
            </p:cNvPr>
            <p:cNvSpPr/>
            <p:nvPr/>
          </p:nvSpPr>
          <p:spPr>
            <a:xfrm>
              <a:off x="2830212" y="3912439"/>
              <a:ext cx="535502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ซื้อ เพราะมีคุณค่าทางสารอาหาร </a:t>
              </a:r>
            </a:p>
          </p:txBody>
        </p:sp>
      </p:grpSp>
      <p:grpSp>
        <p:nvGrpSpPr>
          <p:cNvPr id="95" name="กลุ่ม 4">
            <a:extLst>
              <a:ext uri="{FF2B5EF4-FFF2-40B4-BE49-F238E27FC236}">
                <a16:creationId xmlns:a16="http://schemas.microsoft.com/office/drawing/2014/main" id="{284DA566-BB12-428B-8D32-8B0EAC2069A7}"/>
              </a:ext>
            </a:extLst>
          </p:cNvPr>
          <p:cNvGrpSpPr/>
          <p:nvPr/>
        </p:nvGrpSpPr>
        <p:grpSpPr>
          <a:xfrm>
            <a:off x="1503952" y="2750559"/>
            <a:ext cx="8360537" cy="705273"/>
            <a:chOff x="2115662" y="3062366"/>
            <a:chExt cx="8376538" cy="770984"/>
          </a:xfrm>
        </p:grpSpPr>
        <p:sp>
          <p:nvSpPr>
            <p:cNvPr id="96" name="Rectangle: Rounded Corners 23">
              <a:extLst>
                <a:ext uri="{FF2B5EF4-FFF2-40B4-BE49-F238E27FC236}">
                  <a16:creationId xmlns:a16="http://schemas.microsoft.com/office/drawing/2014/main" id="{2EB3C146-0A8A-45AD-9BD1-DC19CC4C11F6}"/>
                </a:ext>
              </a:extLst>
            </p:cNvPr>
            <p:cNvSpPr/>
            <p:nvPr/>
          </p:nvSpPr>
          <p:spPr>
            <a:xfrm>
              <a:off x="2115662" y="3104340"/>
              <a:ext cx="7111765" cy="596704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97" name="Rectangle: Rounded Corners 83">
              <a:extLst>
                <a:ext uri="{FF2B5EF4-FFF2-40B4-BE49-F238E27FC236}">
                  <a16:creationId xmlns:a16="http://schemas.microsoft.com/office/drawing/2014/main" id="{1E7838A6-1CA7-4594-A6F0-6BC60B89970C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388DAA17-7379-40BA-BB6C-3E03CC169350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9" name="Rectangle 29">
              <a:extLst>
                <a:ext uri="{FF2B5EF4-FFF2-40B4-BE49-F238E27FC236}">
                  <a16:creationId xmlns:a16="http://schemas.microsoft.com/office/drawing/2014/main" id="{23D96DF6-4CD7-416A-9CCD-3E00E3D5EED5}"/>
                </a:ext>
              </a:extLst>
            </p:cNvPr>
            <p:cNvSpPr/>
            <p:nvPr/>
          </p:nvSpPr>
          <p:spPr>
            <a:xfrm>
              <a:off x="2765655" y="3116845"/>
              <a:ext cx="772654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ซื้อ เพราะมีความสดใหม่</a:t>
              </a:r>
            </a:p>
          </p:txBody>
        </p:sp>
      </p:grpSp>
      <p:grpSp>
        <p:nvGrpSpPr>
          <p:cNvPr id="68" name="กลุ่ม 4">
            <a:extLst>
              <a:ext uri="{FF2B5EF4-FFF2-40B4-BE49-F238E27FC236}">
                <a16:creationId xmlns:a16="http://schemas.microsoft.com/office/drawing/2014/main" id="{CD2F9A1C-FE76-486D-9543-26C65B469D62}"/>
              </a:ext>
            </a:extLst>
          </p:cNvPr>
          <p:cNvGrpSpPr/>
          <p:nvPr/>
        </p:nvGrpSpPr>
        <p:grpSpPr>
          <a:xfrm>
            <a:off x="1503952" y="2750559"/>
            <a:ext cx="7098180" cy="705273"/>
            <a:chOff x="2115662" y="3062366"/>
            <a:chExt cx="7111764" cy="770984"/>
          </a:xfrm>
        </p:grpSpPr>
        <p:sp>
          <p:nvSpPr>
            <p:cNvPr id="69" name="Rectangle: Rounded Corners 23">
              <a:extLst>
                <a:ext uri="{FF2B5EF4-FFF2-40B4-BE49-F238E27FC236}">
                  <a16:creationId xmlns:a16="http://schemas.microsoft.com/office/drawing/2014/main" id="{0B30A3E7-0F80-4EF2-AC7C-AFD6DA9AA8B4}"/>
                </a:ext>
              </a:extLst>
            </p:cNvPr>
            <p:cNvSpPr/>
            <p:nvPr/>
          </p:nvSpPr>
          <p:spPr>
            <a:xfrm>
              <a:off x="2115662" y="3104340"/>
              <a:ext cx="7111764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0" name="Rectangle: Rounded Corners 83">
              <a:extLst>
                <a:ext uri="{FF2B5EF4-FFF2-40B4-BE49-F238E27FC236}">
                  <a16:creationId xmlns:a16="http://schemas.microsoft.com/office/drawing/2014/main" id="{683A3779-AA04-40A6-A15E-A1E02ED8CDA2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1" name="Rectangle 88">
              <a:extLst>
                <a:ext uri="{FF2B5EF4-FFF2-40B4-BE49-F238E27FC236}">
                  <a16:creationId xmlns:a16="http://schemas.microsoft.com/office/drawing/2014/main" id="{8879F7CA-A27C-497A-8624-3AD6C823EDCD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2" name="Rectangle 29">
              <a:extLst>
                <a:ext uri="{FF2B5EF4-FFF2-40B4-BE49-F238E27FC236}">
                  <a16:creationId xmlns:a16="http://schemas.microsoft.com/office/drawing/2014/main" id="{A774B256-5F6A-495A-B592-0643D18BBBB3}"/>
                </a:ext>
              </a:extLst>
            </p:cNvPr>
            <p:cNvSpPr/>
            <p:nvPr/>
          </p:nvSpPr>
          <p:spPr>
            <a:xfrm>
              <a:off x="2765656" y="3116845"/>
              <a:ext cx="501968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ซื้อ เพราะมีความสดใหม่</a:t>
              </a:r>
              <a:endParaRPr lang="en-US" sz="3659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FC4863-2D5C-4584-A423-AB7C5DB5DC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8" name="ถัดไป">
            <a:hlinkClick r:id="rId4" action="ppaction://hlinksldjump"/>
            <a:extLst>
              <a:ext uri="{FF2B5EF4-FFF2-40B4-BE49-F238E27FC236}">
                <a16:creationId xmlns:a16="http://schemas.microsoft.com/office/drawing/2014/main" id="{25852615-1490-47C9-89BB-67F4270A8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0DD24B-69AD-4146-985A-415649810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6DE272D-4E1E-4D0C-A4C2-4D6EB172E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99442E36-A441-4FDD-8F6D-73466031BB1E}"/>
              </a:ext>
            </a:extLst>
          </p:cNvPr>
          <p:cNvSpPr/>
          <p:nvPr/>
        </p:nvSpPr>
        <p:spPr>
          <a:xfrm>
            <a:off x="1007511" y="1350318"/>
            <a:ext cx="11002092" cy="121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4.  ถ้าคุณแม่ให้นักเรียนช่วยเลือกซื้อผักและผลไม้ และนักเรียนพบว่าผักและผลไม้   </a:t>
            </a:r>
          </a:p>
          <a:p>
            <a:pPr indent="439738"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มีความสด แต่มีคราบขาว ๆ ติดอยู่ นักเรียนจะเลือกซื้อหรือไม่ เพราะเหตุใด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7921D7C-5260-4C81-BF00-23E25A9CC752}"/>
              </a:ext>
            </a:extLst>
          </p:cNvPr>
          <p:cNvGrpSpPr/>
          <p:nvPr/>
        </p:nvGrpSpPr>
        <p:grpSpPr>
          <a:xfrm>
            <a:off x="1615546" y="7098509"/>
            <a:ext cx="8960912" cy="3480591"/>
            <a:chOff x="1542902" y="4187299"/>
            <a:chExt cx="9016457" cy="350216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DDE533-2E21-43AE-88C1-26348C987A7C}"/>
                </a:ext>
              </a:extLst>
            </p:cNvPr>
            <p:cNvSpPr/>
            <p:nvPr/>
          </p:nvSpPr>
          <p:spPr>
            <a:xfrm>
              <a:off x="1542902" y="4187299"/>
              <a:ext cx="9016457" cy="350216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3ADE069-A126-47C0-9563-2B3FA53B0269}"/>
                </a:ext>
              </a:extLst>
            </p:cNvPr>
            <p:cNvSpPr/>
            <p:nvPr/>
          </p:nvSpPr>
          <p:spPr>
            <a:xfrm>
              <a:off x="2009997" y="4600189"/>
              <a:ext cx="8321334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4. ไม่ซื้อ เพราะผักและผลไม้นั้นอาจมีสารเคมีตกค้าง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BB50B22-82ED-4C52-AAF3-64B13F8685E3}"/>
                </a:ext>
              </a:extLst>
            </p:cNvPr>
            <p:cNvSpPr/>
            <p:nvPr/>
          </p:nvSpPr>
          <p:spPr>
            <a:xfrm>
              <a:off x="2009997" y="5126653"/>
              <a:ext cx="8321334" cy="1393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การเลือกซื้อผักและผลไม้ ควรเลือกที่สด ไม่เหี่ยวเฉาหรือมีสีเหลือง ไม่มีคราบขาว เพราะอาจเป็นยาฆ่าแมลงที่ตกค้าง เลือกที่มีรอยกัดแทะของหนอนและแมลงเล็กน้อย เพราะปลอดสารเคมี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4" name="close">
            <a:extLst>
              <a:ext uri="{FF2B5EF4-FFF2-40B4-BE49-F238E27FC236}">
                <a16:creationId xmlns:a16="http://schemas.microsoft.com/office/drawing/2014/main" id="{30179F2F-CCFA-4B10-9F32-3880AB714F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16807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2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331 L 2.91667E-6 0.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5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2593 L 0 0.2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7259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9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7331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7A1BCF-BEE7-4776-A2E9-7CF248F8C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717143"/>
            <a:ext cx="4138096" cy="2152287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EEDCF1A-88D1-4959-96E6-B1F13BC05489}"/>
              </a:ext>
            </a:extLst>
          </p:cNvPr>
          <p:cNvSpPr/>
          <p:nvPr/>
        </p:nvSpPr>
        <p:spPr>
          <a:xfrm>
            <a:off x="421415" y="991239"/>
            <a:ext cx="4979259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rPr>
              <a:t>ความสำคัญของอาหารที่มีต่อร่างกาย</a:t>
            </a:r>
            <a:endParaRPr lang="en-US" sz="3600" dirty="0">
              <a:solidFill>
                <a:srgbClr val="000000"/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4A991CE-DCE2-499D-A39F-4AF44E6693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2960" y="731979"/>
            <a:ext cx="599040" cy="1239941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A3FCB43-305C-4F42-A71C-B7BFEC4FCA9F}"/>
              </a:ext>
            </a:extLst>
          </p:cNvPr>
          <p:cNvGrpSpPr/>
          <p:nvPr/>
        </p:nvGrpSpPr>
        <p:grpSpPr>
          <a:xfrm>
            <a:off x="599825" y="1878394"/>
            <a:ext cx="4198558" cy="1743568"/>
            <a:chOff x="599825" y="1878394"/>
            <a:chExt cx="4198558" cy="174356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664B999-23CC-420A-8B3A-0CAB1E4E3450}"/>
                </a:ext>
              </a:extLst>
            </p:cNvPr>
            <p:cNvSpPr/>
            <p:nvPr/>
          </p:nvSpPr>
          <p:spPr>
            <a:xfrm>
              <a:off x="599825" y="1878394"/>
              <a:ext cx="4198558" cy="174356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CA3CFD7A-253A-4A38-9BF4-06C74FAF09E9}"/>
                </a:ext>
              </a:extLst>
            </p:cNvPr>
            <p:cNvSpPr txBox="1"/>
            <p:nvPr/>
          </p:nvSpPr>
          <p:spPr>
            <a:xfrm>
              <a:off x="2082800" y="2339809"/>
              <a:ext cx="2433796" cy="8412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73"/>
                </a:lnSpc>
              </a:pPr>
              <a:r>
                <a:rPr lang="en-US" sz="32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ให้พลังงานแก่ร่างกาย</a:t>
              </a:r>
              <a:endParaRPr lang="en-US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>
                <a:lnSpc>
                  <a:spcPts val="3173"/>
                </a:lnSpc>
                <a:spcBef>
                  <a:spcPct val="0"/>
                </a:spcBef>
              </a:pPr>
              <a:r>
                <a:rPr lang="en-US" sz="3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ทำให้เจริญเติบโต</a:t>
              </a:r>
              <a:endParaRPr lang="en-US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BC9866-E64F-46D0-ADB4-135498949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154" y="2137830"/>
              <a:ext cx="1132841" cy="113284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DD95D1F-E9E4-411D-9FBB-7DD7264B2C22}"/>
              </a:ext>
            </a:extLst>
          </p:cNvPr>
          <p:cNvGrpSpPr/>
          <p:nvPr/>
        </p:nvGrpSpPr>
        <p:grpSpPr>
          <a:xfrm>
            <a:off x="7535003" y="4271540"/>
            <a:ext cx="4198558" cy="1743568"/>
            <a:chOff x="7535003" y="4271540"/>
            <a:chExt cx="4198558" cy="1743568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36C38904-9639-40EC-B06E-695C63593310}"/>
                </a:ext>
              </a:extLst>
            </p:cNvPr>
            <p:cNvSpPr/>
            <p:nvPr/>
          </p:nvSpPr>
          <p:spPr>
            <a:xfrm>
              <a:off x="7535003" y="4271540"/>
              <a:ext cx="4198558" cy="174356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5" name="TextBox 21">
              <a:extLst>
                <a:ext uri="{FF2B5EF4-FFF2-40B4-BE49-F238E27FC236}">
                  <a16:creationId xmlns:a16="http://schemas.microsoft.com/office/drawing/2014/main" id="{180988C7-D537-452F-BF57-9FA5E9FC4D18}"/>
                </a:ext>
              </a:extLst>
            </p:cNvPr>
            <p:cNvSpPr txBox="1"/>
            <p:nvPr/>
          </p:nvSpPr>
          <p:spPr>
            <a:xfrm>
              <a:off x="9045413" y="4722696"/>
              <a:ext cx="2280814" cy="8412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73"/>
                </a:lnSpc>
              </a:pPr>
              <a:r>
                <a:rPr lang="th-TH" sz="3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สร้างภูมิคุ้มกัน</a:t>
              </a:r>
              <a:endParaRPr lang="en-US" sz="32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 algn="ctr">
                <a:lnSpc>
                  <a:spcPts val="3173"/>
                </a:lnSpc>
              </a:pPr>
              <a:r>
                <a:rPr lang="th-TH" sz="3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และต้านทานโรค</a:t>
              </a:r>
            </a:p>
          </p:txBody>
        </p: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57C751B3-472E-4FDE-8163-549DFC769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836053" y="4373246"/>
              <a:ext cx="1057275" cy="1524000"/>
            </a:xfrm>
            <a:prstGeom prst="rect">
              <a:avLst/>
            </a:prstGeom>
          </p:spPr>
        </p:pic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A7A1E813-23B1-4D4B-B032-8AA78FBF7EF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54189" y="1532122"/>
            <a:ext cx="1757992" cy="46838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88D2CF8-3455-4567-A10C-21B5CD003D68}"/>
              </a:ext>
            </a:extLst>
          </p:cNvPr>
          <p:cNvGrpSpPr/>
          <p:nvPr/>
        </p:nvGrpSpPr>
        <p:grpSpPr>
          <a:xfrm>
            <a:off x="7535003" y="1878394"/>
            <a:ext cx="4198558" cy="1743568"/>
            <a:chOff x="7535003" y="1878394"/>
            <a:chExt cx="4198558" cy="17435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172CA29-F3E9-4617-AD4F-97F1D65F9F33}"/>
                </a:ext>
              </a:extLst>
            </p:cNvPr>
            <p:cNvGrpSpPr/>
            <p:nvPr/>
          </p:nvGrpSpPr>
          <p:grpSpPr>
            <a:xfrm>
              <a:off x="7535003" y="1878394"/>
              <a:ext cx="4198558" cy="1743568"/>
              <a:chOff x="7535003" y="1878394"/>
              <a:chExt cx="4198558" cy="1743568"/>
            </a:xfrm>
          </p:grpSpPr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C57677DD-0715-4455-B14B-75C69625D032}"/>
                  </a:ext>
                </a:extLst>
              </p:cNvPr>
              <p:cNvSpPr/>
              <p:nvPr/>
            </p:nvSpPr>
            <p:spPr>
              <a:xfrm>
                <a:off x="7535003" y="1878394"/>
                <a:ext cx="4198558" cy="174356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86" name="TextBox 21">
                <a:extLst>
                  <a:ext uri="{FF2B5EF4-FFF2-40B4-BE49-F238E27FC236}">
                    <a16:creationId xmlns:a16="http://schemas.microsoft.com/office/drawing/2014/main" id="{9A6F63E3-13C8-4651-BC1F-98E44EAD1986}"/>
                  </a:ext>
                </a:extLst>
              </p:cNvPr>
              <p:cNvSpPr txBox="1"/>
              <p:nvPr/>
            </p:nvSpPr>
            <p:spPr>
              <a:xfrm>
                <a:off x="8893328" y="2126573"/>
                <a:ext cx="2584984" cy="12516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173"/>
                  </a:lnSpc>
                </a:pPr>
                <a:r>
                  <a:rPr lang="th-TH" sz="3200" b="1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เสริมสร้างระบบต่าง ๆ ภายในร่างกาย</a:t>
                </a:r>
                <a:endParaRPr lang="en-US" sz="3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pPr algn="ctr">
                  <a:lnSpc>
                    <a:spcPts val="3173"/>
                  </a:lnSpc>
                </a:pPr>
                <a:r>
                  <a:rPr lang="th-TH" sz="3200" b="1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ให้ทำงานได้ตามปกติ</a:t>
                </a:r>
              </a:p>
            </p:txBody>
          </p:sp>
        </p:grp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63DDA6A-9CB6-4153-939B-123F6AC74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932768" y="1985745"/>
              <a:ext cx="867040" cy="154707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735EEA-0E52-439B-8D23-6E308BF9156B}"/>
              </a:ext>
            </a:extLst>
          </p:cNvPr>
          <p:cNvGrpSpPr/>
          <p:nvPr/>
        </p:nvGrpSpPr>
        <p:grpSpPr>
          <a:xfrm>
            <a:off x="599825" y="4271540"/>
            <a:ext cx="4198558" cy="1743568"/>
            <a:chOff x="599825" y="4271540"/>
            <a:chExt cx="4198558" cy="17435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CEB1386-11AB-4FF5-A4FC-46BD6BE56791}"/>
                </a:ext>
              </a:extLst>
            </p:cNvPr>
            <p:cNvGrpSpPr/>
            <p:nvPr/>
          </p:nvGrpSpPr>
          <p:grpSpPr>
            <a:xfrm>
              <a:off x="599825" y="4271540"/>
              <a:ext cx="4198558" cy="1743568"/>
              <a:chOff x="599825" y="4271540"/>
              <a:chExt cx="4198558" cy="1743568"/>
            </a:xfrm>
          </p:grpSpPr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6AE91935-908C-4895-82B1-5989EC130298}"/>
                  </a:ext>
                </a:extLst>
              </p:cNvPr>
              <p:cNvSpPr/>
              <p:nvPr/>
            </p:nvSpPr>
            <p:spPr>
              <a:xfrm>
                <a:off x="599825" y="4271540"/>
                <a:ext cx="4198558" cy="174356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accent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AEA510DF-C67C-4175-9C82-4103157060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928182" y="4423029"/>
                <a:ext cx="1315020" cy="1588983"/>
              </a:xfrm>
              <a:prstGeom prst="rect">
                <a:avLst/>
              </a:prstGeom>
            </p:spPr>
          </p:pic>
          <p:sp>
            <p:nvSpPr>
              <p:cNvPr id="78" name="TextBox 21">
                <a:extLst>
                  <a:ext uri="{FF2B5EF4-FFF2-40B4-BE49-F238E27FC236}">
                    <a16:creationId xmlns:a16="http://schemas.microsoft.com/office/drawing/2014/main" id="{5831E79E-721F-4B91-9EA5-5CE03516C3AB}"/>
                  </a:ext>
                </a:extLst>
              </p:cNvPr>
              <p:cNvSpPr txBox="1"/>
              <p:nvPr/>
            </p:nvSpPr>
            <p:spPr>
              <a:xfrm>
                <a:off x="2089950" y="4717143"/>
                <a:ext cx="2419496" cy="84125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173"/>
                  </a:lnSpc>
                </a:pPr>
                <a:r>
                  <a:rPr lang="th-TH" sz="3200" b="1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ซ่อมแซมอวัยวะ</a:t>
                </a:r>
                <a:endParaRPr lang="en-US" sz="32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  <a:p>
                <a:pPr algn="ctr">
                  <a:lnSpc>
                    <a:spcPts val="3173"/>
                  </a:lnSpc>
                </a:pPr>
                <a:r>
                  <a:rPr lang="th-TH" sz="3200" b="1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ที่สึก</a:t>
                </a:r>
                <a:r>
                  <a:rPr lang="th-TH" sz="3200" b="1" dirty="0" err="1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หรอ</a:t>
                </a:r>
                <a:r>
                  <a:rPr lang="th-TH" sz="3200" b="1" dirty="0">
                    <a:solidFill>
                      <a:srgbClr val="0000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ของร่างกาย</a:t>
                </a:r>
              </a:p>
            </p:txBody>
          </p:sp>
        </p:grp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9B45D5D-13EB-45FE-914B-3FAEBAFAB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417166" y="5501197"/>
              <a:ext cx="80201" cy="68393"/>
            </a:xfrm>
            <a:prstGeom prst="rect">
              <a:avLst/>
            </a:prstGeom>
          </p:spPr>
        </p:pic>
      </p:grpSp>
      <p:pic>
        <p:nvPicPr>
          <p:cNvPr id="29" name="Picture 28">
            <a:hlinkClick r:id="rId22" action="ppaction://hlinksldjump"/>
            <a:extLst>
              <a:ext uri="{FF2B5EF4-FFF2-40B4-BE49-F238E27FC236}">
                <a16:creationId xmlns:a16="http://schemas.microsoft.com/office/drawing/2014/main" id="{4625DFEC-4BAB-49C9-8535-3C05AAFAD76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4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กลุ่ม 1">
            <a:extLst>
              <a:ext uri="{FF2B5EF4-FFF2-40B4-BE49-F238E27FC236}">
                <a16:creationId xmlns:a16="http://schemas.microsoft.com/office/drawing/2014/main" id="{44ADDC74-4ED6-44E9-BE59-E72459C9A340}"/>
              </a:ext>
            </a:extLst>
          </p:cNvPr>
          <p:cNvGrpSpPr/>
          <p:nvPr/>
        </p:nvGrpSpPr>
        <p:grpSpPr>
          <a:xfrm>
            <a:off x="1503952" y="4322936"/>
            <a:ext cx="8521191" cy="656406"/>
            <a:chOff x="2110201" y="4690655"/>
            <a:chExt cx="9315134" cy="717565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id="{5C370237-4B54-4B0D-9BB8-31CA86B43859}"/>
                </a:ext>
              </a:extLst>
            </p:cNvPr>
            <p:cNvSpPr/>
            <p:nvPr/>
          </p:nvSpPr>
          <p:spPr>
            <a:xfrm>
              <a:off x="2110201" y="4716550"/>
              <a:ext cx="9139506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12" name="Rectangle: Rounded Corners 104">
              <a:extLst>
                <a:ext uri="{FF2B5EF4-FFF2-40B4-BE49-F238E27FC236}">
                  <a16:creationId xmlns:a16="http://schemas.microsoft.com/office/drawing/2014/main" id="{66BD0802-124E-4A1E-AA90-673DCBD99149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13" name="Rectangle 107">
              <a:extLst>
                <a:ext uri="{FF2B5EF4-FFF2-40B4-BE49-F238E27FC236}">
                  <a16:creationId xmlns:a16="http://schemas.microsoft.com/office/drawing/2014/main" id="{CB971202-325D-4F6A-B074-0172EEA6894E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4" name="Rectangle 31">
              <a:extLst>
                <a:ext uri="{FF2B5EF4-FFF2-40B4-BE49-F238E27FC236}">
                  <a16:creationId xmlns:a16="http://schemas.microsoft.com/office/drawing/2014/main" id="{F302A35C-0A5A-4E69-A5CA-3BC03B567CEF}"/>
                </a:ext>
              </a:extLst>
            </p:cNvPr>
            <p:cNvSpPr/>
            <p:nvPr/>
          </p:nvSpPr>
          <p:spPr>
            <a:xfrm>
              <a:off x="2860061" y="4690655"/>
              <a:ext cx="8565274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ณิชาแปรรูปผลผลิตทางการเกษตรด้วยผลไม้นอกฤดูกาล </a:t>
              </a:r>
            </a:p>
          </p:txBody>
        </p:sp>
      </p:grpSp>
      <p:grpSp>
        <p:nvGrpSpPr>
          <p:cNvPr id="95" name="กลุ่ม 4">
            <a:extLst>
              <a:ext uri="{FF2B5EF4-FFF2-40B4-BE49-F238E27FC236}">
                <a16:creationId xmlns:a16="http://schemas.microsoft.com/office/drawing/2014/main" id="{284DA566-BB12-428B-8D32-8B0EAC2069A7}"/>
              </a:ext>
            </a:extLst>
          </p:cNvPr>
          <p:cNvGrpSpPr/>
          <p:nvPr/>
        </p:nvGrpSpPr>
        <p:grpSpPr>
          <a:xfrm>
            <a:off x="1503951" y="2187456"/>
            <a:ext cx="8360538" cy="705273"/>
            <a:chOff x="2115661" y="3062366"/>
            <a:chExt cx="8376539" cy="770984"/>
          </a:xfrm>
        </p:grpSpPr>
        <p:sp>
          <p:nvSpPr>
            <p:cNvPr id="96" name="Rectangle: Rounded Corners 23">
              <a:extLst>
                <a:ext uri="{FF2B5EF4-FFF2-40B4-BE49-F238E27FC236}">
                  <a16:creationId xmlns:a16="http://schemas.microsoft.com/office/drawing/2014/main" id="{2EB3C146-0A8A-45AD-9BD1-DC19CC4C11F6}"/>
                </a:ext>
              </a:extLst>
            </p:cNvPr>
            <p:cNvSpPr/>
            <p:nvPr/>
          </p:nvSpPr>
          <p:spPr>
            <a:xfrm>
              <a:off x="2115661" y="3104340"/>
              <a:ext cx="8376536" cy="596704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97" name="Rectangle: Rounded Corners 83">
              <a:extLst>
                <a:ext uri="{FF2B5EF4-FFF2-40B4-BE49-F238E27FC236}">
                  <a16:creationId xmlns:a16="http://schemas.microsoft.com/office/drawing/2014/main" id="{1E7838A6-1CA7-4594-A6F0-6BC60B89970C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388DAA17-7379-40BA-BB6C-3E03CC169350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9" name="Rectangle 29">
              <a:extLst>
                <a:ext uri="{FF2B5EF4-FFF2-40B4-BE49-F238E27FC236}">
                  <a16:creationId xmlns:a16="http://schemas.microsoft.com/office/drawing/2014/main" id="{23D96DF6-4CD7-416A-9CCD-3E00E3D5EED5}"/>
                </a:ext>
              </a:extLst>
            </p:cNvPr>
            <p:cNvSpPr/>
            <p:nvPr/>
          </p:nvSpPr>
          <p:spPr>
            <a:xfrm>
              <a:off x="2765655" y="3116845"/>
              <a:ext cx="772654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นารีรักษาคุณค่าทางโภชนาการของอาหารไว้ให้ได้มากที่สุด</a:t>
              </a:r>
            </a:p>
          </p:txBody>
        </p:sp>
      </p:grpSp>
      <p:grpSp>
        <p:nvGrpSpPr>
          <p:cNvPr id="83" name="กลุ่ม 1">
            <a:extLst>
              <a:ext uri="{FF2B5EF4-FFF2-40B4-BE49-F238E27FC236}">
                <a16:creationId xmlns:a16="http://schemas.microsoft.com/office/drawing/2014/main" id="{6D34DF30-97B4-4AE2-8E7F-895578023C56}"/>
              </a:ext>
            </a:extLst>
          </p:cNvPr>
          <p:cNvGrpSpPr/>
          <p:nvPr/>
        </p:nvGrpSpPr>
        <p:grpSpPr>
          <a:xfrm>
            <a:off x="1503952" y="4322936"/>
            <a:ext cx="8360537" cy="656406"/>
            <a:chOff x="2110201" y="4690655"/>
            <a:chExt cx="9139512" cy="717565"/>
          </a:xfrm>
        </p:grpSpPr>
        <p:sp>
          <p:nvSpPr>
            <p:cNvPr id="84" name="Rectangle: Rounded Corners 25">
              <a:extLst>
                <a:ext uri="{FF2B5EF4-FFF2-40B4-BE49-F238E27FC236}">
                  <a16:creationId xmlns:a16="http://schemas.microsoft.com/office/drawing/2014/main" id="{FA7EA31B-D6F6-41A0-874A-72698A6BD0C3}"/>
                </a:ext>
              </a:extLst>
            </p:cNvPr>
            <p:cNvSpPr/>
            <p:nvPr/>
          </p:nvSpPr>
          <p:spPr>
            <a:xfrm>
              <a:off x="2110201" y="4716550"/>
              <a:ext cx="9139511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5" name="Rectangle: Rounded Corners 104">
              <a:extLst>
                <a:ext uri="{FF2B5EF4-FFF2-40B4-BE49-F238E27FC236}">
                  <a16:creationId xmlns:a16="http://schemas.microsoft.com/office/drawing/2014/main" id="{25BD70A5-BFD9-4D53-A6ED-DDEC0F628477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6" name="Rectangle 107">
              <a:extLst>
                <a:ext uri="{FF2B5EF4-FFF2-40B4-BE49-F238E27FC236}">
                  <a16:creationId xmlns:a16="http://schemas.microsoft.com/office/drawing/2014/main" id="{3E320FCB-83B9-49CB-B710-F0782373F93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7" name="Rectangle 31">
              <a:extLst>
                <a:ext uri="{FF2B5EF4-FFF2-40B4-BE49-F238E27FC236}">
                  <a16:creationId xmlns:a16="http://schemas.microsoft.com/office/drawing/2014/main" id="{4377169F-79D5-4E95-8733-F044F2F29E2F}"/>
                </a:ext>
              </a:extLst>
            </p:cNvPr>
            <p:cNvSpPr/>
            <p:nvPr/>
          </p:nvSpPr>
          <p:spPr>
            <a:xfrm>
              <a:off x="2860061" y="4690655"/>
              <a:ext cx="8389652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ณิชาแปรรูปผลผลิตทางการเกษตรด้วยผลไม้นอกฤดูกาล </a:t>
              </a:r>
            </a:p>
          </p:txBody>
        </p:sp>
      </p:grpSp>
      <p:grpSp>
        <p:nvGrpSpPr>
          <p:cNvPr id="100" name="กลุ่ม 2">
            <a:extLst>
              <a:ext uri="{FF2B5EF4-FFF2-40B4-BE49-F238E27FC236}">
                <a16:creationId xmlns:a16="http://schemas.microsoft.com/office/drawing/2014/main" id="{35AE1545-F274-44E8-821A-922BCB3AE4EF}"/>
              </a:ext>
            </a:extLst>
          </p:cNvPr>
          <p:cNvGrpSpPr/>
          <p:nvPr/>
        </p:nvGrpSpPr>
        <p:grpSpPr>
          <a:xfrm>
            <a:off x="1503952" y="2898109"/>
            <a:ext cx="9266871" cy="702847"/>
            <a:chOff x="2110200" y="3860611"/>
            <a:chExt cx="10130292" cy="768333"/>
          </a:xfrm>
        </p:grpSpPr>
        <p:sp>
          <p:nvSpPr>
            <p:cNvPr id="101" name="Rectangle: Rounded Corners 24">
              <a:extLst>
                <a:ext uri="{FF2B5EF4-FFF2-40B4-BE49-F238E27FC236}">
                  <a16:creationId xmlns:a16="http://schemas.microsoft.com/office/drawing/2014/main" id="{1309C749-A184-4A06-912F-9CABB476B66A}"/>
                </a:ext>
              </a:extLst>
            </p:cNvPr>
            <p:cNvSpPr/>
            <p:nvPr/>
          </p:nvSpPr>
          <p:spPr>
            <a:xfrm>
              <a:off x="2110200" y="3908027"/>
              <a:ext cx="9139509" cy="603255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2" name="Rectangle: Rounded Corners 93">
              <a:extLst>
                <a:ext uri="{FF2B5EF4-FFF2-40B4-BE49-F238E27FC236}">
                  <a16:creationId xmlns:a16="http://schemas.microsoft.com/office/drawing/2014/main" id="{DFE1140B-19B5-4380-9BAB-8B52F35EBDF1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3" name="Rectangle 94">
              <a:extLst>
                <a:ext uri="{FF2B5EF4-FFF2-40B4-BE49-F238E27FC236}">
                  <a16:creationId xmlns:a16="http://schemas.microsoft.com/office/drawing/2014/main" id="{C477F402-9049-46FD-A65B-8D8E3509F697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4" name="Rectangle 30">
              <a:extLst>
                <a:ext uri="{FF2B5EF4-FFF2-40B4-BE49-F238E27FC236}">
                  <a16:creationId xmlns:a16="http://schemas.microsoft.com/office/drawing/2014/main" id="{E8E58030-9BFA-440F-A19D-2AB3C7DDEE64}"/>
                </a:ext>
              </a:extLst>
            </p:cNvPr>
            <p:cNvSpPr/>
            <p:nvPr/>
          </p:nvSpPr>
          <p:spPr>
            <a:xfrm>
              <a:off x="2830212" y="3912439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อนงค์เลือกใช้ผลผลิตโดยคำนึงถึงสีสันและความสวยงาม </a:t>
              </a:r>
            </a:p>
          </p:txBody>
        </p:sp>
      </p:grpSp>
      <p:grpSp>
        <p:nvGrpSpPr>
          <p:cNvPr id="105" name="กลุ่ม 1">
            <a:extLst>
              <a:ext uri="{FF2B5EF4-FFF2-40B4-BE49-F238E27FC236}">
                <a16:creationId xmlns:a16="http://schemas.microsoft.com/office/drawing/2014/main" id="{4E714467-5C61-4AF2-A5BB-F1535E6FB610}"/>
              </a:ext>
            </a:extLst>
          </p:cNvPr>
          <p:cNvGrpSpPr/>
          <p:nvPr/>
        </p:nvGrpSpPr>
        <p:grpSpPr>
          <a:xfrm>
            <a:off x="1503951" y="3622013"/>
            <a:ext cx="8360533" cy="677862"/>
            <a:chOff x="2110200" y="4691715"/>
            <a:chExt cx="9139507" cy="741020"/>
          </a:xfrm>
        </p:grpSpPr>
        <p:sp>
          <p:nvSpPr>
            <p:cNvPr id="106" name="Rectangle: Rounded Corners 25">
              <a:extLst>
                <a:ext uri="{FF2B5EF4-FFF2-40B4-BE49-F238E27FC236}">
                  <a16:creationId xmlns:a16="http://schemas.microsoft.com/office/drawing/2014/main" id="{7A7D2C9B-B7B1-4780-A6C5-D86EF44787EB}"/>
                </a:ext>
              </a:extLst>
            </p:cNvPr>
            <p:cNvSpPr/>
            <p:nvPr/>
          </p:nvSpPr>
          <p:spPr>
            <a:xfrm>
              <a:off x="2110200" y="4716550"/>
              <a:ext cx="9139507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7" name="Rectangle: Rounded Corners 104">
              <a:extLst>
                <a:ext uri="{FF2B5EF4-FFF2-40B4-BE49-F238E27FC236}">
                  <a16:creationId xmlns:a16="http://schemas.microsoft.com/office/drawing/2014/main" id="{14E48DE2-F9E5-4C20-BC8C-896624D22E9B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EF6BAC3-0A31-427D-8B3F-651638DE03F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9" name="Rectangle 31">
              <a:extLst>
                <a:ext uri="{FF2B5EF4-FFF2-40B4-BE49-F238E27FC236}">
                  <a16:creationId xmlns:a16="http://schemas.microsoft.com/office/drawing/2014/main" id="{EC9885BA-2481-4035-9677-321EA1E603FD}"/>
                </a:ext>
              </a:extLst>
            </p:cNvPr>
            <p:cNvSpPr/>
            <p:nvPr/>
          </p:nvSpPr>
          <p:spPr>
            <a:xfrm>
              <a:off x="2860061" y="4716230"/>
              <a:ext cx="5500798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ปัทมาเลือกใช้ผลผลิตโดยคำนึงถึงรสชาติ </a:t>
              </a:r>
            </a:p>
          </p:txBody>
        </p:sp>
      </p:grpSp>
      <p:grpSp>
        <p:nvGrpSpPr>
          <p:cNvPr id="78" name="กลุ่ม 1">
            <a:extLst>
              <a:ext uri="{FF2B5EF4-FFF2-40B4-BE49-F238E27FC236}">
                <a16:creationId xmlns:a16="http://schemas.microsoft.com/office/drawing/2014/main" id="{55E18928-BF7F-4A98-B8EA-98ACCFFB936A}"/>
              </a:ext>
            </a:extLst>
          </p:cNvPr>
          <p:cNvGrpSpPr/>
          <p:nvPr/>
        </p:nvGrpSpPr>
        <p:grpSpPr>
          <a:xfrm>
            <a:off x="1503952" y="3622013"/>
            <a:ext cx="8360536" cy="677862"/>
            <a:chOff x="2110201" y="4691715"/>
            <a:chExt cx="9139511" cy="741020"/>
          </a:xfrm>
        </p:grpSpPr>
        <p:sp>
          <p:nvSpPr>
            <p:cNvPr id="79" name="Rectangle: Rounded Corners 25">
              <a:extLst>
                <a:ext uri="{FF2B5EF4-FFF2-40B4-BE49-F238E27FC236}">
                  <a16:creationId xmlns:a16="http://schemas.microsoft.com/office/drawing/2014/main" id="{4E2D3523-FBF4-452D-A236-56654D41D7C4}"/>
                </a:ext>
              </a:extLst>
            </p:cNvPr>
            <p:cNvSpPr/>
            <p:nvPr/>
          </p:nvSpPr>
          <p:spPr>
            <a:xfrm>
              <a:off x="2110201" y="4716550"/>
              <a:ext cx="9139511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0" name="Rectangle: Rounded Corners 104">
              <a:extLst>
                <a:ext uri="{FF2B5EF4-FFF2-40B4-BE49-F238E27FC236}">
                  <a16:creationId xmlns:a16="http://schemas.microsoft.com/office/drawing/2014/main" id="{352559F6-4744-4ED3-9542-9F3C51D10EFC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1" name="Rectangle 107">
              <a:extLst>
                <a:ext uri="{FF2B5EF4-FFF2-40B4-BE49-F238E27FC236}">
                  <a16:creationId xmlns:a16="http://schemas.microsoft.com/office/drawing/2014/main" id="{2547AEAB-0509-45F0-922E-F7AE8E5E7E43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2" name="Rectangle 31">
              <a:extLst>
                <a:ext uri="{FF2B5EF4-FFF2-40B4-BE49-F238E27FC236}">
                  <a16:creationId xmlns:a16="http://schemas.microsoft.com/office/drawing/2014/main" id="{77D68E83-5F89-4B57-AFC1-162169D9CC88}"/>
                </a:ext>
              </a:extLst>
            </p:cNvPr>
            <p:cNvSpPr/>
            <p:nvPr/>
          </p:nvSpPr>
          <p:spPr>
            <a:xfrm>
              <a:off x="2860062" y="4716230"/>
              <a:ext cx="6343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ปัทมาเลือกใช้ผลผลิตโดยคำนึงถึงรสชาติ </a:t>
              </a:r>
            </a:p>
          </p:txBody>
        </p:sp>
      </p:grpSp>
      <p:grpSp>
        <p:nvGrpSpPr>
          <p:cNvPr id="73" name="กลุ่ม 2">
            <a:extLst>
              <a:ext uri="{FF2B5EF4-FFF2-40B4-BE49-F238E27FC236}">
                <a16:creationId xmlns:a16="http://schemas.microsoft.com/office/drawing/2014/main" id="{7C6E414B-60EA-427D-84CD-0905F9F48A68}"/>
              </a:ext>
            </a:extLst>
          </p:cNvPr>
          <p:cNvGrpSpPr/>
          <p:nvPr/>
        </p:nvGrpSpPr>
        <p:grpSpPr>
          <a:xfrm>
            <a:off x="1503952" y="2898109"/>
            <a:ext cx="8360536" cy="702847"/>
            <a:chOff x="2110199" y="3860611"/>
            <a:chExt cx="9139511" cy="768333"/>
          </a:xfrm>
        </p:grpSpPr>
        <p:sp>
          <p:nvSpPr>
            <p:cNvPr id="74" name="Rectangle: Rounded Corners 24">
              <a:extLst>
                <a:ext uri="{FF2B5EF4-FFF2-40B4-BE49-F238E27FC236}">
                  <a16:creationId xmlns:a16="http://schemas.microsoft.com/office/drawing/2014/main" id="{27D0F1D2-95E1-471F-A87C-01C1E7602F23}"/>
                </a:ext>
              </a:extLst>
            </p:cNvPr>
            <p:cNvSpPr/>
            <p:nvPr/>
          </p:nvSpPr>
          <p:spPr>
            <a:xfrm>
              <a:off x="2110199" y="3908027"/>
              <a:ext cx="9139511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5" name="Rectangle: Rounded Corners 93">
              <a:extLst>
                <a:ext uri="{FF2B5EF4-FFF2-40B4-BE49-F238E27FC236}">
                  <a16:creationId xmlns:a16="http://schemas.microsoft.com/office/drawing/2014/main" id="{CCD95E19-018E-47DE-9723-FFCB707C22E9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6" name="Rectangle 94">
              <a:extLst>
                <a:ext uri="{FF2B5EF4-FFF2-40B4-BE49-F238E27FC236}">
                  <a16:creationId xmlns:a16="http://schemas.microsoft.com/office/drawing/2014/main" id="{36E1FA1D-E0FB-4C4D-82B8-9F0982BCDCBC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7" name="Rectangle 30">
              <a:extLst>
                <a:ext uri="{FF2B5EF4-FFF2-40B4-BE49-F238E27FC236}">
                  <a16:creationId xmlns:a16="http://schemas.microsoft.com/office/drawing/2014/main" id="{622B8359-3589-4583-9EB9-44E26D0C03EF}"/>
                </a:ext>
              </a:extLst>
            </p:cNvPr>
            <p:cNvSpPr/>
            <p:nvPr/>
          </p:nvSpPr>
          <p:spPr>
            <a:xfrm>
              <a:off x="2830212" y="3912439"/>
              <a:ext cx="826125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อนงค์เลือกใช้ผลผลิตโดยคำนึงถึงสีสันและความสวยงาม </a:t>
              </a:r>
            </a:p>
          </p:txBody>
        </p:sp>
      </p:grpSp>
      <p:grpSp>
        <p:nvGrpSpPr>
          <p:cNvPr id="68" name="กลุ่ม 4">
            <a:extLst>
              <a:ext uri="{FF2B5EF4-FFF2-40B4-BE49-F238E27FC236}">
                <a16:creationId xmlns:a16="http://schemas.microsoft.com/office/drawing/2014/main" id="{CD2F9A1C-FE76-486D-9543-26C65B469D62}"/>
              </a:ext>
            </a:extLst>
          </p:cNvPr>
          <p:cNvGrpSpPr/>
          <p:nvPr/>
        </p:nvGrpSpPr>
        <p:grpSpPr>
          <a:xfrm>
            <a:off x="1503951" y="2187456"/>
            <a:ext cx="8360537" cy="705272"/>
            <a:chOff x="2115661" y="3062366"/>
            <a:chExt cx="8376537" cy="770983"/>
          </a:xfrm>
        </p:grpSpPr>
        <p:sp>
          <p:nvSpPr>
            <p:cNvPr id="69" name="Rectangle: Rounded Corners 23">
              <a:extLst>
                <a:ext uri="{FF2B5EF4-FFF2-40B4-BE49-F238E27FC236}">
                  <a16:creationId xmlns:a16="http://schemas.microsoft.com/office/drawing/2014/main" id="{0B30A3E7-0F80-4EF2-AC7C-AFD6DA9AA8B4}"/>
                </a:ext>
              </a:extLst>
            </p:cNvPr>
            <p:cNvSpPr/>
            <p:nvPr/>
          </p:nvSpPr>
          <p:spPr>
            <a:xfrm>
              <a:off x="2115661" y="3104340"/>
              <a:ext cx="8376537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0" name="Rectangle: Rounded Corners 83">
              <a:extLst>
                <a:ext uri="{FF2B5EF4-FFF2-40B4-BE49-F238E27FC236}">
                  <a16:creationId xmlns:a16="http://schemas.microsoft.com/office/drawing/2014/main" id="{683A3779-AA04-40A6-A15E-A1E02ED8CDA2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1" name="Rectangle 88">
              <a:extLst>
                <a:ext uri="{FF2B5EF4-FFF2-40B4-BE49-F238E27FC236}">
                  <a16:creationId xmlns:a16="http://schemas.microsoft.com/office/drawing/2014/main" id="{8879F7CA-A27C-497A-8624-3AD6C823EDCD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2" name="Rectangle 29">
              <a:extLst>
                <a:ext uri="{FF2B5EF4-FFF2-40B4-BE49-F238E27FC236}">
                  <a16:creationId xmlns:a16="http://schemas.microsoft.com/office/drawing/2014/main" id="{A774B256-5F6A-495A-B592-0643D18BBBB3}"/>
                </a:ext>
              </a:extLst>
            </p:cNvPr>
            <p:cNvSpPr/>
            <p:nvPr/>
          </p:nvSpPr>
          <p:spPr>
            <a:xfrm>
              <a:off x="2765655" y="3116845"/>
              <a:ext cx="7242196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นารีรักษาคุณค่าทางโภชนาการของอาหารไว้ให้ได้มากที่สุด</a:t>
              </a:r>
              <a:endParaRPr lang="en-US" sz="3659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FC4863-2D5C-4584-A423-AB7C5DB5DC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8" name="ถัดไป">
            <a:hlinkClick r:id="rId4" action="ppaction://hlinksldjump"/>
            <a:extLst>
              <a:ext uri="{FF2B5EF4-FFF2-40B4-BE49-F238E27FC236}">
                <a16:creationId xmlns:a16="http://schemas.microsoft.com/office/drawing/2014/main" id="{25852615-1490-47C9-89BB-67F4270A8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0DD24B-69AD-4146-985A-415649810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6DE272D-4E1E-4D0C-A4C2-4D6EB172E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99442E36-A441-4FDD-8F6D-73466031BB1E}"/>
              </a:ext>
            </a:extLst>
          </p:cNvPr>
          <p:cNvSpPr/>
          <p:nvPr/>
        </p:nvSpPr>
        <p:spPr>
          <a:xfrm>
            <a:off x="1007511" y="1350318"/>
            <a:ext cx="11002092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5.  บุคคลในข้อใดคำนึงถึงหลักในการแปรรูปผลผลิตทางการเกษตร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7921D7C-5260-4C81-BF00-23E25A9CC752}"/>
              </a:ext>
            </a:extLst>
          </p:cNvPr>
          <p:cNvGrpSpPr/>
          <p:nvPr/>
        </p:nvGrpSpPr>
        <p:grpSpPr>
          <a:xfrm>
            <a:off x="1615546" y="7098509"/>
            <a:ext cx="8960912" cy="3480591"/>
            <a:chOff x="1542902" y="4187299"/>
            <a:chExt cx="9016457" cy="350216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DDE533-2E21-43AE-88C1-26348C987A7C}"/>
                </a:ext>
              </a:extLst>
            </p:cNvPr>
            <p:cNvSpPr/>
            <p:nvPr/>
          </p:nvSpPr>
          <p:spPr>
            <a:xfrm>
              <a:off x="1542902" y="4187299"/>
              <a:ext cx="9016457" cy="350216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3ADE069-A126-47C0-9563-2B3FA53B0269}"/>
                </a:ext>
              </a:extLst>
            </p:cNvPr>
            <p:cNvSpPr/>
            <p:nvPr/>
          </p:nvSpPr>
          <p:spPr>
            <a:xfrm>
              <a:off x="2009997" y="4600189"/>
              <a:ext cx="8321334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1. นารีรักษาคุณค่าทางโภชนาการของอาหารไว้ให้ได้มากที่สุด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BB50B22-82ED-4C52-AAF3-64B13F8685E3}"/>
                </a:ext>
              </a:extLst>
            </p:cNvPr>
            <p:cNvSpPr/>
            <p:nvPr/>
          </p:nvSpPr>
          <p:spPr>
            <a:xfrm>
              <a:off x="2009997" y="5126653"/>
              <a:ext cx="8321334" cy="960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เพราะการรักษาคุณค่าทางโภชนาการไว้ให้มากที่สุด เป็นหนึ่งในหลักการปฏิบัติของหลักการแปรรูปผลผลิตทางการเกษตร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4" name="close">
            <a:extLst>
              <a:ext uri="{FF2B5EF4-FFF2-40B4-BE49-F238E27FC236}">
                <a16:creationId xmlns:a16="http://schemas.microsoft.com/office/drawing/2014/main" id="{30179F2F-CCFA-4B10-9F32-3880AB714F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16807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4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331 L 2.91667E-6 0.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5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2593 L 0 0.2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7259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9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7331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กลุ่ม 1">
            <a:extLst>
              <a:ext uri="{FF2B5EF4-FFF2-40B4-BE49-F238E27FC236}">
                <a16:creationId xmlns:a16="http://schemas.microsoft.com/office/drawing/2014/main" id="{4E714467-5C61-4AF2-A5BB-F1535E6FB610}"/>
              </a:ext>
            </a:extLst>
          </p:cNvPr>
          <p:cNvGrpSpPr/>
          <p:nvPr/>
        </p:nvGrpSpPr>
        <p:grpSpPr>
          <a:xfrm>
            <a:off x="1503951" y="3622013"/>
            <a:ext cx="8360533" cy="677862"/>
            <a:chOff x="2110200" y="4691715"/>
            <a:chExt cx="9139507" cy="741020"/>
          </a:xfrm>
        </p:grpSpPr>
        <p:sp>
          <p:nvSpPr>
            <p:cNvPr id="106" name="Rectangle: Rounded Corners 25">
              <a:extLst>
                <a:ext uri="{FF2B5EF4-FFF2-40B4-BE49-F238E27FC236}">
                  <a16:creationId xmlns:a16="http://schemas.microsoft.com/office/drawing/2014/main" id="{7A7D2C9B-B7B1-4780-A6C5-D86EF44787EB}"/>
                </a:ext>
              </a:extLst>
            </p:cNvPr>
            <p:cNvSpPr/>
            <p:nvPr/>
          </p:nvSpPr>
          <p:spPr>
            <a:xfrm>
              <a:off x="2110200" y="4716550"/>
              <a:ext cx="9139507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7" name="Rectangle: Rounded Corners 104">
              <a:extLst>
                <a:ext uri="{FF2B5EF4-FFF2-40B4-BE49-F238E27FC236}">
                  <a16:creationId xmlns:a16="http://schemas.microsoft.com/office/drawing/2014/main" id="{14E48DE2-F9E5-4C20-BC8C-896624D22E9B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EF6BAC3-0A31-427D-8B3F-651638DE03F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9" name="Rectangle 31">
              <a:extLst>
                <a:ext uri="{FF2B5EF4-FFF2-40B4-BE49-F238E27FC236}">
                  <a16:creationId xmlns:a16="http://schemas.microsoft.com/office/drawing/2014/main" id="{EC9885BA-2481-4035-9677-321EA1E603FD}"/>
                </a:ext>
              </a:extLst>
            </p:cNvPr>
            <p:cNvSpPr/>
            <p:nvPr/>
          </p:nvSpPr>
          <p:spPr>
            <a:xfrm>
              <a:off x="2860061" y="4716230"/>
              <a:ext cx="6176681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โมซื้ออาหารที่มีคุณค่าตามหลักอาหาร 5 หมู่</a:t>
              </a:r>
            </a:p>
          </p:txBody>
        </p:sp>
      </p:grpSp>
      <p:grpSp>
        <p:nvGrpSpPr>
          <p:cNvPr id="78" name="กลุ่ม 1">
            <a:extLst>
              <a:ext uri="{FF2B5EF4-FFF2-40B4-BE49-F238E27FC236}">
                <a16:creationId xmlns:a16="http://schemas.microsoft.com/office/drawing/2014/main" id="{55E18928-BF7F-4A98-B8EA-98ACCFFB936A}"/>
              </a:ext>
            </a:extLst>
          </p:cNvPr>
          <p:cNvGrpSpPr/>
          <p:nvPr/>
        </p:nvGrpSpPr>
        <p:grpSpPr>
          <a:xfrm>
            <a:off x="1503952" y="3622013"/>
            <a:ext cx="8360536" cy="677862"/>
            <a:chOff x="2110201" y="4691715"/>
            <a:chExt cx="9139511" cy="741020"/>
          </a:xfrm>
        </p:grpSpPr>
        <p:sp>
          <p:nvSpPr>
            <p:cNvPr id="79" name="Rectangle: Rounded Corners 25">
              <a:extLst>
                <a:ext uri="{FF2B5EF4-FFF2-40B4-BE49-F238E27FC236}">
                  <a16:creationId xmlns:a16="http://schemas.microsoft.com/office/drawing/2014/main" id="{4E2D3523-FBF4-452D-A236-56654D41D7C4}"/>
                </a:ext>
              </a:extLst>
            </p:cNvPr>
            <p:cNvSpPr/>
            <p:nvPr/>
          </p:nvSpPr>
          <p:spPr>
            <a:xfrm>
              <a:off x="2110201" y="4716550"/>
              <a:ext cx="9139511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0" name="Rectangle: Rounded Corners 104">
              <a:extLst>
                <a:ext uri="{FF2B5EF4-FFF2-40B4-BE49-F238E27FC236}">
                  <a16:creationId xmlns:a16="http://schemas.microsoft.com/office/drawing/2014/main" id="{352559F6-4744-4ED3-9542-9F3C51D10EFC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1" name="Rectangle 107">
              <a:extLst>
                <a:ext uri="{FF2B5EF4-FFF2-40B4-BE49-F238E27FC236}">
                  <a16:creationId xmlns:a16="http://schemas.microsoft.com/office/drawing/2014/main" id="{2547AEAB-0509-45F0-922E-F7AE8E5E7E43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2" name="Rectangle 31">
              <a:extLst>
                <a:ext uri="{FF2B5EF4-FFF2-40B4-BE49-F238E27FC236}">
                  <a16:creationId xmlns:a16="http://schemas.microsoft.com/office/drawing/2014/main" id="{77D68E83-5F89-4B57-AFC1-162169D9CC88}"/>
                </a:ext>
              </a:extLst>
            </p:cNvPr>
            <p:cNvSpPr/>
            <p:nvPr/>
          </p:nvSpPr>
          <p:spPr>
            <a:xfrm>
              <a:off x="2860062" y="4716230"/>
              <a:ext cx="6343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โมซื้ออาหารที่มีคุณค่าตามหลักอาหาร 5 หมู่</a:t>
              </a:r>
            </a:p>
          </p:txBody>
        </p:sp>
      </p:grpSp>
      <p:grpSp>
        <p:nvGrpSpPr>
          <p:cNvPr id="100" name="กลุ่ม 2">
            <a:extLst>
              <a:ext uri="{FF2B5EF4-FFF2-40B4-BE49-F238E27FC236}">
                <a16:creationId xmlns:a16="http://schemas.microsoft.com/office/drawing/2014/main" id="{35AE1545-F274-44E8-821A-922BCB3AE4EF}"/>
              </a:ext>
            </a:extLst>
          </p:cNvPr>
          <p:cNvGrpSpPr/>
          <p:nvPr/>
        </p:nvGrpSpPr>
        <p:grpSpPr>
          <a:xfrm>
            <a:off x="1503952" y="2898109"/>
            <a:ext cx="9266871" cy="702847"/>
            <a:chOff x="2110200" y="3860611"/>
            <a:chExt cx="10130292" cy="768333"/>
          </a:xfrm>
        </p:grpSpPr>
        <p:sp>
          <p:nvSpPr>
            <p:cNvPr id="101" name="Rectangle: Rounded Corners 24">
              <a:extLst>
                <a:ext uri="{FF2B5EF4-FFF2-40B4-BE49-F238E27FC236}">
                  <a16:creationId xmlns:a16="http://schemas.microsoft.com/office/drawing/2014/main" id="{1309C749-A184-4A06-912F-9CABB476B66A}"/>
                </a:ext>
              </a:extLst>
            </p:cNvPr>
            <p:cNvSpPr/>
            <p:nvPr/>
          </p:nvSpPr>
          <p:spPr>
            <a:xfrm>
              <a:off x="2110200" y="3908027"/>
              <a:ext cx="9139509" cy="603255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2" name="Rectangle: Rounded Corners 93">
              <a:extLst>
                <a:ext uri="{FF2B5EF4-FFF2-40B4-BE49-F238E27FC236}">
                  <a16:creationId xmlns:a16="http://schemas.microsoft.com/office/drawing/2014/main" id="{DFE1140B-19B5-4380-9BAB-8B52F35EBDF1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3" name="Rectangle 94">
              <a:extLst>
                <a:ext uri="{FF2B5EF4-FFF2-40B4-BE49-F238E27FC236}">
                  <a16:creationId xmlns:a16="http://schemas.microsoft.com/office/drawing/2014/main" id="{C477F402-9049-46FD-A65B-8D8E3509F697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4" name="Rectangle 30">
              <a:extLst>
                <a:ext uri="{FF2B5EF4-FFF2-40B4-BE49-F238E27FC236}">
                  <a16:creationId xmlns:a16="http://schemas.microsoft.com/office/drawing/2014/main" id="{E8E58030-9BFA-440F-A19D-2AB3C7DDEE64}"/>
                </a:ext>
              </a:extLst>
            </p:cNvPr>
            <p:cNvSpPr/>
            <p:nvPr/>
          </p:nvSpPr>
          <p:spPr>
            <a:xfrm>
              <a:off x="2830212" y="3912439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มายด์ซื้อเนื้อสัตว์ที่ลดราคาในปริมาณมาก ๆ</a:t>
              </a:r>
            </a:p>
          </p:txBody>
        </p:sp>
      </p:grpSp>
      <p:grpSp>
        <p:nvGrpSpPr>
          <p:cNvPr id="73" name="กลุ่ม 2">
            <a:extLst>
              <a:ext uri="{FF2B5EF4-FFF2-40B4-BE49-F238E27FC236}">
                <a16:creationId xmlns:a16="http://schemas.microsoft.com/office/drawing/2014/main" id="{7C6E414B-60EA-427D-84CD-0905F9F48A68}"/>
              </a:ext>
            </a:extLst>
          </p:cNvPr>
          <p:cNvGrpSpPr/>
          <p:nvPr/>
        </p:nvGrpSpPr>
        <p:grpSpPr>
          <a:xfrm>
            <a:off x="1503952" y="2898105"/>
            <a:ext cx="8360536" cy="702849"/>
            <a:chOff x="2110199" y="3860611"/>
            <a:chExt cx="9139511" cy="768336"/>
          </a:xfrm>
        </p:grpSpPr>
        <p:sp>
          <p:nvSpPr>
            <p:cNvPr id="74" name="Rectangle: Rounded Corners 24">
              <a:extLst>
                <a:ext uri="{FF2B5EF4-FFF2-40B4-BE49-F238E27FC236}">
                  <a16:creationId xmlns:a16="http://schemas.microsoft.com/office/drawing/2014/main" id="{27D0F1D2-95E1-471F-A87C-01C1E7602F23}"/>
                </a:ext>
              </a:extLst>
            </p:cNvPr>
            <p:cNvSpPr/>
            <p:nvPr/>
          </p:nvSpPr>
          <p:spPr>
            <a:xfrm>
              <a:off x="2110199" y="3908027"/>
              <a:ext cx="9139511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5" name="Rectangle: Rounded Corners 93">
              <a:extLst>
                <a:ext uri="{FF2B5EF4-FFF2-40B4-BE49-F238E27FC236}">
                  <a16:creationId xmlns:a16="http://schemas.microsoft.com/office/drawing/2014/main" id="{CCD95E19-018E-47DE-9723-FFCB707C22E9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6" name="Rectangle 94">
              <a:extLst>
                <a:ext uri="{FF2B5EF4-FFF2-40B4-BE49-F238E27FC236}">
                  <a16:creationId xmlns:a16="http://schemas.microsoft.com/office/drawing/2014/main" id="{36E1FA1D-E0FB-4C4D-82B8-9F0982BCDCBC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7" name="Rectangle 30">
              <a:extLst>
                <a:ext uri="{FF2B5EF4-FFF2-40B4-BE49-F238E27FC236}">
                  <a16:creationId xmlns:a16="http://schemas.microsoft.com/office/drawing/2014/main" id="{622B8359-3589-4583-9EB9-44E26D0C03EF}"/>
                </a:ext>
              </a:extLst>
            </p:cNvPr>
            <p:cNvSpPr/>
            <p:nvPr/>
          </p:nvSpPr>
          <p:spPr>
            <a:xfrm>
              <a:off x="2830212" y="3912442"/>
              <a:ext cx="826125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มายด์ซื้อเนื้อสัตว์ที่ลดราคาในปริมาณมาก ๆ</a:t>
              </a:r>
            </a:p>
          </p:txBody>
        </p:sp>
      </p:grpSp>
      <p:grpSp>
        <p:nvGrpSpPr>
          <p:cNvPr id="95" name="กลุ่ม 4">
            <a:extLst>
              <a:ext uri="{FF2B5EF4-FFF2-40B4-BE49-F238E27FC236}">
                <a16:creationId xmlns:a16="http://schemas.microsoft.com/office/drawing/2014/main" id="{284DA566-BB12-428B-8D32-8B0EAC2069A7}"/>
              </a:ext>
            </a:extLst>
          </p:cNvPr>
          <p:cNvGrpSpPr/>
          <p:nvPr/>
        </p:nvGrpSpPr>
        <p:grpSpPr>
          <a:xfrm>
            <a:off x="1503951" y="2187456"/>
            <a:ext cx="8360538" cy="705273"/>
            <a:chOff x="2115661" y="3062366"/>
            <a:chExt cx="8376539" cy="770984"/>
          </a:xfrm>
        </p:grpSpPr>
        <p:sp>
          <p:nvSpPr>
            <p:cNvPr id="96" name="Rectangle: Rounded Corners 23">
              <a:extLst>
                <a:ext uri="{FF2B5EF4-FFF2-40B4-BE49-F238E27FC236}">
                  <a16:creationId xmlns:a16="http://schemas.microsoft.com/office/drawing/2014/main" id="{2EB3C146-0A8A-45AD-9BD1-DC19CC4C11F6}"/>
                </a:ext>
              </a:extLst>
            </p:cNvPr>
            <p:cNvSpPr/>
            <p:nvPr/>
          </p:nvSpPr>
          <p:spPr>
            <a:xfrm>
              <a:off x="2115661" y="3104340"/>
              <a:ext cx="8376536" cy="596704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97" name="Rectangle: Rounded Corners 83">
              <a:extLst>
                <a:ext uri="{FF2B5EF4-FFF2-40B4-BE49-F238E27FC236}">
                  <a16:creationId xmlns:a16="http://schemas.microsoft.com/office/drawing/2014/main" id="{1E7838A6-1CA7-4594-A6F0-6BC60B89970C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388DAA17-7379-40BA-BB6C-3E03CC169350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9" name="Rectangle 29">
              <a:extLst>
                <a:ext uri="{FF2B5EF4-FFF2-40B4-BE49-F238E27FC236}">
                  <a16:creationId xmlns:a16="http://schemas.microsoft.com/office/drawing/2014/main" id="{23D96DF6-4CD7-416A-9CCD-3E00E3D5EED5}"/>
                </a:ext>
              </a:extLst>
            </p:cNvPr>
            <p:cNvSpPr/>
            <p:nvPr/>
          </p:nvSpPr>
          <p:spPr>
            <a:xfrm>
              <a:off x="2765655" y="3116845"/>
              <a:ext cx="772654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มิ้นสำรวจราคาจากร้านค้าต่าง ๆ ก่อนซื้อ</a:t>
              </a:r>
              <a:endParaRPr lang="en-US" sz="3659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8" name="กลุ่ม 4">
            <a:extLst>
              <a:ext uri="{FF2B5EF4-FFF2-40B4-BE49-F238E27FC236}">
                <a16:creationId xmlns:a16="http://schemas.microsoft.com/office/drawing/2014/main" id="{CD2F9A1C-FE76-486D-9543-26C65B469D62}"/>
              </a:ext>
            </a:extLst>
          </p:cNvPr>
          <p:cNvGrpSpPr/>
          <p:nvPr/>
        </p:nvGrpSpPr>
        <p:grpSpPr>
          <a:xfrm>
            <a:off x="1503951" y="2187456"/>
            <a:ext cx="8360537" cy="705272"/>
            <a:chOff x="2115661" y="3062366"/>
            <a:chExt cx="8376537" cy="770983"/>
          </a:xfrm>
        </p:grpSpPr>
        <p:sp>
          <p:nvSpPr>
            <p:cNvPr id="69" name="Rectangle: Rounded Corners 23">
              <a:extLst>
                <a:ext uri="{FF2B5EF4-FFF2-40B4-BE49-F238E27FC236}">
                  <a16:creationId xmlns:a16="http://schemas.microsoft.com/office/drawing/2014/main" id="{0B30A3E7-0F80-4EF2-AC7C-AFD6DA9AA8B4}"/>
                </a:ext>
              </a:extLst>
            </p:cNvPr>
            <p:cNvSpPr/>
            <p:nvPr/>
          </p:nvSpPr>
          <p:spPr>
            <a:xfrm>
              <a:off x="2115661" y="3104340"/>
              <a:ext cx="8376537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0" name="Rectangle: Rounded Corners 83">
              <a:extLst>
                <a:ext uri="{FF2B5EF4-FFF2-40B4-BE49-F238E27FC236}">
                  <a16:creationId xmlns:a16="http://schemas.microsoft.com/office/drawing/2014/main" id="{683A3779-AA04-40A6-A15E-A1E02ED8CDA2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1" name="Rectangle 88">
              <a:extLst>
                <a:ext uri="{FF2B5EF4-FFF2-40B4-BE49-F238E27FC236}">
                  <a16:creationId xmlns:a16="http://schemas.microsoft.com/office/drawing/2014/main" id="{8879F7CA-A27C-497A-8624-3AD6C823EDCD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2" name="Rectangle 29">
              <a:extLst>
                <a:ext uri="{FF2B5EF4-FFF2-40B4-BE49-F238E27FC236}">
                  <a16:creationId xmlns:a16="http://schemas.microsoft.com/office/drawing/2014/main" id="{A774B256-5F6A-495A-B592-0643D18BBBB3}"/>
                </a:ext>
              </a:extLst>
            </p:cNvPr>
            <p:cNvSpPr/>
            <p:nvPr/>
          </p:nvSpPr>
          <p:spPr>
            <a:xfrm>
              <a:off x="2765655" y="3116845"/>
              <a:ext cx="7242196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มิ้นสำรวจราคาจากร้านค้าต่าง ๆ ก่อนซื้อ</a:t>
              </a:r>
              <a:endParaRPr lang="en-US" sz="3659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10" name="กลุ่ม 1">
            <a:extLst>
              <a:ext uri="{FF2B5EF4-FFF2-40B4-BE49-F238E27FC236}">
                <a16:creationId xmlns:a16="http://schemas.microsoft.com/office/drawing/2014/main" id="{44ADDC74-4ED6-44E9-BE59-E72459C9A340}"/>
              </a:ext>
            </a:extLst>
          </p:cNvPr>
          <p:cNvGrpSpPr/>
          <p:nvPr/>
        </p:nvGrpSpPr>
        <p:grpSpPr>
          <a:xfrm>
            <a:off x="1503952" y="4322936"/>
            <a:ext cx="8521191" cy="656406"/>
            <a:chOff x="2110201" y="4690655"/>
            <a:chExt cx="9315134" cy="717565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id="{5C370237-4B54-4B0D-9BB8-31CA86B43859}"/>
                </a:ext>
              </a:extLst>
            </p:cNvPr>
            <p:cNvSpPr/>
            <p:nvPr/>
          </p:nvSpPr>
          <p:spPr>
            <a:xfrm>
              <a:off x="2110201" y="4716550"/>
              <a:ext cx="9139506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12" name="Rectangle: Rounded Corners 104">
              <a:extLst>
                <a:ext uri="{FF2B5EF4-FFF2-40B4-BE49-F238E27FC236}">
                  <a16:creationId xmlns:a16="http://schemas.microsoft.com/office/drawing/2014/main" id="{66BD0802-124E-4A1E-AA90-673DCBD99149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13" name="Rectangle 107">
              <a:extLst>
                <a:ext uri="{FF2B5EF4-FFF2-40B4-BE49-F238E27FC236}">
                  <a16:creationId xmlns:a16="http://schemas.microsoft.com/office/drawing/2014/main" id="{CB971202-325D-4F6A-B074-0172EEA6894E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4" name="Rectangle 31">
              <a:extLst>
                <a:ext uri="{FF2B5EF4-FFF2-40B4-BE49-F238E27FC236}">
                  <a16:creationId xmlns:a16="http://schemas.microsoft.com/office/drawing/2014/main" id="{F302A35C-0A5A-4E69-A5CA-3BC03B567CEF}"/>
                </a:ext>
              </a:extLst>
            </p:cNvPr>
            <p:cNvSpPr/>
            <p:nvPr/>
          </p:nvSpPr>
          <p:spPr>
            <a:xfrm>
              <a:off x="2860061" y="4690655"/>
              <a:ext cx="8565274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มดซื้ออาหารตามข้อจำกัดในวงเงินที่กำหนด</a:t>
              </a:r>
            </a:p>
          </p:txBody>
        </p:sp>
      </p:grpSp>
      <p:grpSp>
        <p:nvGrpSpPr>
          <p:cNvPr id="83" name="กลุ่ม 1">
            <a:extLst>
              <a:ext uri="{FF2B5EF4-FFF2-40B4-BE49-F238E27FC236}">
                <a16:creationId xmlns:a16="http://schemas.microsoft.com/office/drawing/2014/main" id="{6D34DF30-97B4-4AE2-8E7F-895578023C56}"/>
              </a:ext>
            </a:extLst>
          </p:cNvPr>
          <p:cNvGrpSpPr/>
          <p:nvPr/>
        </p:nvGrpSpPr>
        <p:grpSpPr>
          <a:xfrm>
            <a:off x="1503952" y="4322936"/>
            <a:ext cx="8360537" cy="656406"/>
            <a:chOff x="2110201" y="4690655"/>
            <a:chExt cx="9139512" cy="717565"/>
          </a:xfrm>
        </p:grpSpPr>
        <p:sp>
          <p:nvSpPr>
            <p:cNvPr id="84" name="Rectangle: Rounded Corners 25">
              <a:extLst>
                <a:ext uri="{FF2B5EF4-FFF2-40B4-BE49-F238E27FC236}">
                  <a16:creationId xmlns:a16="http://schemas.microsoft.com/office/drawing/2014/main" id="{FA7EA31B-D6F6-41A0-874A-72698A6BD0C3}"/>
                </a:ext>
              </a:extLst>
            </p:cNvPr>
            <p:cNvSpPr/>
            <p:nvPr/>
          </p:nvSpPr>
          <p:spPr>
            <a:xfrm>
              <a:off x="2110201" y="4716550"/>
              <a:ext cx="9139511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5" name="Rectangle: Rounded Corners 104">
              <a:extLst>
                <a:ext uri="{FF2B5EF4-FFF2-40B4-BE49-F238E27FC236}">
                  <a16:creationId xmlns:a16="http://schemas.microsoft.com/office/drawing/2014/main" id="{25BD70A5-BFD9-4D53-A6ED-DDEC0F628477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6" name="Rectangle 107">
              <a:extLst>
                <a:ext uri="{FF2B5EF4-FFF2-40B4-BE49-F238E27FC236}">
                  <a16:creationId xmlns:a16="http://schemas.microsoft.com/office/drawing/2014/main" id="{3E320FCB-83B9-49CB-B710-F0782373F93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7" name="Rectangle 31">
              <a:extLst>
                <a:ext uri="{FF2B5EF4-FFF2-40B4-BE49-F238E27FC236}">
                  <a16:creationId xmlns:a16="http://schemas.microsoft.com/office/drawing/2014/main" id="{4377169F-79D5-4E95-8733-F044F2F29E2F}"/>
                </a:ext>
              </a:extLst>
            </p:cNvPr>
            <p:cNvSpPr/>
            <p:nvPr/>
          </p:nvSpPr>
          <p:spPr>
            <a:xfrm>
              <a:off x="2860061" y="4690655"/>
              <a:ext cx="8389652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มดซื้ออาหารตามข้อจำกัดในวงเงินที่กำหนด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FC4863-2D5C-4584-A423-AB7C5DB5DC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8" name="ถัดไป">
            <a:hlinkClick r:id="rId4" action="ppaction://hlinksldjump"/>
            <a:extLst>
              <a:ext uri="{FF2B5EF4-FFF2-40B4-BE49-F238E27FC236}">
                <a16:creationId xmlns:a16="http://schemas.microsoft.com/office/drawing/2014/main" id="{25852615-1490-47C9-89BB-67F4270A8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0DD24B-69AD-4146-985A-415649810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6DE272D-4E1E-4D0C-A4C2-4D6EB172E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99442E36-A441-4FDD-8F6D-73466031BB1E}"/>
              </a:ext>
            </a:extLst>
          </p:cNvPr>
          <p:cNvSpPr/>
          <p:nvPr/>
        </p:nvSpPr>
        <p:spPr>
          <a:xfrm>
            <a:off x="1007511" y="1350318"/>
            <a:ext cx="11002092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6.  ใครเลือกซื้ออาหารสดไม่เหมาะสม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7921D7C-5260-4C81-BF00-23E25A9CC752}"/>
              </a:ext>
            </a:extLst>
          </p:cNvPr>
          <p:cNvGrpSpPr/>
          <p:nvPr/>
        </p:nvGrpSpPr>
        <p:grpSpPr>
          <a:xfrm>
            <a:off x="1615546" y="7098509"/>
            <a:ext cx="8960912" cy="3480591"/>
            <a:chOff x="1542902" y="4187299"/>
            <a:chExt cx="9016457" cy="350216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DDE533-2E21-43AE-88C1-26348C987A7C}"/>
                </a:ext>
              </a:extLst>
            </p:cNvPr>
            <p:cNvSpPr/>
            <p:nvPr/>
          </p:nvSpPr>
          <p:spPr>
            <a:xfrm>
              <a:off x="1542902" y="4187299"/>
              <a:ext cx="9016457" cy="350216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3ADE069-A126-47C0-9563-2B3FA53B0269}"/>
                </a:ext>
              </a:extLst>
            </p:cNvPr>
            <p:cNvSpPr/>
            <p:nvPr/>
          </p:nvSpPr>
          <p:spPr>
            <a:xfrm>
              <a:off x="2009997" y="4600189"/>
              <a:ext cx="8321334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2. มายด์ซื้อเนื้อสัตว์ที่ลดราคาในปริมาณมาก ๆ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BB50B22-82ED-4C52-AAF3-64B13F8685E3}"/>
                </a:ext>
              </a:extLst>
            </p:cNvPr>
            <p:cNvSpPr/>
            <p:nvPr/>
          </p:nvSpPr>
          <p:spPr>
            <a:xfrm>
              <a:off x="2009997" y="5126653"/>
              <a:ext cx="8321334" cy="960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การเลือกซื้ออาหารควรที่จะซื้อให้มีปริมาณเพียงพอกับจำนวนสมาชิกในครอบครัว ไม่ซื้อมากเกินจำเป็นและไม่ซื้อน้อยจนเกินไป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4" name="close">
            <a:extLst>
              <a:ext uri="{FF2B5EF4-FFF2-40B4-BE49-F238E27FC236}">
                <a16:creationId xmlns:a16="http://schemas.microsoft.com/office/drawing/2014/main" id="{30179F2F-CCFA-4B10-9F32-3880AB714F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16807"/>
            <a:ext cx="553311" cy="55331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F875F6-BF1C-4801-9358-0713076DDD9B}"/>
              </a:ext>
            </a:extLst>
          </p:cNvPr>
          <p:cNvCxnSpPr>
            <a:cxnSpLocks/>
          </p:cNvCxnSpPr>
          <p:nvPr/>
        </p:nvCxnSpPr>
        <p:spPr>
          <a:xfrm>
            <a:off x="4298950" y="1809750"/>
            <a:ext cx="147452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6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331 L 2.91667E-6 0.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5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2593 L 0 0.2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7259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9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7331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กลุ่ม 2">
            <a:extLst>
              <a:ext uri="{FF2B5EF4-FFF2-40B4-BE49-F238E27FC236}">
                <a16:creationId xmlns:a16="http://schemas.microsoft.com/office/drawing/2014/main" id="{35AE1545-F274-44E8-821A-922BCB3AE4EF}"/>
              </a:ext>
            </a:extLst>
          </p:cNvPr>
          <p:cNvGrpSpPr/>
          <p:nvPr/>
        </p:nvGrpSpPr>
        <p:grpSpPr>
          <a:xfrm>
            <a:off x="1503952" y="2898109"/>
            <a:ext cx="9266871" cy="702847"/>
            <a:chOff x="2110200" y="3860611"/>
            <a:chExt cx="10130292" cy="768333"/>
          </a:xfrm>
        </p:grpSpPr>
        <p:sp>
          <p:nvSpPr>
            <p:cNvPr id="101" name="Rectangle: Rounded Corners 24">
              <a:extLst>
                <a:ext uri="{FF2B5EF4-FFF2-40B4-BE49-F238E27FC236}">
                  <a16:creationId xmlns:a16="http://schemas.microsoft.com/office/drawing/2014/main" id="{1309C749-A184-4A06-912F-9CABB476B66A}"/>
                </a:ext>
              </a:extLst>
            </p:cNvPr>
            <p:cNvSpPr/>
            <p:nvPr/>
          </p:nvSpPr>
          <p:spPr>
            <a:xfrm>
              <a:off x="2110200" y="3908027"/>
              <a:ext cx="9139509" cy="603255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2" name="Rectangle: Rounded Corners 93">
              <a:extLst>
                <a:ext uri="{FF2B5EF4-FFF2-40B4-BE49-F238E27FC236}">
                  <a16:creationId xmlns:a16="http://schemas.microsoft.com/office/drawing/2014/main" id="{DFE1140B-19B5-4380-9BAB-8B52F35EBDF1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3" name="Rectangle 94">
              <a:extLst>
                <a:ext uri="{FF2B5EF4-FFF2-40B4-BE49-F238E27FC236}">
                  <a16:creationId xmlns:a16="http://schemas.microsoft.com/office/drawing/2014/main" id="{C477F402-9049-46FD-A65B-8D8E3509F697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4" name="Rectangle 30">
              <a:extLst>
                <a:ext uri="{FF2B5EF4-FFF2-40B4-BE49-F238E27FC236}">
                  <a16:creationId xmlns:a16="http://schemas.microsoft.com/office/drawing/2014/main" id="{E8E58030-9BFA-440F-A19D-2AB3C7DDEE64}"/>
                </a:ext>
              </a:extLst>
            </p:cNvPr>
            <p:cNvSpPr/>
            <p:nvPr/>
          </p:nvSpPr>
          <p:spPr>
            <a:xfrm>
              <a:off x="2830212" y="3912439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อาหารที่ปรุงสุกและมีความหลากหลาย</a:t>
              </a:r>
            </a:p>
          </p:txBody>
        </p:sp>
      </p:grpSp>
      <p:grpSp>
        <p:nvGrpSpPr>
          <p:cNvPr id="73" name="กลุ่ม 2">
            <a:extLst>
              <a:ext uri="{FF2B5EF4-FFF2-40B4-BE49-F238E27FC236}">
                <a16:creationId xmlns:a16="http://schemas.microsoft.com/office/drawing/2014/main" id="{7C6E414B-60EA-427D-84CD-0905F9F48A68}"/>
              </a:ext>
            </a:extLst>
          </p:cNvPr>
          <p:cNvGrpSpPr/>
          <p:nvPr/>
        </p:nvGrpSpPr>
        <p:grpSpPr>
          <a:xfrm>
            <a:off x="1503952" y="2898105"/>
            <a:ext cx="8360536" cy="702849"/>
            <a:chOff x="2110199" y="3860611"/>
            <a:chExt cx="9139511" cy="768336"/>
          </a:xfrm>
        </p:grpSpPr>
        <p:sp>
          <p:nvSpPr>
            <p:cNvPr id="74" name="Rectangle: Rounded Corners 24">
              <a:extLst>
                <a:ext uri="{FF2B5EF4-FFF2-40B4-BE49-F238E27FC236}">
                  <a16:creationId xmlns:a16="http://schemas.microsoft.com/office/drawing/2014/main" id="{27D0F1D2-95E1-471F-A87C-01C1E7602F23}"/>
                </a:ext>
              </a:extLst>
            </p:cNvPr>
            <p:cNvSpPr/>
            <p:nvPr/>
          </p:nvSpPr>
          <p:spPr>
            <a:xfrm>
              <a:off x="2110199" y="3908027"/>
              <a:ext cx="9139511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5" name="Rectangle: Rounded Corners 93">
              <a:extLst>
                <a:ext uri="{FF2B5EF4-FFF2-40B4-BE49-F238E27FC236}">
                  <a16:creationId xmlns:a16="http://schemas.microsoft.com/office/drawing/2014/main" id="{CCD95E19-018E-47DE-9723-FFCB707C22E9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6" name="Rectangle 94">
              <a:extLst>
                <a:ext uri="{FF2B5EF4-FFF2-40B4-BE49-F238E27FC236}">
                  <a16:creationId xmlns:a16="http://schemas.microsoft.com/office/drawing/2014/main" id="{36E1FA1D-E0FB-4C4D-82B8-9F0982BCDCBC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7" name="Rectangle 30">
              <a:extLst>
                <a:ext uri="{FF2B5EF4-FFF2-40B4-BE49-F238E27FC236}">
                  <a16:creationId xmlns:a16="http://schemas.microsoft.com/office/drawing/2014/main" id="{622B8359-3589-4583-9EB9-44E26D0C03EF}"/>
                </a:ext>
              </a:extLst>
            </p:cNvPr>
            <p:cNvSpPr/>
            <p:nvPr/>
          </p:nvSpPr>
          <p:spPr>
            <a:xfrm>
              <a:off x="2830212" y="3912442"/>
              <a:ext cx="826125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อาหารที่ปรุงสุกและมีความหลากหลาย</a:t>
              </a:r>
            </a:p>
          </p:txBody>
        </p:sp>
      </p:grpSp>
      <p:grpSp>
        <p:nvGrpSpPr>
          <p:cNvPr id="95" name="กลุ่ม 4">
            <a:extLst>
              <a:ext uri="{FF2B5EF4-FFF2-40B4-BE49-F238E27FC236}">
                <a16:creationId xmlns:a16="http://schemas.microsoft.com/office/drawing/2014/main" id="{284DA566-BB12-428B-8D32-8B0EAC2069A7}"/>
              </a:ext>
            </a:extLst>
          </p:cNvPr>
          <p:cNvGrpSpPr/>
          <p:nvPr/>
        </p:nvGrpSpPr>
        <p:grpSpPr>
          <a:xfrm>
            <a:off x="1503951" y="2187456"/>
            <a:ext cx="8360538" cy="705273"/>
            <a:chOff x="2115661" y="3062366"/>
            <a:chExt cx="8376539" cy="770984"/>
          </a:xfrm>
        </p:grpSpPr>
        <p:sp>
          <p:nvSpPr>
            <p:cNvPr id="96" name="Rectangle: Rounded Corners 23">
              <a:extLst>
                <a:ext uri="{FF2B5EF4-FFF2-40B4-BE49-F238E27FC236}">
                  <a16:creationId xmlns:a16="http://schemas.microsoft.com/office/drawing/2014/main" id="{2EB3C146-0A8A-45AD-9BD1-DC19CC4C11F6}"/>
                </a:ext>
              </a:extLst>
            </p:cNvPr>
            <p:cNvSpPr/>
            <p:nvPr/>
          </p:nvSpPr>
          <p:spPr>
            <a:xfrm>
              <a:off x="2115661" y="3104340"/>
              <a:ext cx="8376536" cy="596704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97" name="Rectangle: Rounded Corners 83">
              <a:extLst>
                <a:ext uri="{FF2B5EF4-FFF2-40B4-BE49-F238E27FC236}">
                  <a16:creationId xmlns:a16="http://schemas.microsoft.com/office/drawing/2014/main" id="{1E7838A6-1CA7-4594-A6F0-6BC60B89970C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388DAA17-7379-40BA-BB6C-3E03CC169350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9" name="Rectangle 29">
              <a:extLst>
                <a:ext uri="{FF2B5EF4-FFF2-40B4-BE49-F238E27FC236}">
                  <a16:creationId xmlns:a16="http://schemas.microsoft.com/office/drawing/2014/main" id="{23D96DF6-4CD7-416A-9CCD-3E00E3D5EED5}"/>
                </a:ext>
              </a:extLst>
            </p:cNvPr>
            <p:cNvSpPr/>
            <p:nvPr/>
          </p:nvSpPr>
          <p:spPr>
            <a:xfrm>
              <a:off x="2765655" y="3116845"/>
              <a:ext cx="772654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เลือกอาหารที่รสชาติอร่อยถูกปาก</a:t>
              </a:r>
            </a:p>
          </p:txBody>
        </p:sp>
      </p:grpSp>
      <p:grpSp>
        <p:nvGrpSpPr>
          <p:cNvPr id="68" name="กลุ่ม 4">
            <a:extLst>
              <a:ext uri="{FF2B5EF4-FFF2-40B4-BE49-F238E27FC236}">
                <a16:creationId xmlns:a16="http://schemas.microsoft.com/office/drawing/2014/main" id="{CD2F9A1C-FE76-486D-9543-26C65B469D62}"/>
              </a:ext>
            </a:extLst>
          </p:cNvPr>
          <p:cNvGrpSpPr/>
          <p:nvPr/>
        </p:nvGrpSpPr>
        <p:grpSpPr>
          <a:xfrm>
            <a:off x="1503951" y="2187456"/>
            <a:ext cx="8360537" cy="705272"/>
            <a:chOff x="2115661" y="3062366"/>
            <a:chExt cx="8376537" cy="770983"/>
          </a:xfrm>
        </p:grpSpPr>
        <p:sp>
          <p:nvSpPr>
            <p:cNvPr id="69" name="Rectangle: Rounded Corners 23">
              <a:extLst>
                <a:ext uri="{FF2B5EF4-FFF2-40B4-BE49-F238E27FC236}">
                  <a16:creationId xmlns:a16="http://schemas.microsoft.com/office/drawing/2014/main" id="{0B30A3E7-0F80-4EF2-AC7C-AFD6DA9AA8B4}"/>
                </a:ext>
              </a:extLst>
            </p:cNvPr>
            <p:cNvSpPr/>
            <p:nvPr/>
          </p:nvSpPr>
          <p:spPr>
            <a:xfrm>
              <a:off x="2115661" y="3104340"/>
              <a:ext cx="8376537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0" name="Rectangle: Rounded Corners 83">
              <a:extLst>
                <a:ext uri="{FF2B5EF4-FFF2-40B4-BE49-F238E27FC236}">
                  <a16:creationId xmlns:a16="http://schemas.microsoft.com/office/drawing/2014/main" id="{683A3779-AA04-40A6-A15E-A1E02ED8CDA2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1" name="Rectangle 88">
              <a:extLst>
                <a:ext uri="{FF2B5EF4-FFF2-40B4-BE49-F238E27FC236}">
                  <a16:creationId xmlns:a16="http://schemas.microsoft.com/office/drawing/2014/main" id="{8879F7CA-A27C-497A-8624-3AD6C823EDCD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2" name="Rectangle 29">
              <a:extLst>
                <a:ext uri="{FF2B5EF4-FFF2-40B4-BE49-F238E27FC236}">
                  <a16:creationId xmlns:a16="http://schemas.microsoft.com/office/drawing/2014/main" id="{A774B256-5F6A-495A-B592-0643D18BBBB3}"/>
                </a:ext>
              </a:extLst>
            </p:cNvPr>
            <p:cNvSpPr/>
            <p:nvPr/>
          </p:nvSpPr>
          <p:spPr>
            <a:xfrm>
              <a:off x="2765655" y="3116845"/>
              <a:ext cx="7242196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เลือกอาหารที่รสชาติอร่อยถูกปาก</a:t>
              </a:r>
              <a:endParaRPr lang="en-US" sz="3659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10" name="กลุ่ม 1">
            <a:extLst>
              <a:ext uri="{FF2B5EF4-FFF2-40B4-BE49-F238E27FC236}">
                <a16:creationId xmlns:a16="http://schemas.microsoft.com/office/drawing/2014/main" id="{44ADDC74-4ED6-44E9-BE59-E72459C9A340}"/>
              </a:ext>
            </a:extLst>
          </p:cNvPr>
          <p:cNvGrpSpPr/>
          <p:nvPr/>
        </p:nvGrpSpPr>
        <p:grpSpPr>
          <a:xfrm>
            <a:off x="1503952" y="4322936"/>
            <a:ext cx="8521191" cy="656406"/>
            <a:chOff x="2110201" y="4690655"/>
            <a:chExt cx="9315134" cy="717565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id="{5C370237-4B54-4B0D-9BB8-31CA86B43859}"/>
                </a:ext>
              </a:extLst>
            </p:cNvPr>
            <p:cNvSpPr/>
            <p:nvPr/>
          </p:nvSpPr>
          <p:spPr>
            <a:xfrm>
              <a:off x="2110201" y="4716550"/>
              <a:ext cx="9139506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12" name="Rectangle: Rounded Corners 104">
              <a:extLst>
                <a:ext uri="{FF2B5EF4-FFF2-40B4-BE49-F238E27FC236}">
                  <a16:creationId xmlns:a16="http://schemas.microsoft.com/office/drawing/2014/main" id="{66BD0802-124E-4A1E-AA90-673DCBD99149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13" name="Rectangle 107">
              <a:extLst>
                <a:ext uri="{FF2B5EF4-FFF2-40B4-BE49-F238E27FC236}">
                  <a16:creationId xmlns:a16="http://schemas.microsoft.com/office/drawing/2014/main" id="{CB971202-325D-4F6A-B074-0172EEA6894E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4" name="Rectangle 31">
              <a:extLst>
                <a:ext uri="{FF2B5EF4-FFF2-40B4-BE49-F238E27FC236}">
                  <a16:creationId xmlns:a16="http://schemas.microsoft.com/office/drawing/2014/main" id="{F302A35C-0A5A-4E69-A5CA-3BC03B567CEF}"/>
                </a:ext>
              </a:extLst>
            </p:cNvPr>
            <p:cNvSpPr/>
            <p:nvPr/>
          </p:nvSpPr>
          <p:spPr>
            <a:xfrm>
              <a:off x="2860061" y="4690655"/>
              <a:ext cx="8565274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เลือกซื้อในร้านอาหารที่มีชื่อเสียงและมีราคาแพง</a:t>
              </a:r>
            </a:p>
          </p:txBody>
        </p:sp>
      </p:grpSp>
      <p:grpSp>
        <p:nvGrpSpPr>
          <p:cNvPr id="83" name="กลุ่ม 1">
            <a:extLst>
              <a:ext uri="{FF2B5EF4-FFF2-40B4-BE49-F238E27FC236}">
                <a16:creationId xmlns:a16="http://schemas.microsoft.com/office/drawing/2014/main" id="{6D34DF30-97B4-4AE2-8E7F-895578023C56}"/>
              </a:ext>
            </a:extLst>
          </p:cNvPr>
          <p:cNvGrpSpPr/>
          <p:nvPr/>
        </p:nvGrpSpPr>
        <p:grpSpPr>
          <a:xfrm>
            <a:off x="1503952" y="4322936"/>
            <a:ext cx="8360537" cy="656406"/>
            <a:chOff x="2110201" y="4690655"/>
            <a:chExt cx="9139512" cy="717565"/>
          </a:xfrm>
        </p:grpSpPr>
        <p:sp>
          <p:nvSpPr>
            <p:cNvPr id="84" name="Rectangle: Rounded Corners 25">
              <a:extLst>
                <a:ext uri="{FF2B5EF4-FFF2-40B4-BE49-F238E27FC236}">
                  <a16:creationId xmlns:a16="http://schemas.microsoft.com/office/drawing/2014/main" id="{FA7EA31B-D6F6-41A0-874A-72698A6BD0C3}"/>
                </a:ext>
              </a:extLst>
            </p:cNvPr>
            <p:cNvSpPr/>
            <p:nvPr/>
          </p:nvSpPr>
          <p:spPr>
            <a:xfrm>
              <a:off x="2110201" y="4716550"/>
              <a:ext cx="9139511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5" name="Rectangle: Rounded Corners 104">
              <a:extLst>
                <a:ext uri="{FF2B5EF4-FFF2-40B4-BE49-F238E27FC236}">
                  <a16:creationId xmlns:a16="http://schemas.microsoft.com/office/drawing/2014/main" id="{25BD70A5-BFD9-4D53-A6ED-DDEC0F628477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6" name="Rectangle 107">
              <a:extLst>
                <a:ext uri="{FF2B5EF4-FFF2-40B4-BE49-F238E27FC236}">
                  <a16:creationId xmlns:a16="http://schemas.microsoft.com/office/drawing/2014/main" id="{3E320FCB-83B9-49CB-B710-F0782373F93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7" name="Rectangle 31">
              <a:extLst>
                <a:ext uri="{FF2B5EF4-FFF2-40B4-BE49-F238E27FC236}">
                  <a16:creationId xmlns:a16="http://schemas.microsoft.com/office/drawing/2014/main" id="{4377169F-79D5-4E95-8733-F044F2F29E2F}"/>
                </a:ext>
              </a:extLst>
            </p:cNvPr>
            <p:cNvSpPr/>
            <p:nvPr/>
          </p:nvSpPr>
          <p:spPr>
            <a:xfrm>
              <a:off x="2860061" y="4690655"/>
              <a:ext cx="8389652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เลือกซื้อในร้านอาหารที่มีชื่อเสียงและมีราคาแพง</a:t>
              </a:r>
            </a:p>
          </p:txBody>
        </p:sp>
      </p:grpSp>
      <p:grpSp>
        <p:nvGrpSpPr>
          <p:cNvPr id="105" name="กลุ่ม 1">
            <a:extLst>
              <a:ext uri="{FF2B5EF4-FFF2-40B4-BE49-F238E27FC236}">
                <a16:creationId xmlns:a16="http://schemas.microsoft.com/office/drawing/2014/main" id="{4E714467-5C61-4AF2-A5BB-F1535E6FB610}"/>
              </a:ext>
            </a:extLst>
          </p:cNvPr>
          <p:cNvGrpSpPr/>
          <p:nvPr/>
        </p:nvGrpSpPr>
        <p:grpSpPr>
          <a:xfrm>
            <a:off x="1503951" y="3622013"/>
            <a:ext cx="8360533" cy="677862"/>
            <a:chOff x="2110200" y="4691715"/>
            <a:chExt cx="9139507" cy="741020"/>
          </a:xfrm>
        </p:grpSpPr>
        <p:sp>
          <p:nvSpPr>
            <p:cNvPr id="106" name="Rectangle: Rounded Corners 25">
              <a:extLst>
                <a:ext uri="{FF2B5EF4-FFF2-40B4-BE49-F238E27FC236}">
                  <a16:creationId xmlns:a16="http://schemas.microsoft.com/office/drawing/2014/main" id="{7A7D2C9B-B7B1-4780-A6C5-D86EF44787EB}"/>
                </a:ext>
              </a:extLst>
            </p:cNvPr>
            <p:cNvSpPr/>
            <p:nvPr/>
          </p:nvSpPr>
          <p:spPr>
            <a:xfrm>
              <a:off x="2110200" y="4716550"/>
              <a:ext cx="9139507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7" name="Rectangle: Rounded Corners 104">
              <a:extLst>
                <a:ext uri="{FF2B5EF4-FFF2-40B4-BE49-F238E27FC236}">
                  <a16:creationId xmlns:a16="http://schemas.microsoft.com/office/drawing/2014/main" id="{14E48DE2-F9E5-4C20-BC8C-896624D22E9B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EF6BAC3-0A31-427D-8B3F-651638DE03F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9" name="Rectangle 31">
              <a:extLst>
                <a:ext uri="{FF2B5EF4-FFF2-40B4-BE49-F238E27FC236}">
                  <a16:creationId xmlns:a16="http://schemas.microsoft.com/office/drawing/2014/main" id="{EC9885BA-2481-4035-9677-321EA1E603FD}"/>
                </a:ext>
              </a:extLst>
            </p:cNvPr>
            <p:cNvSpPr/>
            <p:nvPr/>
          </p:nvSpPr>
          <p:spPr>
            <a:xfrm>
              <a:off x="2860061" y="4716230"/>
              <a:ext cx="6176681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มีสีสันสวยงาม สะอาดน่ารับประทาน</a:t>
              </a:r>
            </a:p>
          </p:txBody>
        </p:sp>
      </p:grpSp>
      <p:grpSp>
        <p:nvGrpSpPr>
          <p:cNvPr id="78" name="กลุ่ม 1">
            <a:extLst>
              <a:ext uri="{FF2B5EF4-FFF2-40B4-BE49-F238E27FC236}">
                <a16:creationId xmlns:a16="http://schemas.microsoft.com/office/drawing/2014/main" id="{55E18928-BF7F-4A98-B8EA-98ACCFFB936A}"/>
              </a:ext>
            </a:extLst>
          </p:cNvPr>
          <p:cNvGrpSpPr/>
          <p:nvPr/>
        </p:nvGrpSpPr>
        <p:grpSpPr>
          <a:xfrm>
            <a:off x="1503952" y="3622013"/>
            <a:ext cx="8360536" cy="677862"/>
            <a:chOff x="2110201" y="4691715"/>
            <a:chExt cx="9139511" cy="741020"/>
          </a:xfrm>
        </p:grpSpPr>
        <p:sp>
          <p:nvSpPr>
            <p:cNvPr id="79" name="Rectangle: Rounded Corners 25">
              <a:extLst>
                <a:ext uri="{FF2B5EF4-FFF2-40B4-BE49-F238E27FC236}">
                  <a16:creationId xmlns:a16="http://schemas.microsoft.com/office/drawing/2014/main" id="{4E2D3523-FBF4-452D-A236-56654D41D7C4}"/>
                </a:ext>
              </a:extLst>
            </p:cNvPr>
            <p:cNvSpPr/>
            <p:nvPr/>
          </p:nvSpPr>
          <p:spPr>
            <a:xfrm>
              <a:off x="2110201" y="4716550"/>
              <a:ext cx="9139511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0" name="Rectangle: Rounded Corners 104">
              <a:extLst>
                <a:ext uri="{FF2B5EF4-FFF2-40B4-BE49-F238E27FC236}">
                  <a16:creationId xmlns:a16="http://schemas.microsoft.com/office/drawing/2014/main" id="{352559F6-4744-4ED3-9542-9F3C51D10EFC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1" name="Rectangle 107">
              <a:extLst>
                <a:ext uri="{FF2B5EF4-FFF2-40B4-BE49-F238E27FC236}">
                  <a16:creationId xmlns:a16="http://schemas.microsoft.com/office/drawing/2014/main" id="{2547AEAB-0509-45F0-922E-F7AE8E5E7E43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2" name="Rectangle 31">
              <a:extLst>
                <a:ext uri="{FF2B5EF4-FFF2-40B4-BE49-F238E27FC236}">
                  <a16:creationId xmlns:a16="http://schemas.microsoft.com/office/drawing/2014/main" id="{77D68E83-5F89-4B57-AFC1-162169D9CC88}"/>
                </a:ext>
              </a:extLst>
            </p:cNvPr>
            <p:cNvSpPr/>
            <p:nvPr/>
          </p:nvSpPr>
          <p:spPr>
            <a:xfrm>
              <a:off x="2860062" y="4716230"/>
              <a:ext cx="6343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มีสีสันสวยงาม สะอาดน่ารับประทาน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FC4863-2D5C-4584-A423-AB7C5DB5DC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8" name="ถัดไป">
            <a:hlinkClick r:id="rId4" action="ppaction://hlinksldjump"/>
            <a:extLst>
              <a:ext uri="{FF2B5EF4-FFF2-40B4-BE49-F238E27FC236}">
                <a16:creationId xmlns:a16="http://schemas.microsoft.com/office/drawing/2014/main" id="{25852615-1490-47C9-89BB-67F4270A8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0DD24B-69AD-4146-985A-415649810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6DE272D-4E1E-4D0C-A4C2-4D6EB172E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99442E36-A441-4FDD-8F6D-73466031BB1E}"/>
              </a:ext>
            </a:extLst>
          </p:cNvPr>
          <p:cNvSpPr/>
          <p:nvPr/>
        </p:nvSpPr>
        <p:spPr>
          <a:xfrm>
            <a:off x="1007511" y="1350318"/>
            <a:ext cx="11002092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7.  นักเรียนควรเลือกซื้ออาหารลักษณะแบบใดมารับประทาน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7921D7C-5260-4C81-BF00-23E25A9CC752}"/>
              </a:ext>
            </a:extLst>
          </p:cNvPr>
          <p:cNvGrpSpPr/>
          <p:nvPr/>
        </p:nvGrpSpPr>
        <p:grpSpPr>
          <a:xfrm>
            <a:off x="1615546" y="7098509"/>
            <a:ext cx="8960912" cy="3480591"/>
            <a:chOff x="1542902" y="4187299"/>
            <a:chExt cx="9016457" cy="350216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DDE533-2E21-43AE-88C1-26348C987A7C}"/>
                </a:ext>
              </a:extLst>
            </p:cNvPr>
            <p:cNvSpPr/>
            <p:nvPr/>
          </p:nvSpPr>
          <p:spPr>
            <a:xfrm>
              <a:off x="1542902" y="4187299"/>
              <a:ext cx="9016457" cy="350216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3ADE069-A126-47C0-9563-2B3FA53B0269}"/>
                </a:ext>
              </a:extLst>
            </p:cNvPr>
            <p:cNvSpPr/>
            <p:nvPr/>
          </p:nvSpPr>
          <p:spPr>
            <a:xfrm>
              <a:off x="2009997" y="4600189"/>
              <a:ext cx="8321334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2. อาหารที่ปรุงสุกและมีความหลากหลาย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BB50B22-82ED-4C52-AAF3-64B13F8685E3}"/>
                </a:ext>
              </a:extLst>
            </p:cNvPr>
            <p:cNvSpPr/>
            <p:nvPr/>
          </p:nvSpPr>
          <p:spPr>
            <a:xfrm>
              <a:off x="2009997" y="5126653"/>
              <a:ext cx="8321334" cy="960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เพราะควรเลือกบริโภคให้ถูกต้องตามหลักโภชนาการ เช่น อาหารสด ใหม่ สะอาด รับประทานอาหารที่หลากหลาย ได้รับสารอาหารครบทั้ง 5 หมู่ในทุกมื้ออาหาร เป็นต้น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4" name="close">
            <a:extLst>
              <a:ext uri="{FF2B5EF4-FFF2-40B4-BE49-F238E27FC236}">
                <a16:creationId xmlns:a16="http://schemas.microsoft.com/office/drawing/2014/main" id="{30179F2F-CCFA-4B10-9F32-3880AB714F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16807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331 L 2.91667E-6 0.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5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2593 L 0 0.2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7259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9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7331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กลุ่ม 1">
            <a:extLst>
              <a:ext uri="{FF2B5EF4-FFF2-40B4-BE49-F238E27FC236}">
                <a16:creationId xmlns:a16="http://schemas.microsoft.com/office/drawing/2014/main" id="{44ADDC74-4ED6-44E9-BE59-E72459C9A340}"/>
              </a:ext>
            </a:extLst>
          </p:cNvPr>
          <p:cNvGrpSpPr/>
          <p:nvPr/>
        </p:nvGrpSpPr>
        <p:grpSpPr>
          <a:xfrm>
            <a:off x="1503952" y="4322936"/>
            <a:ext cx="8521191" cy="656406"/>
            <a:chOff x="2110201" y="4690655"/>
            <a:chExt cx="9315134" cy="717565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id="{5C370237-4B54-4B0D-9BB8-31CA86B43859}"/>
                </a:ext>
              </a:extLst>
            </p:cNvPr>
            <p:cNvSpPr/>
            <p:nvPr/>
          </p:nvSpPr>
          <p:spPr>
            <a:xfrm>
              <a:off x="2110201" y="4716550"/>
              <a:ext cx="9139506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12" name="Rectangle: Rounded Corners 104">
              <a:extLst>
                <a:ext uri="{FF2B5EF4-FFF2-40B4-BE49-F238E27FC236}">
                  <a16:creationId xmlns:a16="http://schemas.microsoft.com/office/drawing/2014/main" id="{66BD0802-124E-4A1E-AA90-673DCBD99149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13" name="Rectangle 107">
              <a:extLst>
                <a:ext uri="{FF2B5EF4-FFF2-40B4-BE49-F238E27FC236}">
                  <a16:creationId xmlns:a16="http://schemas.microsoft.com/office/drawing/2014/main" id="{CB971202-325D-4F6A-B074-0172EEA6894E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4" name="Rectangle 31">
              <a:extLst>
                <a:ext uri="{FF2B5EF4-FFF2-40B4-BE49-F238E27FC236}">
                  <a16:creationId xmlns:a16="http://schemas.microsoft.com/office/drawing/2014/main" id="{F302A35C-0A5A-4E69-A5CA-3BC03B567CEF}"/>
                </a:ext>
              </a:extLst>
            </p:cNvPr>
            <p:cNvSpPr/>
            <p:nvPr/>
          </p:nvSpPr>
          <p:spPr>
            <a:xfrm>
              <a:off x="2860061" y="4690655"/>
              <a:ext cx="8565274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ปลายแหลม บาง คม ยาวประมาณ 8-17 นิ้ว</a:t>
              </a:r>
            </a:p>
          </p:txBody>
        </p:sp>
      </p:grpSp>
      <p:grpSp>
        <p:nvGrpSpPr>
          <p:cNvPr id="83" name="กลุ่ม 1">
            <a:extLst>
              <a:ext uri="{FF2B5EF4-FFF2-40B4-BE49-F238E27FC236}">
                <a16:creationId xmlns:a16="http://schemas.microsoft.com/office/drawing/2014/main" id="{6D34DF30-97B4-4AE2-8E7F-895578023C56}"/>
              </a:ext>
            </a:extLst>
          </p:cNvPr>
          <p:cNvGrpSpPr/>
          <p:nvPr/>
        </p:nvGrpSpPr>
        <p:grpSpPr>
          <a:xfrm>
            <a:off x="1503952" y="4322936"/>
            <a:ext cx="8360537" cy="656406"/>
            <a:chOff x="2110201" y="4690655"/>
            <a:chExt cx="9139512" cy="717565"/>
          </a:xfrm>
        </p:grpSpPr>
        <p:sp>
          <p:nvSpPr>
            <p:cNvPr id="84" name="Rectangle: Rounded Corners 25">
              <a:extLst>
                <a:ext uri="{FF2B5EF4-FFF2-40B4-BE49-F238E27FC236}">
                  <a16:creationId xmlns:a16="http://schemas.microsoft.com/office/drawing/2014/main" id="{FA7EA31B-D6F6-41A0-874A-72698A6BD0C3}"/>
                </a:ext>
              </a:extLst>
            </p:cNvPr>
            <p:cNvSpPr/>
            <p:nvPr/>
          </p:nvSpPr>
          <p:spPr>
            <a:xfrm>
              <a:off x="2110201" y="4716550"/>
              <a:ext cx="9139511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5" name="Rectangle: Rounded Corners 104">
              <a:extLst>
                <a:ext uri="{FF2B5EF4-FFF2-40B4-BE49-F238E27FC236}">
                  <a16:creationId xmlns:a16="http://schemas.microsoft.com/office/drawing/2014/main" id="{25BD70A5-BFD9-4D53-A6ED-DDEC0F628477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6" name="Rectangle 107">
              <a:extLst>
                <a:ext uri="{FF2B5EF4-FFF2-40B4-BE49-F238E27FC236}">
                  <a16:creationId xmlns:a16="http://schemas.microsoft.com/office/drawing/2014/main" id="{3E320FCB-83B9-49CB-B710-F0782373F93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7" name="Rectangle 31">
              <a:extLst>
                <a:ext uri="{FF2B5EF4-FFF2-40B4-BE49-F238E27FC236}">
                  <a16:creationId xmlns:a16="http://schemas.microsoft.com/office/drawing/2014/main" id="{4377169F-79D5-4E95-8733-F044F2F29E2F}"/>
                </a:ext>
              </a:extLst>
            </p:cNvPr>
            <p:cNvSpPr/>
            <p:nvPr/>
          </p:nvSpPr>
          <p:spPr>
            <a:xfrm>
              <a:off x="2860061" y="4690655"/>
              <a:ext cx="8389652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ปลายแหลม บาง คม ยาวประมาณ 8-17 นิ้ว</a:t>
              </a:r>
            </a:p>
          </p:txBody>
        </p:sp>
      </p:grpSp>
      <p:grpSp>
        <p:nvGrpSpPr>
          <p:cNvPr id="100" name="กลุ่ม 2">
            <a:extLst>
              <a:ext uri="{FF2B5EF4-FFF2-40B4-BE49-F238E27FC236}">
                <a16:creationId xmlns:a16="http://schemas.microsoft.com/office/drawing/2014/main" id="{35AE1545-F274-44E8-821A-922BCB3AE4EF}"/>
              </a:ext>
            </a:extLst>
          </p:cNvPr>
          <p:cNvGrpSpPr/>
          <p:nvPr/>
        </p:nvGrpSpPr>
        <p:grpSpPr>
          <a:xfrm>
            <a:off x="1503952" y="2898109"/>
            <a:ext cx="9266871" cy="702847"/>
            <a:chOff x="2110200" y="3860611"/>
            <a:chExt cx="10130292" cy="768333"/>
          </a:xfrm>
        </p:grpSpPr>
        <p:sp>
          <p:nvSpPr>
            <p:cNvPr id="101" name="Rectangle: Rounded Corners 24">
              <a:extLst>
                <a:ext uri="{FF2B5EF4-FFF2-40B4-BE49-F238E27FC236}">
                  <a16:creationId xmlns:a16="http://schemas.microsoft.com/office/drawing/2014/main" id="{1309C749-A184-4A06-912F-9CABB476B66A}"/>
                </a:ext>
              </a:extLst>
            </p:cNvPr>
            <p:cNvSpPr/>
            <p:nvPr/>
          </p:nvSpPr>
          <p:spPr>
            <a:xfrm>
              <a:off x="2110200" y="3908027"/>
              <a:ext cx="9139509" cy="603255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2" name="Rectangle: Rounded Corners 93">
              <a:extLst>
                <a:ext uri="{FF2B5EF4-FFF2-40B4-BE49-F238E27FC236}">
                  <a16:creationId xmlns:a16="http://schemas.microsoft.com/office/drawing/2014/main" id="{DFE1140B-19B5-4380-9BAB-8B52F35EBDF1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3" name="Rectangle 94">
              <a:extLst>
                <a:ext uri="{FF2B5EF4-FFF2-40B4-BE49-F238E27FC236}">
                  <a16:creationId xmlns:a16="http://schemas.microsoft.com/office/drawing/2014/main" id="{C477F402-9049-46FD-A65B-8D8E3509F697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4" name="Rectangle 30">
              <a:extLst>
                <a:ext uri="{FF2B5EF4-FFF2-40B4-BE49-F238E27FC236}">
                  <a16:creationId xmlns:a16="http://schemas.microsoft.com/office/drawing/2014/main" id="{E8E58030-9BFA-440F-A19D-2AB3C7DDEE64}"/>
                </a:ext>
              </a:extLst>
            </p:cNvPr>
            <p:cNvSpPr/>
            <p:nvPr/>
          </p:nvSpPr>
          <p:spPr>
            <a:xfrm>
              <a:off x="2830212" y="3912439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ใบมีดยาว มีลักษณะคล้ายใบเลื่อย</a:t>
              </a:r>
            </a:p>
          </p:txBody>
        </p:sp>
      </p:grpSp>
      <p:grpSp>
        <p:nvGrpSpPr>
          <p:cNvPr id="73" name="กลุ่ม 2">
            <a:extLst>
              <a:ext uri="{FF2B5EF4-FFF2-40B4-BE49-F238E27FC236}">
                <a16:creationId xmlns:a16="http://schemas.microsoft.com/office/drawing/2014/main" id="{7C6E414B-60EA-427D-84CD-0905F9F48A68}"/>
              </a:ext>
            </a:extLst>
          </p:cNvPr>
          <p:cNvGrpSpPr/>
          <p:nvPr/>
        </p:nvGrpSpPr>
        <p:grpSpPr>
          <a:xfrm>
            <a:off x="1503952" y="2898105"/>
            <a:ext cx="8360536" cy="702849"/>
            <a:chOff x="2110199" y="3860611"/>
            <a:chExt cx="9139511" cy="768336"/>
          </a:xfrm>
        </p:grpSpPr>
        <p:sp>
          <p:nvSpPr>
            <p:cNvPr id="74" name="Rectangle: Rounded Corners 24">
              <a:extLst>
                <a:ext uri="{FF2B5EF4-FFF2-40B4-BE49-F238E27FC236}">
                  <a16:creationId xmlns:a16="http://schemas.microsoft.com/office/drawing/2014/main" id="{27D0F1D2-95E1-471F-A87C-01C1E7602F23}"/>
                </a:ext>
              </a:extLst>
            </p:cNvPr>
            <p:cNvSpPr/>
            <p:nvPr/>
          </p:nvSpPr>
          <p:spPr>
            <a:xfrm>
              <a:off x="2110199" y="3908027"/>
              <a:ext cx="9139511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5" name="Rectangle: Rounded Corners 93">
              <a:extLst>
                <a:ext uri="{FF2B5EF4-FFF2-40B4-BE49-F238E27FC236}">
                  <a16:creationId xmlns:a16="http://schemas.microsoft.com/office/drawing/2014/main" id="{CCD95E19-018E-47DE-9723-FFCB707C22E9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6" name="Rectangle 94">
              <a:extLst>
                <a:ext uri="{FF2B5EF4-FFF2-40B4-BE49-F238E27FC236}">
                  <a16:creationId xmlns:a16="http://schemas.microsoft.com/office/drawing/2014/main" id="{36E1FA1D-E0FB-4C4D-82B8-9F0982BCDCBC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7" name="Rectangle 30">
              <a:extLst>
                <a:ext uri="{FF2B5EF4-FFF2-40B4-BE49-F238E27FC236}">
                  <a16:creationId xmlns:a16="http://schemas.microsoft.com/office/drawing/2014/main" id="{622B8359-3589-4583-9EB9-44E26D0C03EF}"/>
                </a:ext>
              </a:extLst>
            </p:cNvPr>
            <p:cNvSpPr/>
            <p:nvPr/>
          </p:nvSpPr>
          <p:spPr>
            <a:xfrm>
              <a:off x="2830212" y="3912442"/>
              <a:ext cx="826125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ใบมีดยาว มีลักษณะคล้ายใบเลื่อย</a:t>
              </a:r>
            </a:p>
          </p:txBody>
        </p:sp>
      </p:grpSp>
      <p:grpSp>
        <p:nvGrpSpPr>
          <p:cNvPr id="95" name="กลุ่ม 4">
            <a:extLst>
              <a:ext uri="{FF2B5EF4-FFF2-40B4-BE49-F238E27FC236}">
                <a16:creationId xmlns:a16="http://schemas.microsoft.com/office/drawing/2014/main" id="{284DA566-BB12-428B-8D32-8B0EAC2069A7}"/>
              </a:ext>
            </a:extLst>
          </p:cNvPr>
          <p:cNvGrpSpPr/>
          <p:nvPr/>
        </p:nvGrpSpPr>
        <p:grpSpPr>
          <a:xfrm>
            <a:off x="1503951" y="2187456"/>
            <a:ext cx="8360538" cy="705273"/>
            <a:chOff x="2115661" y="3062366"/>
            <a:chExt cx="8376539" cy="770984"/>
          </a:xfrm>
        </p:grpSpPr>
        <p:sp>
          <p:nvSpPr>
            <p:cNvPr id="96" name="Rectangle: Rounded Corners 23">
              <a:extLst>
                <a:ext uri="{FF2B5EF4-FFF2-40B4-BE49-F238E27FC236}">
                  <a16:creationId xmlns:a16="http://schemas.microsoft.com/office/drawing/2014/main" id="{2EB3C146-0A8A-45AD-9BD1-DC19CC4C11F6}"/>
                </a:ext>
              </a:extLst>
            </p:cNvPr>
            <p:cNvSpPr/>
            <p:nvPr/>
          </p:nvSpPr>
          <p:spPr>
            <a:xfrm>
              <a:off x="2115661" y="3104340"/>
              <a:ext cx="8376536" cy="596704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97" name="Rectangle: Rounded Corners 83">
              <a:extLst>
                <a:ext uri="{FF2B5EF4-FFF2-40B4-BE49-F238E27FC236}">
                  <a16:creationId xmlns:a16="http://schemas.microsoft.com/office/drawing/2014/main" id="{1E7838A6-1CA7-4594-A6F0-6BC60B89970C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388DAA17-7379-40BA-BB6C-3E03CC169350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9" name="Rectangle 29">
              <a:extLst>
                <a:ext uri="{FF2B5EF4-FFF2-40B4-BE49-F238E27FC236}">
                  <a16:creationId xmlns:a16="http://schemas.microsoft.com/office/drawing/2014/main" id="{23D96DF6-4CD7-416A-9CCD-3E00E3D5EED5}"/>
                </a:ext>
              </a:extLst>
            </p:cNvPr>
            <p:cNvSpPr/>
            <p:nvPr/>
          </p:nvSpPr>
          <p:spPr>
            <a:xfrm>
              <a:off x="2765655" y="3116845"/>
              <a:ext cx="772654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ปลายแหลม บาง มีน้ำหนักเบา ยาวประมาณ 2-4 นิ้ว</a:t>
              </a:r>
            </a:p>
          </p:txBody>
        </p:sp>
      </p:grpSp>
      <p:grpSp>
        <p:nvGrpSpPr>
          <p:cNvPr id="68" name="กลุ่ม 4">
            <a:extLst>
              <a:ext uri="{FF2B5EF4-FFF2-40B4-BE49-F238E27FC236}">
                <a16:creationId xmlns:a16="http://schemas.microsoft.com/office/drawing/2014/main" id="{CD2F9A1C-FE76-486D-9543-26C65B469D62}"/>
              </a:ext>
            </a:extLst>
          </p:cNvPr>
          <p:cNvGrpSpPr/>
          <p:nvPr/>
        </p:nvGrpSpPr>
        <p:grpSpPr>
          <a:xfrm>
            <a:off x="1503951" y="2187456"/>
            <a:ext cx="8360537" cy="705272"/>
            <a:chOff x="2115661" y="3062366"/>
            <a:chExt cx="8376537" cy="770983"/>
          </a:xfrm>
        </p:grpSpPr>
        <p:sp>
          <p:nvSpPr>
            <p:cNvPr id="69" name="Rectangle: Rounded Corners 23">
              <a:extLst>
                <a:ext uri="{FF2B5EF4-FFF2-40B4-BE49-F238E27FC236}">
                  <a16:creationId xmlns:a16="http://schemas.microsoft.com/office/drawing/2014/main" id="{0B30A3E7-0F80-4EF2-AC7C-AFD6DA9AA8B4}"/>
                </a:ext>
              </a:extLst>
            </p:cNvPr>
            <p:cNvSpPr/>
            <p:nvPr/>
          </p:nvSpPr>
          <p:spPr>
            <a:xfrm>
              <a:off x="2115661" y="3104340"/>
              <a:ext cx="8376537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0" name="Rectangle: Rounded Corners 83">
              <a:extLst>
                <a:ext uri="{FF2B5EF4-FFF2-40B4-BE49-F238E27FC236}">
                  <a16:creationId xmlns:a16="http://schemas.microsoft.com/office/drawing/2014/main" id="{683A3779-AA04-40A6-A15E-A1E02ED8CDA2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1" name="Rectangle 88">
              <a:extLst>
                <a:ext uri="{FF2B5EF4-FFF2-40B4-BE49-F238E27FC236}">
                  <a16:creationId xmlns:a16="http://schemas.microsoft.com/office/drawing/2014/main" id="{8879F7CA-A27C-497A-8624-3AD6C823EDCD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2" name="Rectangle 29">
              <a:extLst>
                <a:ext uri="{FF2B5EF4-FFF2-40B4-BE49-F238E27FC236}">
                  <a16:creationId xmlns:a16="http://schemas.microsoft.com/office/drawing/2014/main" id="{A774B256-5F6A-495A-B592-0643D18BBBB3}"/>
                </a:ext>
              </a:extLst>
            </p:cNvPr>
            <p:cNvSpPr/>
            <p:nvPr/>
          </p:nvSpPr>
          <p:spPr>
            <a:xfrm>
              <a:off x="2765655" y="3116845"/>
              <a:ext cx="7242196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ปลายแหลม บาง มีน้ำหนักเบา ยาวประมาณ 2-4 นิ้ว</a:t>
              </a:r>
              <a:endParaRPr lang="en-US" sz="3659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05" name="กลุ่ม 1">
            <a:extLst>
              <a:ext uri="{FF2B5EF4-FFF2-40B4-BE49-F238E27FC236}">
                <a16:creationId xmlns:a16="http://schemas.microsoft.com/office/drawing/2014/main" id="{4E714467-5C61-4AF2-A5BB-F1535E6FB610}"/>
              </a:ext>
            </a:extLst>
          </p:cNvPr>
          <p:cNvGrpSpPr/>
          <p:nvPr/>
        </p:nvGrpSpPr>
        <p:grpSpPr>
          <a:xfrm>
            <a:off x="1503951" y="3622013"/>
            <a:ext cx="8360533" cy="677862"/>
            <a:chOff x="2110200" y="4691715"/>
            <a:chExt cx="9139507" cy="741020"/>
          </a:xfrm>
        </p:grpSpPr>
        <p:sp>
          <p:nvSpPr>
            <p:cNvPr id="106" name="Rectangle: Rounded Corners 25">
              <a:extLst>
                <a:ext uri="{FF2B5EF4-FFF2-40B4-BE49-F238E27FC236}">
                  <a16:creationId xmlns:a16="http://schemas.microsoft.com/office/drawing/2014/main" id="{7A7D2C9B-B7B1-4780-A6C5-D86EF44787EB}"/>
                </a:ext>
              </a:extLst>
            </p:cNvPr>
            <p:cNvSpPr/>
            <p:nvPr/>
          </p:nvSpPr>
          <p:spPr>
            <a:xfrm>
              <a:off x="2110200" y="4716550"/>
              <a:ext cx="9139507" cy="592907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7" name="Rectangle: Rounded Corners 104">
              <a:extLst>
                <a:ext uri="{FF2B5EF4-FFF2-40B4-BE49-F238E27FC236}">
                  <a16:creationId xmlns:a16="http://schemas.microsoft.com/office/drawing/2014/main" id="{14E48DE2-F9E5-4C20-BC8C-896624D22E9B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EF6BAC3-0A31-427D-8B3F-651638DE03F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9" name="Rectangle 31">
              <a:extLst>
                <a:ext uri="{FF2B5EF4-FFF2-40B4-BE49-F238E27FC236}">
                  <a16:creationId xmlns:a16="http://schemas.microsoft.com/office/drawing/2014/main" id="{EC9885BA-2481-4035-9677-321EA1E603FD}"/>
                </a:ext>
              </a:extLst>
            </p:cNvPr>
            <p:cNvSpPr/>
            <p:nvPr/>
          </p:nvSpPr>
          <p:spPr>
            <a:xfrm>
              <a:off x="2841550" y="4716230"/>
              <a:ext cx="6176681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มีน้ำหนักมาก มีขนาดใหญ่กว่ามีดอื่น ๆ</a:t>
              </a:r>
            </a:p>
          </p:txBody>
        </p:sp>
      </p:grpSp>
      <p:grpSp>
        <p:nvGrpSpPr>
          <p:cNvPr id="78" name="กลุ่ม 1">
            <a:extLst>
              <a:ext uri="{FF2B5EF4-FFF2-40B4-BE49-F238E27FC236}">
                <a16:creationId xmlns:a16="http://schemas.microsoft.com/office/drawing/2014/main" id="{55E18928-BF7F-4A98-B8EA-98ACCFFB936A}"/>
              </a:ext>
            </a:extLst>
          </p:cNvPr>
          <p:cNvGrpSpPr/>
          <p:nvPr/>
        </p:nvGrpSpPr>
        <p:grpSpPr>
          <a:xfrm>
            <a:off x="1503952" y="3622013"/>
            <a:ext cx="8360536" cy="677862"/>
            <a:chOff x="2110201" y="4691715"/>
            <a:chExt cx="9139511" cy="741020"/>
          </a:xfrm>
        </p:grpSpPr>
        <p:sp>
          <p:nvSpPr>
            <p:cNvPr id="79" name="Rectangle: Rounded Corners 25">
              <a:extLst>
                <a:ext uri="{FF2B5EF4-FFF2-40B4-BE49-F238E27FC236}">
                  <a16:creationId xmlns:a16="http://schemas.microsoft.com/office/drawing/2014/main" id="{4E2D3523-FBF4-452D-A236-56654D41D7C4}"/>
                </a:ext>
              </a:extLst>
            </p:cNvPr>
            <p:cNvSpPr/>
            <p:nvPr/>
          </p:nvSpPr>
          <p:spPr>
            <a:xfrm>
              <a:off x="2110201" y="4716550"/>
              <a:ext cx="9139511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0" name="Rectangle: Rounded Corners 104">
              <a:extLst>
                <a:ext uri="{FF2B5EF4-FFF2-40B4-BE49-F238E27FC236}">
                  <a16:creationId xmlns:a16="http://schemas.microsoft.com/office/drawing/2014/main" id="{352559F6-4744-4ED3-9542-9F3C51D10EFC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1" name="Rectangle 107">
              <a:extLst>
                <a:ext uri="{FF2B5EF4-FFF2-40B4-BE49-F238E27FC236}">
                  <a16:creationId xmlns:a16="http://schemas.microsoft.com/office/drawing/2014/main" id="{2547AEAB-0509-45F0-922E-F7AE8E5E7E43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2" name="Rectangle 31">
              <a:extLst>
                <a:ext uri="{FF2B5EF4-FFF2-40B4-BE49-F238E27FC236}">
                  <a16:creationId xmlns:a16="http://schemas.microsoft.com/office/drawing/2014/main" id="{77D68E83-5F89-4B57-AFC1-162169D9CC88}"/>
                </a:ext>
              </a:extLst>
            </p:cNvPr>
            <p:cNvSpPr/>
            <p:nvPr/>
          </p:nvSpPr>
          <p:spPr>
            <a:xfrm>
              <a:off x="2841551" y="4716230"/>
              <a:ext cx="6343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มีน้ำหนักมาก มีขนาดใหญ่กว่ามีดอื่น ๆ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FC4863-2D5C-4584-A423-AB7C5DB5DC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8" name="ถัดไป">
            <a:hlinkClick r:id="rId4" action="ppaction://hlinksldjump"/>
            <a:extLst>
              <a:ext uri="{FF2B5EF4-FFF2-40B4-BE49-F238E27FC236}">
                <a16:creationId xmlns:a16="http://schemas.microsoft.com/office/drawing/2014/main" id="{25852615-1490-47C9-89BB-67F4270A8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0DD24B-69AD-4146-985A-415649810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6DE272D-4E1E-4D0C-A4C2-4D6EB172E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99442E36-A441-4FDD-8F6D-73466031BB1E}"/>
              </a:ext>
            </a:extLst>
          </p:cNvPr>
          <p:cNvSpPr/>
          <p:nvPr/>
        </p:nvSpPr>
        <p:spPr>
          <a:xfrm>
            <a:off x="1007511" y="1350318"/>
            <a:ext cx="11002092" cy="6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8.  ถ้าต้องการใช้มีดสับเนื้อ นักเรียนควรเลือกมีดที่มีลักษณะอย่างไร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7921D7C-5260-4C81-BF00-23E25A9CC752}"/>
              </a:ext>
            </a:extLst>
          </p:cNvPr>
          <p:cNvGrpSpPr/>
          <p:nvPr/>
        </p:nvGrpSpPr>
        <p:grpSpPr>
          <a:xfrm>
            <a:off x="1615546" y="7098509"/>
            <a:ext cx="8960912" cy="3480591"/>
            <a:chOff x="1542902" y="4187299"/>
            <a:chExt cx="9016457" cy="350216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DDE533-2E21-43AE-88C1-26348C987A7C}"/>
                </a:ext>
              </a:extLst>
            </p:cNvPr>
            <p:cNvSpPr/>
            <p:nvPr/>
          </p:nvSpPr>
          <p:spPr>
            <a:xfrm>
              <a:off x="1542902" y="4187299"/>
              <a:ext cx="9016457" cy="350216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3ADE069-A126-47C0-9563-2B3FA53B0269}"/>
                </a:ext>
              </a:extLst>
            </p:cNvPr>
            <p:cNvSpPr/>
            <p:nvPr/>
          </p:nvSpPr>
          <p:spPr>
            <a:xfrm>
              <a:off x="2009997" y="4600189"/>
              <a:ext cx="8321334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3. มีน้ำหนักมาก มีขนาดใหญ่กว่ามีดอื่น ๆ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BB50B22-82ED-4C52-AAF3-64B13F8685E3}"/>
                </a:ext>
              </a:extLst>
            </p:cNvPr>
            <p:cNvSpPr/>
            <p:nvPr/>
          </p:nvSpPr>
          <p:spPr>
            <a:xfrm>
              <a:off x="2009997" y="5126653"/>
              <a:ext cx="8321334" cy="960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มีดสับเนื้อ หรือเรียกว่ามีดอีโต้ เป็นมีดขนาดใหญ่มีน้ำหนักมาก เหมาะกับการสับวัตถุดิบที่มีลักษณะแข็งและยังช่วยทุ่นแรงได้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4" name="close">
            <a:extLst>
              <a:ext uri="{FF2B5EF4-FFF2-40B4-BE49-F238E27FC236}">
                <a16:creationId xmlns:a16="http://schemas.microsoft.com/office/drawing/2014/main" id="{30179F2F-CCFA-4B10-9F32-3880AB714F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16807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331 L 2.91667E-6 0.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5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2593 L 0 0.2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7259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9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7331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กลุ่ม 1">
            <a:extLst>
              <a:ext uri="{FF2B5EF4-FFF2-40B4-BE49-F238E27FC236}">
                <a16:creationId xmlns:a16="http://schemas.microsoft.com/office/drawing/2014/main" id="{44ADDC74-4ED6-44E9-BE59-E72459C9A340}"/>
              </a:ext>
            </a:extLst>
          </p:cNvPr>
          <p:cNvGrpSpPr/>
          <p:nvPr/>
        </p:nvGrpSpPr>
        <p:grpSpPr>
          <a:xfrm>
            <a:off x="1503952" y="4886039"/>
            <a:ext cx="7352182" cy="656406"/>
            <a:chOff x="2110201" y="4690655"/>
            <a:chExt cx="8037205" cy="717565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id="{5C370237-4B54-4B0D-9BB8-31CA86B43859}"/>
                </a:ext>
              </a:extLst>
            </p:cNvPr>
            <p:cNvSpPr/>
            <p:nvPr/>
          </p:nvSpPr>
          <p:spPr>
            <a:xfrm>
              <a:off x="2110201" y="4716550"/>
              <a:ext cx="7759537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12" name="Rectangle: Rounded Corners 104">
              <a:extLst>
                <a:ext uri="{FF2B5EF4-FFF2-40B4-BE49-F238E27FC236}">
                  <a16:creationId xmlns:a16="http://schemas.microsoft.com/office/drawing/2014/main" id="{66BD0802-124E-4A1E-AA90-673DCBD99149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13" name="Rectangle 107">
              <a:extLst>
                <a:ext uri="{FF2B5EF4-FFF2-40B4-BE49-F238E27FC236}">
                  <a16:creationId xmlns:a16="http://schemas.microsoft.com/office/drawing/2014/main" id="{CB971202-325D-4F6A-B074-0172EEA6894E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4" name="Rectangle 31">
              <a:extLst>
                <a:ext uri="{FF2B5EF4-FFF2-40B4-BE49-F238E27FC236}">
                  <a16:creationId xmlns:a16="http://schemas.microsoft.com/office/drawing/2014/main" id="{F302A35C-0A5A-4E69-A5CA-3BC03B567CEF}"/>
                </a:ext>
              </a:extLst>
            </p:cNvPr>
            <p:cNvSpPr/>
            <p:nvPr/>
          </p:nvSpPr>
          <p:spPr>
            <a:xfrm>
              <a:off x="2841550" y="4690655"/>
              <a:ext cx="7305856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หม้อจับด้ามยาว</a:t>
              </a:r>
            </a:p>
          </p:txBody>
        </p:sp>
      </p:grpSp>
      <p:grpSp>
        <p:nvGrpSpPr>
          <p:cNvPr id="83" name="กลุ่ม 1">
            <a:extLst>
              <a:ext uri="{FF2B5EF4-FFF2-40B4-BE49-F238E27FC236}">
                <a16:creationId xmlns:a16="http://schemas.microsoft.com/office/drawing/2014/main" id="{6D34DF30-97B4-4AE2-8E7F-895578023C56}"/>
              </a:ext>
            </a:extLst>
          </p:cNvPr>
          <p:cNvGrpSpPr/>
          <p:nvPr/>
        </p:nvGrpSpPr>
        <p:grpSpPr>
          <a:xfrm>
            <a:off x="1503952" y="4886039"/>
            <a:ext cx="7098181" cy="656406"/>
            <a:chOff x="2110201" y="4690655"/>
            <a:chExt cx="7759539" cy="717565"/>
          </a:xfrm>
        </p:grpSpPr>
        <p:sp>
          <p:nvSpPr>
            <p:cNvPr id="84" name="Rectangle: Rounded Corners 25">
              <a:extLst>
                <a:ext uri="{FF2B5EF4-FFF2-40B4-BE49-F238E27FC236}">
                  <a16:creationId xmlns:a16="http://schemas.microsoft.com/office/drawing/2014/main" id="{FA7EA31B-D6F6-41A0-874A-72698A6BD0C3}"/>
                </a:ext>
              </a:extLst>
            </p:cNvPr>
            <p:cNvSpPr/>
            <p:nvPr/>
          </p:nvSpPr>
          <p:spPr>
            <a:xfrm>
              <a:off x="2110201" y="4716550"/>
              <a:ext cx="7759539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5" name="Rectangle: Rounded Corners 104">
              <a:extLst>
                <a:ext uri="{FF2B5EF4-FFF2-40B4-BE49-F238E27FC236}">
                  <a16:creationId xmlns:a16="http://schemas.microsoft.com/office/drawing/2014/main" id="{25BD70A5-BFD9-4D53-A6ED-DDEC0F628477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6" name="Rectangle 107">
              <a:extLst>
                <a:ext uri="{FF2B5EF4-FFF2-40B4-BE49-F238E27FC236}">
                  <a16:creationId xmlns:a16="http://schemas.microsoft.com/office/drawing/2014/main" id="{3E320FCB-83B9-49CB-B710-F0782373F93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7" name="Rectangle 31">
              <a:extLst>
                <a:ext uri="{FF2B5EF4-FFF2-40B4-BE49-F238E27FC236}">
                  <a16:creationId xmlns:a16="http://schemas.microsoft.com/office/drawing/2014/main" id="{4377169F-79D5-4E95-8733-F044F2F29E2F}"/>
                </a:ext>
              </a:extLst>
            </p:cNvPr>
            <p:cNvSpPr/>
            <p:nvPr/>
          </p:nvSpPr>
          <p:spPr>
            <a:xfrm>
              <a:off x="2841550" y="4690655"/>
              <a:ext cx="6880101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หม้อจับด้ามยาว</a:t>
              </a:r>
            </a:p>
          </p:txBody>
        </p:sp>
      </p:grpSp>
      <p:grpSp>
        <p:nvGrpSpPr>
          <p:cNvPr id="105" name="กลุ่ม 1">
            <a:extLst>
              <a:ext uri="{FF2B5EF4-FFF2-40B4-BE49-F238E27FC236}">
                <a16:creationId xmlns:a16="http://schemas.microsoft.com/office/drawing/2014/main" id="{4E714467-5C61-4AF2-A5BB-F1535E6FB610}"/>
              </a:ext>
            </a:extLst>
          </p:cNvPr>
          <p:cNvGrpSpPr/>
          <p:nvPr/>
        </p:nvGrpSpPr>
        <p:grpSpPr>
          <a:xfrm>
            <a:off x="1503952" y="4185116"/>
            <a:ext cx="7098180" cy="677862"/>
            <a:chOff x="2110201" y="4691715"/>
            <a:chExt cx="7759537" cy="741020"/>
          </a:xfrm>
        </p:grpSpPr>
        <p:sp>
          <p:nvSpPr>
            <p:cNvPr id="106" name="Rectangle: Rounded Corners 25">
              <a:extLst>
                <a:ext uri="{FF2B5EF4-FFF2-40B4-BE49-F238E27FC236}">
                  <a16:creationId xmlns:a16="http://schemas.microsoft.com/office/drawing/2014/main" id="{7A7D2C9B-B7B1-4780-A6C5-D86EF44787EB}"/>
                </a:ext>
              </a:extLst>
            </p:cNvPr>
            <p:cNvSpPr/>
            <p:nvPr/>
          </p:nvSpPr>
          <p:spPr>
            <a:xfrm>
              <a:off x="2110201" y="4716550"/>
              <a:ext cx="7759537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7" name="Rectangle: Rounded Corners 104">
              <a:extLst>
                <a:ext uri="{FF2B5EF4-FFF2-40B4-BE49-F238E27FC236}">
                  <a16:creationId xmlns:a16="http://schemas.microsoft.com/office/drawing/2014/main" id="{14E48DE2-F9E5-4C20-BC8C-896624D22E9B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EF6BAC3-0A31-427D-8B3F-651638DE03F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9" name="Rectangle 31">
              <a:extLst>
                <a:ext uri="{FF2B5EF4-FFF2-40B4-BE49-F238E27FC236}">
                  <a16:creationId xmlns:a16="http://schemas.microsoft.com/office/drawing/2014/main" id="{EC9885BA-2481-4035-9677-321EA1E603FD}"/>
                </a:ext>
              </a:extLst>
            </p:cNvPr>
            <p:cNvSpPr/>
            <p:nvPr/>
          </p:nvSpPr>
          <p:spPr>
            <a:xfrm>
              <a:off x="2841550" y="4716230"/>
              <a:ext cx="5500798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กระทะเคลือบ</a:t>
              </a:r>
            </a:p>
          </p:txBody>
        </p:sp>
      </p:grpSp>
      <p:grpSp>
        <p:nvGrpSpPr>
          <p:cNvPr id="100" name="กลุ่ม 2">
            <a:extLst>
              <a:ext uri="{FF2B5EF4-FFF2-40B4-BE49-F238E27FC236}">
                <a16:creationId xmlns:a16="http://schemas.microsoft.com/office/drawing/2014/main" id="{35AE1545-F274-44E8-821A-922BCB3AE4EF}"/>
              </a:ext>
            </a:extLst>
          </p:cNvPr>
          <p:cNvGrpSpPr/>
          <p:nvPr/>
        </p:nvGrpSpPr>
        <p:grpSpPr>
          <a:xfrm>
            <a:off x="1503952" y="3461212"/>
            <a:ext cx="9266871" cy="702847"/>
            <a:chOff x="2110200" y="3860611"/>
            <a:chExt cx="10130292" cy="768333"/>
          </a:xfrm>
        </p:grpSpPr>
        <p:sp>
          <p:nvSpPr>
            <p:cNvPr id="101" name="Rectangle: Rounded Corners 24">
              <a:extLst>
                <a:ext uri="{FF2B5EF4-FFF2-40B4-BE49-F238E27FC236}">
                  <a16:creationId xmlns:a16="http://schemas.microsoft.com/office/drawing/2014/main" id="{1309C749-A184-4A06-912F-9CABB476B66A}"/>
                </a:ext>
              </a:extLst>
            </p:cNvPr>
            <p:cNvSpPr/>
            <p:nvPr/>
          </p:nvSpPr>
          <p:spPr>
            <a:xfrm>
              <a:off x="2110200" y="3908027"/>
              <a:ext cx="7759538" cy="603255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2" name="Rectangle: Rounded Corners 93">
              <a:extLst>
                <a:ext uri="{FF2B5EF4-FFF2-40B4-BE49-F238E27FC236}">
                  <a16:creationId xmlns:a16="http://schemas.microsoft.com/office/drawing/2014/main" id="{DFE1140B-19B5-4380-9BAB-8B52F35EBDF1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3" name="Rectangle 94">
              <a:extLst>
                <a:ext uri="{FF2B5EF4-FFF2-40B4-BE49-F238E27FC236}">
                  <a16:creationId xmlns:a16="http://schemas.microsoft.com/office/drawing/2014/main" id="{C477F402-9049-46FD-A65B-8D8E3509F697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4" name="Rectangle 30">
              <a:extLst>
                <a:ext uri="{FF2B5EF4-FFF2-40B4-BE49-F238E27FC236}">
                  <a16:creationId xmlns:a16="http://schemas.microsoft.com/office/drawing/2014/main" id="{E8E58030-9BFA-440F-A19D-2AB3C7DDEE64}"/>
                </a:ext>
              </a:extLst>
            </p:cNvPr>
            <p:cNvSpPr/>
            <p:nvPr/>
          </p:nvSpPr>
          <p:spPr>
            <a:xfrm>
              <a:off x="2830212" y="3912439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กระทะ</a:t>
              </a:r>
              <a:r>
                <a:rPr lang="th-TH" sz="3659" dirty="0" err="1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สเ</a:t>
              </a: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ตน</a:t>
              </a:r>
              <a:r>
                <a:rPr lang="th-TH" sz="3659" dirty="0" err="1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เล</a:t>
              </a: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ส</a:t>
              </a:r>
            </a:p>
          </p:txBody>
        </p:sp>
      </p:grpSp>
      <p:grpSp>
        <p:nvGrpSpPr>
          <p:cNvPr id="95" name="กลุ่ม 4">
            <a:extLst>
              <a:ext uri="{FF2B5EF4-FFF2-40B4-BE49-F238E27FC236}">
                <a16:creationId xmlns:a16="http://schemas.microsoft.com/office/drawing/2014/main" id="{284DA566-BB12-428B-8D32-8B0EAC2069A7}"/>
              </a:ext>
            </a:extLst>
          </p:cNvPr>
          <p:cNvGrpSpPr/>
          <p:nvPr/>
        </p:nvGrpSpPr>
        <p:grpSpPr>
          <a:xfrm>
            <a:off x="1503952" y="2750559"/>
            <a:ext cx="8360537" cy="705273"/>
            <a:chOff x="2115662" y="3062366"/>
            <a:chExt cx="8376538" cy="770984"/>
          </a:xfrm>
        </p:grpSpPr>
        <p:sp>
          <p:nvSpPr>
            <p:cNvPr id="96" name="Rectangle: Rounded Corners 23">
              <a:extLst>
                <a:ext uri="{FF2B5EF4-FFF2-40B4-BE49-F238E27FC236}">
                  <a16:creationId xmlns:a16="http://schemas.microsoft.com/office/drawing/2014/main" id="{2EB3C146-0A8A-45AD-9BD1-DC19CC4C11F6}"/>
                </a:ext>
              </a:extLst>
            </p:cNvPr>
            <p:cNvSpPr/>
            <p:nvPr/>
          </p:nvSpPr>
          <p:spPr>
            <a:xfrm>
              <a:off x="2115662" y="3104340"/>
              <a:ext cx="7111765" cy="596704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97" name="Rectangle: Rounded Corners 83">
              <a:extLst>
                <a:ext uri="{FF2B5EF4-FFF2-40B4-BE49-F238E27FC236}">
                  <a16:creationId xmlns:a16="http://schemas.microsoft.com/office/drawing/2014/main" id="{1E7838A6-1CA7-4594-A6F0-6BC60B89970C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388DAA17-7379-40BA-BB6C-3E03CC169350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9" name="Rectangle 29">
              <a:extLst>
                <a:ext uri="{FF2B5EF4-FFF2-40B4-BE49-F238E27FC236}">
                  <a16:creationId xmlns:a16="http://schemas.microsoft.com/office/drawing/2014/main" id="{23D96DF6-4CD7-416A-9CCD-3E00E3D5EED5}"/>
                </a:ext>
              </a:extLst>
            </p:cNvPr>
            <p:cNvSpPr/>
            <p:nvPr/>
          </p:nvSpPr>
          <p:spPr>
            <a:xfrm>
              <a:off x="2765655" y="3116845"/>
              <a:ext cx="772654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กระทะทองเหลือง</a:t>
              </a:r>
            </a:p>
          </p:txBody>
        </p:sp>
      </p:grpSp>
      <p:grpSp>
        <p:nvGrpSpPr>
          <p:cNvPr id="78" name="กลุ่ม 1">
            <a:extLst>
              <a:ext uri="{FF2B5EF4-FFF2-40B4-BE49-F238E27FC236}">
                <a16:creationId xmlns:a16="http://schemas.microsoft.com/office/drawing/2014/main" id="{55E18928-BF7F-4A98-B8EA-98ACCFFB936A}"/>
              </a:ext>
            </a:extLst>
          </p:cNvPr>
          <p:cNvGrpSpPr/>
          <p:nvPr/>
        </p:nvGrpSpPr>
        <p:grpSpPr>
          <a:xfrm>
            <a:off x="1503952" y="4185116"/>
            <a:ext cx="7098181" cy="677862"/>
            <a:chOff x="2110201" y="4691715"/>
            <a:chExt cx="7759539" cy="741020"/>
          </a:xfrm>
        </p:grpSpPr>
        <p:sp>
          <p:nvSpPr>
            <p:cNvPr id="79" name="Rectangle: Rounded Corners 25">
              <a:extLst>
                <a:ext uri="{FF2B5EF4-FFF2-40B4-BE49-F238E27FC236}">
                  <a16:creationId xmlns:a16="http://schemas.microsoft.com/office/drawing/2014/main" id="{4E2D3523-FBF4-452D-A236-56654D41D7C4}"/>
                </a:ext>
              </a:extLst>
            </p:cNvPr>
            <p:cNvSpPr/>
            <p:nvPr/>
          </p:nvSpPr>
          <p:spPr>
            <a:xfrm>
              <a:off x="2110201" y="4716550"/>
              <a:ext cx="7759539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0" name="Rectangle: Rounded Corners 104">
              <a:extLst>
                <a:ext uri="{FF2B5EF4-FFF2-40B4-BE49-F238E27FC236}">
                  <a16:creationId xmlns:a16="http://schemas.microsoft.com/office/drawing/2014/main" id="{352559F6-4744-4ED3-9542-9F3C51D10EFC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1" name="Rectangle 107">
              <a:extLst>
                <a:ext uri="{FF2B5EF4-FFF2-40B4-BE49-F238E27FC236}">
                  <a16:creationId xmlns:a16="http://schemas.microsoft.com/office/drawing/2014/main" id="{2547AEAB-0509-45F0-922E-F7AE8E5E7E43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2" name="Rectangle 31">
              <a:extLst>
                <a:ext uri="{FF2B5EF4-FFF2-40B4-BE49-F238E27FC236}">
                  <a16:creationId xmlns:a16="http://schemas.microsoft.com/office/drawing/2014/main" id="{77D68E83-5F89-4B57-AFC1-162169D9CC88}"/>
                </a:ext>
              </a:extLst>
            </p:cNvPr>
            <p:cNvSpPr/>
            <p:nvPr/>
          </p:nvSpPr>
          <p:spPr>
            <a:xfrm>
              <a:off x="2841551" y="4716230"/>
              <a:ext cx="5325173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กระทะเคลือบ</a:t>
              </a:r>
            </a:p>
          </p:txBody>
        </p:sp>
      </p:grpSp>
      <p:grpSp>
        <p:nvGrpSpPr>
          <p:cNvPr id="73" name="กลุ่ม 2">
            <a:extLst>
              <a:ext uri="{FF2B5EF4-FFF2-40B4-BE49-F238E27FC236}">
                <a16:creationId xmlns:a16="http://schemas.microsoft.com/office/drawing/2014/main" id="{7C6E414B-60EA-427D-84CD-0905F9F48A68}"/>
              </a:ext>
            </a:extLst>
          </p:cNvPr>
          <p:cNvGrpSpPr/>
          <p:nvPr/>
        </p:nvGrpSpPr>
        <p:grpSpPr>
          <a:xfrm>
            <a:off x="1503952" y="3461212"/>
            <a:ext cx="7098181" cy="702847"/>
            <a:chOff x="2110199" y="3860611"/>
            <a:chExt cx="7759539" cy="768333"/>
          </a:xfrm>
        </p:grpSpPr>
        <p:sp>
          <p:nvSpPr>
            <p:cNvPr id="74" name="Rectangle: Rounded Corners 24">
              <a:extLst>
                <a:ext uri="{FF2B5EF4-FFF2-40B4-BE49-F238E27FC236}">
                  <a16:creationId xmlns:a16="http://schemas.microsoft.com/office/drawing/2014/main" id="{27D0F1D2-95E1-471F-A87C-01C1E7602F23}"/>
                </a:ext>
              </a:extLst>
            </p:cNvPr>
            <p:cNvSpPr/>
            <p:nvPr/>
          </p:nvSpPr>
          <p:spPr>
            <a:xfrm>
              <a:off x="2110199" y="3908027"/>
              <a:ext cx="7759539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5" name="Rectangle: Rounded Corners 93">
              <a:extLst>
                <a:ext uri="{FF2B5EF4-FFF2-40B4-BE49-F238E27FC236}">
                  <a16:creationId xmlns:a16="http://schemas.microsoft.com/office/drawing/2014/main" id="{CCD95E19-018E-47DE-9723-FFCB707C22E9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6" name="Rectangle 94">
              <a:extLst>
                <a:ext uri="{FF2B5EF4-FFF2-40B4-BE49-F238E27FC236}">
                  <a16:creationId xmlns:a16="http://schemas.microsoft.com/office/drawing/2014/main" id="{36E1FA1D-E0FB-4C4D-82B8-9F0982BCDCBC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7" name="Rectangle 30">
              <a:extLst>
                <a:ext uri="{FF2B5EF4-FFF2-40B4-BE49-F238E27FC236}">
                  <a16:creationId xmlns:a16="http://schemas.microsoft.com/office/drawing/2014/main" id="{622B8359-3589-4583-9EB9-44E26D0C03EF}"/>
                </a:ext>
              </a:extLst>
            </p:cNvPr>
            <p:cNvSpPr/>
            <p:nvPr/>
          </p:nvSpPr>
          <p:spPr>
            <a:xfrm>
              <a:off x="2830212" y="3912439"/>
              <a:ext cx="535502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กระทะ</a:t>
              </a:r>
              <a:r>
                <a:rPr lang="th-TH" sz="3659" dirty="0" err="1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สเ</a:t>
              </a: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ตน</a:t>
              </a:r>
              <a:r>
                <a:rPr lang="th-TH" sz="3659" dirty="0" err="1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เล</a:t>
              </a: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ส</a:t>
              </a:r>
            </a:p>
          </p:txBody>
        </p:sp>
      </p:grpSp>
      <p:grpSp>
        <p:nvGrpSpPr>
          <p:cNvPr id="68" name="กลุ่ม 4">
            <a:extLst>
              <a:ext uri="{FF2B5EF4-FFF2-40B4-BE49-F238E27FC236}">
                <a16:creationId xmlns:a16="http://schemas.microsoft.com/office/drawing/2014/main" id="{CD2F9A1C-FE76-486D-9543-26C65B469D62}"/>
              </a:ext>
            </a:extLst>
          </p:cNvPr>
          <p:cNvGrpSpPr/>
          <p:nvPr/>
        </p:nvGrpSpPr>
        <p:grpSpPr>
          <a:xfrm>
            <a:off x="1503952" y="2750559"/>
            <a:ext cx="7098180" cy="705273"/>
            <a:chOff x="2115662" y="3062366"/>
            <a:chExt cx="7111764" cy="770984"/>
          </a:xfrm>
        </p:grpSpPr>
        <p:sp>
          <p:nvSpPr>
            <p:cNvPr id="69" name="Rectangle: Rounded Corners 23">
              <a:extLst>
                <a:ext uri="{FF2B5EF4-FFF2-40B4-BE49-F238E27FC236}">
                  <a16:creationId xmlns:a16="http://schemas.microsoft.com/office/drawing/2014/main" id="{0B30A3E7-0F80-4EF2-AC7C-AFD6DA9AA8B4}"/>
                </a:ext>
              </a:extLst>
            </p:cNvPr>
            <p:cNvSpPr/>
            <p:nvPr/>
          </p:nvSpPr>
          <p:spPr>
            <a:xfrm>
              <a:off x="2115662" y="3104340"/>
              <a:ext cx="7111764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0" name="Rectangle: Rounded Corners 83">
              <a:extLst>
                <a:ext uri="{FF2B5EF4-FFF2-40B4-BE49-F238E27FC236}">
                  <a16:creationId xmlns:a16="http://schemas.microsoft.com/office/drawing/2014/main" id="{683A3779-AA04-40A6-A15E-A1E02ED8CDA2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1" name="Rectangle 88">
              <a:extLst>
                <a:ext uri="{FF2B5EF4-FFF2-40B4-BE49-F238E27FC236}">
                  <a16:creationId xmlns:a16="http://schemas.microsoft.com/office/drawing/2014/main" id="{8879F7CA-A27C-497A-8624-3AD6C823EDCD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2" name="Rectangle 29">
              <a:extLst>
                <a:ext uri="{FF2B5EF4-FFF2-40B4-BE49-F238E27FC236}">
                  <a16:creationId xmlns:a16="http://schemas.microsoft.com/office/drawing/2014/main" id="{A774B256-5F6A-495A-B592-0643D18BBBB3}"/>
                </a:ext>
              </a:extLst>
            </p:cNvPr>
            <p:cNvSpPr/>
            <p:nvPr/>
          </p:nvSpPr>
          <p:spPr>
            <a:xfrm>
              <a:off x="2765656" y="3116845"/>
              <a:ext cx="501968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กระทะทองเหลือง</a:t>
              </a:r>
              <a:endParaRPr lang="en-US" sz="3659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FC4863-2D5C-4584-A423-AB7C5DB5DC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8" name="ถัดไป">
            <a:hlinkClick r:id="rId4" action="ppaction://hlinksldjump"/>
            <a:extLst>
              <a:ext uri="{FF2B5EF4-FFF2-40B4-BE49-F238E27FC236}">
                <a16:creationId xmlns:a16="http://schemas.microsoft.com/office/drawing/2014/main" id="{25852615-1490-47C9-89BB-67F4270A8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167" y="6130298"/>
            <a:ext cx="931699" cy="4816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0DD24B-69AD-4146-985A-415649810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6DE272D-4E1E-4D0C-A4C2-4D6EB172E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99442E36-A441-4FDD-8F6D-73466031BB1E}"/>
              </a:ext>
            </a:extLst>
          </p:cNvPr>
          <p:cNvSpPr/>
          <p:nvPr/>
        </p:nvSpPr>
        <p:spPr>
          <a:xfrm>
            <a:off x="1007510" y="1350318"/>
            <a:ext cx="11184489" cy="121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9.  หากต้องการทำขนมหวานด้วยวิธีการเชื่อม นักเรียนควรเลือกใช้ภาชนะประเภทใด</a:t>
            </a:r>
          </a:p>
          <a:p>
            <a:pPr indent="439738"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จึงจะเหมาะสม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7921D7C-5260-4C81-BF00-23E25A9CC752}"/>
              </a:ext>
            </a:extLst>
          </p:cNvPr>
          <p:cNvGrpSpPr/>
          <p:nvPr/>
        </p:nvGrpSpPr>
        <p:grpSpPr>
          <a:xfrm>
            <a:off x="1615546" y="7098509"/>
            <a:ext cx="8960912" cy="3480591"/>
            <a:chOff x="1542902" y="4187299"/>
            <a:chExt cx="9016457" cy="350216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DDE533-2E21-43AE-88C1-26348C987A7C}"/>
                </a:ext>
              </a:extLst>
            </p:cNvPr>
            <p:cNvSpPr/>
            <p:nvPr/>
          </p:nvSpPr>
          <p:spPr>
            <a:xfrm>
              <a:off x="1542902" y="4187299"/>
              <a:ext cx="9016457" cy="350216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3ADE069-A126-47C0-9563-2B3FA53B0269}"/>
                </a:ext>
              </a:extLst>
            </p:cNvPr>
            <p:cNvSpPr/>
            <p:nvPr/>
          </p:nvSpPr>
          <p:spPr>
            <a:xfrm>
              <a:off x="2009997" y="4600189"/>
              <a:ext cx="8321334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1. กระทะทองเหลือง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BB50B22-82ED-4C52-AAF3-64B13F8685E3}"/>
                </a:ext>
              </a:extLst>
            </p:cNvPr>
            <p:cNvSpPr/>
            <p:nvPr/>
          </p:nvSpPr>
          <p:spPr>
            <a:xfrm>
              <a:off x="2009997" y="5126653"/>
              <a:ext cx="8321334" cy="960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กระทะทองเหลือง ใช้สำหรับทำขนม เช่น เชื่อม กวน และมีลักษณะมันวาว อาหารค่อนข้างไม่ติดกระทะ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4" name="close">
            <a:extLst>
              <a:ext uri="{FF2B5EF4-FFF2-40B4-BE49-F238E27FC236}">
                <a16:creationId xmlns:a16="http://schemas.microsoft.com/office/drawing/2014/main" id="{30179F2F-CCFA-4B10-9F32-3880AB714F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16807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331 L 2.91667E-6 0.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5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2593 L 0 0.2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7259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9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7331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กลุ่ม 2">
            <a:extLst>
              <a:ext uri="{FF2B5EF4-FFF2-40B4-BE49-F238E27FC236}">
                <a16:creationId xmlns:a16="http://schemas.microsoft.com/office/drawing/2014/main" id="{35AE1545-F274-44E8-821A-922BCB3AE4EF}"/>
              </a:ext>
            </a:extLst>
          </p:cNvPr>
          <p:cNvGrpSpPr/>
          <p:nvPr/>
        </p:nvGrpSpPr>
        <p:grpSpPr>
          <a:xfrm>
            <a:off x="1503952" y="3461212"/>
            <a:ext cx="9266871" cy="702847"/>
            <a:chOff x="2110200" y="3860611"/>
            <a:chExt cx="10130292" cy="768333"/>
          </a:xfrm>
        </p:grpSpPr>
        <p:sp>
          <p:nvSpPr>
            <p:cNvPr id="101" name="Rectangle: Rounded Corners 24">
              <a:extLst>
                <a:ext uri="{FF2B5EF4-FFF2-40B4-BE49-F238E27FC236}">
                  <a16:creationId xmlns:a16="http://schemas.microsoft.com/office/drawing/2014/main" id="{1309C749-A184-4A06-912F-9CABB476B66A}"/>
                </a:ext>
              </a:extLst>
            </p:cNvPr>
            <p:cNvSpPr/>
            <p:nvPr/>
          </p:nvSpPr>
          <p:spPr>
            <a:xfrm>
              <a:off x="2110200" y="3908027"/>
              <a:ext cx="7759538" cy="603255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2" name="Rectangle: Rounded Corners 93">
              <a:extLst>
                <a:ext uri="{FF2B5EF4-FFF2-40B4-BE49-F238E27FC236}">
                  <a16:creationId xmlns:a16="http://schemas.microsoft.com/office/drawing/2014/main" id="{DFE1140B-19B5-4380-9BAB-8B52F35EBDF1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3" name="Rectangle 94">
              <a:extLst>
                <a:ext uri="{FF2B5EF4-FFF2-40B4-BE49-F238E27FC236}">
                  <a16:creationId xmlns:a16="http://schemas.microsoft.com/office/drawing/2014/main" id="{C477F402-9049-46FD-A65B-8D8E3509F697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4" name="Rectangle 30">
              <a:extLst>
                <a:ext uri="{FF2B5EF4-FFF2-40B4-BE49-F238E27FC236}">
                  <a16:creationId xmlns:a16="http://schemas.microsoft.com/office/drawing/2014/main" id="{E8E58030-9BFA-440F-A19D-2AB3C7DDEE64}"/>
                </a:ext>
              </a:extLst>
            </p:cNvPr>
            <p:cNvSpPr/>
            <p:nvPr/>
          </p:nvSpPr>
          <p:spPr>
            <a:xfrm>
              <a:off x="2830212" y="3912439"/>
              <a:ext cx="9410280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การนึ่ง</a:t>
              </a:r>
            </a:p>
          </p:txBody>
        </p:sp>
      </p:grpSp>
      <p:grpSp>
        <p:nvGrpSpPr>
          <p:cNvPr id="73" name="กลุ่ม 2">
            <a:extLst>
              <a:ext uri="{FF2B5EF4-FFF2-40B4-BE49-F238E27FC236}">
                <a16:creationId xmlns:a16="http://schemas.microsoft.com/office/drawing/2014/main" id="{7C6E414B-60EA-427D-84CD-0905F9F48A68}"/>
              </a:ext>
            </a:extLst>
          </p:cNvPr>
          <p:cNvGrpSpPr/>
          <p:nvPr/>
        </p:nvGrpSpPr>
        <p:grpSpPr>
          <a:xfrm>
            <a:off x="1503952" y="3461212"/>
            <a:ext cx="7098181" cy="702847"/>
            <a:chOff x="2110199" y="3860611"/>
            <a:chExt cx="7759539" cy="768333"/>
          </a:xfrm>
        </p:grpSpPr>
        <p:sp>
          <p:nvSpPr>
            <p:cNvPr id="74" name="Rectangle: Rounded Corners 24">
              <a:extLst>
                <a:ext uri="{FF2B5EF4-FFF2-40B4-BE49-F238E27FC236}">
                  <a16:creationId xmlns:a16="http://schemas.microsoft.com/office/drawing/2014/main" id="{27D0F1D2-95E1-471F-A87C-01C1E7602F23}"/>
                </a:ext>
              </a:extLst>
            </p:cNvPr>
            <p:cNvSpPr/>
            <p:nvPr/>
          </p:nvSpPr>
          <p:spPr>
            <a:xfrm>
              <a:off x="2110199" y="3908027"/>
              <a:ext cx="7759539" cy="60325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5" name="Rectangle: Rounded Corners 93">
              <a:extLst>
                <a:ext uri="{FF2B5EF4-FFF2-40B4-BE49-F238E27FC236}">
                  <a16:creationId xmlns:a16="http://schemas.microsoft.com/office/drawing/2014/main" id="{CCD95E19-018E-47DE-9723-FFCB707C22E9}"/>
                </a:ext>
              </a:extLst>
            </p:cNvPr>
            <p:cNvSpPr/>
            <p:nvPr/>
          </p:nvSpPr>
          <p:spPr>
            <a:xfrm>
              <a:off x="2175277" y="3946888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6" name="Rectangle 94">
              <a:extLst>
                <a:ext uri="{FF2B5EF4-FFF2-40B4-BE49-F238E27FC236}">
                  <a16:creationId xmlns:a16="http://schemas.microsoft.com/office/drawing/2014/main" id="{36E1FA1D-E0FB-4C4D-82B8-9F0982BCDCBC}"/>
                </a:ext>
              </a:extLst>
            </p:cNvPr>
            <p:cNvSpPr/>
            <p:nvPr/>
          </p:nvSpPr>
          <p:spPr>
            <a:xfrm>
              <a:off x="2216976" y="3860611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2.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7" name="Rectangle 30">
              <a:extLst>
                <a:ext uri="{FF2B5EF4-FFF2-40B4-BE49-F238E27FC236}">
                  <a16:creationId xmlns:a16="http://schemas.microsoft.com/office/drawing/2014/main" id="{622B8359-3589-4583-9EB9-44E26D0C03EF}"/>
                </a:ext>
              </a:extLst>
            </p:cNvPr>
            <p:cNvSpPr/>
            <p:nvPr/>
          </p:nvSpPr>
          <p:spPr>
            <a:xfrm>
              <a:off x="2830212" y="3912439"/>
              <a:ext cx="535502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การนึ่ง</a:t>
              </a:r>
            </a:p>
          </p:txBody>
        </p:sp>
      </p:grpSp>
      <p:grpSp>
        <p:nvGrpSpPr>
          <p:cNvPr id="105" name="กลุ่ม 1">
            <a:extLst>
              <a:ext uri="{FF2B5EF4-FFF2-40B4-BE49-F238E27FC236}">
                <a16:creationId xmlns:a16="http://schemas.microsoft.com/office/drawing/2014/main" id="{4E714467-5C61-4AF2-A5BB-F1535E6FB610}"/>
              </a:ext>
            </a:extLst>
          </p:cNvPr>
          <p:cNvGrpSpPr/>
          <p:nvPr/>
        </p:nvGrpSpPr>
        <p:grpSpPr>
          <a:xfrm>
            <a:off x="1503952" y="4185116"/>
            <a:ext cx="7098180" cy="677862"/>
            <a:chOff x="2110201" y="4691715"/>
            <a:chExt cx="7759537" cy="741020"/>
          </a:xfrm>
        </p:grpSpPr>
        <p:sp>
          <p:nvSpPr>
            <p:cNvPr id="106" name="Rectangle: Rounded Corners 25">
              <a:extLst>
                <a:ext uri="{FF2B5EF4-FFF2-40B4-BE49-F238E27FC236}">
                  <a16:creationId xmlns:a16="http://schemas.microsoft.com/office/drawing/2014/main" id="{7A7D2C9B-B7B1-4780-A6C5-D86EF44787EB}"/>
                </a:ext>
              </a:extLst>
            </p:cNvPr>
            <p:cNvSpPr/>
            <p:nvPr/>
          </p:nvSpPr>
          <p:spPr>
            <a:xfrm>
              <a:off x="2110201" y="4716550"/>
              <a:ext cx="7759537" cy="592907"/>
            </a:xfrm>
            <a:prstGeom prst="roundRect">
              <a:avLst>
                <a:gd name="adj" fmla="val 50000"/>
              </a:avLst>
            </a:prstGeom>
            <a:solidFill>
              <a:srgbClr val="D5FF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07" name="Rectangle: Rounded Corners 104">
              <a:extLst>
                <a:ext uri="{FF2B5EF4-FFF2-40B4-BE49-F238E27FC236}">
                  <a16:creationId xmlns:a16="http://schemas.microsoft.com/office/drawing/2014/main" id="{14E48DE2-F9E5-4C20-BC8C-896624D22E9B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00A65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EF6BAC3-0A31-427D-8B3F-651638DE03F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09" name="Rectangle 31">
              <a:extLst>
                <a:ext uri="{FF2B5EF4-FFF2-40B4-BE49-F238E27FC236}">
                  <a16:creationId xmlns:a16="http://schemas.microsoft.com/office/drawing/2014/main" id="{EC9885BA-2481-4035-9677-321EA1E603FD}"/>
                </a:ext>
              </a:extLst>
            </p:cNvPr>
            <p:cNvSpPr/>
            <p:nvPr/>
          </p:nvSpPr>
          <p:spPr>
            <a:xfrm>
              <a:off x="2841550" y="4716230"/>
              <a:ext cx="5500798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การเคี่ยว </a:t>
              </a:r>
            </a:p>
          </p:txBody>
        </p:sp>
      </p:grpSp>
      <p:grpSp>
        <p:nvGrpSpPr>
          <p:cNvPr id="95" name="กลุ่ม 4">
            <a:extLst>
              <a:ext uri="{FF2B5EF4-FFF2-40B4-BE49-F238E27FC236}">
                <a16:creationId xmlns:a16="http://schemas.microsoft.com/office/drawing/2014/main" id="{284DA566-BB12-428B-8D32-8B0EAC2069A7}"/>
              </a:ext>
            </a:extLst>
          </p:cNvPr>
          <p:cNvGrpSpPr/>
          <p:nvPr/>
        </p:nvGrpSpPr>
        <p:grpSpPr>
          <a:xfrm>
            <a:off x="1503952" y="2750559"/>
            <a:ext cx="8360537" cy="705273"/>
            <a:chOff x="2115662" y="3062366"/>
            <a:chExt cx="8376538" cy="770984"/>
          </a:xfrm>
        </p:grpSpPr>
        <p:sp>
          <p:nvSpPr>
            <p:cNvPr id="96" name="Rectangle: Rounded Corners 23">
              <a:extLst>
                <a:ext uri="{FF2B5EF4-FFF2-40B4-BE49-F238E27FC236}">
                  <a16:creationId xmlns:a16="http://schemas.microsoft.com/office/drawing/2014/main" id="{2EB3C146-0A8A-45AD-9BD1-DC19CC4C11F6}"/>
                </a:ext>
              </a:extLst>
            </p:cNvPr>
            <p:cNvSpPr/>
            <p:nvPr/>
          </p:nvSpPr>
          <p:spPr>
            <a:xfrm>
              <a:off x="2115662" y="3104340"/>
              <a:ext cx="7111765" cy="596704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97" name="Rectangle: Rounded Corners 83">
              <a:extLst>
                <a:ext uri="{FF2B5EF4-FFF2-40B4-BE49-F238E27FC236}">
                  <a16:creationId xmlns:a16="http://schemas.microsoft.com/office/drawing/2014/main" id="{1E7838A6-1CA7-4594-A6F0-6BC60B89970C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98" name="Rectangle 88">
              <a:extLst>
                <a:ext uri="{FF2B5EF4-FFF2-40B4-BE49-F238E27FC236}">
                  <a16:creationId xmlns:a16="http://schemas.microsoft.com/office/drawing/2014/main" id="{388DAA17-7379-40BA-BB6C-3E03CC169350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99" name="Rectangle 29">
              <a:extLst>
                <a:ext uri="{FF2B5EF4-FFF2-40B4-BE49-F238E27FC236}">
                  <a16:creationId xmlns:a16="http://schemas.microsoft.com/office/drawing/2014/main" id="{23D96DF6-4CD7-416A-9CCD-3E00E3D5EED5}"/>
                </a:ext>
              </a:extLst>
            </p:cNvPr>
            <p:cNvSpPr/>
            <p:nvPr/>
          </p:nvSpPr>
          <p:spPr>
            <a:xfrm>
              <a:off x="2765655" y="3116845"/>
              <a:ext cx="7726545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การต้ม</a:t>
              </a:r>
            </a:p>
          </p:txBody>
        </p:sp>
      </p:grpSp>
      <p:grpSp>
        <p:nvGrpSpPr>
          <p:cNvPr id="78" name="กลุ่ม 1">
            <a:extLst>
              <a:ext uri="{FF2B5EF4-FFF2-40B4-BE49-F238E27FC236}">
                <a16:creationId xmlns:a16="http://schemas.microsoft.com/office/drawing/2014/main" id="{55E18928-BF7F-4A98-B8EA-98ACCFFB936A}"/>
              </a:ext>
            </a:extLst>
          </p:cNvPr>
          <p:cNvGrpSpPr/>
          <p:nvPr/>
        </p:nvGrpSpPr>
        <p:grpSpPr>
          <a:xfrm>
            <a:off x="1503952" y="4185116"/>
            <a:ext cx="7098181" cy="677862"/>
            <a:chOff x="2110201" y="4691715"/>
            <a:chExt cx="7759539" cy="741020"/>
          </a:xfrm>
        </p:grpSpPr>
        <p:sp>
          <p:nvSpPr>
            <p:cNvPr id="79" name="Rectangle: Rounded Corners 25">
              <a:extLst>
                <a:ext uri="{FF2B5EF4-FFF2-40B4-BE49-F238E27FC236}">
                  <a16:creationId xmlns:a16="http://schemas.microsoft.com/office/drawing/2014/main" id="{4E2D3523-FBF4-452D-A236-56654D41D7C4}"/>
                </a:ext>
              </a:extLst>
            </p:cNvPr>
            <p:cNvSpPr/>
            <p:nvPr/>
          </p:nvSpPr>
          <p:spPr>
            <a:xfrm>
              <a:off x="2110201" y="4716550"/>
              <a:ext cx="7759539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0" name="Rectangle: Rounded Corners 104">
              <a:extLst>
                <a:ext uri="{FF2B5EF4-FFF2-40B4-BE49-F238E27FC236}">
                  <a16:creationId xmlns:a16="http://schemas.microsoft.com/office/drawing/2014/main" id="{352559F6-4744-4ED3-9542-9F3C51D10EFC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1" name="Rectangle 107">
              <a:extLst>
                <a:ext uri="{FF2B5EF4-FFF2-40B4-BE49-F238E27FC236}">
                  <a16:creationId xmlns:a16="http://schemas.microsoft.com/office/drawing/2014/main" id="{2547AEAB-0509-45F0-922E-F7AE8E5E7E43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2" name="Rectangle 31">
              <a:extLst>
                <a:ext uri="{FF2B5EF4-FFF2-40B4-BE49-F238E27FC236}">
                  <a16:creationId xmlns:a16="http://schemas.microsoft.com/office/drawing/2014/main" id="{77D68E83-5F89-4B57-AFC1-162169D9CC88}"/>
                </a:ext>
              </a:extLst>
            </p:cNvPr>
            <p:cNvSpPr/>
            <p:nvPr/>
          </p:nvSpPr>
          <p:spPr>
            <a:xfrm>
              <a:off x="2841551" y="4716230"/>
              <a:ext cx="5325173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การเคี่ยว </a:t>
              </a:r>
            </a:p>
          </p:txBody>
        </p:sp>
      </p:grpSp>
      <p:grpSp>
        <p:nvGrpSpPr>
          <p:cNvPr id="68" name="กลุ่ม 4">
            <a:extLst>
              <a:ext uri="{FF2B5EF4-FFF2-40B4-BE49-F238E27FC236}">
                <a16:creationId xmlns:a16="http://schemas.microsoft.com/office/drawing/2014/main" id="{CD2F9A1C-FE76-486D-9543-26C65B469D62}"/>
              </a:ext>
            </a:extLst>
          </p:cNvPr>
          <p:cNvGrpSpPr/>
          <p:nvPr/>
        </p:nvGrpSpPr>
        <p:grpSpPr>
          <a:xfrm>
            <a:off x="1503952" y="2750559"/>
            <a:ext cx="7098180" cy="705273"/>
            <a:chOff x="2115662" y="3062366"/>
            <a:chExt cx="7111764" cy="770984"/>
          </a:xfrm>
        </p:grpSpPr>
        <p:sp>
          <p:nvSpPr>
            <p:cNvPr id="69" name="Rectangle: Rounded Corners 23">
              <a:extLst>
                <a:ext uri="{FF2B5EF4-FFF2-40B4-BE49-F238E27FC236}">
                  <a16:creationId xmlns:a16="http://schemas.microsoft.com/office/drawing/2014/main" id="{0B30A3E7-0F80-4EF2-AC7C-AFD6DA9AA8B4}"/>
                </a:ext>
              </a:extLst>
            </p:cNvPr>
            <p:cNvSpPr/>
            <p:nvPr/>
          </p:nvSpPr>
          <p:spPr>
            <a:xfrm>
              <a:off x="2115662" y="3104340"/>
              <a:ext cx="7111764" cy="5967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70" name="Rectangle: Rounded Corners 83">
              <a:extLst>
                <a:ext uri="{FF2B5EF4-FFF2-40B4-BE49-F238E27FC236}">
                  <a16:creationId xmlns:a16="http://schemas.microsoft.com/office/drawing/2014/main" id="{683A3779-AA04-40A6-A15E-A1E02ED8CDA2}"/>
                </a:ext>
              </a:extLst>
            </p:cNvPr>
            <p:cNvSpPr/>
            <p:nvPr/>
          </p:nvSpPr>
          <p:spPr>
            <a:xfrm>
              <a:off x="2175513" y="3162644"/>
              <a:ext cx="447862" cy="48159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71" name="Rectangle 88">
              <a:extLst>
                <a:ext uri="{FF2B5EF4-FFF2-40B4-BE49-F238E27FC236}">
                  <a16:creationId xmlns:a16="http://schemas.microsoft.com/office/drawing/2014/main" id="{8879F7CA-A27C-497A-8624-3AD6C823EDCD}"/>
                </a:ext>
              </a:extLst>
            </p:cNvPr>
            <p:cNvSpPr/>
            <p:nvPr/>
          </p:nvSpPr>
          <p:spPr>
            <a:xfrm>
              <a:off x="2197711" y="3062366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72" name="Rectangle 29">
              <a:extLst>
                <a:ext uri="{FF2B5EF4-FFF2-40B4-BE49-F238E27FC236}">
                  <a16:creationId xmlns:a16="http://schemas.microsoft.com/office/drawing/2014/main" id="{A774B256-5F6A-495A-B592-0643D18BBBB3}"/>
                </a:ext>
              </a:extLst>
            </p:cNvPr>
            <p:cNvSpPr/>
            <p:nvPr/>
          </p:nvSpPr>
          <p:spPr>
            <a:xfrm>
              <a:off x="2765656" y="3116845"/>
              <a:ext cx="5019686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การต้ม</a:t>
              </a:r>
              <a:endParaRPr lang="en-US" sz="3659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10" name="กลุ่ม 1">
            <a:extLst>
              <a:ext uri="{FF2B5EF4-FFF2-40B4-BE49-F238E27FC236}">
                <a16:creationId xmlns:a16="http://schemas.microsoft.com/office/drawing/2014/main" id="{44ADDC74-4ED6-44E9-BE59-E72459C9A340}"/>
              </a:ext>
            </a:extLst>
          </p:cNvPr>
          <p:cNvGrpSpPr/>
          <p:nvPr/>
        </p:nvGrpSpPr>
        <p:grpSpPr>
          <a:xfrm>
            <a:off x="1503952" y="4886039"/>
            <a:ext cx="7352182" cy="656406"/>
            <a:chOff x="2110201" y="4690655"/>
            <a:chExt cx="8037205" cy="717565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id="{5C370237-4B54-4B0D-9BB8-31CA86B43859}"/>
                </a:ext>
              </a:extLst>
            </p:cNvPr>
            <p:cNvSpPr/>
            <p:nvPr/>
          </p:nvSpPr>
          <p:spPr>
            <a:xfrm>
              <a:off x="2110201" y="4716550"/>
              <a:ext cx="7759537" cy="592907"/>
            </a:xfrm>
            <a:prstGeom prst="roundRect">
              <a:avLst>
                <a:gd name="adj" fmla="val 50000"/>
              </a:avLst>
            </a:prstGeom>
            <a:solidFill>
              <a:srgbClr val="FCD8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112" name="Rectangle: Rounded Corners 104">
              <a:extLst>
                <a:ext uri="{FF2B5EF4-FFF2-40B4-BE49-F238E27FC236}">
                  <a16:creationId xmlns:a16="http://schemas.microsoft.com/office/drawing/2014/main" id="{66BD0802-124E-4A1E-AA90-673DCBD99149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113" name="Rectangle 107">
              <a:extLst>
                <a:ext uri="{FF2B5EF4-FFF2-40B4-BE49-F238E27FC236}">
                  <a16:creationId xmlns:a16="http://schemas.microsoft.com/office/drawing/2014/main" id="{CB971202-325D-4F6A-B074-0172EEA6894E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solidFill>
                    <a:schemeClr val="bg1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solidFill>
                  <a:schemeClr val="bg1"/>
                </a:solidFill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114" name="Rectangle 31">
              <a:extLst>
                <a:ext uri="{FF2B5EF4-FFF2-40B4-BE49-F238E27FC236}">
                  <a16:creationId xmlns:a16="http://schemas.microsoft.com/office/drawing/2014/main" id="{F302A35C-0A5A-4E69-A5CA-3BC03B567CEF}"/>
                </a:ext>
              </a:extLst>
            </p:cNvPr>
            <p:cNvSpPr/>
            <p:nvPr/>
          </p:nvSpPr>
          <p:spPr>
            <a:xfrm>
              <a:off x="2841550" y="4690655"/>
              <a:ext cx="7305856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การลวก</a:t>
              </a:r>
            </a:p>
          </p:txBody>
        </p:sp>
      </p:grpSp>
      <p:grpSp>
        <p:nvGrpSpPr>
          <p:cNvPr id="83" name="กลุ่ม 1">
            <a:extLst>
              <a:ext uri="{FF2B5EF4-FFF2-40B4-BE49-F238E27FC236}">
                <a16:creationId xmlns:a16="http://schemas.microsoft.com/office/drawing/2014/main" id="{6D34DF30-97B4-4AE2-8E7F-895578023C56}"/>
              </a:ext>
            </a:extLst>
          </p:cNvPr>
          <p:cNvGrpSpPr/>
          <p:nvPr/>
        </p:nvGrpSpPr>
        <p:grpSpPr>
          <a:xfrm>
            <a:off x="1503952" y="4886039"/>
            <a:ext cx="7098181" cy="656406"/>
            <a:chOff x="2110201" y="4690655"/>
            <a:chExt cx="7759539" cy="717565"/>
          </a:xfrm>
        </p:grpSpPr>
        <p:sp>
          <p:nvSpPr>
            <p:cNvPr id="84" name="Rectangle: Rounded Corners 25">
              <a:extLst>
                <a:ext uri="{FF2B5EF4-FFF2-40B4-BE49-F238E27FC236}">
                  <a16:creationId xmlns:a16="http://schemas.microsoft.com/office/drawing/2014/main" id="{FA7EA31B-D6F6-41A0-874A-72698A6BD0C3}"/>
                </a:ext>
              </a:extLst>
            </p:cNvPr>
            <p:cNvSpPr/>
            <p:nvPr/>
          </p:nvSpPr>
          <p:spPr>
            <a:xfrm>
              <a:off x="2110201" y="4716550"/>
              <a:ext cx="7759539" cy="59290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 dirty="0"/>
            </a:p>
          </p:txBody>
        </p:sp>
        <p:sp>
          <p:nvSpPr>
            <p:cNvPr id="85" name="Rectangle: Rounded Corners 104">
              <a:extLst>
                <a:ext uri="{FF2B5EF4-FFF2-40B4-BE49-F238E27FC236}">
                  <a16:creationId xmlns:a16="http://schemas.microsoft.com/office/drawing/2014/main" id="{25BD70A5-BFD9-4D53-A6ED-DDEC0F628477}"/>
                </a:ext>
              </a:extLst>
            </p:cNvPr>
            <p:cNvSpPr/>
            <p:nvPr/>
          </p:nvSpPr>
          <p:spPr>
            <a:xfrm>
              <a:off x="2175276" y="4750227"/>
              <a:ext cx="509161" cy="50916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94"/>
            </a:p>
          </p:txBody>
        </p:sp>
        <p:sp>
          <p:nvSpPr>
            <p:cNvPr id="86" name="Rectangle 107">
              <a:extLst>
                <a:ext uri="{FF2B5EF4-FFF2-40B4-BE49-F238E27FC236}">
                  <a16:creationId xmlns:a16="http://schemas.microsoft.com/office/drawing/2014/main" id="{3E320FCB-83B9-49CB-B710-F0782373F93B}"/>
                </a:ext>
              </a:extLst>
            </p:cNvPr>
            <p:cNvSpPr/>
            <p:nvPr/>
          </p:nvSpPr>
          <p:spPr>
            <a:xfrm>
              <a:off x="2216976" y="4691715"/>
              <a:ext cx="786062" cy="716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4.</a:t>
              </a:r>
              <a:endParaRPr lang="en-US" sz="3659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endParaRPr>
            </a:p>
          </p:txBody>
        </p:sp>
        <p:sp>
          <p:nvSpPr>
            <p:cNvPr id="87" name="Rectangle 31">
              <a:extLst>
                <a:ext uri="{FF2B5EF4-FFF2-40B4-BE49-F238E27FC236}">
                  <a16:creationId xmlns:a16="http://schemas.microsoft.com/office/drawing/2014/main" id="{4377169F-79D5-4E95-8733-F044F2F29E2F}"/>
                </a:ext>
              </a:extLst>
            </p:cNvPr>
            <p:cNvSpPr/>
            <p:nvPr/>
          </p:nvSpPr>
          <p:spPr>
            <a:xfrm>
              <a:off x="2841550" y="4690655"/>
              <a:ext cx="6880101" cy="716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198674" algn="dec"/>
                  <a:tab pos="313697" algn="l"/>
                  <a:tab pos="522827" algn="l"/>
                  <a:tab pos="731959" algn="l"/>
                  <a:tab pos="3241531" algn="l"/>
                  <a:tab pos="3450662" algn="l"/>
                  <a:tab pos="3659793" algn="l"/>
                </a:tabLst>
              </a:pPr>
              <a:r>
                <a:rPr lang="th-TH" sz="3659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การลวก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FC4863-2D5C-4584-A423-AB7C5DB5DC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84" y="6130298"/>
            <a:ext cx="1105468" cy="48463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0DD24B-69AD-4146-985A-4156498108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7658" y="0"/>
            <a:ext cx="714342" cy="752613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6DE272D-4E1E-4D0C-A4C2-4D6EB172E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891" y="6130298"/>
            <a:ext cx="491712" cy="48532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99442E36-A441-4FDD-8F6D-73466031BB1E}"/>
              </a:ext>
            </a:extLst>
          </p:cNvPr>
          <p:cNvSpPr/>
          <p:nvPr/>
        </p:nvSpPr>
        <p:spPr>
          <a:xfrm>
            <a:off x="1007510" y="1350318"/>
            <a:ext cx="11184489" cy="121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en-US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10</a:t>
            </a: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. </a:t>
            </a:r>
            <a:r>
              <a:rPr lang="en-US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</a:t>
            </a: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เจนต้มกระดูกหมูให้สุกก่อนแล้วจึงต้มต่อไปเรื่อย ๆ โดยใช้ไฟอ่อนประมาณ </a:t>
            </a:r>
            <a:endParaRPr lang="en-US" sz="3659" b="1" dirty="0"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  <a:p>
            <a:pPr indent="627063">
              <a:tabLst>
                <a:tab pos="215764" algn="dec"/>
                <a:tab pos="340678" algn="l"/>
                <a:tab pos="567797" algn="l"/>
                <a:tab pos="794916" algn="l"/>
                <a:tab pos="3520343" algn="l"/>
                <a:tab pos="3747462" algn="l"/>
                <a:tab pos="3974581" algn="l"/>
              </a:tabLst>
            </a:pPr>
            <a:r>
              <a:rPr lang="th-TH" sz="3659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3-4 ชั่วโมง เจนใช้วิธีการประกอบอาหารประเภทใด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7921D7C-5260-4C81-BF00-23E25A9CC752}"/>
              </a:ext>
            </a:extLst>
          </p:cNvPr>
          <p:cNvGrpSpPr/>
          <p:nvPr/>
        </p:nvGrpSpPr>
        <p:grpSpPr>
          <a:xfrm>
            <a:off x="1615546" y="7098509"/>
            <a:ext cx="8960912" cy="3480591"/>
            <a:chOff x="1542902" y="4187299"/>
            <a:chExt cx="9016457" cy="350216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5DDE533-2E21-43AE-88C1-26348C987A7C}"/>
                </a:ext>
              </a:extLst>
            </p:cNvPr>
            <p:cNvSpPr/>
            <p:nvPr/>
          </p:nvSpPr>
          <p:spPr>
            <a:xfrm>
              <a:off x="1542902" y="4187299"/>
              <a:ext cx="9016457" cy="350216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3ADE069-A126-47C0-9563-2B3FA53B0269}"/>
                </a:ext>
              </a:extLst>
            </p:cNvPr>
            <p:cNvSpPr/>
            <p:nvPr/>
          </p:nvSpPr>
          <p:spPr>
            <a:xfrm>
              <a:off x="2009997" y="4600189"/>
              <a:ext cx="8321334" cy="526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เฉลย ข้อ </a:t>
              </a:r>
              <a:r>
                <a:rPr lang="en-US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3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en-US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การเคี่ยว 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BB50B22-82ED-4C52-AAF3-64B13F8685E3}"/>
                </a:ext>
              </a:extLst>
            </p:cNvPr>
            <p:cNvSpPr/>
            <p:nvPr/>
          </p:nvSpPr>
          <p:spPr>
            <a:xfrm>
              <a:off x="2009997" y="5126653"/>
              <a:ext cx="8321334" cy="960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tabLst>
                  <a:tab pos="361326" algn="l"/>
                  <a:tab pos="711608" algn="l"/>
                </a:tabLst>
              </a:pP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การเคี่ยว เป็นการต้มอาหารให้สุกก่อนแล้วจึงต้มต่อไปเรื่อย ๆ โดยใช้ไฟอ่อนประมาณ 3-4 ชั่วโมง เพื่อให้อาหารเปื่อยนุ่มตามต้องการ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4" name="close">
            <a:extLst>
              <a:ext uri="{FF2B5EF4-FFF2-40B4-BE49-F238E27FC236}">
                <a16:creationId xmlns:a16="http://schemas.microsoft.com/office/drawing/2014/main" id="{30179F2F-CCFA-4B10-9F32-3880AB714F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7512" y="6916807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1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7331 L 2.91667E-6 0.2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5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72593 L 0 0.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72593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29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7331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172" y="1577672"/>
            <a:ext cx="3355658" cy="34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5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17A1BCF-BEE7-4776-A2E9-7CF248F8C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4717143"/>
            <a:ext cx="4138096" cy="2152287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EEDCF1A-88D1-4959-96E6-B1F13BC05489}"/>
              </a:ext>
            </a:extLst>
          </p:cNvPr>
          <p:cNvSpPr/>
          <p:nvPr/>
        </p:nvSpPr>
        <p:spPr>
          <a:xfrm>
            <a:off x="454384" y="922758"/>
            <a:ext cx="4138096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หลักการเลือกบริโภคอาหาร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4A991CE-DCE2-499D-A39F-4AF44E6693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8868" y="1058497"/>
            <a:ext cx="861219" cy="1782621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8AD72F2D-9E4E-4EBC-A0EF-4CA075C48019}"/>
              </a:ext>
            </a:extLst>
          </p:cNvPr>
          <p:cNvSpPr txBox="1"/>
          <p:nvPr/>
        </p:nvSpPr>
        <p:spPr>
          <a:xfrm>
            <a:off x="883132" y="1591821"/>
            <a:ext cx="8430201" cy="1513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86" lvl="1" indent="-259093">
              <a:lnSpc>
                <a:spcPts val="390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รับประทานอาหารที่สด</a:t>
            </a:r>
            <a:r>
              <a:rPr lang="en-US" sz="36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ใหม่</a:t>
            </a:r>
            <a:r>
              <a:rPr lang="en-US" sz="36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สะอาด</a:t>
            </a:r>
            <a:endParaRPr lang="en-US" sz="3600" dirty="0">
              <a:solidFill>
                <a:srgbClr val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8186" lvl="1" indent="-259093">
              <a:lnSpc>
                <a:spcPts val="390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รับประทานอาหารให้ครบ</a:t>
            </a:r>
            <a:r>
              <a:rPr lang="en-US" sz="36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5 </a:t>
            </a:r>
            <a:r>
              <a:rPr lang="en-US" sz="36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หมู่</a:t>
            </a:r>
            <a:r>
              <a:rPr lang="en-US" sz="36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เพื่อให้ได้สารอาหารครบ</a:t>
            </a:r>
            <a:endParaRPr lang="en-US" sz="3600" dirty="0">
              <a:solidFill>
                <a:srgbClr val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8186" lvl="1" indent="-259093">
              <a:lnSpc>
                <a:spcPts val="3900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รับประทานอาหารที่หลากหลาย</a:t>
            </a:r>
            <a:r>
              <a:rPr lang="en-US" sz="36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ไม่รับประทานอาหารเดิมซ้ำ</a:t>
            </a:r>
            <a:r>
              <a:rPr lang="en-US" sz="3600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ๆ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8456AA-E38B-47C9-9807-77BB97FF66DE}"/>
              </a:ext>
            </a:extLst>
          </p:cNvPr>
          <p:cNvGrpSpPr/>
          <p:nvPr/>
        </p:nvGrpSpPr>
        <p:grpSpPr>
          <a:xfrm>
            <a:off x="4507041" y="3276173"/>
            <a:ext cx="3177918" cy="3136792"/>
            <a:chOff x="4524041" y="3168654"/>
            <a:chExt cx="3177918" cy="3136792"/>
          </a:xfrm>
        </p:grpSpPr>
        <p:grpSp>
          <p:nvGrpSpPr>
            <p:cNvPr id="27" name="Group 16">
              <a:extLst>
                <a:ext uri="{FF2B5EF4-FFF2-40B4-BE49-F238E27FC236}">
                  <a16:creationId xmlns:a16="http://schemas.microsoft.com/office/drawing/2014/main" id="{3F3247AF-1F5A-4D35-9192-822E6E74E0CF}"/>
                </a:ext>
              </a:extLst>
            </p:cNvPr>
            <p:cNvGrpSpPr/>
            <p:nvPr/>
          </p:nvGrpSpPr>
          <p:grpSpPr>
            <a:xfrm>
              <a:off x="4565166" y="3168654"/>
              <a:ext cx="3136793" cy="3136792"/>
              <a:chOff x="0" y="0"/>
              <a:chExt cx="812800" cy="812800"/>
            </a:xfrm>
          </p:grpSpPr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94AD3EEC-003B-4033-B7D5-9ACFDA8E2B4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</p:spPr>
          </p:sp>
          <p:sp>
            <p:nvSpPr>
              <p:cNvPr id="30" name="TextBox 18">
                <a:extLst>
                  <a:ext uri="{FF2B5EF4-FFF2-40B4-BE49-F238E27FC236}">
                    <a16:creationId xmlns:a16="http://schemas.microsoft.com/office/drawing/2014/main" id="{7670BABA-999F-42EE-9CF8-6294477097F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TH Sarabun New" panose="020B0500040200020003" pitchFamily="34" charset="-34"/>
                </a:endParaRPr>
              </a:p>
            </p:txBody>
          </p:sp>
        </p:grp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AE0F9349-82CC-47E7-859D-7167C7ABD836}"/>
                </a:ext>
              </a:extLst>
            </p:cNvPr>
            <p:cNvSpPr/>
            <p:nvPr/>
          </p:nvSpPr>
          <p:spPr>
            <a:xfrm>
              <a:off x="5237351" y="3514297"/>
              <a:ext cx="1792421" cy="1112537"/>
            </a:xfrm>
            <a:custGeom>
              <a:avLst/>
              <a:gdLst/>
              <a:ahLst/>
              <a:cxnLst/>
              <a:rect l="l" t="t" r="r" b="b"/>
              <a:pathLst>
                <a:path w="3231926" h="2006023">
                  <a:moveTo>
                    <a:pt x="0" y="0"/>
                  </a:moveTo>
                  <a:lnTo>
                    <a:pt x="3231926" y="0"/>
                  </a:lnTo>
                  <a:lnTo>
                    <a:pt x="3231926" y="2006023"/>
                  </a:lnTo>
                  <a:lnTo>
                    <a:pt x="0" y="20060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2BC1B980-1AF8-4C6D-90D0-661B443D1B2F}"/>
                </a:ext>
              </a:extLst>
            </p:cNvPr>
            <p:cNvSpPr/>
            <p:nvPr/>
          </p:nvSpPr>
          <p:spPr>
            <a:xfrm>
              <a:off x="4524041" y="4467055"/>
              <a:ext cx="1719107" cy="1303948"/>
            </a:xfrm>
            <a:custGeom>
              <a:avLst/>
              <a:gdLst/>
              <a:ahLst/>
              <a:cxnLst/>
              <a:rect l="l" t="t" r="r" b="b"/>
              <a:pathLst>
                <a:path w="3311341" h="2511663">
                  <a:moveTo>
                    <a:pt x="0" y="0"/>
                  </a:moveTo>
                  <a:lnTo>
                    <a:pt x="3311342" y="0"/>
                  </a:lnTo>
                  <a:lnTo>
                    <a:pt x="3311342" y="2511664"/>
                  </a:lnTo>
                  <a:lnTo>
                    <a:pt x="0" y="2511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1BB031C5-1469-4464-9779-3899D1A88930}"/>
                </a:ext>
              </a:extLst>
            </p:cNvPr>
            <p:cNvSpPr/>
            <p:nvPr/>
          </p:nvSpPr>
          <p:spPr>
            <a:xfrm>
              <a:off x="6065609" y="4518934"/>
              <a:ext cx="1597602" cy="1181305"/>
            </a:xfrm>
            <a:custGeom>
              <a:avLst/>
              <a:gdLst/>
              <a:ahLst/>
              <a:cxnLst/>
              <a:rect l="l" t="t" r="r" b="b"/>
              <a:pathLst>
                <a:path w="2880646" h="2130019">
                  <a:moveTo>
                    <a:pt x="0" y="0"/>
                  </a:moveTo>
                  <a:lnTo>
                    <a:pt x="2880645" y="0"/>
                  </a:lnTo>
                  <a:lnTo>
                    <a:pt x="2880645" y="2130019"/>
                  </a:lnTo>
                  <a:lnTo>
                    <a:pt x="0" y="2130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65D2D21-841B-40CA-8525-11933B6ED8D7}"/>
              </a:ext>
            </a:extLst>
          </p:cNvPr>
          <p:cNvGrpSpPr/>
          <p:nvPr/>
        </p:nvGrpSpPr>
        <p:grpSpPr>
          <a:xfrm>
            <a:off x="864985" y="3254655"/>
            <a:ext cx="3136793" cy="3138403"/>
            <a:chOff x="1001303" y="3147136"/>
            <a:chExt cx="3136793" cy="3138403"/>
          </a:xfrm>
        </p:grpSpPr>
        <p:grpSp>
          <p:nvGrpSpPr>
            <p:cNvPr id="22" name="Group 11">
              <a:extLst>
                <a:ext uri="{FF2B5EF4-FFF2-40B4-BE49-F238E27FC236}">
                  <a16:creationId xmlns:a16="http://schemas.microsoft.com/office/drawing/2014/main" id="{E9BDB543-2F73-4A3E-9BBC-1523D985B10E}"/>
                </a:ext>
              </a:extLst>
            </p:cNvPr>
            <p:cNvGrpSpPr/>
            <p:nvPr/>
          </p:nvGrpSpPr>
          <p:grpSpPr>
            <a:xfrm>
              <a:off x="1001303" y="3148747"/>
              <a:ext cx="3136793" cy="3136792"/>
              <a:chOff x="0" y="0"/>
              <a:chExt cx="812800" cy="812800"/>
            </a:xfrm>
          </p:grpSpPr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528647FE-A5CE-454F-95E0-500452DC435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</p:spPr>
          </p:sp>
          <p:sp>
            <p:nvSpPr>
              <p:cNvPr id="24" name="TextBox 13">
                <a:extLst>
                  <a:ext uri="{FF2B5EF4-FFF2-40B4-BE49-F238E27FC236}">
                    <a16:creationId xmlns:a16="http://schemas.microsoft.com/office/drawing/2014/main" id="{BE198E64-7E8B-4F04-84FB-5176B58003FA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TH Sarabun New" panose="020B0500040200020003" pitchFamily="34" charset="-34"/>
                </a:endParaRPr>
              </a:p>
            </p:txBody>
          </p:sp>
        </p:grp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3EE647CF-FB2F-4E70-8EB1-67D7B3E76A44}"/>
                </a:ext>
              </a:extLst>
            </p:cNvPr>
            <p:cNvSpPr/>
            <p:nvPr/>
          </p:nvSpPr>
          <p:spPr>
            <a:xfrm>
              <a:off x="1162849" y="4393170"/>
              <a:ext cx="1406851" cy="1486645"/>
            </a:xfrm>
            <a:custGeom>
              <a:avLst/>
              <a:gdLst/>
              <a:ahLst/>
              <a:cxnLst/>
              <a:rect l="l" t="t" r="r" b="b"/>
              <a:pathLst>
                <a:path w="2536702" h="2680580">
                  <a:moveTo>
                    <a:pt x="0" y="0"/>
                  </a:moveTo>
                  <a:lnTo>
                    <a:pt x="2536702" y="0"/>
                  </a:lnTo>
                  <a:lnTo>
                    <a:pt x="2536702" y="2680581"/>
                  </a:lnTo>
                  <a:lnTo>
                    <a:pt x="0" y="2680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29673" r="-28366"/>
              </a:stretch>
            </a:blipFill>
          </p:spPr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FA44196D-785F-4C10-987E-E74CEC4536EE}"/>
                </a:ext>
              </a:extLst>
            </p:cNvPr>
            <p:cNvSpPr/>
            <p:nvPr/>
          </p:nvSpPr>
          <p:spPr>
            <a:xfrm>
              <a:off x="1984799" y="3147136"/>
              <a:ext cx="1346543" cy="1469620"/>
            </a:xfrm>
            <a:custGeom>
              <a:avLst/>
              <a:gdLst/>
              <a:ahLst/>
              <a:cxnLst/>
              <a:rect l="l" t="t" r="r" b="b"/>
              <a:pathLst>
                <a:path w="2427961" h="2649881">
                  <a:moveTo>
                    <a:pt x="0" y="0"/>
                  </a:moveTo>
                  <a:lnTo>
                    <a:pt x="2427961" y="0"/>
                  </a:lnTo>
                  <a:lnTo>
                    <a:pt x="2427961" y="2649880"/>
                  </a:lnTo>
                  <a:lnTo>
                    <a:pt x="0" y="2649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8366" t="-21519" r="-9562" b="-21877"/>
              </a:stretch>
            </a:blipFill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4D80BD2B-A094-4D65-9FD0-950EC142E21E}"/>
                </a:ext>
              </a:extLst>
            </p:cNvPr>
            <p:cNvSpPr/>
            <p:nvPr/>
          </p:nvSpPr>
          <p:spPr>
            <a:xfrm>
              <a:off x="2554587" y="4448171"/>
              <a:ext cx="1428873" cy="1322832"/>
            </a:xfrm>
            <a:custGeom>
              <a:avLst/>
              <a:gdLst/>
              <a:ahLst/>
              <a:cxnLst/>
              <a:rect l="l" t="t" r="r" b="b"/>
              <a:pathLst>
                <a:path w="2576411" h="2385208">
                  <a:moveTo>
                    <a:pt x="0" y="0"/>
                  </a:moveTo>
                  <a:lnTo>
                    <a:pt x="2576411" y="0"/>
                  </a:lnTo>
                  <a:lnTo>
                    <a:pt x="2576411" y="2385208"/>
                  </a:lnTo>
                  <a:lnTo>
                    <a:pt x="0" y="2385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9950324-CC95-4776-B26E-D3DFF2EE0E2C}"/>
              </a:ext>
            </a:extLst>
          </p:cNvPr>
          <p:cNvGrpSpPr/>
          <p:nvPr/>
        </p:nvGrpSpPr>
        <p:grpSpPr>
          <a:xfrm>
            <a:off x="8190221" y="3276173"/>
            <a:ext cx="3136793" cy="3136792"/>
            <a:chOff x="8097488" y="3168654"/>
            <a:chExt cx="3136793" cy="3136792"/>
          </a:xfrm>
        </p:grpSpPr>
        <p:grpSp>
          <p:nvGrpSpPr>
            <p:cNvPr id="34" name="Group 22">
              <a:extLst>
                <a:ext uri="{FF2B5EF4-FFF2-40B4-BE49-F238E27FC236}">
                  <a16:creationId xmlns:a16="http://schemas.microsoft.com/office/drawing/2014/main" id="{DA7D6B4D-07FE-4754-AA7B-C1E51D2FFD03}"/>
                </a:ext>
              </a:extLst>
            </p:cNvPr>
            <p:cNvGrpSpPr/>
            <p:nvPr/>
          </p:nvGrpSpPr>
          <p:grpSpPr>
            <a:xfrm>
              <a:off x="8097488" y="3168654"/>
              <a:ext cx="3136793" cy="3136792"/>
              <a:chOff x="0" y="0"/>
              <a:chExt cx="812800" cy="812800"/>
            </a:xfrm>
          </p:grpSpPr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87B28B59-90A3-49F4-82D4-01205E52AE6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</a:path>
                </a:pathLst>
              </a:custGeom>
              <a:solidFill>
                <a:srgbClr val="BFD7D6"/>
              </a:solidFill>
            </p:spPr>
          </p:sp>
          <p:sp>
            <p:nvSpPr>
              <p:cNvPr id="36" name="TextBox 24">
                <a:extLst>
                  <a:ext uri="{FF2B5EF4-FFF2-40B4-BE49-F238E27FC236}">
                    <a16:creationId xmlns:a16="http://schemas.microsoft.com/office/drawing/2014/main" id="{A5482BC6-E204-41CF-89E8-E72E48ADF434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 dirty="0">
                  <a:latin typeface="TH Sarabun New" panose="020B0500040200020003" pitchFamily="34" charset="-34"/>
                </a:endParaRPr>
              </a:p>
            </p:txBody>
          </p:sp>
        </p:grp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35B48AB0-B5DE-43B0-A9B7-8AF5B8AC0681}"/>
                </a:ext>
              </a:extLst>
            </p:cNvPr>
            <p:cNvSpPr/>
            <p:nvPr/>
          </p:nvSpPr>
          <p:spPr>
            <a:xfrm>
              <a:off x="8750306" y="3530634"/>
              <a:ext cx="1831159" cy="882444"/>
            </a:xfrm>
            <a:custGeom>
              <a:avLst/>
              <a:gdLst/>
              <a:ahLst/>
              <a:cxnLst/>
              <a:rect l="l" t="t" r="r" b="b"/>
              <a:pathLst>
                <a:path w="3301774" h="1591140">
                  <a:moveTo>
                    <a:pt x="0" y="0"/>
                  </a:moveTo>
                  <a:lnTo>
                    <a:pt x="3301774" y="0"/>
                  </a:lnTo>
                  <a:lnTo>
                    <a:pt x="3301774" y="1591140"/>
                  </a:lnTo>
                  <a:lnTo>
                    <a:pt x="0" y="1591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CD2A571D-7B7D-44EF-B869-A424C6AD97A1}"/>
                </a:ext>
              </a:extLst>
            </p:cNvPr>
            <p:cNvSpPr/>
            <p:nvPr/>
          </p:nvSpPr>
          <p:spPr>
            <a:xfrm>
              <a:off x="8300372" y="4484551"/>
              <a:ext cx="1365513" cy="1325445"/>
            </a:xfrm>
            <a:custGeom>
              <a:avLst/>
              <a:gdLst/>
              <a:ahLst/>
              <a:cxnLst/>
              <a:rect l="l" t="t" r="r" b="b"/>
              <a:pathLst>
                <a:path w="2462165" h="2389919">
                  <a:moveTo>
                    <a:pt x="0" y="0"/>
                  </a:moveTo>
                  <a:lnTo>
                    <a:pt x="2462165" y="0"/>
                  </a:lnTo>
                  <a:lnTo>
                    <a:pt x="2462165" y="2389919"/>
                  </a:lnTo>
                  <a:lnTo>
                    <a:pt x="0" y="2389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4DFF6990-3A8A-400B-BA35-00260B58C536}"/>
                </a:ext>
              </a:extLst>
            </p:cNvPr>
            <p:cNvSpPr/>
            <p:nvPr/>
          </p:nvSpPr>
          <p:spPr>
            <a:xfrm>
              <a:off x="9665885" y="4496918"/>
              <a:ext cx="1294889" cy="1313078"/>
            </a:xfrm>
            <a:custGeom>
              <a:avLst/>
              <a:gdLst/>
              <a:ahLst/>
              <a:cxnLst/>
              <a:rect l="l" t="t" r="r" b="b"/>
              <a:pathLst>
                <a:path w="2334823" h="2367620">
                  <a:moveTo>
                    <a:pt x="0" y="0"/>
                  </a:moveTo>
                  <a:lnTo>
                    <a:pt x="2334823" y="0"/>
                  </a:lnTo>
                  <a:lnTo>
                    <a:pt x="2334823" y="2367620"/>
                  </a:lnTo>
                  <a:lnTo>
                    <a:pt x="0" y="2367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41" name="Picture 40">
            <a:hlinkClick r:id="rId20" action="ppaction://hlinksldjump"/>
            <a:extLst>
              <a:ext uri="{FF2B5EF4-FFF2-40B4-BE49-F238E27FC236}">
                <a16:creationId xmlns:a16="http://schemas.microsoft.com/office/drawing/2014/main" id="{5E9211FC-AD36-4983-9F79-5F50A30392A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0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hlinkClick r:id="rId3" action="ppaction://hlinksldjump"/>
            <a:extLst>
              <a:ext uri="{FF2B5EF4-FFF2-40B4-BE49-F238E27FC236}">
                <a16:creationId xmlns:a16="http://schemas.microsoft.com/office/drawing/2014/main" id="{4B12477E-0592-458B-A88A-9E192A446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3" y="6198522"/>
            <a:ext cx="1094758" cy="481694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8B8D0C7B-59A8-49FC-AA59-1A62BA712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0027" y="132217"/>
            <a:ext cx="4971946" cy="926280"/>
          </a:xfrm>
          <a:prstGeom prst="rect">
            <a:avLst/>
          </a:prstGeom>
        </p:spPr>
      </p:pic>
      <p:pic>
        <p:nvPicPr>
          <p:cNvPr id="87" name="Picture 8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EE3A2F-7962-4DF2-96C1-BFC71CD4D5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5617" y="6215973"/>
            <a:ext cx="493437" cy="4870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0E4F87F-018D-4D3C-A9A3-CD4956CBA4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891" y="1"/>
            <a:ext cx="716848" cy="755252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EEDCF1A-88D1-4959-96E6-B1F13BC05489}"/>
              </a:ext>
            </a:extLst>
          </p:cNvPr>
          <p:cNvSpPr/>
          <p:nvPr/>
        </p:nvSpPr>
        <p:spPr>
          <a:xfrm>
            <a:off x="1574800" y="922614"/>
            <a:ext cx="3866590" cy="53086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prstDash val="sysDash"/>
          </a:ln>
        </p:spPr>
        <p:txBody>
          <a:bodyPr wrap="square" tIns="144000" anchor="ctr" anchorCtr="0">
            <a:noAutofit/>
          </a:bodyPr>
          <a:lstStyle/>
          <a:p>
            <a:pPr algn="ctr">
              <a:lnSpc>
                <a:spcPts val="3734"/>
              </a:lnSpc>
              <a:spcBef>
                <a:spcPct val="0"/>
              </a:spcBef>
            </a:pPr>
            <a:r>
              <a:rPr lang="th-TH" sz="3600" b="1" dirty="0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หลักการเลือกบริโภคอาหาร</a:t>
            </a:r>
          </a:p>
        </p:txBody>
      </p:sp>
      <p:sp>
        <p:nvSpPr>
          <p:cNvPr id="45" name="TextBox 32">
            <a:extLst>
              <a:ext uri="{FF2B5EF4-FFF2-40B4-BE49-F238E27FC236}">
                <a16:creationId xmlns:a16="http://schemas.microsoft.com/office/drawing/2014/main" id="{3E97A791-F33D-40E9-8619-245692BB5787}"/>
              </a:ext>
            </a:extLst>
          </p:cNvPr>
          <p:cNvSpPr txBox="1"/>
          <p:nvPr/>
        </p:nvSpPr>
        <p:spPr>
          <a:xfrm>
            <a:off x="249463" y="1597941"/>
            <a:ext cx="5581571" cy="573593"/>
          </a:xfrm>
          <a:prstGeom prst="rect">
            <a:avLst/>
          </a:prstGeom>
          <a:noFill/>
          <a:ln w="19050">
            <a:noFill/>
            <a:prstDash val="sysDash"/>
          </a:ln>
        </p:spPr>
        <p:txBody>
          <a:bodyPr wrap="square" lIns="0" tIns="72000" rIns="0" bIns="0" rtlCol="0" anchor="ctr" anchorCtr="0">
            <a:noAutofit/>
          </a:bodyPr>
          <a:lstStyle/>
          <a:p>
            <a:pPr algn="ctr">
              <a:lnSpc>
                <a:spcPts val="3360"/>
              </a:lnSpc>
            </a:pPr>
            <a:r>
              <a:rPr lang="en-US" sz="3200" dirty="0" err="1">
                <a:ln w="6350"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TH Sarabun New" panose="020B0500040200020003" pitchFamily="34" charset="-34"/>
                <a:cs typeface="Th Sarabun New Bold"/>
              </a:rPr>
              <a:t>จับคู่รูปภาพและประเภทของอาหารให้ถูกต้อง</a:t>
            </a:r>
            <a:endParaRPr lang="en-US" sz="3200" dirty="0">
              <a:ln w="6350">
                <a:solidFill>
                  <a:schemeClr val="tx1"/>
                </a:solidFill>
              </a:ln>
              <a:solidFill>
                <a:schemeClr val="bg2">
                  <a:lumMod val="10000"/>
                </a:schemeClr>
              </a:solidFill>
              <a:latin typeface="TH Sarabun New" panose="020B0500040200020003" pitchFamily="34" charset="-34"/>
              <a:cs typeface="Th Sarabun New Bold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BE1BE53-5DB9-469E-AAF2-4075CE58777E}"/>
              </a:ext>
            </a:extLst>
          </p:cNvPr>
          <p:cNvSpPr/>
          <p:nvPr/>
        </p:nvSpPr>
        <p:spPr>
          <a:xfrm>
            <a:off x="274484" y="2243878"/>
            <a:ext cx="5366885" cy="4364678"/>
          </a:xfrm>
          <a:prstGeom prst="roundRect">
            <a:avLst>
              <a:gd name="adj" fmla="val 7010"/>
            </a:avLst>
          </a:prstGeom>
          <a:solidFill>
            <a:schemeClr val="bg1"/>
          </a:solidFill>
          <a:ln>
            <a:solidFill>
              <a:srgbClr val="328E8E"/>
            </a:solidFill>
            <a:prstDash val="sysDash"/>
          </a:ln>
          <a:effectLst>
            <a:outerShdw dist="50800" dir="2700000" algn="tl" rotWithShape="0">
              <a:srgbClr val="328E8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21">
            <a:extLst>
              <a:ext uri="{FF2B5EF4-FFF2-40B4-BE49-F238E27FC236}">
                <a16:creationId xmlns:a16="http://schemas.microsoft.com/office/drawing/2014/main" id="{4E93D6ED-57AB-4434-9097-78438703369B}"/>
              </a:ext>
            </a:extLst>
          </p:cNvPr>
          <p:cNvSpPr txBox="1"/>
          <p:nvPr/>
        </p:nvSpPr>
        <p:spPr>
          <a:xfrm>
            <a:off x="6315578" y="2190580"/>
            <a:ext cx="2509624" cy="212973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307"/>
              </a:lnSpc>
            </a:pPr>
            <a:endParaRPr sz="1200" dirty="0">
              <a:latin typeface="TH Sarabun New" panose="020B0500040200020003" pitchFamily="34" charset="-3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4946C7-2F28-4991-A82F-5241BF23640A}"/>
              </a:ext>
            </a:extLst>
          </p:cNvPr>
          <p:cNvSpPr/>
          <p:nvPr/>
        </p:nvSpPr>
        <p:spPr>
          <a:xfrm>
            <a:off x="6005899" y="2194702"/>
            <a:ext cx="4183428" cy="1378578"/>
          </a:xfrm>
          <a:prstGeom prst="roundRect">
            <a:avLst/>
          </a:prstGeom>
          <a:solidFill>
            <a:srgbClr val="FBE2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29D6A729-69C8-4228-9443-405A12571260}"/>
              </a:ext>
            </a:extLst>
          </p:cNvPr>
          <p:cNvSpPr/>
          <p:nvPr/>
        </p:nvSpPr>
        <p:spPr>
          <a:xfrm>
            <a:off x="6005899" y="3712340"/>
            <a:ext cx="4183428" cy="13785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65F854EF-8B6F-4735-AD45-CA390D8E9B0D}"/>
              </a:ext>
            </a:extLst>
          </p:cNvPr>
          <p:cNvSpPr/>
          <p:nvPr/>
        </p:nvSpPr>
        <p:spPr>
          <a:xfrm>
            <a:off x="6005899" y="5229978"/>
            <a:ext cx="4183428" cy="1378578"/>
          </a:xfrm>
          <a:prstGeom prst="roundRect">
            <a:avLst/>
          </a:prstGeom>
          <a:solidFill>
            <a:srgbClr val="D0E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10">
            <a:extLst>
              <a:ext uri="{FF2B5EF4-FFF2-40B4-BE49-F238E27FC236}">
                <a16:creationId xmlns:a16="http://schemas.microsoft.com/office/drawing/2014/main" id="{F0706334-057F-4C2C-B73A-6F183092E0B5}"/>
              </a:ext>
            </a:extLst>
          </p:cNvPr>
          <p:cNvSpPr/>
          <p:nvPr/>
        </p:nvSpPr>
        <p:spPr>
          <a:xfrm>
            <a:off x="2267032" y="2429285"/>
            <a:ext cx="1242000" cy="910800"/>
          </a:xfrm>
          <a:prstGeom prst="round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11">
            <a:extLst>
              <a:ext uri="{FF2B5EF4-FFF2-40B4-BE49-F238E27FC236}">
                <a16:creationId xmlns:a16="http://schemas.microsoft.com/office/drawing/2014/main" id="{5B62B12B-BEA0-4709-AE18-6E6FA6E12063}"/>
              </a:ext>
            </a:extLst>
          </p:cNvPr>
          <p:cNvSpPr/>
          <p:nvPr/>
        </p:nvSpPr>
        <p:spPr>
          <a:xfrm>
            <a:off x="4060058" y="2534743"/>
            <a:ext cx="1242000" cy="910800"/>
          </a:xfrm>
          <a:prstGeom prst="round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12">
            <a:extLst>
              <a:ext uri="{FF2B5EF4-FFF2-40B4-BE49-F238E27FC236}">
                <a16:creationId xmlns:a16="http://schemas.microsoft.com/office/drawing/2014/main" id="{A1D1D2AD-F131-4C02-A124-3ED206B0F99B}"/>
              </a:ext>
            </a:extLst>
          </p:cNvPr>
          <p:cNvSpPr/>
          <p:nvPr/>
        </p:nvSpPr>
        <p:spPr>
          <a:xfrm>
            <a:off x="2312931" y="3850997"/>
            <a:ext cx="1242000" cy="910800"/>
          </a:xfrm>
          <a:prstGeom prst="round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3">
            <a:extLst>
              <a:ext uri="{FF2B5EF4-FFF2-40B4-BE49-F238E27FC236}">
                <a16:creationId xmlns:a16="http://schemas.microsoft.com/office/drawing/2014/main" id="{21CA11B1-B370-4CF0-90F2-F7837D4871D3}"/>
              </a:ext>
            </a:extLst>
          </p:cNvPr>
          <p:cNvSpPr/>
          <p:nvPr/>
        </p:nvSpPr>
        <p:spPr>
          <a:xfrm>
            <a:off x="507121" y="3856854"/>
            <a:ext cx="1242000" cy="910800"/>
          </a:xfrm>
          <a:prstGeom prst="round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335"/>
            </a:stretch>
          </a:blipFill>
        </p:spPr>
      </p:sp>
      <p:sp>
        <p:nvSpPr>
          <p:cNvPr id="52" name="Freeform 14">
            <a:extLst>
              <a:ext uri="{FF2B5EF4-FFF2-40B4-BE49-F238E27FC236}">
                <a16:creationId xmlns:a16="http://schemas.microsoft.com/office/drawing/2014/main" id="{75A7E7D2-4171-4186-B1D8-5752A3E6AF0A}"/>
              </a:ext>
            </a:extLst>
          </p:cNvPr>
          <p:cNvSpPr/>
          <p:nvPr/>
        </p:nvSpPr>
        <p:spPr>
          <a:xfrm>
            <a:off x="2267033" y="5302370"/>
            <a:ext cx="1242000" cy="910800"/>
          </a:xfrm>
          <a:prstGeom prst="round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15">
            <a:extLst>
              <a:ext uri="{FF2B5EF4-FFF2-40B4-BE49-F238E27FC236}">
                <a16:creationId xmlns:a16="http://schemas.microsoft.com/office/drawing/2014/main" id="{B76D0260-3666-41C3-82FB-2F00AB54F6FF}"/>
              </a:ext>
            </a:extLst>
          </p:cNvPr>
          <p:cNvSpPr/>
          <p:nvPr/>
        </p:nvSpPr>
        <p:spPr>
          <a:xfrm>
            <a:off x="4060058" y="5306831"/>
            <a:ext cx="1242000" cy="910800"/>
          </a:xfrm>
          <a:prstGeom prst="round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16">
            <a:extLst>
              <a:ext uri="{FF2B5EF4-FFF2-40B4-BE49-F238E27FC236}">
                <a16:creationId xmlns:a16="http://schemas.microsoft.com/office/drawing/2014/main" id="{F14F338E-D1AA-4A34-8465-AD37AA71DC12}"/>
              </a:ext>
            </a:extLst>
          </p:cNvPr>
          <p:cNvSpPr/>
          <p:nvPr/>
        </p:nvSpPr>
        <p:spPr>
          <a:xfrm>
            <a:off x="507121" y="5302370"/>
            <a:ext cx="1242000" cy="910800"/>
          </a:xfrm>
          <a:prstGeom prst="round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17">
            <a:extLst>
              <a:ext uri="{FF2B5EF4-FFF2-40B4-BE49-F238E27FC236}">
                <a16:creationId xmlns:a16="http://schemas.microsoft.com/office/drawing/2014/main" id="{9E3D4E4F-16B0-4412-A7D1-E7B70D747E1C}"/>
              </a:ext>
            </a:extLst>
          </p:cNvPr>
          <p:cNvSpPr/>
          <p:nvPr/>
        </p:nvSpPr>
        <p:spPr>
          <a:xfrm>
            <a:off x="4060057" y="3846930"/>
            <a:ext cx="1242000" cy="910800"/>
          </a:xfrm>
          <a:prstGeom prst="roundRect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9">
            <a:extLst>
              <a:ext uri="{FF2B5EF4-FFF2-40B4-BE49-F238E27FC236}">
                <a16:creationId xmlns:a16="http://schemas.microsoft.com/office/drawing/2014/main" id="{7A9D996D-8FB0-42CA-8850-D06DE8DF9CE7}"/>
              </a:ext>
            </a:extLst>
          </p:cNvPr>
          <p:cNvSpPr/>
          <p:nvPr/>
        </p:nvSpPr>
        <p:spPr>
          <a:xfrm>
            <a:off x="549553" y="2518348"/>
            <a:ext cx="1243503" cy="910078"/>
          </a:xfrm>
          <a:prstGeom prst="roundRec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97" name="Graphic 96">
            <a:extLst>
              <a:ext uri="{FF2B5EF4-FFF2-40B4-BE49-F238E27FC236}">
                <a16:creationId xmlns:a16="http://schemas.microsoft.com/office/drawing/2014/main" id="{B675BF16-4774-44E8-9AB5-7CA37ABA94F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8001927">
            <a:off x="1453576" y="3000589"/>
            <a:ext cx="293259" cy="371462"/>
          </a:xfrm>
          <a:prstGeom prst="rect">
            <a:avLst/>
          </a:prstGeom>
        </p:spPr>
      </p:pic>
      <p:pic>
        <p:nvPicPr>
          <p:cNvPr id="27" name="Picture 26">
            <a:hlinkClick r:id="rId20" action="ppaction://hlinksldjump"/>
            <a:extLst>
              <a:ext uri="{FF2B5EF4-FFF2-40B4-BE49-F238E27FC236}">
                <a16:creationId xmlns:a16="http://schemas.microsoft.com/office/drawing/2014/main" id="{C245A403-731C-4F0E-8DC8-7256A698735D}"/>
              </a:ext>
            </a:extLst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216" y="6211452"/>
            <a:ext cx="941832" cy="493776"/>
          </a:xfrm>
          <a:prstGeom prst="rect">
            <a:avLst/>
          </a:prstGeom>
        </p:spPr>
      </p:pic>
      <p:sp>
        <p:nvSpPr>
          <p:cNvPr id="67" name="TextBox 34">
            <a:extLst>
              <a:ext uri="{FF2B5EF4-FFF2-40B4-BE49-F238E27FC236}">
                <a16:creationId xmlns:a16="http://schemas.microsoft.com/office/drawing/2014/main" id="{B79583C2-1853-43AF-93D9-11D5EC6D9282}"/>
              </a:ext>
            </a:extLst>
          </p:cNvPr>
          <p:cNvSpPr txBox="1"/>
          <p:nvPr/>
        </p:nvSpPr>
        <p:spPr>
          <a:xfrm>
            <a:off x="7234347" y="1884737"/>
            <a:ext cx="1726531" cy="4360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lIns="0" tIns="36000" rIns="0" bIns="0" rtlCol="0" anchor="ctr" anchorCtr="0">
            <a:no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0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อาหารปรุงแต่ง</a:t>
            </a:r>
            <a:endParaRPr lang="en-US" sz="2800" b="1" dirty="0">
              <a:solidFill>
                <a:srgbClr val="0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8" name="TextBox 35">
            <a:extLst>
              <a:ext uri="{FF2B5EF4-FFF2-40B4-BE49-F238E27FC236}">
                <a16:creationId xmlns:a16="http://schemas.microsoft.com/office/drawing/2014/main" id="{DAC238E9-1B02-47A0-9374-0A7B0D655396}"/>
              </a:ext>
            </a:extLst>
          </p:cNvPr>
          <p:cNvSpPr txBox="1"/>
          <p:nvPr/>
        </p:nvSpPr>
        <p:spPr>
          <a:xfrm>
            <a:off x="7234347" y="3424802"/>
            <a:ext cx="1726531" cy="4360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lIns="0" tIns="36000" rIns="0" bIns="0" rtlCol="0" anchor="ctr" anchorCtr="0">
            <a:noAutofit/>
          </a:bodyPr>
          <a:lstStyle>
            <a:defPPr>
              <a:defRPr lang="en-US"/>
            </a:defPPr>
            <a:lvl1pPr algn="ctr">
              <a:lnSpc>
                <a:spcPts val="3360"/>
              </a:lnSpc>
              <a:spcBef>
                <a:spcPct val="0"/>
              </a:spcBef>
              <a:defRPr sz="2800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defRPr>
            </a:lvl1pPr>
          </a:lstStyle>
          <a:p>
            <a:r>
              <a:rPr lang="en-US" b="1" dirty="0" err="1">
                <a:cs typeface="TH Sarabun New" panose="020B0500040200020003" pitchFamily="34" charset="-34"/>
              </a:rPr>
              <a:t>อาหารหมักดอง</a:t>
            </a:r>
            <a:endParaRPr lang="en-US" b="1" dirty="0">
              <a:cs typeface="TH Sarabun New" panose="020B0500040200020003" pitchFamily="34" charset="-34"/>
            </a:endParaRPr>
          </a:p>
        </p:txBody>
      </p:sp>
      <p:sp>
        <p:nvSpPr>
          <p:cNvPr id="69" name="TextBox 36">
            <a:extLst>
              <a:ext uri="{FF2B5EF4-FFF2-40B4-BE49-F238E27FC236}">
                <a16:creationId xmlns:a16="http://schemas.microsoft.com/office/drawing/2014/main" id="{1157A839-1681-40B6-9B3A-297DF0313D07}"/>
              </a:ext>
            </a:extLst>
          </p:cNvPr>
          <p:cNvSpPr txBox="1"/>
          <p:nvPr/>
        </p:nvSpPr>
        <p:spPr>
          <a:xfrm>
            <a:off x="7234346" y="4942440"/>
            <a:ext cx="1726531" cy="43601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9AC0BE"/>
            </a:solidFill>
            <a:prstDash val="sysDash"/>
          </a:ln>
        </p:spPr>
        <p:txBody>
          <a:bodyPr wrap="square" lIns="0" tIns="36000" rIns="0" bIns="0" rtlCol="0" anchor="ctr" anchorCtr="0">
            <a:noAutofit/>
          </a:bodyPr>
          <a:lstStyle>
            <a:defPPr>
              <a:defRPr lang="en-US"/>
            </a:defPPr>
            <a:lvl1pPr algn="ctr">
              <a:lnSpc>
                <a:spcPts val="3360"/>
              </a:lnSpc>
              <a:spcBef>
                <a:spcPct val="0"/>
              </a:spcBef>
              <a:defRPr sz="2800">
                <a:solidFill>
                  <a:srgbClr val="000000"/>
                </a:solidFill>
                <a:latin typeface="TH Sarabun New" panose="020B0500040200020003" pitchFamily="34" charset="-34"/>
                <a:cs typeface="Th Sarabun New Bold"/>
              </a:defRPr>
            </a:lvl1pPr>
          </a:lstStyle>
          <a:p>
            <a:r>
              <a:rPr lang="en-US" b="1" dirty="0" err="1">
                <a:cs typeface="TH Sarabun New" panose="020B0500040200020003" pitchFamily="34" charset="-34"/>
              </a:rPr>
              <a:t>อาหารสำเร็จรูป</a:t>
            </a:r>
            <a:endParaRPr lang="en-US" b="1" dirty="0">
              <a:cs typeface="TH Sarabun New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640194-7975-43EB-8012-5E325C395922}"/>
              </a:ext>
            </a:extLst>
          </p:cNvPr>
          <p:cNvGrpSpPr/>
          <p:nvPr/>
        </p:nvGrpSpPr>
        <p:grpSpPr>
          <a:xfrm>
            <a:off x="5414168" y="1011538"/>
            <a:ext cx="5366885" cy="450123"/>
            <a:chOff x="5414168" y="1011538"/>
            <a:chExt cx="5366885" cy="450123"/>
          </a:xfrm>
        </p:grpSpPr>
        <p:sp>
          <p:nvSpPr>
            <p:cNvPr id="41" name="TextBox 33">
              <a:extLst>
                <a:ext uri="{FF2B5EF4-FFF2-40B4-BE49-F238E27FC236}">
                  <a16:creationId xmlns:a16="http://schemas.microsoft.com/office/drawing/2014/main" id="{04D9FE6E-8DD2-4EE7-95FE-0D7844049503}"/>
                </a:ext>
              </a:extLst>
            </p:cNvPr>
            <p:cNvSpPr txBox="1"/>
            <p:nvPr/>
          </p:nvSpPr>
          <p:spPr>
            <a:xfrm>
              <a:off x="5414168" y="1011538"/>
              <a:ext cx="5366885" cy="4501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9093" lvl="1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หลีกเลี่ยงอาหารปรุงแต่ง</a:t>
              </a:r>
              <a:r>
                <a:rPr lang="en-US" sz="32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หมักดอง</a:t>
              </a:r>
              <a:r>
                <a:rPr lang="en-US" sz="32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สำเร็จรูป</a:t>
              </a:r>
              <a:r>
                <a:rPr lang="en-US" sz="32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 Bold"/>
                </a:rPr>
                <a:t> </a:t>
              </a:r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333D02FB-D6F0-4CB1-9B05-279989399A2E}"/>
                </a:ext>
              </a:extLst>
            </p:cNvPr>
            <p:cNvSpPr/>
            <p:nvPr/>
          </p:nvSpPr>
          <p:spPr>
            <a:xfrm rot="16200000" flipV="1">
              <a:off x="5570161" y="1110802"/>
              <a:ext cx="142414" cy="147959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FA0447-852F-4081-9DDB-A9D49407EECC}"/>
              </a:ext>
            </a:extLst>
          </p:cNvPr>
          <p:cNvGrpSpPr/>
          <p:nvPr/>
        </p:nvGrpSpPr>
        <p:grpSpPr>
          <a:xfrm>
            <a:off x="10066936" y="5804931"/>
            <a:ext cx="244781" cy="244781"/>
            <a:chOff x="10011152" y="5757770"/>
            <a:chExt cx="356347" cy="35634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ECCA5B0-E247-4EF9-8B49-14D3FCA1B319}"/>
                </a:ext>
              </a:extLst>
            </p:cNvPr>
            <p:cNvSpPr/>
            <p:nvPr/>
          </p:nvSpPr>
          <p:spPr>
            <a:xfrm>
              <a:off x="10011152" y="5757770"/>
              <a:ext cx="356347" cy="356347"/>
            </a:xfrm>
            <a:prstGeom prst="roundRect">
              <a:avLst>
                <a:gd name="adj" fmla="val 27207"/>
              </a:avLst>
            </a:prstGeom>
            <a:solidFill>
              <a:schemeClr val="bg1"/>
            </a:solidFill>
            <a:ln>
              <a:solidFill>
                <a:srgbClr val="74A8A6"/>
              </a:solidFill>
            </a:ln>
            <a:effectLst>
              <a:outerShdw dist="25400" dir="5400000" sx="98000" sy="98000" algn="t" rotWithShape="0">
                <a:srgbClr val="74A8A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51AB7E5-701A-42F4-A8EA-50E5B65D3F5C}"/>
                </a:ext>
              </a:extLst>
            </p:cNvPr>
            <p:cNvSpPr/>
            <p:nvPr/>
          </p:nvSpPr>
          <p:spPr>
            <a:xfrm>
              <a:off x="10166467" y="5819147"/>
              <a:ext cx="45719" cy="241373"/>
            </a:xfrm>
            <a:prstGeom prst="roundRect">
              <a:avLst/>
            </a:prstGeom>
            <a:solidFill>
              <a:srgbClr val="74A8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7B08ED8-C105-479B-96A4-B6E39D0E3C27}"/>
                </a:ext>
              </a:extLst>
            </p:cNvPr>
            <p:cNvSpPr/>
            <p:nvPr/>
          </p:nvSpPr>
          <p:spPr>
            <a:xfrm rot="16200000">
              <a:off x="10171706" y="5818649"/>
              <a:ext cx="45719" cy="241373"/>
            </a:xfrm>
            <a:prstGeom prst="roundRect">
              <a:avLst/>
            </a:prstGeom>
            <a:solidFill>
              <a:srgbClr val="74A8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หมุ่ที่5T">
            <a:extLst>
              <a:ext uri="{FF2B5EF4-FFF2-40B4-BE49-F238E27FC236}">
                <a16:creationId xmlns:a16="http://schemas.microsoft.com/office/drawing/2014/main" id="{243EB959-5F2D-431B-BBDE-8BFABE312B00}"/>
              </a:ext>
            </a:extLst>
          </p:cNvPr>
          <p:cNvGrpSpPr/>
          <p:nvPr/>
        </p:nvGrpSpPr>
        <p:grpSpPr>
          <a:xfrm>
            <a:off x="200651" y="4344995"/>
            <a:ext cx="5745672" cy="2261130"/>
            <a:chOff x="1542902" y="4187300"/>
            <a:chExt cx="5781286" cy="2275145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9A06920-580F-45A9-9719-5451D87A4077}"/>
                </a:ext>
              </a:extLst>
            </p:cNvPr>
            <p:cNvSpPr/>
            <p:nvPr/>
          </p:nvSpPr>
          <p:spPr>
            <a:xfrm>
              <a:off x="1542902" y="4187300"/>
              <a:ext cx="5676953" cy="2275145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38100">
              <a:solidFill>
                <a:srgbClr val="74A8A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86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65BB34-D4F4-4C2A-B13F-D87A4BF4E391}"/>
                </a:ext>
              </a:extLst>
            </p:cNvPr>
            <p:cNvSpPr/>
            <p:nvPr/>
          </p:nvSpPr>
          <p:spPr>
            <a:xfrm>
              <a:off x="1731656" y="4411304"/>
              <a:ext cx="5592532" cy="1827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อาหารที่ผ่านขั้นตอนการหุงต้ม หรือการแปรรูป เพื่อให้อาหารนั้นคงอยู่ได้เป็นเวลานานมากขึ้นโดยไม่เน่าเสีย ซึ่งสามารถดื่มหรือรับประทานได้ทันทีโดยจะอุ่นหรือไม่อุ่นก็ได้ เช่น อาหารบรรจุกระป๋อง และบรรจุกล่อง</a:t>
              </a:r>
              <a:endPara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6" name="close5">
            <a:extLst>
              <a:ext uri="{FF2B5EF4-FFF2-40B4-BE49-F238E27FC236}">
                <a16:creationId xmlns:a16="http://schemas.microsoft.com/office/drawing/2014/main" id="{46F70C54-204B-4A09-9C9E-444AD81E1AEF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243" y="4180135"/>
            <a:ext cx="553311" cy="5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8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45586 -0.0171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9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399E-17 -4.81481E-6 L 0.42539 -0.4222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-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3892 -0.2127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23 L 0.17175 0.2046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0.42579 0.012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68268 -0.1990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5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68034 0.23681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10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28073 0.02523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31888 0.44398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85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3" grpId="0" animBg="1"/>
      <p:bldP spid="94" grpId="0" animBg="1"/>
      <p:bldP spid="95" grpId="0" animBg="1"/>
      <p:bldP spid="67" grpId="0" animBg="1"/>
      <p:bldP spid="68" grpId="0" animBg="1"/>
      <p:bldP spid="6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3179</TotalTime>
  <Words>5624</Words>
  <Application>Microsoft Office PowerPoint</Application>
  <PresentationFormat>Widescreen</PresentationFormat>
  <Paragraphs>884</Paragraphs>
  <Slides>76</Slides>
  <Notes>73</Notes>
  <HiddenSlides>10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5" baseType="lpstr">
      <vt:lpstr>Calibri</vt:lpstr>
      <vt:lpstr>Arial</vt:lpstr>
      <vt:lpstr>TH Sarabun New</vt:lpstr>
      <vt:lpstr>Cordia New</vt:lpstr>
      <vt:lpstr>TH Sarabun New</vt:lpstr>
      <vt:lpstr>Th Sarabun New Bold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Yada Likhitluecha</dc:creator>
  <cp:lastModifiedBy>Atchawee Jaiipani</cp:lastModifiedBy>
  <cp:revision>333</cp:revision>
  <dcterms:created xsi:type="dcterms:W3CDTF">2023-09-02T11:37:41Z</dcterms:created>
  <dcterms:modified xsi:type="dcterms:W3CDTF">2023-10-31T09:40:45Z</dcterms:modified>
</cp:coreProperties>
</file>