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70"/>
  </p:notesMasterIdLst>
  <p:sldIdLst>
    <p:sldId id="256" r:id="rId2"/>
    <p:sldId id="257" r:id="rId3"/>
    <p:sldId id="650" r:id="rId4"/>
    <p:sldId id="649" r:id="rId5"/>
    <p:sldId id="651" r:id="rId6"/>
    <p:sldId id="667" r:id="rId7"/>
    <p:sldId id="665" r:id="rId8"/>
    <p:sldId id="664" r:id="rId9"/>
    <p:sldId id="652" r:id="rId10"/>
    <p:sldId id="648" r:id="rId11"/>
    <p:sldId id="653" r:id="rId12"/>
    <p:sldId id="276" r:id="rId13"/>
    <p:sldId id="668" r:id="rId14"/>
    <p:sldId id="692" r:id="rId15"/>
    <p:sldId id="670" r:id="rId16"/>
    <p:sldId id="628" r:id="rId17"/>
    <p:sldId id="669" r:id="rId18"/>
    <p:sldId id="691" r:id="rId19"/>
    <p:sldId id="629" r:id="rId20"/>
    <p:sldId id="630" r:id="rId21"/>
    <p:sldId id="631" r:id="rId22"/>
    <p:sldId id="632" r:id="rId23"/>
    <p:sldId id="672" r:id="rId24"/>
    <p:sldId id="633" r:id="rId25"/>
    <p:sldId id="634" r:id="rId26"/>
    <p:sldId id="635" r:id="rId27"/>
    <p:sldId id="659" r:id="rId28"/>
    <p:sldId id="673" r:id="rId29"/>
    <p:sldId id="674" r:id="rId30"/>
    <p:sldId id="675" r:id="rId31"/>
    <p:sldId id="676" r:id="rId32"/>
    <p:sldId id="677" r:id="rId33"/>
    <p:sldId id="678" r:id="rId34"/>
    <p:sldId id="679" r:id="rId35"/>
    <p:sldId id="680" r:id="rId36"/>
    <p:sldId id="681" r:id="rId37"/>
    <p:sldId id="682" r:id="rId38"/>
    <p:sldId id="683" r:id="rId39"/>
    <p:sldId id="690" r:id="rId40"/>
    <p:sldId id="684" r:id="rId41"/>
    <p:sldId id="637" r:id="rId42"/>
    <p:sldId id="658" r:id="rId43"/>
    <p:sldId id="655" r:id="rId44"/>
    <p:sldId id="640" r:id="rId45"/>
    <p:sldId id="647" r:id="rId46"/>
    <p:sldId id="656" r:id="rId47"/>
    <p:sldId id="641" r:id="rId48"/>
    <p:sldId id="660" r:id="rId49"/>
    <p:sldId id="636" r:id="rId50"/>
    <p:sldId id="638" r:id="rId51"/>
    <p:sldId id="687" r:id="rId52"/>
    <p:sldId id="688" r:id="rId53"/>
    <p:sldId id="689" r:id="rId54"/>
    <p:sldId id="657" r:id="rId55"/>
    <p:sldId id="661" r:id="rId56"/>
    <p:sldId id="662" r:id="rId57"/>
    <p:sldId id="407" r:id="rId58"/>
    <p:sldId id="617" r:id="rId59"/>
    <p:sldId id="618" r:id="rId60"/>
    <p:sldId id="619" r:id="rId61"/>
    <p:sldId id="620" r:id="rId62"/>
    <p:sldId id="621" r:id="rId63"/>
    <p:sldId id="622" r:id="rId64"/>
    <p:sldId id="623" r:id="rId65"/>
    <p:sldId id="624" r:id="rId66"/>
    <p:sldId id="666" r:id="rId67"/>
    <p:sldId id="626" r:id="rId68"/>
    <p:sldId id="300" r:id="rId69"/>
  </p:sldIdLst>
  <p:sldSz cx="12192000" cy="6858000"/>
  <p:notesSz cx="6858000" cy="9144000"/>
  <p:embeddedFontLst>
    <p:embeddedFont>
      <p:font typeface="Calibri" panose="020F0502020204030204" pitchFamily="34" charset="0"/>
      <p:regular r:id="rId71"/>
      <p:bold r:id="rId72"/>
      <p:italic r:id="rId73"/>
      <p:boldItalic r:id="rId74"/>
    </p:embeddedFont>
    <p:embeddedFont>
      <p:font typeface="Calibri Light" panose="020F0302020204030204" pitchFamily="34" charset="0"/>
      <p:regular r:id="rId75"/>
      <p:italic r:id="rId76"/>
    </p:embeddedFont>
    <p:embeddedFont>
      <p:font typeface="Cordia New" panose="020B0304020202020204" pitchFamily="34" charset="-34"/>
      <p:regular r:id="rId77"/>
      <p:bold r:id="rId78"/>
      <p:italic r:id="rId79"/>
      <p:boldItalic r:id="rId80"/>
    </p:embeddedFont>
    <p:embeddedFont>
      <p:font typeface="Mali" panose="00000500000000000000" pitchFamily="2" charset="-34"/>
      <p:regular r:id="rId81"/>
      <p:bold r:id="rId82"/>
      <p:italic r:id="rId83"/>
      <p:boldItalic r:id="rId84"/>
    </p:embeddedFont>
    <p:embeddedFont>
      <p:font typeface="Sarabun" panose="00000500000000000000" pitchFamily="2" charset="-34"/>
      <p:regular r:id="rId85"/>
      <p:bold r:id="rId86"/>
      <p:italic r:id="rId87"/>
      <p:boldItalic r:id="rId88"/>
    </p:embeddedFont>
    <p:embeddedFont>
      <p:font typeface="TH Sarabun New" panose="020B0500040200020003" pitchFamily="34" charset="-34"/>
      <p:regular r:id="rId89"/>
      <p:bold r:id="rId90"/>
      <p:italic r:id="rId91"/>
      <p:boldItalic r:id="rId92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5A8C"/>
    <a:srgbClr val="6FA82F"/>
    <a:srgbClr val="344660"/>
    <a:srgbClr val="26758B"/>
    <a:srgbClr val="C73C1B"/>
    <a:srgbClr val="6CA62C"/>
    <a:srgbClr val="298B6D"/>
    <a:srgbClr val="C0504D"/>
    <a:srgbClr val="CF7B78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96" autoAdjust="0"/>
    <p:restoredTop sz="96733" autoAdjust="0"/>
  </p:normalViewPr>
  <p:slideViewPr>
    <p:cSldViewPr snapToGrid="0">
      <p:cViewPr varScale="1">
        <p:scale>
          <a:sx n="107" d="100"/>
          <a:sy n="107" d="100"/>
        </p:scale>
        <p:origin x="13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-491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font" Target="fonts/font14.fntdata"/><Relationship Id="rId89" Type="http://schemas.openxmlformats.org/officeDocument/2006/relationships/font" Target="fonts/font19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font" Target="fonts/font4.fntdata"/><Relationship Id="rId79" Type="http://schemas.openxmlformats.org/officeDocument/2006/relationships/font" Target="fonts/font9.fntdata"/><Relationship Id="rId5" Type="http://schemas.openxmlformats.org/officeDocument/2006/relationships/slide" Target="slides/slide4.xml"/><Relationship Id="rId90" Type="http://schemas.openxmlformats.org/officeDocument/2006/relationships/font" Target="fonts/font20.fntdata"/><Relationship Id="rId95" Type="http://schemas.openxmlformats.org/officeDocument/2006/relationships/theme" Target="theme/theme1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2.fntdata"/><Relationship Id="rId80" Type="http://schemas.openxmlformats.org/officeDocument/2006/relationships/font" Target="fonts/font10.fntdata"/><Relationship Id="rId85" Type="http://schemas.openxmlformats.org/officeDocument/2006/relationships/font" Target="fonts/font15.fntdata"/><Relationship Id="rId93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notesMaster" Target="notesMasters/notesMaster1.xml"/><Relationship Id="rId75" Type="http://schemas.openxmlformats.org/officeDocument/2006/relationships/font" Target="fonts/font5.fntdata"/><Relationship Id="rId83" Type="http://schemas.openxmlformats.org/officeDocument/2006/relationships/font" Target="fonts/font13.fntdata"/><Relationship Id="rId88" Type="http://schemas.openxmlformats.org/officeDocument/2006/relationships/font" Target="fonts/font18.fntdata"/><Relationship Id="rId91" Type="http://schemas.openxmlformats.org/officeDocument/2006/relationships/font" Target="fonts/font21.fntdata"/><Relationship Id="rId9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font" Target="fonts/font3.fntdata"/><Relationship Id="rId78" Type="http://schemas.openxmlformats.org/officeDocument/2006/relationships/font" Target="fonts/font8.fntdata"/><Relationship Id="rId81" Type="http://schemas.openxmlformats.org/officeDocument/2006/relationships/font" Target="fonts/font11.fntdata"/><Relationship Id="rId86" Type="http://schemas.openxmlformats.org/officeDocument/2006/relationships/font" Target="fonts/font16.fntdata"/><Relationship Id="rId9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6.fntdata"/><Relationship Id="rId7" Type="http://schemas.openxmlformats.org/officeDocument/2006/relationships/slide" Target="slides/slide6.xml"/><Relationship Id="rId71" Type="http://schemas.openxmlformats.org/officeDocument/2006/relationships/font" Target="fonts/font1.fntdata"/><Relationship Id="rId92" Type="http://schemas.openxmlformats.org/officeDocument/2006/relationships/font" Target="fonts/font22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font" Target="fonts/font17.fntdata"/><Relationship Id="rId61" Type="http://schemas.openxmlformats.org/officeDocument/2006/relationships/slide" Target="slides/slide60.xml"/><Relationship Id="rId82" Type="http://schemas.openxmlformats.org/officeDocument/2006/relationships/font" Target="fonts/font12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63884A4-E629-4941-AD34-3A3C86DF9C7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82A8AD-4FF1-4D8B-80AC-332FB931E9D0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6BFC55C-813C-4DAD-935F-F9379595AC14}" type="datetimeFigureOut">
              <a:rPr lang="en-US"/>
              <a:pPr>
                <a:defRPr/>
              </a:pPr>
              <a:t>13/11/2023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5962724F-6011-41F0-B11F-EC730D7FE9B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E608292F-284F-4607-8173-C5EEF4FF1B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0D0790-54A3-43FB-BA3B-2F0AB54B4C3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094F69-A679-40E4-AD77-F2D89620F1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32BAD8B-8930-416C-9A7B-FD13A6FF17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5A32AA12-41A2-408F-A6BC-51827B689E4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D3FBB582-18B6-4BF2-817F-FA83D2057A2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th-TH" altLang="en-US">
                <a:ea typeface="Cordia New" panose="020B0304020202020204" pitchFamily="34" charset="-34"/>
              </a:rPr>
              <a:t>อ้างอิงค่า </a:t>
            </a:r>
            <a:r>
              <a:rPr lang="en-US" altLang="en-US"/>
              <a:t>BMI </a:t>
            </a:r>
            <a:endParaRPr lang="th-TH" altLang="en-US">
              <a:ea typeface="Cordia New" panose="020B0304020202020204" pitchFamily="34" charset="-34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/>
              <a:t>https://chulalongkornhospital.go.th/kcmh/line/%E0%B8%94%E0%B8%B1%E0%B8%8A%E0%B8%99%E0%B8%B5%E0%B8%A1%E0%B8%A7%E0%B8%A5%E0%B8%81%E0%B8%B2%E0%B8%A2%E0%B9%80%E0%B8%97%E0%B9%88%E0%B8%B2%E0%B9%84%E0%B8%AB%E0%B8%A3%E0%B9%88%E0%B9%80%E0%B8%A3%E0%B8%B5/</a:t>
            </a: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63470D89-8BF6-494E-8FF1-BE8AED28A6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507908D-AB99-4F6C-8E76-E5F5B43E2E14}" type="slidenum">
              <a:rPr lang="th-TH" altLang="en-US" smtClean="0">
                <a:ea typeface="Cordia New" panose="020B0304020202020204" pitchFamily="34" charset="-34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th-TH" altLang="en-US">
              <a:ea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845338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1B50116E-92F9-410C-8373-5B0CA8BC2DA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0488" y="744538"/>
            <a:ext cx="6616700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3266A401-C6E4-498B-8A0F-AEF69ECDBCA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837E8FC2-EB77-479E-8DAE-8A750AB214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26B1A12-97E5-4717-94D3-FB0D94BBD6CF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59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962F9897-FAB4-4BEF-B045-94E44980422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0488" y="744538"/>
            <a:ext cx="6616700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C2954F63-E39F-4DBD-BE8E-6E2D7752A6C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490A1DF1-5C36-4EE1-B732-27D6D1CAE9D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6E8E73E-11C0-4D0F-83B4-EC3C6BA155B8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60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177CCCF1-98F9-44AB-94C0-82FE6B1F480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0488" y="744538"/>
            <a:ext cx="6616700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9138BC17-63F7-47A5-AAE7-D310AC39E00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1FB6A7C2-E878-40D6-AE39-EFA49E75221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DB1CD04-4F5A-46C9-A611-E7C8D1BBA625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61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>
            <a:extLst>
              <a:ext uri="{FF2B5EF4-FFF2-40B4-BE49-F238E27FC236}">
                <a16:creationId xmlns:a16="http://schemas.microsoft.com/office/drawing/2014/main" id="{FAB5B242-B529-46D2-8F0B-D2D3877CC3C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0488" y="744538"/>
            <a:ext cx="6616700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Notes Placeholder 2">
            <a:extLst>
              <a:ext uri="{FF2B5EF4-FFF2-40B4-BE49-F238E27FC236}">
                <a16:creationId xmlns:a16="http://schemas.microsoft.com/office/drawing/2014/main" id="{00DEB71C-CC88-4C9E-8575-485E95712A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43012" name="Slide Number Placeholder 3">
            <a:extLst>
              <a:ext uri="{FF2B5EF4-FFF2-40B4-BE49-F238E27FC236}">
                <a16:creationId xmlns:a16="http://schemas.microsoft.com/office/drawing/2014/main" id="{00AFC398-767B-4614-9DAF-7F486A45878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674F0A0-7B18-4670-AC55-27572CB3C770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62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>
            <a:extLst>
              <a:ext uri="{FF2B5EF4-FFF2-40B4-BE49-F238E27FC236}">
                <a16:creationId xmlns:a16="http://schemas.microsoft.com/office/drawing/2014/main" id="{1D715671-4DB0-4BA1-8007-080B336F1C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0488" y="744538"/>
            <a:ext cx="6616700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Notes Placeholder 2">
            <a:extLst>
              <a:ext uri="{FF2B5EF4-FFF2-40B4-BE49-F238E27FC236}">
                <a16:creationId xmlns:a16="http://schemas.microsoft.com/office/drawing/2014/main" id="{1F0DD078-F9BE-46AF-96B8-A76921A7D2E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45060" name="Slide Number Placeholder 3">
            <a:extLst>
              <a:ext uri="{FF2B5EF4-FFF2-40B4-BE49-F238E27FC236}">
                <a16:creationId xmlns:a16="http://schemas.microsoft.com/office/drawing/2014/main" id="{A83BFD2E-08D1-4BF9-9536-C83C06ACFB2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6986EE7-345B-4B2A-8F8C-025E92976DF5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63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>
            <a:extLst>
              <a:ext uri="{FF2B5EF4-FFF2-40B4-BE49-F238E27FC236}">
                <a16:creationId xmlns:a16="http://schemas.microsoft.com/office/drawing/2014/main" id="{26065F86-1DCB-4D03-A800-27B3D34CAF6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0488" y="744538"/>
            <a:ext cx="6616700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Notes Placeholder 2">
            <a:extLst>
              <a:ext uri="{FF2B5EF4-FFF2-40B4-BE49-F238E27FC236}">
                <a16:creationId xmlns:a16="http://schemas.microsoft.com/office/drawing/2014/main" id="{4E2C0241-C7B9-4C5B-A176-D8B0A07E8D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47108" name="Slide Number Placeholder 3">
            <a:extLst>
              <a:ext uri="{FF2B5EF4-FFF2-40B4-BE49-F238E27FC236}">
                <a16:creationId xmlns:a16="http://schemas.microsoft.com/office/drawing/2014/main" id="{CE10ECB6-8054-4211-BCB8-318D4B68D39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CADE677-0027-40E8-8619-DBA54D63A17D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64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>
            <a:extLst>
              <a:ext uri="{FF2B5EF4-FFF2-40B4-BE49-F238E27FC236}">
                <a16:creationId xmlns:a16="http://schemas.microsoft.com/office/drawing/2014/main" id="{6D4F755D-AB42-4C4A-AAC4-FF3E57590F0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0488" y="744538"/>
            <a:ext cx="6616700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Notes Placeholder 2">
            <a:extLst>
              <a:ext uri="{FF2B5EF4-FFF2-40B4-BE49-F238E27FC236}">
                <a16:creationId xmlns:a16="http://schemas.microsoft.com/office/drawing/2014/main" id="{B3D22F39-FC1B-4A85-838E-DFDE92CEC9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49156" name="Slide Number Placeholder 3">
            <a:extLst>
              <a:ext uri="{FF2B5EF4-FFF2-40B4-BE49-F238E27FC236}">
                <a16:creationId xmlns:a16="http://schemas.microsoft.com/office/drawing/2014/main" id="{B7249D4F-BB4E-497E-A553-A5BA4AA0C1B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AC50479-0A74-4A7B-9415-270BCA5083EC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65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>
            <a:extLst>
              <a:ext uri="{FF2B5EF4-FFF2-40B4-BE49-F238E27FC236}">
                <a16:creationId xmlns:a16="http://schemas.microsoft.com/office/drawing/2014/main" id="{6D4F755D-AB42-4C4A-AAC4-FF3E57590F0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0488" y="744538"/>
            <a:ext cx="6616700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Notes Placeholder 2">
            <a:extLst>
              <a:ext uri="{FF2B5EF4-FFF2-40B4-BE49-F238E27FC236}">
                <a16:creationId xmlns:a16="http://schemas.microsoft.com/office/drawing/2014/main" id="{B3D22F39-FC1B-4A85-838E-DFDE92CEC9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49156" name="Slide Number Placeholder 3">
            <a:extLst>
              <a:ext uri="{FF2B5EF4-FFF2-40B4-BE49-F238E27FC236}">
                <a16:creationId xmlns:a16="http://schemas.microsoft.com/office/drawing/2014/main" id="{B7249D4F-BB4E-497E-A553-A5BA4AA0C1B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AC50479-0A74-4A7B-9415-270BCA5083EC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66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94450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7443C9D3-EBE7-455C-B6DD-62690DD7AA6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0488" y="744538"/>
            <a:ext cx="6616700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037E1526-8C86-41F5-B5DB-600B97CD652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53252" name="Slide Number Placeholder 3">
            <a:extLst>
              <a:ext uri="{FF2B5EF4-FFF2-40B4-BE49-F238E27FC236}">
                <a16:creationId xmlns:a16="http://schemas.microsoft.com/office/drawing/2014/main" id="{5D70F14D-761B-4DD9-9260-B81BCF1177B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5CAB069-241D-40E4-9CFB-DE7E77A0DBCE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67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5A32AA12-41A2-408F-A6BC-51827B689E4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D3FBB582-18B6-4BF2-817F-FA83D2057A2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th-TH" altLang="en-US">
                <a:ea typeface="Cordia New" panose="020B0304020202020204" pitchFamily="34" charset="-34"/>
              </a:rPr>
              <a:t>อ้างอิงค่า </a:t>
            </a:r>
            <a:r>
              <a:rPr lang="en-US" altLang="en-US"/>
              <a:t>BMI </a:t>
            </a:r>
            <a:endParaRPr lang="th-TH" altLang="en-US">
              <a:ea typeface="Cordia New" panose="020B0304020202020204" pitchFamily="34" charset="-34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/>
              <a:t>https://chulalongkornhospital.go.th/kcmh/line/%E0%B8%94%E0%B8%B1%E0%B8%8A%E0%B8%99%E0%B8%B5%E0%B8%A1%E0%B8%A7%E0%B8%A5%E0%B8%81%E0%B8%B2%E0%B8%A2%E0%B9%80%E0%B8%97%E0%B9%88%E0%B8%B2%E0%B9%84%E0%B8%AB%E0%B8%A3%E0%B9%88%E0%B9%80%E0%B8%A3%E0%B8%B5/</a:t>
            </a:r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63470D89-8BF6-494E-8FF1-BE8AED28A6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507908D-AB99-4F6C-8E76-E5F5B43E2E14}" type="slidenum">
              <a:rPr lang="th-TH" altLang="en-US" smtClean="0">
                <a:ea typeface="Cordia New" panose="020B0304020202020204" pitchFamily="34" charset="-34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th-TH" altLang="en-US">
              <a:ea typeface="Cordia New" panose="020B0304020202020204" pitchFamily="34" charset="-34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F1CF01B5-4939-46C2-9234-0886E8C8017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id="{716F8806-628A-4497-8EC2-600250183C5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th-TH" altLang="en-US">
                <a:ea typeface="Cordia New" panose="020B0304020202020204" pitchFamily="34" charset="-34"/>
              </a:rPr>
              <a:t>อ้างอิงค่า </a:t>
            </a:r>
            <a:r>
              <a:rPr lang="en-US" altLang="en-US"/>
              <a:t>BMI </a:t>
            </a:r>
            <a:endParaRPr lang="th-TH" altLang="en-US">
              <a:ea typeface="Cordia New" panose="020B0304020202020204" pitchFamily="34" charset="-34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/>
              <a:t>https://chulalongkornhospital.go.th/kcmh/line/%E0%B8%94%E0%B8%B1%E0%B8%8A%E0%B8%99%E0%B8%B5%E0%B8%A1%E0%B8%A7%E0%B8%A5%E0%B8%81%E0%B8%B2%E0%B8%A2%E0%B9%80%E0%B8%97%E0%B9%88%E0%B8%B2%E0%B9%84%E0%B8%AB%E0%B8%A3%E0%B9%88%E0%B9%80%E0%B8%A3%E0%B8%B5/</a:t>
            </a:r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ED9D17E6-C1B0-4A75-BD75-0CBEADB273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E31E957-1D83-4752-B4BE-E085F44D358C}" type="slidenum">
              <a:rPr lang="th-TH" altLang="en-US" smtClean="0">
                <a:ea typeface="Cordia New" panose="020B0304020202020204" pitchFamily="34" charset="-34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th-TH" altLang="en-US">
              <a:ea typeface="Cordia New" panose="020B0304020202020204" pitchFamily="34" charset="-34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0F8D7654-6390-45B9-8576-E035F48462A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Notes Placeholder 2">
            <a:extLst>
              <a:ext uri="{FF2B5EF4-FFF2-40B4-BE49-F238E27FC236}">
                <a16:creationId xmlns:a16="http://schemas.microsoft.com/office/drawing/2014/main" id="{01D5C016-3C1D-4A21-9AB3-1D190D2DBD4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th-TH" altLang="en-US">
                <a:ea typeface="Cordia New" panose="020B0304020202020204" pitchFamily="34" charset="-34"/>
              </a:rPr>
              <a:t>อ้างอิงค่า </a:t>
            </a:r>
            <a:r>
              <a:rPr lang="en-US" altLang="en-US"/>
              <a:t>BMI </a:t>
            </a:r>
            <a:endParaRPr lang="th-TH" altLang="en-US">
              <a:ea typeface="Cordia New" panose="020B0304020202020204" pitchFamily="34" charset="-34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/>
              <a:t>https://chulalongkornhospital.go.th/kcmh/line/%E0%B8%94%E0%B8%B1%E0%B8%8A%E0%B8%99%E0%B8%B5%E0%B8%A1%E0%B8%A7%E0%B8%A5%E0%B8%81%E0%B8%B2%E0%B8%A2%E0%B9%80%E0%B8%97%E0%B9%88%E0%B8%B2%E0%B9%84%E0%B8%AB%E0%B8%A3%E0%B9%88%E0%B9%80%E0%B8%A3%E0%B8%B5/</a:t>
            </a:r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id="{B16C0E56-EBD0-4E35-A6E7-AA5E699D67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03CB1D3-3394-44A2-82F0-B89E4B663092}" type="slidenum">
              <a:rPr lang="th-TH" altLang="en-US" smtClean="0">
                <a:ea typeface="Cordia New" panose="020B0304020202020204" pitchFamily="34" charset="-34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th-TH" altLang="en-US">
              <a:ea typeface="Cordia New" panose="020B0304020202020204" pitchFamily="34" charset="-34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DCDF1A93-9337-4FF4-8FD0-0AA89967FEB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213AE543-A9F1-433E-BAD9-72C32BB6459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th-TH" altLang="en-US">
                <a:ea typeface="Cordia New" panose="020B0304020202020204" pitchFamily="34" charset="-34"/>
              </a:rPr>
              <a:t>อ้างอิงค่า </a:t>
            </a:r>
            <a:r>
              <a:rPr lang="en-US" altLang="en-US"/>
              <a:t>BMI </a:t>
            </a:r>
            <a:endParaRPr lang="th-TH" altLang="en-US">
              <a:ea typeface="Cordia New" panose="020B0304020202020204" pitchFamily="34" charset="-34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/>
              <a:t>https://chulalongkornhospital.go.th/kcmh/line/%E0%B8%94%E0%B8%B1%E0%B8%8A%E0%B8%99%E0%B8%B5%E0%B8%A1%E0%B8%A7%E0%B8%A5%E0%B8%81%E0%B8%B2%E0%B8%A2%E0%B9%80%E0%B8%97%E0%B9%88%E0%B8%B2%E0%B9%84%E0%B8%AB%E0%B8%A3%E0%B9%88%E0%B9%80%E0%B8%A3%E0%B8%B5/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AAF573D7-8666-4CD5-B21D-EA90BE6AF69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260510F-3C22-4D7F-B1B1-C9AC0B7EC957}" type="slidenum">
              <a:rPr lang="th-TH" altLang="en-US" smtClean="0">
                <a:ea typeface="Cordia New" panose="020B0304020202020204" pitchFamily="34" charset="-34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th-TH" altLang="en-US">
              <a:ea typeface="Cordia New" panose="020B0304020202020204" pitchFamily="34" charset="-34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>
            <a:extLst>
              <a:ext uri="{FF2B5EF4-FFF2-40B4-BE49-F238E27FC236}">
                <a16:creationId xmlns:a16="http://schemas.microsoft.com/office/drawing/2014/main" id="{2E61322B-3BCD-46FE-811B-48C68A64689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>
            <a:extLst>
              <a:ext uri="{FF2B5EF4-FFF2-40B4-BE49-F238E27FC236}">
                <a16:creationId xmlns:a16="http://schemas.microsoft.com/office/drawing/2014/main" id="{4C73BE2B-9E6D-4C7D-8BF1-9A38D091441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th-TH" altLang="en-US">
                <a:ea typeface="Cordia New" panose="020B0304020202020204" pitchFamily="34" charset="-34"/>
              </a:rPr>
              <a:t>อ้างอิงค่า </a:t>
            </a:r>
            <a:r>
              <a:rPr lang="en-US" altLang="en-US"/>
              <a:t>BMI </a:t>
            </a:r>
            <a:endParaRPr lang="th-TH" altLang="en-US">
              <a:ea typeface="Cordia New" panose="020B0304020202020204" pitchFamily="34" charset="-34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/>
              <a:t>https://chulalongkornhospital.go.th/kcmh/line/%E0%B8%94%E0%B8%B1%E0%B8%8A%E0%B8%99%E0%B8%B5%E0%B8%A1%E0%B8%A7%E0%B8%A5%E0%B8%81%E0%B8%B2%E0%B8%A2%E0%B9%80%E0%B8%97%E0%B9%88%E0%B8%B2%E0%B9%84%E0%B8%AB%E0%B8%A3%E0%B9%88%E0%B9%80%E0%B8%A3%E0%B8%B5/</a:t>
            </a:r>
          </a:p>
        </p:txBody>
      </p:sp>
      <p:sp>
        <p:nvSpPr>
          <p:cNvPr id="19460" name="Slide Number Placeholder 3">
            <a:extLst>
              <a:ext uri="{FF2B5EF4-FFF2-40B4-BE49-F238E27FC236}">
                <a16:creationId xmlns:a16="http://schemas.microsoft.com/office/drawing/2014/main" id="{2E1825E6-FC72-4322-AAAD-B637C2EB4A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4E45364-A97E-45DD-85CF-47EE507C4D91}" type="slidenum">
              <a:rPr lang="th-TH" altLang="en-US" smtClean="0">
                <a:ea typeface="Cordia New" panose="020B0304020202020204" pitchFamily="34" charset="-34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th-TH" altLang="en-US">
              <a:ea typeface="Cordia New" panose="020B0304020202020204" pitchFamily="34" charset="-34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id="{94763F5E-08FA-433C-A167-599EE5C26B8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id="{88DCC869-DB68-466C-9452-80B68AC8B52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th-TH" altLang="en-US" dirty="0">
                <a:ea typeface="Cordia New" panose="020B0304020202020204" pitchFamily="34" charset="-34"/>
              </a:rPr>
              <a:t>อ้างอิงค่า </a:t>
            </a:r>
            <a:r>
              <a:rPr lang="en-US" altLang="en-US" dirty="0"/>
              <a:t>BMI </a:t>
            </a:r>
            <a:endParaRPr lang="th-TH" altLang="en-US" dirty="0">
              <a:ea typeface="Cordia New" panose="020B0304020202020204" pitchFamily="34" charset="-34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dirty="0"/>
              <a:t>https://chulalongkornhospital.go.th/kcmh/line/%E0%B8%94%E0%B8%B1%E0%B8%8A%E0%B8%99%E0%B8%B5%E0%B8%A1%E0%B8%A7%E0%B8%A5%E0%B8%81%E0%B8%B2%E0%B8%A2%E0%B9%80%E0%B8%97%E0%B9%88%E0%B8%B2%E0%B9%84%E0%B8%AB%E0%B8%A3%E0%B9%88%E0%B9%80%E0%B8%A3%E0%B8%B5/</a:t>
            </a:r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id="{23D72351-8385-44B1-A728-2625503044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66FE948-7B88-46B8-BA67-0EF76BD1E489}" type="slidenum">
              <a:rPr lang="th-TH" altLang="en-US" smtClean="0">
                <a:ea typeface="Cordia New" panose="020B0304020202020204" pitchFamily="34" charset="-34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th-TH" altLang="en-US">
              <a:ea typeface="Cordia New" panose="020B0304020202020204" pitchFamily="34" charset="-34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10347A76-C3DE-41C5-BA5A-AD668279F1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0488" y="744538"/>
            <a:ext cx="6616700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72913C91-3C5F-4D57-8564-A76CD5C8D96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ED9EDBAE-B5F3-45BB-9790-24CE2756A5E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6135047-3922-4AD1-8A15-4C5DB7E0381E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57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DBD9FC8B-A532-4E10-BD08-B9557120106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0488" y="744538"/>
            <a:ext cx="6616700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5A1040C6-EB22-4502-B663-60BBF7C749B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2A1DBF04-4BD5-4663-83B4-BED4DC9B76F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2853B26-CECC-48EF-8D2C-0F2794BF6563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58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9F5391-483D-4AE8-ACCA-ACCFE0F8D2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249C37-C2A5-4203-B87A-DF9C23A95C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9EFC85-10FA-4F45-9B45-06B29DF123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5551E-C28F-4C7A-BD72-6A62AABB5E94}" type="datetimeFigureOut">
              <a:rPr lang="en-US"/>
              <a:pPr>
                <a:defRPr/>
              </a:pPr>
              <a:t>13/11/2023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901B52-74DD-4949-866A-1D7C5341C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D96A1B-8F78-4246-9E21-58BE453BEA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0739A-4F0B-42C6-8D7F-4F4E9243D9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2654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62A69F-1CB7-430F-A8F8-2E455FF4FD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2A878A7-7691-4939-BF9E-71B30F66FE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CE780F-0DCF-45BB-9019-0C01A22251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581F89-5979-4F23-9593-BED411FD70F8}" type="datetimeFigureOut">
              <a:rPr lang="en-US"/>
              <a:pPr>
                <a:defRPr/>
              </a:pPr>
              <a:t>13/11/2023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DAA98A-09E9-49BF-B6C8-BDC228A056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115D34-8BD0-4F0A-9E64-B7D9D1E45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29881F-9C93-4FDC-B68D-5B35D8D5F1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471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8ED103D-D3DA-4DAC-9194-CB9974B2DAB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38EE9BA-6389-4A05-8D40-144A2601D6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7118E4-A520-4433-AE3F-93BCA98CD6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52B3CF-F5DE-4610-85E4-12A6884F4BB9}" type="datetimeFigureOut">
              <a:rPr lang="en-US"/>
              <a:pPr>
                <a:defRPr/>
              </a:pPr>
              <a:t>13/11/2023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485604-F43A-48D6-B881-B85671A74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3C0AB4-7023-47DC-9C1B-372B4F499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4A8AA-CF1B-4B81-A5C0-2F0F993A56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7790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81F572-16B2-4CF5-87B3-1632936A4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0289B4-0771-4CFA-BCAA-3EBEF86492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F16EB7-2E36-496F-BD32-D99951B5F9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7CCDED-0957-42B5-A7D1-A6C0DA8A64BE}" type="datetimeFigureOut">
              <a:rPr lang="en-US"/>
              <a:pPr>
                <a:defRPr/>
              </a:pPr>
              <a:t>13/11/2023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47E3DA-3E84-454A-93B8-DCE37300EC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ED3DEB-ACC0-4E55-99A1-677508663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05295B-CA1A-4BE3-9B53-75FB76C907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4186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4A4ED7-B732-41B9-8641-491C1DE5F0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E062D0-A33C-4EE6-85DF-EDB26E279D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CB316E-DB31-4E33-8F1E-A60B65B093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F67C8-899A-41B6-94A8-EF3633A6DAE2}" type="datetimeFigureOut">
              <a:rPr lang="en-US"/>
              <a:pPr>
                <a:defRPr/>
              </a:pPr>
              <a:t>13/11/2023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41AA3D-6AC4-4CDA-8C8C-A1F3B1A63F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48C6F2-5651-4775-BC21-7E81F54C5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ACC223-3A2F-45A8-B58D-0261A3654E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179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A9C7FD-7BC8-4497-AE29-3B485CDAE1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7E9736-CBC3-4D01-92E3-43E32E8C4C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3E3CF4-82D7-4706-A395-40207C0F5B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F8AE192-29D0-4483-8348-75F6B65BEB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09D7AE-85F0-4082-97D0-754E21BEBDBF}" type="datetimeFigureOut">
              <a:rPr lang="en-US"/>
              <a:pPr>
                <a:defRPr/>
              </a:pPr>
              <a:t>13/11/2023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E7B0FD2-BAFA-4CA6-80C1-E059EBC752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D589B47-F1A0-4330-801F-0D977F2CD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0319F-8BE3-4B36-AA47-E0B8E7FA8E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060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67E35F-EB5B-4CC1-96DE-F0CEA34D6F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B43981-03E3-437B-9BBA-0E256D300B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F17017-329B-4FF9-BF96-C97A1FDFAF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A710E-5D2C-4FAE-95DC-C51346C91C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80671E-9155-4786-AB4D-A776F5F668D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933DFF7-1D1B-4802-BF51-A7C8215BBA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1A1B59-EE33-4C89-9BF2-9EBB3C71D8B0}" type="datetimeFigureOut">
              <a:rPr lang="en-US"/>
              <a:pPr>
                <a:defRPr/>
              </a:pPr>
              <a:t>13/11/2023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73E8C3-2B89-4C1C-9155-7DF7829209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1D4B001-AC99-44E7-B7B5-3FA3962B2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C8C2F0-961E-4EBC-829E-82C07632CA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930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162A6D-A31C-4D85-BD62-0518901D7F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3875B56-52FB-4464-8B3D-9C08497608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9BFBE0-374C-438D-9DD0-FFDBCEC7EC15}" type="datetimeFigureOut">
              <a:rPr lang="en-US"/>
              <a:pPr>
                <a:defRPr/>
              </a:pPr>
              <a:t>13/11/2023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6568C69-DB7C-47C5-BD51-5D2D645104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695A014-2689-4A8A-9174-D289F9D2E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450082-472D-4C89-8E81-8A034678C8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9909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280F94E-2CAE-4C95-8641-AA2B51C4BA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4E78CC-2496-4B19-8BA8-179FEB2C1A3C}" type="datetimeFigureOut">
              <a:rPr lang="en-US"/>
              <a:pPr>
                <a:defRPr/>
              </a:pPr>
              <a:t>13/11/2023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03AC22B-DBF9-4B98-8967-3BE81880AC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23E8217-EE1C-404C-A486-CECA46D26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5B43C3-5E3C-4916-A142-84106E7FA4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289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50EA6F-8D1F-430E-A1CD-EFF2CE8D4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F94265-BA2C-4793-B474-93E63C12EE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A0C0B7-BA27-4211-9DAA-A21D46A0EB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D963823-EC52-48A9-B138-8A32C1F152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3B268-F888-482F-AB77-352DF1D6266E}" type="datetimeFigureOut">
              <a:rPr lang="en-US"/>
              <a:pPr>
                <a:defRPr/>
              </a:pPr>
              <a:t>13/11/2023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78769A3-923A-4D52-9FE2-7FBAD94E0F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F7DAA4A-D9A5-4E41-9DE0-0614C7CDD8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3DFAC-CB13-4523-A558-BF9A8BDBF9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692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D5F78D-8F23-4CD3-A0F9-5460E7D6E6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E01BBD-B7DC-483D-B8D9-9C99FB17B4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C03175-7E15-4232-B4D7-83297C615E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8766B64-30CF-4EB4-9084-DEB0050C4A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8DD536-AF7C-4FE5-973E-22268F7BA85C}" type="datetimeFigureOut">
              <a:rPr lang="en-US"/>
              <a:pPr>
                <a:defRPr/>
              </a:pPr>
              <a:t>13/11/2023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B7D8E71-FEDD-4B24-BD30-A62A62ADA8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851AD27-2942-49B9-8DAA-9628CAE95D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374293-2C62-4A19-BF4B-0765F2F520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2886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21845CF-EBFF-4BC2-B65F-51416A0153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9443B063-E718-4B00-A624-C4C03120D5D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48E9BC-2BC4-4F3A-B755-F6C23F9DF4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3BA4300-191B-40D6-A360-15762E955F85}" type="datetimeFigureOut">
              <a:rPr lang="en-US"/>
              <a:pPr>
                <a:defRPr/>
              </a:pPr>
              <a:t>13/11/2023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8B5825-F9FB-40D4-A03A-E677091BBC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339446-ED72-4FCA-9DB9-B110A33C7E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1F084DB-1D44-4C45-AD4C-DF12E406B2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2.png"/><Relationship Id="rId7" Type="http://schemas.openxmlformats.org/officeDocument/2006/relationships/image" Target="../media/image4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51.png"/><Relationship Id="rId9" Type="http://schemas.openxmlformats.org/officeDocument/2006/relationships/image" Target="../media/image5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58.png"/><Relationship Id="rId3" Type="http://schemas.openxmlformats.org/officeDocument/2006/relationships/image" Target="../media/image2.png"/><Relationship Id="rId7" Type="http://schemas.openxmlformats.org/officeDocument/2006/relationships/image" Target="../media/image56.png"/><Relationship Id="rId12" Type="http://schemas.openxmlformats.org/officeDocument/2006/relationships/image" Target="../media/image4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11" Type="http://schemas.openxmlformats.org/officeDocument/2006/relationships/image" Target="../media/image41.png"/><Relationship Id="rId5" Type="http://schemas.openxmlformats.org/officeDocument/2006/relationships/image" Target="../media/image54.png"/><Relationship Id="rId10" Type="http://schemas.openxmlformats.org/officeDocument/2006/relationships/image" Target="../media/image40.png"/><Relationship Id="rId4" Type="http://schemas.openxmlformats.org/officeDocument/2006/relationships/image" Target="../media/image53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9.png"/><Relationship Id="rId7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11" Type="http://schemas.openxmlformats.org/officeDocument/2006/relationships/image" Target="../media/image26.png"/><Relationship Id="rId5" Type="http://schemas.openxmlformats.org/officeDocument/2006/relationships/image" Target="../media/image61.png"/><Relationship Id="rId10" Type="http://schemas.openxmlformats.org/officeDocument/2006/relationships/image" Target="../media/image65.png"/><Relationship Id="rId4" Type="http://schemas.openxmlformats.org/officeDocument/2006/relationships/image" Target="../media/image60.png"/><Relationship Id="rId9" Type="http://schemas.openxmlformats.org/officeDocument/2006/relationships/image" Target="../media/image6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slide" Target="slide14.xml"/><Relationship Id="rId7" Type="http://schemas.openxmlformats.org/officeDocument/2006/relationships/image" Target="../media/image67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11" Type="http://schemas.openxmlformats.org/officeDocument/2006/relationships/image" Target="../media/image69.png"/><Relationship Id="rId5" Type="http://schemas.openxmlformats.org/officeDocument/2006/relationships/image" Target="../media/image2.png"/><Relationship Id="rId10" Type="http://schemas.openxmlformats.org/officeDocument/2006/relationships/image" Target="../media/image68.png"/><Relationship Id="rId4" Type="http://schemas.openxmlformats.org/officeDocument/2006/relationships/slide" Target="slide16.xml"/><Relationship Id="rId9" Type="http://schemas.openxmlformats.org/officeDocument/2006/relationships/slide" Target="slide1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slide" Target="slide15.xml"/><Relationship Id="rId3" Type="http://schemas.openxmlformats.org/officeDocument/2006/relationships/slide" Target="slide13.xml"/><Relationship Id="rId7" Type="http://schemas.openxmlformats.org/officeDocument/2006/relationships/image" Target="../media/image71.png"/><Relationship Id="rId12" Type="http://schemas.openxmlformats.org/officeDocument/2006/relationships/image" Target="../media/image7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11" Type="http://schemas.openxmlformats.org/officeDocument/2006/relationships/image" Target="../media/image74.png"/><Relationship Id="rId5" Type="http://schemas.openxmlformats.org/officeDocument/2006/relationships/image" Target="../media/image2.png"/><Relationship Id="rId15" Type="http://schemas.openxmlformats.org/officeDocument/2006/relationships/image" Target="../media/image69.png"/><Relationship Id="rId10" Type="http://schemas.openxmlformats.org/officeDocument/2006/relationships/image" Target="../media/image73.png"/><Relationship Id="rId4" Type="http://schemas.openxmlformats.org/officeDocument/2006/relationships/slide" Target="slide16.xml"/><Relationship Id="rId9" Type="http://schemas.openxmlformats.org/officeDocument/2006/relationships/image" Target="../media/image72.png"/><Relationship Id="rId14" Type="http://schemas.openxmlformats.org/officeDocument/2006/relationships/image" Target="../media/image6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13" Type="http://schemas.openxmlformats.org/officeDocument/2006/relationships/image" Target="../media/image26.png"/><Relationship Id="rId3" Type="http://schemas.openxmlformats.org/officeDocument/2006/relationships/image" Target="../media/image2.png"/><Relationship Id="rId7" Type="http://schemas.openxmlformats.org/officeDocument/2006/relationships/image" Target="../media/image79.png"/><Relationship Id="rId12" Type="http://schemas.openxmlformats.org/officeDocument/2006/relationships/image" Target="../media/image8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11" Type="http://schemas.openxmlformats.org/officeDocument/2006/relationships/slide" Target="slide13.xml"/><Relationship Id="rId5" Type="http://schemas.openxmlformats.org/officeDocument/2006/relationships/image" Target="../media/image77.png"/><Relationship Id="rId10" Type="http://schemas.openxmlformats.org/officeDocument/2006/relationships/image" Target="../media/image21.png"/><Relationship Id="rId4" Type="http://schemas.openxmlformats.org/officeDocument/2006/relationships/image" Target="../media/image76.png"/><Relationship Id="rId9" Type="http://schemas.openxmlformats.org/officeDocument/2006/relationships/image" Target="../media/image8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13" Type="http://schemas.openxmlformats.org/officeDocument/2006/relationships/image" Target="../media/image89.png"/><Relationship Id="rId18" Type="http://schemas.openxmlformats.org/officeDocument/2006/relationships/image" Target="../media/image69.png"/><Relationship Id="rId3" Type="http://schemas.openxmlformats.org/officeDocument/2006/relationships/image" Target="../media/image83.png"/><Relationship Id="rId7" Type="http://schemas.openxmlformats.org/officeDocument/2006/relationships/image" Target="../media/image21.png"/><Relationship Id="rId12" Type="http://schemas.openxmlformats.org/officeDocument/2006/relationships/image" Target="../media/image88.png"/><Relationship Id="rId17" Type="http://schemas.openxmlformats.org/officeDocument/2006/relationships/image" Target="../media/image68.png"/><Relationship Id="rId2" Type="http://schemas.openxmlformats.org/officeDocument/2006/relationships/image" Target="../media/image25.png"/><Relationship Id="rId16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11" Type="http://schemas.openxmlformats.org/officeDocument/2006/relationships/image" Target="../media/image87.png"/><Relationship Id="rId5" Type="http://schemas.openxmlformats.org/officeDocument/2006/relationships/slide" Target="slide13.xml"/><Relationship Id="rId15" Type="http://schemas.openxmlformats.org/officeDocument/2006/relationships/image" Target="../media/image91.png"/><Relationship Id="rId10" Type="http://schemas.openxmlformats.org/officeDocument/2006/relationships/image" Target="../media/image86.png"/><Relationship Id="rId4" Type="http://schemas.openxmlformats.org/officeDocument/2006/relationships/image" Target="../media/image2.png"/><Relationship Id="rId9" Type="http://schemas.openxmlformats.org/officeDocument/2006/relationships/image" Target="../media/image85.png"/><Relationship Id="rId14" Type="http://schemas.openxmlformats.org/officeDocument/2006/relationships/image" Target="../media/image9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13" Type="http://schemas.openxmlformats.org/officeDocument/2006/relationships/image" Target="../media/image26.png"/><Relationship Id="rId3" Type="http://schemas.openxmlformats.org/officeDocument/2006/relationships/image" Target="../media/image2.png"/><Relationship Id="rId7" Type="http://schemas.openxmlformats.org/officeDocument/2006/relationships/image" Target="../media/image93.png"/><Relationship Id="rId12" Type="http://schemas.openxmlformats.org/officeDocument/2006/relationships/image" Target="../media/image8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11" Type="http://schemas.openxmlformats.org/officeDocument/2006/relationships/slide" Target="slide13.xml"/><Relationship Id="rId5" Type="http://schemas.openxmlformats.org/officeDocument/2006/relationships/image" Target="../media/image92.png"/><Relationship Id="rId10" Type="http://schemas.openxmlformats.org/officeDocument/2006/relationships/image" Target="../media/image21.png"/><Relationship Id="rId4" Type="http://schemas.openxmlformats.org/officeDocument/2006/relationships/image" Target="../media/image76.png"/><Relationship Id="rId9" Type="http://schemas.openxmlformats.org/officeDocument/2006/relationships/image" Target="../media/image8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94.png"/><Relationship Id="rId7" Type="http://schemas.openxmlformats.org/officeDocument/2006/relationships/slide" Target="slide27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4.xml"/><Relationship Id="rId11" Type="http://schemas.openxmlformats.org/officeDocument/2006/relationships/image" Target="../media/image67.svg"/><Relationship Id="rId5" Type="http://schemas.openxmlformats.org/officeDocument/2006/relationships/slide" Target="slide19.xml"/><Relationship Id="rId10" Type="http://schemas.openxmlformats.org/officeDocument/2006/relationships/image" Target="../media/image66.png"/><Relationship Id="rId4" Type="http://schemas.openxmlformats.org/officeDocument/2006/relationships/image" Target="../media/image2.png"/><Relationship Id="rId9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image" Target="../media/image94.png"/><Relationship Id="rId3" Type="http://schemas.openxmlformats.org/officeDocument/2006/relationships/image" Target="../media/image2.png"/><Relationship Id="rId7" Type="http://schemas.openxmlformats.org/officeDocument/2006/relationships/image" Target="../media/image98.png"/><Relationship Id="rId12" Type="http://schemas.openxmlformats.org/officeDocument/2006/relationships/slide" Target="slide2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7.png"/><Relationship Id="rId11" Type="http://schemas.openxmlformats.org/officeDocument/2006/relationships/slide" Target="slide19.xml"/><Relationship Id="rId5" Type="http://schemas.openxmlformats.org/officeDocument/2006/relationships/image" Target="../media/image96.jpeg"/><Relationship Id="rId10" Type="http://schemas.openxmlformats.org/officeDocument/2006/relationships/image" Target="../media/image21.png"/><Relationship Id="rId4" Type="http://schemas.openxmlformats.org/officeDocument/2006/relationships/image" Target="../media/image95.png"/><Relationship Id="rId9" Type="http://schemas.openxmlformats.org/officeDocument/2006/relationships/image" Target="../media/image6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1.png"/><Relationship Id="rId7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11" Type="http://schemas.openxmlformats.org/officeDocument/2006/relationships/image" Target="../media/image18.png"/><Relationship Id="rId5" Type="http://schemas.openxmlformats.org/officeDocument/2006/relationships/image" Target="../media/image13.png"/><Relationship Id="rId10" Type="http://schemas.openxmlformats.org/officeDocument/2006/relationships/image" Target="../media/image17.png"/><Relationship Id="rId4" Type="http://schemas.openxmlformats.org/officeDocument/2006/relationships/image" Target="../media/image12.png"/><Relationship Id="rId9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13" Type="http://schemas.openxmlformats.org/officeDocument/2006/relationships/image" Target="../media/image21.png"/><Relationship Id="rId18" Type="http://schemas.openxmlformats.org/officeDocument/2006/relationships/image" Target="../media/image107.png"/><Relationship Id="rId3" Type="http://schemas.openxmlformats.org/officeDocument/2006/relationships/image" Target="../media/image25.png"/><Relationship Id="rId21" Type="http://schemas.openxmlformats.org/officeDocument/2006/relationships/image" Target="../media/image110.png"/><Relationship Id="rId7" Type="http://schemas.openxmlformats.org/officeDocument/2006/relationships/image" Target="../media/image100.png"/><Relationship Id="rId12" Type="http://schemas.openxmlformats.org/officeDocument/2006/relationships/slide" Target="slide24.xml"/><Relationship Id="rId17" Type="http://schemas.openxmlformats.org/officeDocument/2006/relationships/image" Target="../media/image106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05.png"/><Relationship Id="rId20" Type="http://schemas.openxmlformats.org/officeDocument/2006/relationships/image" Target="../media/image10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9.png"/><Relationship Id="rId11" Type="http://schemas.openxmlformats.org/officeDocument/2006/relationships/image" Target="../media/image104.png"/><Relationship Id="rId5" Type="http://schemas.openxmlformats.org/officeDocument/2006/relationships/slide" Target="slide19.xml"/><Relationship Id="rId15" Type="http://schemas.openxmlformats.org/officeDocument/2006/relationships/image" Target="../media/image68.png"/><Relationship Id="rId23" Type="http://schemas.openxmlformats.org/officeDocument/2006/relationships/image" Target="../media/image94.png"/><Relationship Id="rId10" Type="http://schemas.openxmlformats.org/officeDocument/2006/relationships/image" Target="../media/image103.png"/><Relationship Id="rId19" Type="http://schemas.openxmlformats.org/officeDocument/2006/relationships/image" Target="../media/image108.png"/><Relationship Id="rId4" Type="http://schemas.openxmlformats.org/officeDocument/2006/relationships/image" Target="../media/image2.png"/><Relationship Id="rId9" Type="http://schemas.openxmlformats.org/officeDocument/2006/relationships/image" Target="../media/image102.png"/><Relationship Id="rId14" Type="http://schemas.openxmlformats.org/officeDocument/2006/relationships/slide" Target="slide21.xml"/><Relationship Id="rId22" Type="http://schemas.openxmlformats.org/officeDocument/2006/relationships/image" Target="../media/image11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png"/><Relationship Id="rId13" Type="http://schemas.openxmlformats.org/officeDocument/2006/relationships/image" Target="../media/image118.png"/><Relationship Id="rId18" Type="http://schemas.openxmlformats.org/officeDocument/2006/relationships/image" Target="../media/image121.png"/><Relationship Id="rId3" Type="http://schemas.openxmlformats.org/officeDocument/2006/relationships/image" Target="../media/image25.png"/><Relationship Id="rId21" Type="http://schemas.openxmlformats.org/officeDocument/2006/relationships/image" Target="../media/image122.png"/><Relationship Id="rId7" Type="http://schemas.openxmlformats.org/officeDocument/2006/relationships/image" Target="../media/image113.png"/><Relationship Id="rId12" Type="http://schemas.openxmlformats.org/officeDocument/2006/relationships/image" Target="../media/image117.png"/><Relationship Id="rId17" Type="http://schemas.openxmlformats.org/officeDocument/2006/relationships/image" Target="../media/image120.png"/><Relationship Id="rId25" Type="http://schemas.openxmlformats.org/officeDocument/2006/relationships/image" Target="../media/image94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119.png"/><Relationship Id="rId20" Type="http://schemas.openxmlformats.org/officeDocument/2006/relationships/image" Target="../media/image68.png"/><Relationship Id="rId1" Type="http://schemas.openxmlformats.org/officeDocument/2006/relationships/slideLayout" Target="../slideLayouts/slideLayout1.xml"/><Relationship Id="rId6" Type="http://schemas.openxmlformats.org/officeDocument/2006/relationships/slide" Target="slide19.xml"/><Relationship Id="rId11" Type="http://schemas.openxmlformats.org/officeDocument/2006/relationships/image" Target="../media/image116.png"/><Relationship Id="rId24" Type="http://schemas.openxmlformats.org/officeDocument/2006/relationships/image" Target="../media/image125.png"/><Relationship Id="rId5" Type="http://schemas.openxmlformats.org/officeDocument/2006/relationships/image" Target="../media/image2.png"/><Relationship Id="rId15" Type="http://schemas.openxmlformats.org/officeDocument/2006/relationships/image" Target="../media/image21.png"/><Relationship Id="rId23" Type="http://schemas.openxmlformats.org/officeDocument/2006/relationships/image" Target="../media/image124.png"/><Relationship Id="rId10" Type="http://schemas.openxmlformats.org/officeDocument/2006/relationships/image" Target="../media/image71.png"/><Relationship Id="rId19" Type="http://schemas.openxmlformats.org/officeDocument/2006/relationships/slide" Target="slide22.xml"/><Relationship Id="rId4" Type="http://schemas.openxmlformats.org/officeDocument/2006/relationships/image" Target="../media/image112.png"/><Relationship Id="rId9" Type="http://schemas.openxmlformats.org/officeDocument/2006/relationships/image" Target="../media/image115.png"/><Relationship Id="rId14" Type="http://schemas.openxmlformats.org/officeDocument/2006/relationships/slide" Target="slide24.xml"/><Relationship Id="rId22" Type="http://schemas.openxmlformats.org/officeDocument/2006/relationships/image" Target="../media/image12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png"/><Relationship Id="rId13" Type="http://schemas.openxmlformats.org/officeDocument/2006/relationships/image" Target="../media/image133.png"/><Relationship Id="rId18" Type="http://schemas.openxmlformats.org/officeDocument/2006/relationships/image" Target="../media/image138.png"/><Relationship Id="rId3" Type="http://schemas.openxmlformats.org/officeDocument/2006/relationships/image" Target="../media/image2.png"/><Relationship Id="rId7" Type="http://schemas.openxmlformats.org/officeDocument/2006/relationships/image" Target="../media/image130.png"/><Relationship Id="rId12" Type="http://schemas.openxmlformats.org/officeDocument/2006/relationships/image" Target="../media/image132.png"/><Relationship Id="rId17" Type="http://schemas.openxmlformats.org/officeDocument/2006/relationships/image" Target="../media/image137.png"/><Relationship Id="rId2" Type="http://schemas.openxmlformats.org/officeDocument/2006/relationships/image" Target="../media/image126.png"/><Relationship Id="rId16" Type="http://schemas.openxmlformats.org/officeDocument/2006/relationships/image" Target="../media/image136.png"/><Relationship Id="rId20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9.png"/><Relationship Id="rId11" Type="http://schemas.openxmlformats.org/officeDocument/2006/relationships/image" Target="../media/image21.png"/><Relationship Id="rId5" Type="http://schemas.openxmlformats.org/officeDocument/2006/relationships/image" Target="../media/image128.png"/><Relationship Id="rId15" Type="http://schemas.openxmlformats.org/officeDocument/2006/relationships/image" Target="../media/image135.png"/><Relationship Id="rId10" Type="http://schemas.openxmlformats.org/officeDocument/2006/relationships/image" Target="../media/image68.png"/><Relationship Id="rId19" Type="http://schemas.openxmlformats.org/officeDocument/2006/relationships/image" Target="../media/image139.png"/><Relationship Id="rId4" Type="http://schemas.openxmlformats.org/officeDocument/2006/relationships/image" Target="../media/image127.png"/><Relationship Id="rId9" Type="http://schemas.openxmlformats.org/officeDocument/2006/relationships/slide" Target="slide23.xml"/><Relationship Id="rId14" Type="http://schemas.openxmlformats.org/officeDocument/2006/relationships/image" Target="../media/image13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131.png"/><Relationship Id="rId18" Type="http://schemas.openxmlformats.org/officeDocument/2006/relationships/slide" Target="slide18.xml"/><Relationship Id="rId3" Type="http://schemas.openxmlformats.org/officeDocument/2006/relationships/image" Target="../media/image140.png"/><Relationship Id="rId7" Type="http://schemas.openxmlformats.org/officeDocument/2006/relationships/image" Target="../media/image144.png"/><Relationship Id="rId12" Type="http://schemas.openxmlformats.org/officeDocument/2006/relationships/image" Target="../media/image130.png"/><Relationship Id="rId17" Type="http://schemas.openxmlformats.org/officeDocument/2006/relationships/image" Target="../media/image146.png"/><Relationship Id="rId2" Type="http://schemas.openxmlformats.org/officeDocument/2006/relationships/image" Target="../media/image126.png"/><Relationship Id="rId16" Type="http://schemas.openxmlformats.org/officeDocument/2006/relationships/image" Target="../media/image145.png"/><Relationship Id="rId20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3.png"/><Relationship Id="rId11" Type="http://schemas.openxmlformats.org/officeDocument/2006/relationships/image" Target="../media/image129.png"/><Relationship Id="rId5" Type="http://schemas.openxmlformats.org/officeDocument/2006/relationships/image" Target="../media/image142.png"/><Relationship Id="rId15" Type="http://schemas.openxmlformats.org/officeDocument/2006/relationships/image" Target="../media/image132.png"/><Relationship Id="rId10" Type="http://schemas.openxmlformats.org/officeDocument/2006/relationships/image" Target="../media/image128.png"/><Relationship Id="rId19" Type="http://schemas.openxmlformats.org/officeDocument/2006/relationships/image" Target="../media/image82.png"/><Relationship Id="rId4" Type="http://schemas.openxmlformats.org/officeDocument/2006/relationships/image" Target="../media/image141.png"/><Relationship Id="rId9" Type="http://schemas.openxmlformats.org/officeDocument/2006/relationships/image" Target="../media/image127.png"/><Relationship Id="rId1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png"/><Relationship Id="rId13" Type="http://schemas.openxmlformats.org/officeDocument/2006/relationships/image" Target="../media/image94.png"/><Relationship Id="rId3" Type="http://schemas.openxmlformats.org/officeDocument/2006/relationships/image" Target="../media/image25.png"/><Relationship Id="rId7" Type="http://schemas.openxmlformats.org/officeDocument/2006/relationships/image" Target="../media/image68.png"/><Relationship Id="rId12" Type="http://schemas.openxmlformats.org/officeDocument/2006/relationships/slide" Target="slide19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5.xml"/><Relationship Id="rId11" Type="http://schemas.openxmlformats.org/officeDocument/2006/relationships/slide" Target="slide24.xml"/><Relationship Id="rId5" Type="http://schemas.openxmlformats.org/officeDocument/2006/relationships/image" Target="../media/image21.png"/><Relationship Id="rId10" Type="http://schemas.openxmlformats.org/officeDocument/2006/relationships/image" Target="../media/image149.png"/><Relationship Id="rId4" Type="http://schemas.openxmlformats.org/officeDocument/2006/relationships/image" Target="../media/image2.png"/><Relationship Id="rId9" Type="http://schemas.openxmlformats.org/officeDocument/2006/relationships/image" Target="../media/image148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png"/><Relationship Id="rId13" Type="http://schemas.openxmlformats.org/officeDocument/2006/relationships/image" Target="../media/image94.png"/><Relationship Id="rId3" Type="http://schemas.openxmlformats.org/officeDocument/2006/relationships/image" Target="../media/image25.png"/><Relationship Id="rId7" Type="http://schemas.openxmlformats.org/officeDocument/2006/relationships/image" Target="../media/image68.png"/><Relationship Id="rId12" Type="http://schemas.openxmlformats.org/officeDocument/2006/relationships/slide" Target="slide19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6.xml"/><Relationship Id="rId11" Type="http://schemas.openxmlformats.org/officeDocument/2006/relationships/slide" Target="slide24.xml"/><Relationship Id="rId5" Type="http://schemas.openxmlformats.org/officeDocument/2006/relationships/image" Target="../media/image21.png"/><Relationship Id="rId10" Type="http://schemas.openxmlformats.org/officeDocument/2006/relationships/image" Target="../media/image149.png"/><Relationship Id="rId4" Type="http://schemas.openxmlformats.org/officeDocument/2006/relationships/image" Target="../media/image2.png"/><Relationship Id="rId9" Type="http://schemas.openxmlformats.org/officeDocument/2006/relationships/image" Target="../media/image148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2.png"/><Relationship Id="rId13" Type="http://schemas.openxmlformats.org/officeDocument/2006/relationships/slide" Target="slide18.xml"/><Relationship Id="rId18" Type="http://schemas.openxmlformats.org/officeDocument/2006/relationships/image" Target="../media/image157.png"/><Relationship Id="rId3" Type="http://schemas.openxmlformats.org/officeDocument/2006/relationships/image" Target="../media/image150.png"/><Relationship Id="rId7" Type="http://schemas.openxmlformats.org/officeDocument/2006/relationships/image" Target="../media/image151.png"/><Relationship Id="rId12" Type="http://schemas.openxmlformats.org/officeDocument/2006/relationships/image" Target="../media/image156.png"/><Relationship Id="rId17" Type="http://schemas.openxmlformats.org/officeDocument/2006/relationships/image" Target="../media/image67.sv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66.png"/><Relationship Id="rId1" Type="http://schemas.openxmlformats.org/officeDocument/2006/relationships/slideLayout" Target="../slideLayouts/slideLayout1.xml"/><Relationship Id="rId6" Type="http://schemas.openxmlformats.org/officeDocument/2006/relationships/slide" Target="slide19.xml"/><Relationship Id="rId11" Type="http://schemas.openxmlformats.org/officeDocument/2006/relationships/image" Target="../media/image155.png"/><Relationship Id="rId5" Type="http://schemas.openxmlformats.org/officeDocument/2006/relationships/slide" Target="slide24.xml"/><Relationship Id="rId15" Type="http://schemas.openxmlformats.org/officeDocument/2006/relationships/image" Target="../media/image21.png"/><Relationship Id="rId10" Type="http://schemas.openxmlformats.org/officeDocument/2006/relationships/image" Target="../media/image154.png"/><Relationship Id="rId19" Type="http://schemas.openxmlformats.org/officeDocument/2006/relationships/image" Target="../media/image94.png"/><Relationship Id="rId4" Type="http://schemas.openxmlformats.org/officeDocument/2006/relationships/image" Target="../media/image2.png"/><Relationship Id="rId9" Type="http://schemas.openxmlformats.org/officeDocument/2006/relationships/image" Target="../media/image153.png"/><Relationship Id="rId14" Type="http://schemas.openxmlformats.org/officeDocument/2006/relationships/image" Target="../media/image8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png"/><Relationship Id="rId3" Type="http://schemas.openxmlformats.org/officeDocument/2006/relationships/image" Target="../media/image2.png"/><Relationship Id="rId7" Type="http://schemas.openxmlformats.org/officeDocument/2006/relationships/image" Target="../media/image15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8.png"/><Relationship Id="rId5" Type="http://schemas.openxmlformats.org/officeDocument/2006/relationships/image" Target="../media/image26.png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4.png"/><Relationship Id="rId13" Type="http://schemas.openxmlformats.org/officeDocument/2006/relationships/image" Target="../media/image168.png"/><Relationship Id="rId18" Type="http://schemas.openxmlformats.org/officeDocument/2006/relationships/slide" Target="slide40.xml"/><Relationship Id="rId3" Type="http://schemas.openxmlformats.org/officeDocument/2006/relationships/image" Target="../media/image2.png"/><Relationship Id="rId7" Type="http://schemas.openxmlformats.org/officeDocument/2006/relationships/image" Target="../media/image163.png"/><Relationship Id="rId12" Type="http://schemas.openxmlformats.org/officeDocument/2006/relationships/slide" Target="slide29.xml"/><Relationship Id="rId17" Type="http://schemas.openxmlformats.org/officeDocument/2006/relationships/image" Target="../media/image67.svg"/><Relationship Id="rId2" Type="http://schemas.openxmlformats.org/officeDocument/2006/relationships/image" Target="../media/image25.png"/><Relationship Id="rId16" Type="http://schemas.openxmlformats.org/officeDocument/2006/relationships/image" Target="../media/image66.png"/><Relationship Id="rId20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2.png"/><Relationship Id="rId11" Type="http://schemas.openxmlformats.org/officeDocument/2006/relationships/image" Target="../media/image167.png"/><Relationship Id="rId5" Type="http://schemas.openxmlformats.org/officeDocument/2006/relationships/image" Target="../media/image21.png"/><Relationship Id="rId15" Type="http://schemas.openxmlformats.org/officeDocument/2006/relationships/image" Target="../media/image169.png"/><Relationship Id="rId10" Type="http://schemas.openxmlformats.org/officeDocument/2006/relationships/image" Target="../media/image166.png"/><Relationship Id="rId19" Type="http://schemas.openxmlformats.org/officeDocument/2006/relationships/image" Target="../media/image68.png"/><Relationship Id="rId4" Type="http://schemas.openxmlformats.org/officeDocument/2006/relationships/image" Target="../media/image161.png"/><Relationship Id="rId9" Type="http://schemas.openxmlformats.org/officeDocument/2006/relationships/image" Target="../media/image165.png"/><Relationship Id="rId14" Type="http://schemas.openxmlformats.org/officeDocument/2006/relationships/slide" Target="slide39.xml"/></Relationships>
</file>

<file path=ppt/slides/_rels/slide2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74.png"/><Relationship Id="rId18" Type="http://schemas.openxmlformats.org/officeDocument/2006/relationships/slide" Target="slide31.xml"/><Relationship Id="rId26" Type="http://schemas.openxmlformats.org/officeDocument/2006/relationships/image" Target="../media/image21.png"/><Relationship Id="rId39" Type="http://schemas.openxmlformats.org/officeDocument/2006/relationships/image" Target="../media/image190.png"/><Relationship Id="rId21" Type="http://schemas.openxmlformats.org/officeDocument/2006/relationships/image" Target="../media/image178.png"/><Relationship Id="rId34" Type="http://schemas.openxmlformats.org/officeDocument/2006/relationships/image" Target="../media/image185.png"/><Relationship Id="rId7" Type="http://schemas.openxmlformats.org/officeDocument/2006/relationships/image" Target="../media/image171.png"/><Relationship Id="rId12" Type="http://schemas.openxmlformats.org/officeDocument/2006/relationships/slide" Target="slide34.xml"/><Relationship Id="rId17" Type="http://schemas.openxmlformats.org/officeDocument/2006/relationships/image" Target="../media/image176.png"/><Relationship Id="rId25" Type="http://schemas.openxmlformats.org/officeDocument/2006/relationships/image" Target="../media/image67.svg"/><Relationship Id="rId33" Type="http://schemas.openxmlformats.org/officeDocument/2006/relationships/image" Target="../media/image184.png"/><Relationship Id="rId38" Type="http://schemas.openxmlformats.org/officeDocument/2006/relationships/image" Target="../media/image189.png"/><Relationship Id="rId2" Type="http://schemas.openxmlformats.org/officeDocument/2006/relationships/image" Target="../media/image25.png"/><Relationship Id="rId16" Type="http://schemas.openxmlformats.org/officeDocument/2006/relationships/slide" Target="slide32.xml"/><Relationship Id="rId20" Type="http://schemas.openxmlformats.org/officeDocument/2006/relationships/slide" Target="slide30.xml"/><Relationship Id="rId29" Type="http://schemas.openxmlformats.org/officeDocument/2006/relationships/image" Target="../media/image18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37.xml"/><Relationship Id="rId11" Type="http://schemas.openxmlformats.org/officeDocument/2006/relationships/image" Target="../media/image173.png"/><Relationship Id="rId24" Type="http://schemas.openxmlformats.org/officeDocument/2006/relationships/image" Target="../media/image66.png"/><Relationship Id="rId32" Type="http://schemas.openxmlformats.org/officeDocument/2006/relationships/image" Target="../media/image183.png"/><Relationship Id="rId37" Type="http://schemas.openxmlformats.org/officeDocument/2006/relationships/image" Target="../media/image188.png"/><Relationship Id="rId40" Type="http://schemas.openxmlformats.org/officeDocument/2006/relationships/image" Target="../media/image191.png"/><Relationship Id="rId5" Type="http://schemas.openxmlformats.org/officeDocument/2006/relationships/image" Target="../media/image2.png"/><Relationship Id="rId15" Type="http://schemas.openxmlformats.org/officeDocument/2006/relationships/image" Target="../media/image175.png"/><Relationship Id="rId23" Type="http://schemas.openxmlformats.org/officeDocument/2006/relationships/image" Target="../media/image179.png"/><Relationship Id="rId28" Type="http://schemas.openxmlformats.org/officeDocument/2006/relationships/image" Target="../media/image181.png"/><Relationship Id="rId36" Type="http://schemas.openxmlformats.org/officeDocument/2006/relationships/image" Target="../media/image187.png"/><Relationship Id="rId10" Type="http://schemas.openxmlformats.org/officeDocument/2006/relationships/slide" Target="slide35.xml"/><Relationship Id="rId19" Type="http://schemas.openxmlformats.org/officeDocument/2006/relationships/image" Target="../media/image177.png"/><Relationship Id="rId31" Type="http://schemas.openxmlformats.org/officeDocument/2006/relationships/image" Target="../media/image82.png"/><Relationship Id="rId4" Type="http://schemas.microsoft.com/office/2007/relationships/hdphoto" Target="../media/hdphoto1.wdp"/><Relationship Id="rId9" Type="http://schemas.openxmlformats.org/officeDocument/2006/relationships/image" Target="../media/image172.png"/><Relationship Id="rId14" Type="http://schemas.openxmlformats.org/officeDocument/2006/relationships/slide" Target="slide33.xml"/><Relationship Id="rId22" Type="http://schemas.openxmlformats.org/officeDocument/2006/relationships/slide" Target="slide38.xml"/><Relationship Id="rId27" Type="http://schemas.openxmlformats.org/officeDocument/2006/relationships/image" Target="../media/image180.png"/><Relationship Id="rId30" Type="http://schemas.openxmlformats.org/officeDocument/2006/relationships/slide" Target="slide28.xml"/><Relationship Id="rId35" Type="http://schemas.openxmlformats.org/officeDocument/2006/relationships/image" Target="../media/image186.png"/><Relationship Id="rId8" Type="http://schemas.openxmlformats.org/officeDocument/2006/relationships/slide" Target="slide36.xml"/><Relationship Id="rId3" Type="http://schemas.openxmlformats.org/officeDocument/2006/relationships/image" Target="../media/image17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93.png"/><Relationship Id="rId7" Type="http://schemas.openxmlformats.org/officeDocument/2006/relationships/image" Target="../media/image82.png"/><Relationship Id="rId2" Type="http://schemas.openxmlformats.org/officeDocument/2006/relationships/image" Target="../media/image19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9.xml"/><Relationship Id="rId5" Type="http://schemas.openxmlformats.org/officeDocument/2006/relationships/image" Target="../media/image2.png"/><Relationship Id="rId10" Type="http://schemas.openxmlformats.org/officeDocument/2006/relationships/image" Target="../media/image194.png"/><Relationship Id="rId4" Type="http://schemas.microsoft.com/office/2007/relationships/hdphoto" Target="../media/hdphoto2.wdp"/><Relationship Id="rId9" Type="http://schemas.openxmlformats.org/officeDocument/2006/relationships/image" Target="../media/image183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microsoft.com/office/2007/relationships/hdphoto" Target="../media/hdphoto2.wdp"/><Relationship Id="rId7" Type="http://schemas.openxmlformats.org/officeDocument/2006/relationships/slide" Target="slide29.xml"/><Relationship Id="rId2" Type="http://schemas.openxmlformats.org/officeDocument/2006/relationships/image" Target="../media/image19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195.jpeg"/><Relationship Id="rId10" Type="http://schemas.openxmlformats.org/officeDocument/2006/relationships/image" Target="../media/image196.png"/><Relationship Id="rId4" Type="http://schemas.openxmlformats.org/officeDocument/2006/relationships/image" Target="../media/image2.png"/><Relationship Id="rId9" Type="http://schemas.openxmlformats.org/officeDocument/2006/relationships/image" Target="../media/image184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microsoft.com/office/2007/relationships/hdphoto" Target="../media/hdphoto2.wdp"/><Relationship Id="rId7" Type="http://schemas.openxmlformats.org/officeDocument/2006/relationships/slide" Target="slide29.xml"/><Relationship Id="rId2" Type="http://schemas.openxmlformats.org/officeDocument/2006/relationships/image" Target="../media/image19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197.jpeg"/><Relationship Id="rId10" Type="http://schemas.openxmlformats.org/officeDocument/2006/relationships/image" Target="../media/image198.png"/><Relationship Id="rId4" Type="http://schemas.openxmlformats.org/officeDocument/2006/relationships/image" Target="../media/image2.png"/><Relationship Id="rId9" Type="http://schemas.openxmlformats.org/officeDocument/2006/relationships/image" Target="../media/image185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microsoft.com/office/2007/relationships/hdphoto" Target="../media/hdphoto2.wdp"/><Relationship Id="rId7" Type="http://schemas.openxmlformats.org/officeDocument/2006/relationships/slide" Target="slide29.xml"/><Relationship Id="rId2" Type="http://schemas.openxmlformats.org/officeDocument/2006/relationships/image" Target="../media/image19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199.jpeg"/><Relationship Id="rId10" Type="http://schemas.openxmlformats.org/officeDocument/2006/relationships/image" Target="../media/image200.png"/><Relationship Id="rId4" Type="http://schemas.openxmlformats.org/officeDocument/2006/relationships/image" Target="../media/image2.png"/><Relationship Id="rId9" Type="http://schemas.openxmlformats.org/officeDocument/2006/relationships/image" Target="../media/image186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7.png"/><Relationship Id="rId3" Type="http://schemas.microsoft.com/office/2007/relationships/hdphoto" Target="../media/hdphoto2.wdp"/><Relationship Id="rId7" Type="http://schemas.openxmlformats.org/officeDocument/2006/relationships/image" Target="../media/image82.png"/><Relationship Id="rId2" Type="http://schemas.openxmlformats.org/officeDocument/2006/relationships/image" Target="../media/image19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9.xml"/><Relationship Id="rId5" Type="http://schemas.openxmlformats.org/officeDocument/2006/relationships/image" Target="../media/image21.png"/><Relationship Id="rId10" Type="http://schemas.openxmlformats.org/officeDocument/2006/relationships/image" Target="../media/image202.jpeg"/><Relationship Id="rId4" Type="http://schemas.openxmlformats.org/officeDocument/2006/relationships/image" Target="../media/image2.png"/><Relationship Id="rId9" Type="http://schemas.openxmlformats.org/officeDocument/2006/relationships/image" Target="../media/image201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microsoft.com/office/2007/relationships/hdphoto" Target="../media/hdphoto2.wdp"/><Relationship Id="rId7" Type="http://schemas.openxmlformats.org/officeDocument/2006/relationships/slide" Target="slide29.xml"/><Relationship Id="rId2" Type="http://schemas.openxmlformats.org/officeDocument/2006/relationships/image" Target="../media/image19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3.jpeg"/><Relationship Id="rId10" Type="http://schemas.openxmlformats.org/officeDocument/2006/relationships/image" Target="../media/image204.png"/><Relationship Id="rId4" Type="http://schemas.openxmlformats.org/officeDocument/2006/relationships/image" Target="../media/image2.png"/><Relationship Id="rId9" Type="http://schemas.openxmlformats.org/officeDocument/2006/relationships/image" Target="../media/image188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9.png"/><Relationship Id="rId3" Type="http://schemas.microsoft.com/office/2007/relationships/hdphoto" Target="../media/hdphoto2.wdp"/><Relationship Id="rId7" Type="http://schemas.openxmlformats.org/officeDocument/2006/relationships/image" Target="../media/image82.png"/><Relationship Id="rId2" Type="http://schemas.openxmlformats.org/officeDocument/2006/relationships/image" Target="../media/image19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9.xml"/><Relationship Id="rId5" Type="http://schemas.openxmlformats.org/officeDocument/2006/relationships/image" Target="../media/image21.png"/><Relationship Id="rId10" Type="http://schemas.openxmlformats.org/officeDocument/2006/relationships/image" Target="../media/image206.jpeg"/><Relationship Id="rId4" Type="http://schemas.openxmlformats.org/officeDocument/2006/relationships/image" Target="../media/image2.png"/><Relationship Id="rId9" Type="http://schemas.openxmlformats.org/officeDocument/2006/relationships/image" Target="../media/image205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microsoft.com/office/2007/relationships/hdphoto" Target="../media/hdphoto2.wdp"/><Relationship Id="rId7" Type="http://schemas.openxmlformats.org/officeDocument/2006/relationships/slide" Target="slide29.xml"/><Relationship Id="rId2" Type="http://schemas.openxmlformats.org/officeDocument/2006/relationships/image" Target="../media/image19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.png"/><Relationship Id="rId10" Type="http://schemas.openxmlformats.org/officeDocument/2006/relationships/image" Target="../media/image208.png"/><Relationship Id="rId4" Type="http://schemas.openxmlformats.org/officeDocument/2006/relationships/image" Target="../media/image207.jpeg"/><Relationship Id="rId9" Type="http://schemas.openxmlformats.org/officeDocument/2006/relationships/image" Target="../media/image190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microsoft.com/office/2007/relationships/hdphoto" Target="../media/hdphoto2.wdp"/><Relationship Id="rId7" Type="http://schemas.openxmlformats.org/officeDocument/2006/relationships/slide" Target="slide29.xml"/><Relationship Id="rId2" Type="http://schemas.openxmlformats.org/officeDocument/2006/relationships/image" Target="../media/image19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9.jpeg"/><Relationship Id="rId10" Type="http://schemas.openxmlformats.org/officeDocument/2006/relationships/image" Target="../media/image210.png"/><Relationship Id="rId4" Type="http://schemas.openxmlformats.org/officeDocument/2006/relationships/image" Target="../media/image2.png"/><Relationship Id="rId9" Type="http://schemas.openxmlformats.org/officeDocument/2006/relationships/image" Target="../media/image191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6.png"/><Relationship Id="rId13" Type="http://schemas.openxmlformats.org/officeDocument/2006/relationships/image" Target="../media/image218.png"/><Relationship Id="rId18" Type="http://schemas.openxmlformats.org/officeDocument/2006/relationships/slide" Target="slide28.xml"/><Relationship Id="rId3" Type="http://schemas.openxmlformats.org/officeDocument/2006/relationships/image" Target="../media/image2.png"/><Relationship Id="rId21" Type="http://schemas.openxmlformats.org/officeDocument/2006/relationships/image" Target="../media/image224.png"/><Relationship Id="rId7" Type="http://schemas.openxmlformats.org/officeDocument/2006/relationships/image" Target="../media/image215.png"/><Relationship Id="rId12" Type="http://schemas.openxmlformats.org/officeDocument/2006/relationships/image" Target="../media/image217.png"/><Relationship Id="rId17" Type="http://schemas.openxmlformats.org/officeDocument/2006/relationships/image" Target="../media/image222.png"/><Relationship Id="rId2" Type="http://schemas.openxmlformats.org/officeDocument/2006/relationships/image" Target="../media/image211.png"/><Relationship Id="rId16" Type="http://schemas.openxmlformats.org/officeDocument/2006/relationships/image" Target="../media/image221.png"/><Relationship Id="rId20" Type="http://schemas.openxmlformats.org/officeDocument/2006/relationships/image" Target="../media/image2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4.png"/><Relationship Id="rId11" Type="http://schemas.openxmlformats.org/officeDocument/2006/relationships/image" Target="../media/image21.png"/><Relationship Id="rId5" Type="http://schemas.openxmlformats.org/officeDocument/2006/relationships/image" Target="../media/image213.png"/><Relationship Id="rId15" Type="http://schemas.openxmlformats.org/officeDocument/2006/relationships/image" Target="../media/image220.png"/><Relationship Id="rId10" Type="http://schemas.openxmlformats.org/officeDocument/2006/relationships/image" Target="../media/image67.svg"/><Relationship Id="rId19" Type="http://schemas.openxmlformats.org/officeDocument/2006/relationships/image" Target="../media/image82.png"/><Relationship Id="rId4" Type="http://schemas.openxmlformats.org/officeDocument/2006/relationships/image" Target="../media/image212.png"/><Relationship Id="rId9" Type="http://schemas.openxmlformats.org/officeDocument/2006/relationships/image" Target="../media/image66.png"/><Relationship Id="rId14" Type="http://schemas.openxmlformats.org/officeDocument/2006/relationships/image" Target="../media/image219.png"/><Relationship Id="rId22" Type="http://schemas.openxmlformats.org/officeDocument/2006/relationships/image" Target="../media/image22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8.png"/><Relationship Id="rId3" Type="http://schemas.openxmlformats.org/officeDocument/2006/relationships/image" Target="../media/image2.png"/><Relationship Id="rId7" Type="http://schemas.openxmlformats.org/officeDocument/2006/relationships/image" Target="../media/image2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7.png"/><Relationship Id="rId5" Type="http://schemas.openxmlformats.org/officeDocument/2006/relationships/image" Target="../media/image226.png"/><Relationship Id="rId4" Type="http://schemas.openxmlformats.org/officeDocument/2006/relationships/image" Target="../media/image21.png"/><Relationship Id="rId9" Type="http://schemas.openxmlformats.org/officeDocument/2006/relationships/image" Target="../media/image228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3.png"/><Relationship Id="rId13" Type="http://schemas.openxmlformats.org/officeDocument/2006/relationships/image" Target="../media/image26.png"/><Relationship Id="rId3" Type="http://schemas.openxmlformats.org/officeDocument/2006/relationships/image" Target="../media/image2.png"/><Relationship Id="rId7" Type="http://schemas.openxmlformats.org/officeDocument/2006/relationships/image" Target="../media/image232.png"/><Relationship Id="rId12" Type="http://schemas.openxmlformats.org/officeDocument/2006/relationships/image" Target="../media/image23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1.png"/><Relationship Id="rId11" Type="http://schemas.openxmlformats.org/officeDocument/2006/relationships/image" Target="../media/image21.png"/><Relationship Id="rId5" Type="http://schemas.openxmlformats.org/officeDocument/2006/relationships/image" Target="../media/image230.png"/><Relationship Id="rId10" Type="http://schemas.openxmlformats.org/officeDocument/2006/relationships/image" Target="../media/image235.png"/><Relationship Id="rId4" Type="http://schemas.openxmlformats.org/officeDocument/2006/relationships/image" Target="../media/image229.png"/><Relationship Id="rId9" Type="http://schemas.openxmlformats.org/officeDocument/2006/relationships/image" Target="../media/image234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0.png"/><Relationship Id="rId3" Type="http://schemas.openxmlformats.org/officeDocument/2006/relationships/image" Target="../media/image2.png"/><Relationship Id="rId7" Type="http://schemas.openxmlformats.org/officeDocument/2006/relationships/image" Target="../media/image21.png"/><Relationship Id="rId2" Type="http://schemas.openxmlformats.org/officeDocument/2006/relationships/image" Target="../media/image2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9.png"/><Relationship Id="rId5" Type="http://schemas.openxmlformats.org/officeDocument/2006/relationships/image" Target="../media/image238.png"/><Relationship Id="rId4" Type="http://schemas.openxmlformats.org/officeDocument/2006/relationships/image" Target="../media/image229.png"/><Relationship Id="rId9" Type="http://schemas.openxmlformats.org/officeDocument/2006/relationships/image" Target="../media/image26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6.png"/><Relationship Id="rId13" Type="http://schemas.openxmlformats.org/officeDocument/2006/relationships/image" Target="../media/image26.png"/><Relationship Id="rId3" Type="http://schemas.openxmlformats.org/officeDocument/2006/relationships/image" Target="../media/image241.jpeg"/><Relationship Id="rId7" Type="http://schemas.openxmlformats.org/officeDocument/2006/relationships/image" Target="../media/image245.png"/><Relationship Id="rId12" Type="http://schemas.openxmlformats.org/officeDocument/2006/relationships/image" Target="../media/image24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4.png"/><Relationship Id="rId11" Type="http://schemas.openxmlformats.org/officeDocument/2006/relationships/image" Target="../media/image21.png"/><Relationship Id="rId5" Type="http://schemas.openxmlformats.org/officeDocument/2006/relationships/image" Target="../media/image243.jpeg"/><Relationship Id="rId10" Type="http://schemas.openxmlformats.org/officeDocument/2006/relationships/image" Target="../media/image248.png"/><Relationship Id="rId4" Type="http://schemas.openxmlformats.org/officeDocument/2006/relationships/image" Target="../media/image242.jpeg"/><Relationship Id="rId9" Type="http://schemas.openxmlformats.org/officeDocument/2006/relationships/image" Target="../media/image247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5.png"/><Relationship Id="rId3" Type="http://schemas.openxmlformats.org/officeDocument/2006/relationships/image" Target="../media/image2.png"/><Relationship Id="rId7" Type="http://schemas.openxmlformats.org/officeDocument/2006/relationships/image" Target="../media/image254.png"/><Relationship Id="rId2" Type="http://schemas.openxmlformats.org/officeDocument/2006/relationships/image" Target="../media/image25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3.jpeg"/><Relationship Id="rId11" Type="http://schemas.openxmlformats.org/officeDocument/2006/relationships/image" Target="../media/image26.png"/><Relationship Id="rId5" Type="http://schemas.openxmlformats.org/officeDocument/2006/relationships/image" Target="../media/image252.jpeg"/><Relationship Id="rId10" Type="http://schemas.openxmlformats.org/officeDocument/2006/relationships/image" Target="../media/image256.png"/><Relationship Id="rId4" Type="http://schemas.openxmlformats.org/officeDocument/2006/relationships/image" Target="../media/image251.jpeg"/><Relationship Id="rId9" Type="http://schemas.openxmlformats.org/officeDocument/2006/relationships/image" Target="../media/image21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0.png"/><Relationship Id="rId3" Type="http://schemas.openxmlformats.org/officeDocument/2006/relationships/image" Target="../media/image2.png"/><Relationship Id="rId7" Type="http://schemas.openxmlformats.org/officeDocument/2006/relationships/image" Target="../media/image2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9.jpeg"/><Relationship Id="rId5" Type="http://schemas.openxmlformats.org/officeDocument/2006/relationships/image" Target="../media/image258.jpeg"/><Relationship Id="rId4" Type="http://schemas.openxmlformats.org/officeDocument/2006/relationships/image" Target="../media/image257.jpeg"/><Relationship Id="rId9" Type="http://schemas.openxmlformats.org/officeDocument/2006/relationships/image" Target="../media/image26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0.png"/><Relationship Id="rId3" Type="http://schemas.openxmlformats.org/officeDocument/2006/relationships/image" Target="../media/image261.jpeg"/><Relationship Id="rId7" Type="http://schemas.openxmlformats.org/officeDocument/2006/relationships/image" Target="../media/image2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3.jpeg"/><Relationship Id="rId5" Type="http://schemas.openxmlformats.org/officeDocument/2006/relationships/image" Target="../media/image262.jpeg"/><Relationship Id="rId10" Type="http://schemas.openxmlformats.org/officeDocument/2006/relationships/image" Target="../media/image26.png"/><Relationship Id="rId4" Type="http://schemas.openxmlformats.org/officeDocument/2006/relationships/image" Target="../media/image2.png"/><Relationship Id="rId9" Type="http://schemas.openxmlformats.org/officeDocument/2006/relationships/image" Target="../media/image264.jpe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1.jpeg"/><Relationship Id="rId13" Type="http://schemas.openxmlformats.org/officeDocument/2006/relationships/image" Target="../media/image276.png"/><Relationship Id="rId18" Type="http://schemas.openxmlformats.org/officeDocument/2006/relationships/image" Target="../media/image26.png"/><Relationship Id="rId3" Type="http://schemas.openxmlformats.org/officeDocument/2006/relationships/image" Target="../media/image266.png"/><Relationship Id="rId7" Type="http://schemas.openxmlformats.org/officeDocument/2006/relationships/image" Target="../media/image270.jpeg"/><Relationship Id="rId12" Type="http://schemas.openxmlformats.org/officeDocument/2006/relationships/image" Target="../media/image275.png"/><Relationship Id="rId17" Type="http://schemas.openxmlformats.org/officeDocument/2006/relationships/image" Target="../media/image68.png"/><Relationship Id="rId2" Type="http://schemas.openxmlformats.org/officeDocument/2006/relationships/image" Target="../media/image265.jpeg"/><Relationship Id="rId16" Type="http://schemas.openxmlformats.org/officeDocument/2006/relationships/slide" Target="slide4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9.jpeg"/><Relationship Id="rId11" Type="http://schemas.openxmlformats.org/officeDocument/2006/relationships/image" Target="../media/image274.png"/><Relationship Id="rId5" Type="http://schemas.openxmlformats.org/officeDocument/2006/relationships/image" Target="../media/image268.png"/><Relationship Id="rId15" Type="http://schemas.openxmlformats.org/officeDocument/2006/relationships/image" Target="../media/image21.png"/><Relationship Id="rId10" Type="http://schemas.openxmlformats.org/officeDocument/2006/relationships/image" Target="../media/image273.png"/><Relationship Id="rId4" Type="http://schemas.openxmlformats.org/officeDocument/2006/relationships/image" Target="../media/image267.png"/><Relationship Id="rId9" Type="http://schemas.openxmlformats.org/officeDocument/2006/relationships/image" Target="../media/image272.png"/><Relationship Id="rId14" Type="http://schemas.openxmlformats.org/officeDocument/2006/relationships/image" Target="../media/image2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77.png"/><Relationship Id="rId7" Type="http://schemas.openxmlformats.org/officeDocument/2006/relationships/image" Target="../media/image28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9.png"/><Relationship Id="rId5" Type="http://schemas.openxmlformats.org/officeDocument/2006/relationships/image" Target="../media/image21.png"/><Relationship Id="rId4" Type="http://schemas.openxmlformats.org/officeDocument/2006/relationships/image" Target="../media/image278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2.png"/><Relationship Id="rId5" Type="http://schemas.openxmlformats.org/officeDocument/2006/relationships/image" Target="../media/image26.png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.png"/><Relationship Id="rId7" Type="http://schemas.openxmlformats.org/officeDocument/2006/relationships/image" Target="../media/image28.gi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31.png"/><Relationship Id="rId4" Type="http://schemas.openxmlformats.org/officeDocument/2006/relationships/image" Target="../media/image26.png"/><Relationship Id="rId9" Type="http://schemas.openxmlformats.org/officeDocument/2006/relationships/image" Target="../media/image30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8.png"/><Relationship Id="rId3" Type="http://schemas.openxmlformats.org/officeDocument/2006/relationships/image" Target="../media/image283.png"/><Relationship Id="rId7" Type="http://schemas.openxmlformats.org/officeDocument/2006/relationships/image" Target="../media/image287.png"/><Relationship Id="rId12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6.png"/><Relationship Id="rId11" Type="http://schemas.openxmlformats.org/officeDocument/2006/relationships/image" Target="../media/image21.png"/><Relationship Id="rId5" Type="http://schemas.openxmlformats.org/officeDocument/2006/relationships/image" Target="../media/image285.png"/><Relationship Id="rId10" Type="http://schemas.openxmlformats.org/officeDocument/2006/relationships/image" Target="../media/image68.png"/><Relationship Id="rId4" Type="http://schemas.openxmlformats.org/officeDocument/2006/relationships/image" Target="../media/image284.png"/><Relationship Id="rId9" Type="http://schemas.openxmlformats.org/officeDocument/2006/relationships/slide" Target="slide5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52.xml"/><Relationship Id="rId7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89.png"/><Relationship Id="rId4" Type="http://schemas.openxmlformats.org/officeDocument/2006/relationships/image" Target="../media/image68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7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89.png"/><Relationship Id="rId4" Type="http://schemas.openxmlformats.org/officeDocument/2006/relationships/image" Target="../media/image68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54.xml"/><Relationship Id="rId7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89.png"/><Relationship Id="rId4" Type="http://schemas.openxmlformats.org/officeDocument/2006/relationships/image" Target="../media/image68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4.png"/><Relationship Id="rId3" Type="http://schemas.openxmlformats.org/officeDocument/2006/relationships/image" Target="../media/image2.png"/><Relationship Id="rId7" Type="http://schemas.openxmlformats.org/officeDocument/2006/relationships/image" Target="../media/image293.png"/><Relationship Id="rId2" Type="http://schemas.openxmlformats.org/officeDocument/2006/relationships/image" Target="../media/image29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2.png"/><Relationship Id="rId5" Type="http://schemas.openxmlformats.org/officeDocument/2006/relationships/image" Target="../media/image21.png"/><Relationship Id="rId4" Type="http://schemas.openxmlformats.org/officeDocument/2006/relationships/image" Target="../media/image291.png"/><Relationship Id="rId9" Type="http://schemas.openxmlformats.org/officeDocument/2006/relationships/image" Target="../media/image26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8.png"/><Relationship Id="rId3" Type="http://schemas.openxmlformats.org/officeDocument/2006/relationships/image" Target="../media/image295.png"/><Relationship Id="rId7" Type="http://schemas.openxmlformats.org/officeDocument/2006/relationships/image" Target="../media/image29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96.png"/><Relationship Id="rId10" Type="http://schemas.openxmlformats.org/officeDocument/2006/relationships/image" Target="../media/image299.png"/><Relationship Id="rId4" Type="http://schemas.openxmlformats.org/officeDocument/2006/relationships/image" Target="../media/image99.png"/><Relationship Id="rId9" Type="http://schemas.openxmlformats.org/officeDocument/2006/relationships/image" Target="../media/image26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300.png"/><Relationship Id="rId7" Type="http://schemas.openxmlformats.org/officeDocument/2006/relationships/image" Target="../media/image30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302.png"/><Relationship Id="rId4" Type="http://schemas.openxmlformats.org/officeDocument/2006/relationships/image" Target="../media/image301.png"/><Relationship Id="rId9" Type="http://schemas.openxmlformats.org/officeDocument/2006/relationships/image" Target="../media/image299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305.png"/><Relationship Id="rId4" Type="http://schemas.openxmlformats.org/officeDocument/2006/relationships/image" Target="../media/image2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" Target="slide59.xml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7.png"/><Relationship Id="rId5" Type="http://schemas.openxmlformats.org/officeDocument/2006/relationships/image" Target="../media/image306.png"/><Relationship Id="rId4" Type="http://schemas.openxmlformats.org/officeDocument/2006/relationships/image" Target="../media/image68.pn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" Target="slide60.xml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7.png"/><Relationship Id="rId5" Type="http://schemas.openxmlformats.org/officeDocument/2006/relationships/image" Target="../media/image306.png"/><Relationship Id="rId4" Type="http://schemas.openxmlformats.org/officeDocument/2006/relationships/image" Target="../media/image6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29.png"/><Relationship Id="rId3" Type="http://schemas.openxmlformats.org/officeDocument/2006/relationships/image" Target="../media/image2.png"/><Relationship Id="rId7" Type="http://schemas.openxmlformats.org/officeDocument/2006/relationships/image" Target="../media/image34.png"/><Relationship Id="rId12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11" Type="http://schemas.openxmlformats.org/officeDocument/2006/relationships/image" Target="../media/image27.png"/><Relationship Id="rId5" Type="http://schemas.openxmlformats.org/officeDocument/2006/relationships/image" Target="../media/image32.png"/><Relationship Id="rId15" Type="http://schemas.openxmlformats.org/officeDocument/2006/relationships/image" Target="../media/image30.png"/><Relationship Id="rId10" Type="http://schemas.openxmlformats.org/officeDocument/2006/relationships/image" Target="../media/image28.gif"/><Relationship Id="rId4" Type="http://schemas.openxmlformats.org/officeDocument/2006/relationships/image" Target="../media/image21.png"/><Relationship Id="rId9" Type="http://schemas.openxmlformats.org/officeDocument/2006/relationships/image" Target="../media/image36.png"/><Relationship Id="rId14" Type="http://schemas.openxmlformats.org/officeDocument/2006/relationships/image" Target="../media/image37.pn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" Target="slide61.xml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7.png"/><Relationship Id="rId5" Type="http://schemas.openxmlformats.org/officeDocument/2006/relationships/image" Target="../media/image306.png"/><Relationship Id="rId4" Type="http://schemas.openxmlformats.org/officeDocument/2006/relationships/image" Target="../media/image68.pn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" Target="slide62.xml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7.png"/><Relationship Id="rId5" Type="http://schemas.openxmlformats.org/officeDocument/2006/relationships/image" Target="../media/image306.png"/><Relationship Id="rId4" Type="http://schemas.openxmlformats.org/officeDocument/2006/relationships/image" Target="../media/image68.pn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" Target="slide63.xml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7.png"/><Relationship Id="rId5" Type="http://schemas.openxmlformats.org/officeDocument/2006/relationships/image" Target="../media/image306.png"/><Relationship Id="rId4" Type="http://schemas.openxmlformats.org/officeDocument/2006/relationships/image" Target="../media/image68.pn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" Target="slide64.xml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7.png"/><Relationship Id="rId5" Type="http://schemas.openxmlformats.org/officeDocument/2006/relationships/image" Target="../media/image306.png"/><Relationship Id="rId4" Type="http://schemas.openxmlformats.org/officeDocument/2006/relationships/image" Target="../media/image68.pn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" Target="slide65.xml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7.png"/><Relationship Id="rId5" Type="http://schemas.openxmlformats.org/officeDocument/2006/relationships/image" Target="../media/image306.png"/><Relationship Id="rId4" Type="http://schemas.openxmlformats.org/officeDocument/2006/relationships/image" Target="../media/image68.pn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" Target="slide66.xml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7.png"/><Relationship Id="rId5" Type="http://schemas.openxmlformats.org/officeDocument/2006/relationships/image" Target="../media/image306.png"/><Relationship Id="rId4" Type="http://schemas.openxmlformats.org/officeDocument/2006/relationships/image" Target="../media/image68.pn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" Target="slide67.xml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7.png"/><Relationship Id="rId5" Type="http://schemas.openxmlformats.org/officeDocument/2006/relationships/image" Target="../media/image306.png"/><Relationship Id="rId4" Type="http://schemas.openxmlformats.org/officeDocument/2006/relationships/image" Target="../media/image68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21.png"/><Relationship Id="rId4" Type="http://schemas.openxmlformats.org/officeDocument/2006/relationships/image" Target="../media/image307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2.png"/><Relationship Id="rId7" Type="http://schemas.openxmlformats.org/officeDocument/2006/relationships/image" Target="../media/image4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39.png"/><Relationship Id="rId10" Type="http://schemas.openxmlformats.org/officeDocument/2006/relationships/image" Target="../media/image43.png"/><Relationship Id="rId4" Type="http://schemas.openxmlformats.org/officeDocument/2006/relationships/image" Target="../media/image38.png"/><Relationship Id="rId9" Type="http://schemas.openxmlformats.org/officeDocument/2006/relationships/image" Target="../media/image4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3" Type="http://schemas.openxmlformats.org/officeDocument/2006/relationships/image" Target="../media/image2.png"/><Relationship Id="rId7" Type="http://schemas.openxmlformats.org/officeDocument/2006/relationships/image" Target="../media/image47.png"/><Relationship Id="rId12" Type="http://schemas.openxmlformats.org/officeDocument/2006/relationships/image" Target="../media/image4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11" Type="http://schemas.openxmlformats.org/officeDocument/2006/relationships/image" Target="../media/image42.png"/><Relationship Id="rId5" Type="http://schemas.openxmlformats.org/officeDocument/2006/relationships/image" Target="../media/image45.png"/><Relationship Id="rId10" Type="http://schemas.openxmlformats.org/officeDocument/2006/relationships/image" Target="../media/image41.png"/><Relationship Id="rId4" Type="http://schemas.openxmlformats.org/officeDocument/2006/relationships/image" Target="../media/image44.png"/><Relationship Id="rId9" Type="http://schemas.openxmlformats.org/officeDocument/2006/relationships/image" Target="../media/image4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2.png"/><Relationship Id="rId7" Type="http://schemas.openxmlformats.org/officeDocument/2006/relationships/image" Target="../media/image4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49.png"/><Relationship Id="rId9" Type="http://schemas.openxmlformats.org/officeDocument/2006/relationships/image" Target="../media/image5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5A1E40D8-0E28-4179-B8E4-72E45EA027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92775" y="0"/>
            <a:ext cx="6499225" cy="684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>
            <a:extLst>
              <a:ext uri="{FF2B5EF4-FFF2-40B4-BE49-F238E27FC236}">
                <a16:creationId xmlns:a16="http://schemas.microsoft.com/office/drawing/2014/main" id="{0EFD2B01-239D-494E-9507-8C04E6E44D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EC733AFE-D8A5-402B-948F-CD6006C601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125" y="6365875"/>
            <a:ext cx="2217738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69889AA-4513-46ED-B7EA-751785392B4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45" y="1087016"/>
            <a:ext cx="3625849" cy="133074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5E1EEDB-98A5-4BBE-9A51-CBE511BDA2C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329" y="1965663"/>
            <a:ext cx="3076576" cy="93113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1C6FF82-6118-4898-8CEB-D9AB3CCABC0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165" y="2764426"/>
            <a:ext cx="4922397" cy="48492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9E9A0117-8878-4D08-AC36-B604218DE22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772" y="3172756"/>
            <a:ext cx="2351405" cy="48492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11451A97-8379-4D0B-A959-9BA74227C6B1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3521" y="3801600"/>
            <a:ext cx="3076576" cy="92489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C02C182A-D567-4A73-B7A4-6455E29360A9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039" y="4606134"/>
            <a:ext cx="3293892" cy="114099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2">
            <a:extLst>
              <a:ext uri="{FF2B5EF4-FFF2-40B4-BE49-F238E27FC236}">
                <a16:creationId xmlns:a16="http://schemas.microsoft.com/office/drawing/2014/main" id="{EE837279-546C-4701-8369-B4CDF5EFE0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0" name="Picture 13">
            <a:extLst>
              <a:ext uri="{FF2B5EF4-FFF2-40B4-BE49-F238E27FC236}">
                <a16:creationId xmlns:a16="http://schemas.microsoft.com/office/drawing/2014/main" id="{3A9524E2-00FF-41E2-83E1-F1B843F013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: Top Corners Rounded 10">
            <a:extLst>
              <a:ext uri="{FF2B5EF4-FFF2-40B4-BE49-F238E27FC236}">
                <a16:creationId xmlns:a16="http://schemas.microsoft.com/office/drawing/2014/main" id="{5DE66EF0-38D8-43E8-B64B-7908EFF58306}"/>
              </a:ext>
            </a:extLst>
          </p:cNvPr>
          <p:cNvSpPr/>
          <p:nvPr/>
        </p:nvSpPr>
        <p:spPr>
          <a:xfrm rot="5400000">
            <a:off x="5800265" y="-851977"/>
            <a:ext cx="612932" cy="434018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A13B3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Top Corners Rounded 11">
            <a:extLst>
              <a:ext uri="{FF2B5EF4-FFF2-40B4-BE49-F238E27FC236}">
                <a16:creationId xmlns:a16="http://schemas.microsoft.com/office/drawing/2014/main" id="{18E507F6-5438-4D77-95BF-4825BF02A869}"/>
              </a:ext>
            </a:extLst>
          </p:cNvPr>
          <p:cNvSpPr/>
          <p:nvPr/>
        </p:nvSpPr>
        <p:spPr>
          <a:xfrm rot="5400000">
            <a:off x="5789534" y="-901345"/>
            <a:ext cx="612932" cy="434018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 w="19050">
            <a:solidFill>
              <a:srgbClr val="A13B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1EFCCCE-1E08-42F3-BCB5-97A93592E8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9612" y="1809510"/>
            <a:ext cx="4339219" cy="5048490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3C73D02-86AC-45DA-9EA1-061DCA0F3C9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27457D1-DB54-46C2-AF29-8AEA47E0BC8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5844" y="986090"/>
            <a:ext cx="4278158" cy="643779"/>
          </a:xfrm>
          <a:prstGeom prst="rect">
            <a:avLst/>
          </a:prstGeom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23251AEF-28C5-4FCC-BD41-8AE4BCC331DD}"/>
              </a:ext>
            </a:extLst>
          </p:cNvPr>
          <p:cNvGrpSpPr/>
          <p:nvPr/>
        </p:nvGrpSpPr>
        <p:grpSpPr>
          <a:xfrm>
            <a:off x="6616183" y="1903861"/>
            <a:ext cx="4609589" cy="4637641"/>
            <a:chOff x="6616183" y="1903861"/>
            <a:chExt cx="4609589" cy="4637641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74B8C6E1-F03D-440A-8C65-FA338DD2B8E0}"/>
                </a:ext>
              </a:extLst>
            </p:cNvPr>
            <p:cNvGrpSpPr/>
            <p:nvPr/>
          </p:nvGrpSpPr>
          <p:grpSpPr>
            <a:xfrm>
              <a:off x="6616183" y="1903861"/>
              <a:ext cx="4609589" cy="4637641"/>
              <a:chOff x="6315685" y="2218863"/>
              <a:chExt cx="3954352" cy="3978416"/>
            </a:xfrm>
          </p:grpSpPr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5523A214-7EE7-4DBF-9595-E04D859D2897}"/>
                  </a:ext>
                </a:extLst>
              </p:cNvPr>
              <p:cNvSpPr/>
              <p:nvPr/>
            </p:nvSpPr>
            <p:spPr>
              <a:xfrm>
                <a:off x="6347765" y="2275007"/>
                <a:ext cx="3922272" cy="392227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65D5478B-BCA5-4787-A35A-4410CA7A2F04}"/>
                  </a:ext>
                </a:extLst>
              </p:cNvPr>
              <p:cNvSpPr/>
              <p:nvPr/>
            </p:nvSpPr>
            <p:spPr>
              <a:xfrm>
                <a:off x="6315685" y="2218863"/>
                <a:ext cx="3922272" cy="3922272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5651BECF-1194-4C1D-9FEC-5229AC9CE7B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795339">
              <a:off x="6853759" y="2240792"/>
              <a:ext cx="971092" cy="804672"/>
            </a:xfrm>
            <a:prstGeom prst="rect">
              <a:avLst/>
            </a:prstGeom>
            <a:effectLst>
              <a:outerShdw blurRad="50800" dist="38100" dir="10800000" algn="r" rotWithShape="0">
                <a:schemeClr val="bg1">
                  <a:lumMod val="75000"/>
                  <a:alpha val="40000"/>
                </a:schemeClr>
              </a:outerShdw>
            </a:effectLst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FE11A1BF-F3FA-4691-A0C9-44003B75CC1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46829">
              <a:off x="10091437" y="5531481"/>
              <a:ext cx="971092" cy="804672"/>
            </a:xfrm>
            <a:prstGeom prst="rect">
              <a:avLst/>
            </a:prstGeom>
            <a:effectLst>
              <a:outerShdw blurRad="50800" dist="38100" dir="2700000" algn="tl" rotWithShape="0">
                <a:schemeClr val="bg1">
                  <a:lumMod val="85000"/>
                  <a:alpha val="40000"/>
                </a:schemeClr>
              </a:outerShdw>
            </a:effectLst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3EF88E33-9E49-4314-BBB8-020002510C9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53578" y="3128438"/>
              <a:ext cx="4572194" cy="2388242"/>
            </a:xfrm>
            <a:prstGeom prst="rect">
              <a:avLst/>
            </a:prstGeom>
          </p:spPr>
        </p:pic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AA6E8F65-0E82-460E-BA6F-46B0A93D328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2643" y="137389"/>
            <a:ext cx="7366715" cy="824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1633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12">
            <a:extLst>
              <a:ext uri="{FF2B5EF4-FFF2-40B4-BE49-F238E27FC236}">
                <a16:creationId xmlns:a16="http://schemas.microsoft.com/office/drawing/2014/main" id="{F0FA0641-F602-4CEF-9F43-69C80F0EDC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0" name="Picture 13">
            <a:extLst>
              <a:ext uri="{FF2B5EF4-FFF2-40B4-BE49-F238E27FC236}">
                <a16:creationId xmlns:a16="http://schemas.microsoft.com/office/drawing/2014/main" id="{3A9524E2-00FF-41E2-83E1-F1B843F013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: Top Corners Rounded 10">
            <a:extLst>
              <a:ext uri="{FF2B5EF4-FFF2-40B4-BE49-F238E27FC236}">
                <a16:creationId xmlns:a16="http://schemas.microsoft.com/office/drawing/2014/main" id="{5DE66EF0-38D8-43E8-B64B-7908EFF58306}"/>
              </a:ext>
            </a:extLst>
          </p:cNvPr>
          <p:cNvSpPr/>
          <p:nvPr/>
        </p:nvSpPr>
        <p:spPr>
          <a:xfrm rot="5400000">
            <a:off x="5800265" y="-851977"/>
            <a:ext cx="612932" cy="434018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A13B3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Top Corners Rounded 11">
            <a:extLst>
              <a:ext uri="{FF2B5EF4-FFF2-40B4-BE49-F238E27FC236}">
                <a16:creationId xmlns:a16="http://schemas.microsoft.com/office/drawing/2014/main" id="{18E507F6-5438-4D77-95BF-4825BF02A869}"/>
              </a:ext>
            </a:extLst>
          </p:cNvPr>
          <p:cNvSpPr/>
          <p:nvPr/>
        </p:nvSpPr>
        <p:spPr>
          <a:xfrm rot="5400000">
            <a:off x="5789534" y="-901345"/>
            <a:ext cx="612932" cy="434018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 w="19050">
            <a:solidFill>
              <a:srgbClr val="A13B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2D70DE7-BC8D-48DE-9007-A1167E533D9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098" y="2507483"/>
            <a:ext cx="4773924" cy="3821566"/>
          </a:xfrm>
          <a:prstGeom prst="rect">
            <a:avLst/>
          </a:prstGeom>
        </p:spPr>
      </p:pic>
      <p:pic>
        <p:nvPicPr>
          <p:cNvPr id="32" name="Picture 7">
            <a:extLst>
              <a:ext uri="{FF2B5EF4-FFF2-40B4-BE49-F238E27FC236}">
                <a16:creationId xmlns:a16="http://schemas.microsoft.com/office/drawing/2014/main" id="{FE4C126A-5300-4119-84BA-D94BCC734C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20579413">
            <a:off x="4825983" y="2248857"/>
            <a:ext cx="867150" cy="913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6">
            <a:extLst>
              <a:ext uri="{FF2B5EF4-FFF2-40B4-BE49-F238E27FC236}">
                <a16:creationId xmlns:a16="http://schemas.microsoft.com/office/drawing/2014/main" id="{B17BE14D-734D-426B-8FB4-566CE4056F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20579413">
            <a:off x="5557330" y="4316964"/>
            <a:ext cx="1059160" cy="1115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7">
            <a:extLst>
              <a:ext uri="{FF2B5EF4-FFF2-40B4-BE49-F238E27FC236}">
                <a16:creationId xmlns:a16="http://schemas.microsoft.com/office/drawing/2014/main" id="{AEBE6F6A-3942-48E0-94DE-AA36E4CC07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20579413">
            <a:off x="6101981" y="3162753"/>
            <a:ext cx="505580" cy="532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7">
            <a:extLst>
              <a:ext uri="{FF2B5EF4-FFF2-40B4-BE49-F238E27FC236}">
                <a16:creationId xmlns:a16="http://schemas.microsoft.com/office/drawing/2014/main" id="{708FDFE9-8682-4D0E-9C3E-D2E1CC78C7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20579413">
            <a:off x="3628116" y="1813314"/>
            <a:ext cx="617050" cy="649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FC69C5F-F5FA-485F-8945-9D279252B2D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AEDE218E-BC60-441F-B323-09EB402A82B3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5844" y="986090"/>
            <a:ext cx="4278158" cy="643779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978B759D-BFEE-47FB-B7CE-69E740CF0D8D}"/>
              </a:ext>
            </a:extLst>
          </p:cNvPr>
          <p:cNvGrpSpPr/>
          <p:nvPr/>
        </p:nvGrpSpPr>
        <p:grpSpPr>
          <a:xfrm>
            <a:off x="7202835" y="2196007"/>
            <a:ext cx="3993759" cy="3960012"/>
            <a:chOff x="7202835" y="2196007"/>
            <a:chExt cx="3993759" cy="3960012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B8EBAF70-CBF8-4586-9199-041E70E36B8C}"/>
                </a:ext>
              </a:extLst>
            </p:cNvPr>
            <p:cNvGrpSpPr/>
            <p:nvPr/>
          </p:nvGrpSpPr>
          <p:grpSpPr>
            <a:xfrm>
              <a:off x="7339595" y="2196007"/>
              <a:ext cx="3842377" cy="3865760"/>
              <a:chOff x="6315685" y="2218863"/>
              <a:chExt cx="3954352" cy="3978416"/>
            </a:xfrm>
          </p:grpSpPr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EE7C82A4-1A9B-4B82-B79D-A8FCB00076BD}"/>
                  </a:ext>
                </a:extLst>
              </p:cNvPr>
              <p:cNvSpPr/>
              <p:nvPr/>
            </p:nvSpPr>
            <p:spPr>
              <a:xfrm>
                <a:off x="6347765" y="2275007"/>
                <a:ext cx="3922272" cy="392227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ADFAB560-043E-496F-867A-F6E53B32A646}"/>
                  </a:ext>
                </a:extLst>
              </p:cNvPr>
              <p:cNvSpPr/>
              <p:nvPr/>
            </p:nvSpPr>
            <p:spPr>
              <a:xfrm>
                <a:off x="6315685" y="2218863"/>
                <a:ext cx="3922272" cy="3922272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46476483-9CB0-4056-B1F5-FD8E7EAC7D7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795339">
              <a:off x="7202835" y="2600298"/>
              <a:ext cx="971092" cy="804672"/>
            </a:xfrm>
            <a:prstGeom prst="rect">
              <a:avLst/>
            </a:prstGeom>
            <a:effectLst>
              <a:outerShdw blurRad="50800" dist="38100" dir="10800000" algn="r" rotWithShape="0">
                <a:schemeClr val="bg1">
                  <a:lumMod val="75000"/>
                  <a:alpha val="40000"/>
                </a:schemeClr>
              </a:outerShdw>
            </a:effectLst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2B50C0CC-8C7A-4738-A731-75EE411DB80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741170">
              <a:off x="10049514" y="5351347"/>
              <a:ext cx="971092" cy="804672"/>
            </a:xfrm>
            <a:prstGeom prst="rect">
              <a:avLst/>
            </a:prstGeom>
            <a:effectLst>
              <a:outerShdw blurRad="50800" dist="38100" dir="2700000" algn="tl" rotWithShape="0">
                <a:schemeClr val="bg1">
                  <a:lumMod val="85000"/>
                  <a:alpha val="40000"/>
                </a:schemeClr>
              </a:outerShdw>
            </a:effectLst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3F4FEA29-4B74-4FC6-A3CE-E2F4E0904B1C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07834" y="3109449"/>
              <a:ext cx="3688760" cy="2405501"/>
            </a:xfrm>
            <a:prstGeom prst="rect">
              <a:avLst/>
            </a:prstGeom>
          </p:spPr>
        </p:pic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E6053B3B-51B9-4149-9153-CE52C6C414E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2643" y="137389"/>
            <a:ext cx="7366715" cy="824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6394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40" name="Picture 13">
            <a:extLst>
              <a:ext uri="{FF2B5EF4-FFF2-40B4-BE49-F238E27FC236}">
                <a16:creationId xmlns:a16="http://schemas.microsoft.com/office/drawing/2014/main" id="{3A9524E2-00FF-41E2-83E1-F1B843F013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34E1E2BF-C432-48E2-8ECE-E5DF77C8CFF9}"/>
              </a:ext>
            </a:extLst>
          </p:cNvPr>
          <p:cNvGrpSpPr/>
          <p:nvPr/>
        </p:nvGrpSpPr>
        <p:grpSpPr>
          <a:xfrm>
            <a:off x="461963" y="2825750"/>
            <a:ext cx="3182937" cy="715963"/>
            <a:chOff x="461963" y="2825750"/>
            <a:chExt cx="3182937" cy="715963"/>
          </a:xfrm>
        </p:grpSpPr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8ECE8368-9958-4930-A116-216F7779261A}"/>
                </a:ext>
              </a:extLst>
            </p:cNvPr>
            <p:cNvSpPr/>
            <p:nvPr/>
          </p:nvSpPr>
          <p:spPr>
            <a:xfrm>
              <a:off x="481013" y="2913063"/>
              <a:ext cx="2984500" cy="606425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CC09A8AA-B411-416C-9641-4989719D94D0}"/>
                </a:ext>
              </a:extLst>
            </p:cNvPr>
            <p:cNvSpPr/>
            <p:nvPr/>
          </p:nvSpPr>
          <p:spPr>
            <a:xfrm>
              <a:off x="461963" y="2825750"/>
              <a:ext cx="2984500" cy="64611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accent5">
                  <a:lumMod val="60000"/>
                  <a:lumOff val="4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144" name="กล่องข้อความ 33">
              <a:extLst>
                <a:ext uri="{FF2B5EF4-FFF2-40B4-BE49-F238E27FC236}">
                  <a16:creationId xmlns:a16="http://schemas.microsoft.com/office/drawing/2014/main" id="{A06C2018-F32C-4A6B-B179-5462E47F95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36638" y="2895600"/>
              <a:ext cx="2608262" cy="646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ปริมาณที่เพียงพอ</a:t>
              </a:r>
              <a:endParaRPr lang="th-TH" altLang="en-US" sz="3600" dirty="0">
                <a:ea typeface="Cordia New" panose="020B0304020202020204" pitchFamily="34" charset="-34"/>
              </a:endParaRPr>
            </a:p>
          </p:txBody>
        </p:sp>
        <p:pic>
          <p:nvPicPr>
            <p:cNvPr id="5158" name="Picture 5">
              <a:extLst>
                <a:ext uri="{FF2B5EF4-FFF2-40B4-BE49-F238E27FC236}">
                  <a16:creationId xmlns:a16="http://schemas.microsoft.com/office/drawing/2014/main" id="{FA37E2B2-6D17-4B78-BE30-C5EA944F197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6425" y="3001963"/>
              <a:ext cx="430213" cy="330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C4E69C42-244A-4517-99C5-F51CB14983A9}"/>
              </a:ext>
            </a:extLst>
          </p:cNvPr>
          <p:cNvGrpSpPr/>
          <p:nvPr/>
        </p:nvGrpSpPr>
        <p:grpSpPr>
          <a:xfrm>
            <a:off x="461963" y="3633788"/>
            <a:ext cx="3230562" cy="693737"/>
            <a:chOff x="461963" y="3633788"/>
            <a:chExt cx="3230562" cy="693737"/>
          </a:xfrm>
        </p:grpSpPr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C8B04C37-5C4F-4FBA-BD45-3A843330FBCE}"/>
                </a:ext>
              </a:extLst>
            </p:cNvPr>
            <p:cNvSpPr/>
            <p:nvPr/>
          </p:nvSpPr>
          <p:spPr>
            <a:xfrm>
              <a:off x="481013" y="3721100"/>
              <a:ext cx="2984500" cy="606425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60CB4178-FB44-42BC-B451-5066EC2C50DC}"/>
                </a:ext>
              </a:extLst>
            </p:cNvPr>
            <p:cNvSpPr/>
            <p:nvPr/>
          </p:nvSpPr>
          <p:spPr>
            <a:xfrm>
              <a:off x="461963" y="3633788"/>
              <a:ext cx="2984500" cy="64611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accent5">
                  <a:lumMod val="60000"/>
                  <a:lumOff val="4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143" name="กล่องข้อความ 36">
              <a:extLst>
                <a:ext uri="{FF2B5EF4-FFF2-40B4-BE49-F238E27FC236}">
                  <a16:creationId xmlns:a16="http://schemas.microsoft.com/office/drawing/2014/main" id="{BC966D14-5B73-4EE2-A7C1-47CEDD13E0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4263" y="3657600"/>
              <a:ext cx="2608262" cy="646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ถูกสัดส่วน </a:t>
              </a:r>
              <a:endParaRPr lang="th-TH" altLang="en-US" sz="3600">
                <a:ea typeface="Cordia New" panose="020B0304020202020204" pitchFamily="34" charset="-34"/>
              </a:endParaRPr>
            </a:p>
          </p:txBody>
        </p:sp>
        <p:pic>
          <p:nvPicPr>
            <p:cNvPr id="5159" name="Picture 58">
              <a:extLst>
                <a:ext uri="{FF2B5EF4-FFF2-40B4-BE49-F238E27FC236}">
                  <a16:creationId xmlns:a16="http://schemas.microsoft.com/office/drawing/2014/main" id="{1F746F8A-5830-4C47-9B82-169E15F05C1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8488" y="3790950"/>
              <a:ext cx="430212" cy="330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6352C181-4387-4D05-B98C-1EE72C7C4EF4}"/>
              </a:ext>
            </a:extLst>
          </p:cNvPr>
          <p:cNvGrpSpPr/>
          <p:nvPr/>
        </p:nvGrpSpPr>
        <p:grpSpPr>
          <a:xfrm>
            <a:off x="461963" y="4464050"/>
            <a:ext cx="3246437" cy="693738"/>
            <a:chOff x="461963" y="4464050"/>
            <a:chExt cx="3246437" cy="693738"/>
          </a:xfrm>
        </p:grpSpPr>
        <p:sp>
          <p:nvSpPr>
            <p:cNvPr id="54" name="Rectangle: Rounded Corners 53">
              <a:extLst>
                <a:ext uri="{FF2B5EF4-FFF2-40B4-BE49-F238E27FC236}">
                  <a16:creationId xmlns:a16="http://schemas.microsoft.com/office/drawing/2014/main" id="{E679E5D0-7A95-41EB-8604-ED079961CC19}"/>
                </a:ext>
              </a:extLst>
            </p:cNvPr>
            <p:cNvSpPr/>
            <p:nvPr/>
          </p:nvSpPr>
          <p:spPr>
            <a:xfrm>
              <a:off x="481013" y="4551363"/>
              <a:ext cx="2984500" cy="606425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A7DBEFC5-7EB0-49B5-8897-3382CB9386D4}"/>
                </a:ext>
              </a:extLst>
            </p:cNvPr>
            <p:cNvSpPr/>
            <p:nvPr/>
          </p:nvSpPr>
          <p:spPr>
            <a:xfrm>
              <a:off x="461963" y="4464050"/>
              <a:ext cx="2984500" cy="64611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accent5">
                  <a:lumMod val="60000"/>
                  <a:lumOff val="4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146" name="กล่องข้อความ 38">
              <a:extLst>
                <a:ext uri="{FF2B5EF4-FFF2-40B4-BE49-F238E27FC236}">
                  <a16:creationId xmlns:a16="http://schemas.microsoft.com/office/drawing/2014/main" id="{17913FBC-EB47-4FF7-A4D3-FC7B347FFA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00138" y="4508500"/>
              <a:ext cx="2608262" cy="646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หลากหลาย</a:t>
              </a:r>
              <a:endParaRPr lang="th-TH" altLang="en-US" sz="3600" dirty="0">
                <a:ea typeface="Cordia New" panose="020B0304020202020204" pitchFamily="34" charset="-34"/>
              </a:endParaRPr>
            </a:p>
          </p:txBody>
        </p:sp>
        <p:pic>
          <p:nvPicPr>
            <p:cNvPr id="5160" name="Picture 59">
              <a:extLst>
                <a:ext uri="{FF2B5EF4-FFF2-40B4-BE49-F238E27FC236}">
                  <a16:creationId xmlns:a16="http://schemas.microsoft.com/office/drawing/2014/main" id="{732C8B1C-BDA8-4B2A-84C9-9B154FC5DF2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6425" y="4622800"/>
              <a:ext cx="430213" cy="330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E66F2371-7B2D-489C-8255-A3E45486AD26}"/>
              </a:ext>
            </a:extLst>
          </p:cNvPr>
          <p:cNvGrpSpPr/>
          <p:nvPr/>
        </p:nvGrpSpPr>
        <p:grpSpPr>
          <a:xfrm>
            <a:off x="461963" y="5319713"/>
            <a:ext cx="3003550" cy="695325"/>
            <a:chOff x="461963" y="5319713"/>
            <a:chExt cx="3003550" cy="695325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440AC024-6278-4247-B3B4-4F8D56CD7B78}"/>
                </a:ext>
              </a:extLst>
            </p:cNvPr>
            <p:cNvSpPr/>
            <p:nvPr/>
          </p:nvSpPr>
          <p:spPr>
            <a:xfrm>
              <a:off x="481013" y="5405438"/>
              <a:ext cx="2984500" cy="608012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41D73D55-C84B-471F-91D8-79B753D00F8C}"/>
                </a:ext>
              </a:extLst>
            </p:cNvPr>
            <p:cNvSpPr/>
            <p:nvPr/>
          </p:nvSpPr>
          <p:spPr>
            <a:xfrm>
              <a:off x="461963" y="5319713"/>
              <a:ext cx="2984500" cy="64611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accent5">
                  <a:lumMod val="60000"/>
                  <a:lumOff val="4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145" name="กล่องข้อความ 42">
              <a:extLst>
                <a:ext uri="{FF2B5EF4-FFF2-40B4-BE49-F238E27FC236}">
                  <a16:creationId xmlns:a16="http://schemas.microsoft.com/office/drawing/2014/main" id="{3514BAB6-9F8B-4169-BA56-97DAE79271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25538" y="5368925"/>
              <a:ext cx="1695450" cy="646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ครบถ้วน</a:t>
              </a:r>
              <a:endParaRPr lang="th-TH" altLang="en-US" sz="3600" dirty="0">
                <a:ea typeface="Cordia New" panose="020B0304020202020204" pitchFamily="34" charset="-34"/>
              </a:endParaRPr>
            </a:p>
          </p:txBody>
        </p:sp>
        <p:pic>
          <p:nvPicPr>
            <p:cNvPr id="5161" name="Picture 60">
              <a:extLst>
                <a:ext uri="{FF2B5EF4-FFF2-40B4-BE49-F238E27FC236}">
                  <a16:creationId xmlns:a16="http://schemas.microsoft.com/office/drawing/2014/main" id="{9CF07223-4EA6-4EFE-B6A7-E2A43E0DCAE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476875"/>
              <a:ext cx="430213" cy="330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10780040-8480-4E1A-A93A-4818AEF3A184}"/>
              </a:ext>
            </a:extLst>
          </p:cNvPr>
          <p:cNvGrpSpPr/>
          <p:nvPr/>
        </p:nvGrpSpPr>
        <p:grpSpPr>
          <a:xfrm>
            <a:off x="8474075" y="2911475"/>
            <a:ext cx="3392488" cy="704850"/>
            <a:chOff x="8474075" y="2911475"/>
            <a:chExt cx="3392488" cy="704850"/>
          </a:xfrm>
        </p:grpSpPr>
        <p:sp>
          <p:nvSpPr>
            <p:cNvPr id="67" name="Rectangle: Rounded Corners 66">
              <a:extLst>
                <a:ext uri="{FF2B5EF4-FFF2-40B4-BE49-F238E27FC236}">
                  <a16:creationId xmlns:a16="http://schemas.microsoft.com/office/drawing/2014/main" id="{12C6CD3C-9424-4FA5-B36B-35004FF44E96}"/>
                </a:ext>
              </a:extLst>
            </p:cNvPr>
            <p:cNvSpPr/>
            <p:nvPr/>
          </p:nvSpPr>
          <p:spPr>
            <a:xfrm>
              <a:off x="8491538" y="2997200"/>
              <a:ext cx="3290887" cy="608013"/>
            </a:xfrm>
            <a:prstGeom prst="roundRect">
              <a:avLst>
                <a:gd name="adj" fmla="val 50000"/>
              </a:avLst>
            </a:prstGeom>
            <a:solidFill>
              <a:srgbClr val="E9795D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67A064AF-64BA-482B-9896-18236D42FA35}"/>
                </a:ext>
              </a:extLst>
            </p:cNvPr>
            <p:cNvSpPr/>
            <p:nvPr/>
          </p:nvSpPr>
          <p:spPr>
            <a:xfrm>
              <a:off x="8474075" y="2911475"/>
              <a:ext cx="3289300" cy="64611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E9795D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153" name="กล่องข้อความ 59">
              <a:extLst>
                <a:ext uri="{FF2B5EF4-FFF2-40B4-BE49-F238E27FC236}">
                  <a16:creationId xmlns:a16="http://schemas.microsoft.com/office/drawing/2014/main" id="{A9585016-D6AF-46AB-9571-55A62374FE2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050338" y="2970213"/>
              <a:ext cx="2816225" cy="646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ปริมาณไม่เหมาะสม</a:t>
              </a:r>
            </a:p>
          </p:txBody>
        </p:sp>
        <p:pic>
          <p:nvPicPr>
            <p:cNvPr id="5162" name="Picture 74">
              <a:extLst>
                <a:ext uri="{FF2B5EF4-FFF2-40B4-BE49-F238E27FC236}">
                  <a16:creationId xmlns:a16="http://schemas.microsoft.com/office/drawing/2014/main" id="{D4CF63B4-0407-4DC0-A007-A38260B355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50288" y="3068638"/>
              <a:ext cx="373062" cy="312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7FCC1611-5C67-4FDC-A078-ECFE3619EA49}"/>
              </a:ext>
            </a:extLst>
          </p:cNvPr>
          <p:cNvGrpSpPr/>
          <p:nvPr/>
        </p:nvGrpSpPr>
        <p:grpSpPr>
          <a:xfrm>
            <a:off x="8474075" y="3717925"/>
            <a:ext cx="3419475" cy="711200"/>
            <a:chOff x="8474075" y="3717925"/>
            <a:chExt cx="3419475" cy="711200"/>
          </a:xfrm>
        </p:grpSpPr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172F1AE3-124D-4378-8AF9-4B8B5F5E1C19}"/>
                </a:ext>
              </a:extLst>
            </p:cNvPr>
            <p:cNvSpPr/>
            <p:nvPr/>
          </p:nvSpPr>
          <p:spPr>
            <a:xfrm>
              <a:off x="8491538" y="3805238"/>
              <a:ext cx="3290887" cy="606425"/>
            </a:xfrm>
            <a:prstGeom prst="roundRect">
              <a:avLst>
                <a:gd name="adj" fmla="val 50000"/>
              </a:avLst>
            </a:prstGeom>
            <a:solidFill>
              <a:srgbClr val="E9795D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2" name="Rectangle: Rounded Corners 71">
              <a:extLst>
                <a:ext uri="{FF2B5EF4-FFF2-40B4-BE49-F238E27FC236}">
                  <a16:creationId xmlns:a16="http://schemas.microsoft.com/office/drawing/2014/main" id="{3BACB968-BA9A-4354-84F4-2A8245D6D456}"/>
                </a:ext>
              </a:extLst>
            </p:cNvPr>
            <p:cNvSpPr/>
            <p:nvPr/>
          </p:nvSpPr>
          <p:spPr>
            <a:xfrm>
              <a:off x="8474075" y="3717925"/>
              <a:ext cx="3289300" cy="64611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E9795D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154" name="กล่องข้อความ 61">
              <a:extLst>
                <a:ext uri="{FF2B5EF4-FFF2-40B4-BE49-F238E27FC236}">
                  <a16:creationId xmlns:a16="http://schemas.microsoft.com/office/drawing/2014/main" id="{01D895F3-4216-4A72-9008-0DF41D9032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050338" y="3783013"/>
              <a:ext cx="2843212" cy="646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สัดส่วนไม่เหมาะสม </a:t>
              </a:r>
            </a:p>
          </p:txBody>
        </p:sp>
        <p:pic>
          <p:nvPicPr>
            <p:cNvPr id="5163" name="Picture 83">
              <a:extLst>
                <a:ext uri="{FF2B5EF4-FFF2-40B4-BE49-F238E27FC236}">
                  <a16:creationId xmlns:a16="http://schemas.microsoft.com/office/drawing/2014/main" id="{1CEA7E06-1F3B-4518-A4DC-7629EE6783D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53463" y="3876675"/>
              <a:ext cx="373062" cy="312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90C6196-51DD-43D3-A060-40E07A8AA316}"/>
              </a:ext>
            </a:extLst>
          </p:cNvPr>
          <p:cNvGrpSpPr/>
          <p:nvPr/>
        </p:nvGrpSpPr>
        <p:grpSpPr>
          <a:xfrm>
            <a:off x="8474075" y="4549775"/>
            <a:ext cx="3462338" cy="712788"/>
            <a:chOff x="8474075" y="4549775"/>
            <a:chExt cx="3462338" cy="712788"/>
          </a:xfrm>
        </p:grpSpPr>
        <p:sp>
          <p:nvSpPr>
            <p:cNvPr id="69" name="Rectangle: Rounded Corners 68">
              <a:extLst>
                <a:ext uri="{FF2B5EF4-FFF2-40B4-BE49-F238E27FC236}">
                  <a16:creationId xmlns:a16="http://schemas.microsoft.com/office/drawing/2014/main" id="{30BE6EA0-9B57-448E-BF6B-51808C6772F6}"/>
                </a:ext>
              </a:extLst>
            </p:cNvPr>
            <p:cNvSpPr/>
            <p:nvPr/>
          </p:nvSpPr>
          <p:spPr>
            <a:xfrm>
              <a:off x="8491538" y="4637088"/>
              <a:ext cx="3290887" cy="606425"/>
            </a:xfrm>
            <a:prstGeom prst="roundRect">
              <a:avLst>
                <a:gd name="adj" fmla="val 50000"/>
              </a:avLst>
            </a:prstGeom>
            <a:solidFill>
              <a:srgbClr val="E9795D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3" name="Rectangle: Rounded Corners 72">
              <a:extLst>
                <a:ext uri="{FF2B5EF4-FFF2-40B4-BE49-F238E27FC236}">
                  <a16:creationId xmlns:a16="http://schemas.microsoft.com/office/drawing/2014/main" id="{69C2AB19-78BE-4D65-95EB-F2DE886A2D57}"/>
                </a:ext>
              </a:extLst>
            </p:cNvPr>
            <p:cNvSpPr/>
            <p:nvPr/>
          </p:nvSpPr>
          <p:spPr>
            <a:xfrm>
              <a:off x="8474075" y="4549775"/>
              <a:ext cx="3289300" cy="64611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E9795D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155" name="กล่องข้อความ 62">
              <a:extLst>
                <a:ext uri="{FF2B5EF4-FFF2-40B4-BE49-F238E27FC236}">
                  <a16:creationId xmlns:a16="http://schemas.microsoft.com/office/drawing/2014/main" id="{39E99040-6F8E-4F63-A417-ADEB78B2FF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093200" y="4616450"/>
              <a:ext cx="2843213" cy="646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ไม่หลากหลาย</a:t>
              </a:r>
            </a:p>
          </p:txBody>
        </p:sp>
        <p:pic>
          <p:nvPicPr>
            <p:cNvPr id="5164" name="Picture 84">
              <a:extLst>
                <a:ext uri="{FF2B5EF4-FFF2-40B4-BE49-F238E27FC236}">
                  <a16:creationId xmlns:a16="http://schemas.microsoft.com/office/drawing/2014/main" id="{BCA8259F-082A-4EE8-A710-CD549699213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55050" y="4725988"/>
              <a:ext cx="373063" cy="312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A2A482CF-DEFE-48C3-9753-ED50E7BAE837}"/>
              </a:ext>
            </a:extLst>
          </p:cNvPr>
          <p:cNvGrpSpPr/>
          <p:nvPr/>
        </p:nvGrpSpPr>
        <p:grpSpPr>
          <a:xfrm>
            <a:off x="8474075" y="5403850"/>
            <a:ext cx="3490913" cy="717550"/>
            <a:chOff x="8474075" y="5403850"/>
            <a:chExt cx="3490913" cy="717550"/>
          </a:xfrm>
        </p:grpSpPr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74DE8C99-0728-42E4-8653-111B02703328}"/>
                </a:ext>
              </a:extLst>
            </p:cNvPr>
            <p:cNvSpPr/>
            <p:nvPr/>
          </p:nvSpPr>
          <p:spPr>
            <a:xfrm>
              <a:off x="8491538" y="5491163"/>
              <a:ext cx="3290887" cy="606425"/>
            </a:xfrm>
            <a:prstGeom prst="roundRect">
              <a:avLst>
                <a:gd name="adj" fmla="val 50000"/>
              </a:avLst>
            </a:prstGeom>
            <a:solidFill>
              <a:srgbClr val="E9795D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2FC80496-7CC3-4746-8AAD-FCB052AD040A}"/>
                </a:ext>
              </a:extLst>
            </p:cNvPr>
            <p:cNvSpPr/>
            <p:nvPr/>
          </p:nvSpPr>
          <p:spPr>
            <a:xfrm>
              <a:off x="8474075" y="5403850"/>
              <a:ext cx="3289300" cy="64611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E9795D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156" name="กล่องข้อความ 3071">
              <a:extLst>
                <a:ext uri="{FF2B5EF4-FFF2-40B4-BE49-F238E27FC236}">
                  <a16:creationId xmlns:a16="http://schemas.microsoft.com/office/drawing/2014/main" id="{A91FB9ED-7C87-4F3C-9946-8B6C81957C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21775" y="5475288"/>
              <a:ext cx="2843213" cy="646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ไม่ครบถ้วน</a:t>
              </a:r>
            </a:p>
          </p:txBody>
        </p:sp>
        <p:pic>
          <p:nvPicPr>
            <p:cNvPr id="5165" name="Picture 85">
              <a:extLst>
                <a:ext uri="{FF2B5EF4-FFF2-40B4-BE49-F238E27FC236}">
                  <a16:creationId xmlns:a16="http://schemas.microsoft.com/office/drawing/2014/main" id="{73F59C44-7318-4CA3-8B12-31837CCF726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58225" y="5562600"/>
              <a:ext cx="373063" cy="314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8" name="Rectangle: Top Corners Rounded 47">
            <a:extLst>
              <a:ext uri="{FF2B5EF4-FFF2-40B4-BE49-F238E27FC236}">
                <a16:creationId xmlns:a16="http://schemas.microsoft.com/office/drawing/2014/main" id="{9FF61A3A-247C-4F06-9E90-589DADC3BE48}"/>
              </a:ext>
            </a:extLst>
          </p:cNvPr>
          <p:cNvSpPr/>
          <p:nvPr/>
        </p:nvSpPr>
        <p:spPr>
          <a:xfrm rot="5400000">
            <a:off x="5789534" y="-251272"/>
            <a:ext cx="612932" cy="3138769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A13B3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: Top Corners Rounded 55">
            <a:extLst>
              <a:ext uri="{FF2B5EF4-FFF2-40B4-BE49-F238E27FC236}">
                <a16:creationId xmlns:a16="http://schemas.microsoft.com/office/drawing/2014/main" id="{DC08335D-2254-4310-9064-99B3BC9E1A36}"/>
              </a:ext>
            </a:extLst>
          </p:cNvPr>
          <p:cNvSpPr/>
          <p:nvPr/>
        </p:nvSpPr>
        <p:spPr>
          <a:xfrm rot="5400000">
            <a:off x="5778803" y="-300640"/>
            <a:ext cx="612932" cy="3138769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 w="19050">
            <a:solidFill>
              <a:srgbClr val="A13B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8" name="Picture 19">
            <a:extLst>
              <a:ext uri="{FF2B5EF4-FFF2-40B4-BE49-F238E27FC236}">
                <a16:creationId xmlns:a16="http://schemas.microsoft.com/office/drawing/2014/main" id="{6C18E5F1-D3A5-433A-9C17-3FCFDE0569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98945" y="1765387"/>
            <a:ext cx="5547730" cy="480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5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F1ED89C-DE36-4365-8734-DA1842DE108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4DF1F0A0-F3FE-4CF4-BE0B-A52ABB9C3F6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2500" y="1001335"/>
            <a:ext cx="2638425" cy="64539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D3A7997-BC8E-417F-8A7F-BC6C8A2E33B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6425" y="1862816"/>
            <a:ext cx="2761727" cy="93886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B56A95D-2990-4C94-B9D0-C61D9178437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467212" y="1876859"/>
            <a:ext cx="3194581" cy="938865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D28B5DD6-C8C8-41DC-A862-BD5499D09B68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2643" y="137389"/>
            <a:ext cx="7366715" cy="82403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5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12">
            <a:extLst>
              <a:ext uri="{FF2B5EF4-FFF2-40B4-BE49-F238E27FC236}">
                <a16:creationId xmlns:a16="http://schemas.microsoft.com/office/drawing/2014/main" id="{A0BD96B8-C880-473D-815F-709271AC6D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039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สี่เหลี่ยมผืนผ้า: มุมมน 23">
            <a:hlinkClick r:id="rId3" action="ppaction://hlinksldjump"/>
            <a:extLst>
              <a:ext uri="{FF2B5EF4-FFF2-40B4-BE49-F238E27FC236}">
                <a16:creationId xmlns:a16="http://schemas.microsoft.com/office/drawing/2014/main" id="{CD34FE27-F107-4BCB-A8CF-A48BB259C45C}"/>
              </a:ext>
            </a:extLst>
          </p:cNvPr>
          <p:cNvSpPr/>
          <p:nvPr/>
        </p:nvSpPr>
        <p:spPr>
          <a:xfrm>
            <a:off x="6336091" y="1577509"/>
            <a:ext cx="3970337" cy="6477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E9795D"/>
            </a:solidFill>
            <a:prstDash val="solid"/>
          </a:ln>
          <a:effectLst>
            <a:outerShdw dist="50800" dir="5220000" algn="tl" rotWithShape="0">
              <a:srgbClr val="EE9A86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th-TH" altLang="en-US" sz="3600" b="1" dirty="0">
                <a:solidFill>
                  <a:srgbClr val="DC421E"/>
                </a:solidFill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ภาวะโภชนาการเกิน</a:t>
            </a:r>
          </a:p>
        </p:txBody>
      </p:sp>
      <p:sp>
        <p:nvSpPr>
          <p:cNvPr id="25" name="สี่เหลี่ยมผืนผ้า: มุมมน 23">
            <a:hlinkClick r:id="rId4" action="ppaction://hlinksldjump"/>
            <a:extLst>
              <a:ext uri="{FF2B5EF4-FFF2-40B4-BE49-F238E27FC236}">
                <a16:creationId xmlns:a16="http://schemas.microsoft.com/office/drawing/2014/main" id="{02312D99-9518-4FF8-AADB-6889241BD918}"/>
              </a:ext>
            </a:extLst>
          </p:cNvPr>
          <p:cNvSpPr/>
          <p:nvPr/>
        </p:nvSpPr>
        <p:spPr>
          <a:xfrm>
            <a:off x="2089624" y="1579563"/>
            <a:ext cx="3970337" cy="6477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E9795D"/>
            </a:solidFill>
            <a:prstDash val="solid"/>
          </a:ln>
          <a:effectLst>
            <a:outerShdw dist="50800" dir="5220000" algn="tl" rotWithShape="0">
              <a:srgbClr val="EE9A86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th-TH" altLang="en-US" sz="3600" b="1" dirty="0">
                <a:solidFill>
                  <a:srgbClr val="DC421E"/>
                </a:solidFill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ภาวะโภชนาการต่ำ</a:t>
            </a:r>
          </a:p>
        </p:txBody>
      </p:sp>
      <p:pic>
        <p:nvPicPr>
          <p:cNvPr id="7172" name="Picture 13">
            <a:extLst>
              <a:ext uri="{FF2B5EF4-FFF2-40B4-BE49-F238E27FC236}">
                <a16:creationId xmlns:a16="http://schemas.microsoft.com/office/drawing/2014/main" id="{6930CBF4-83CF-4186-8141-FAF3D3D153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6" name="Group 3">
            <a:extLst>
              <a:ext uri="{FF2B5EF4-FFF2-40B4-BE49-F238E27FC236}">
                <a16:creationId xmlns:a16="http://schemas.microsoft.com/office/drawing/2014/main" id="{263A65BC-C6B4-476E-AF2B-436EDDCE38C3}"/>
              </a:ext>
            </a:extLst>
          </p:cNvPr>
          <p:cNvGrpSpPr>
            <a:grpSpLocks/>
          </p:cNvGrpSpPr>
          <p:nvPr/>
        </p:nvGrpSpPr>
        <p:grpSpPr bwMode="auto">
          <a:xfrm>
            <a:off x="981075" y="1012825"/>
            <a:ext cx="7593013" cy="522288"/>
            <a:chOff x="2033097" y="1226036"/>
            <a:chExt cx="7593290" cy="523220"/>
          </a:xfrm>
        </p:grpSpPr>
        <p:sp>
          <p:nvSpPr>
            <p:cNvPr id="7196" name="กล่องข้อความ 1">
              <a:extLst>
                <a:ext uri="{FF2B5EF4-FFF2-40B4-BE49-F238E27FC236}">
                  <a16:creationId xmlns:a16="http://schemas.microsoft.com/office/drawing/2014/main" id="{8D0DBEB7-CD2E-452F-92D7-9A6D5C714C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33097" y="1226036"/>
              <a:ext cx="759329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b="1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ภาวะโภชนาการที่ไม่ดี หรือ ภาวะ</a:t>
              </a:r>
              <a:r>
                <a:rPr lang="th-TH" altLang="en-US" b="1" dirty="0" err="1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ทุพโภชนาการ</a:t>
              </a:r>
              <a:endParaRPr lang="th-TH" altLang="en-US" dirty="0">
                <a:ea typeface="Cordia New" panose="020B0304020202020204" pitchFamily="34" charset="-34"/>
              </a:endParaRPr>
            </a:p>
          </p:txBody>
        </p:sp>
        <p:sp>
          <p:nvSpPr>
            <p:cNvPr id="7197" name="กล่องข้อความ 1">
              <a:extLst>
                <a:ext uri="{FF2B5EF4-FFF2-40B4-BE49-F238E27FC236}">
                  <a16:creationId xmlns:a16="http://schemas.microsoft.com/office/drawing/2014/main" id="{9A644A1D-4DA5-4158-A983-0EFA8AC0EF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09872" y="1266142"/>
              <a:ext cx="275296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2000" b="1" dirty="0">
                  <a:solidFill>
                    <a:srgbClr val="DC421E"/>
                  </a:solidFill>
                  <a:latin typeface="Sarabun" panose="00000500000000000000" pitchFamily="2" charset="-34"/>
                  <a:cs typeface="Sarabun" panose="00000500000000000000" pitchFamily="2" charset="-34"/>
                </a:rPr>
                <a:t>แบ่งออกเป็น 2 ประเภท</a:t>
              </a:r>
              <a:endParaRPr lang="th-TH" altLang="en-US" sz="2000" dirty="0">
                <a:solidFill>
                  <a:srgbClr val="DC421E"/>
                </a:solidFill>
                <a:latin typeface="Sarabun" panose="00000500000000000000" pitchFamily="2" charset="-34"/>
                <a:cs typeface="Sarabun" panose="00000500000000000000" pitchFamily="2" charset="-34"/>
              </a:endParaRPr>
            </a:p>
          </p:txBody>
        </p:sp>
      </p:grpSp>
      <p:pic>
        <p:nvPicPr>
          <p:cNvPr id="34" name="Graphic 33">
            <a:extLst>
              <a:ext uri="{FF2B5EF4-FFF2-40B4-BE49-F238E27FC236}">
                <a16:creationId xmlns:a16="http://schemas.microsoft.com/office/drawing/2014/main" id="{F935C287-4452-457C-822A-D9F22CC8C7D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8247222">
            <a:off x="5795363" y="1958492"/>
            <a:ext cx="354465" cy="448990"/>
          </a:xfrm>
          <a:prstGeom prst="rect">
            <a:avLst/>
          </a:prstGeom>
        </p:spPr>
      </p:pic>
      <p:pic>
        <p:nvPicPr>
          <p:cNvPr id="39" name="Picture 3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CA8D447-3329-4C30-AA7F-013A05FA8FE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640E17D3-426F-4FA5-A7BB-81BD0EAB334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8247222">
            <a:off x="10075800" y="1958492"/>
            <a:ext cx="354465" cy="448990"/>
          </a:xfrm>
          <a:prstGeom prst="rect">
            <a:avLst/>
          </a:prstGeom>
        </p:spPr>
      </p:pic>
      <p:pic>
        <p:nvPicPr>
          <p:cNvPr id="32" name="ถัดไป">
            <a:hlinkClick r:id="rId9" action="ppaction://hlinksldjump"/>
            <a:extLst>
              <a:ext uri="{FF2B5EF4-FFF2-40B4-BE49-F238E27FC236}">
                <a16:creationId xmlns:a16="http://schemas.microsoft.com/office/drawing/2014/main" id="{D181EA47-72D3-41BA-B3CC-A05F26582A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10838" y="6233392"/>
            <a:ext cx="935037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EBE94B1-433A-40F5-AB3C-59395CC1166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5282" y="43190"/>
            <a:ext cx="3987130" cy="1188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75972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75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375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75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375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12">
            <a:extLst>
              <a:ext uri="{FF2B5EF4-FFF2-40B4-BE49-F238E27FC236}">
                <a16:creationId xmlns:a16="http://schemas.microsoft.com/office/drawing/2014/main" id="{A0BD96B8-C880-473D-815F-709271AC6D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039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สี่เหลี่ยมผืนผ้า: มุมมน 23">
            <a:hlinkClick r:id="rId3" action="ppaction://hlinksldjump"/>
            <a:extLst>
              <a:ext uri="{FF2B5EF4-FFF2-40B4-BE49-F238E27FC236}">
                <a16:creationId xmlns:a16="http://schemas.microsoft.com/office/drawing/2014/main" id="{2FEF4866-C62D-4560-8A0E-6D4B948FC02D}"/>
              </a:ext>
            </a:extLst>
          </p:cNvPr>
          <p:cNvSpPr/>
          <p:nvPr/>
        </p:nvSpPr>
        <p:spPr>
          <a:xfrm>
            <a:off x="6336091" y="1577509"/>
            <a:ext cx="3970337" cy="647700"/>
          </a:xfrm>
          <a:prstGeom prst="roundRect">
            <a:avLst>
              <a:gd name="adj" fmla="val 50000"/>
            </a:avLst>
          </a:prstGeom>
          <a:solidFill>
            <a:srgbClr val="E9795D"/>
          </a:solidFill>
          <a:ln>
            <a:noFill/>
            <a:prstDash val="solid"/>
          </a:ln>
          <a:effectLst>
            <a:outerShdw dist="50800" dir="5220000" algn="tl" rotWithShape="0">
              <a:srgbClr val="EE9A86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th-TH" altLang="en-US" sz="3600" b="1" dirty="0">
                <a:solidFill>
                  <a:schemeClr val="bg1"/>
                </a:solidFill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ภาวะโภชนาการเกิน</a:t>
            </a:r>
          </a:p>
        </p:txBody>
      </p:sp>
      <p:sp>
        <p:nvSpPr>
          <p:cNvPr id="25" name="สี่เหลี่ยมผืนผ้า: มุมมน 23">
            <a:hlinkClick r:id="rId4" action="ppaction://hlinksldjump"/>
            <a:extLst>
              <a:ext uri="{FF2B5EF4-FFF2-40B4-BE49-F238E27FC236}">
                <a16:creationId xmlns:a16="http://schemas.microsoft.com/office/drawing/2014/main" id="{02312D99-9518-4FF8-AADB-6889241BD918}"/>
              </a:ext>
            </a:extLst>
          </p:cNvPr>
          <p:cNvSpPr/>
          <p:nvPr/>
        </p:nvSpPr>
        <p:spPr>
          <a:xfrm>
            <a:off x="2089624" y="1579563"/>
            <a:ext cx="3970337" cy="6477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E9795D"/>
            </a:solidFill>
            <a:prstDash val="solid"/>
          </a:ln>
          <a:effectLst>
            <a:outerShdw dist="50800" dir="5220000" algn="tl" rotWithShape="0">
              <a:srgbClr val="EE9A86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th-TH" altLang="en-US" sz="3600" b="1" dirty="0">
                <a:solidFill>
                  <a:srgbClr val="DC421E"/>
                </a:solidFill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ภาวะโภชนาการต่ำ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931B8805-9AF7-442E-B893-884A39B5FC29}"/>
              </a:ext>
            </a:extLst>
          </p:cNvPr>
          <p:cNvSpPr/>
          <p:nvPr/>
        </p:nvSpPr>
        <p:spPr>
          <a:xfrm>
            <a:off x="5996354" y="2459037"/>
            <a:ext cx="4771958" cy="4103687"/>
          </a:xfrm>
          <a:prstGeom prst="roundRect">
            <a:avLst>
              <a:gd name="adj" fmla="val 6176"/>
            </a:avLst>
          </a:prstGeom>
          <a:solidFill>
            <a:srgbClr val="FFF7E1"/>
          </a:solidFill>
          <a:ln>
            <a:solidFill>
              <a:srgbClr val="BC454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7172" name="Picture 13">
            <a:extLst>
              <a:ext uri="{FF2B5EF4-FFF2-40B4-BE49-F238E27FC236}">
                <a16:creationId xmlns:a16="http://schemas.microsoft.com/office/drawing/2014/main" id="{6930CBF4-83CF-4186-8141-FAF3D3D153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6" name="Group 3">
            <a:extLst>
              <a:ext uri="{FF2B5EF4-FFF2-40B4-BE49-F238E27FC236}">
                <a16:creationId xmlns:a16="http://schemas.microsoft.com/office/drawing/2014/main" id="{263A65BC-C6B4-476E-AF2B-436EDDCE38C3}"/>
              </a:ext>
            </a:extLst>
          </p:cNvPr>
          <p:cNvGrpSpPr>
            <a:grpSpLocks/>
          </p:cNvGrpSpPr>
          <p:nvPr/>
        </p:nvGrpSpPr>
        <p:grpSpPr bwMode="auto">
          <a:xfrm>
            <a:off x="981075" y="1012825"/>
            <a:ext cx="7593013" cy="522288"/>
            <a:chOff x="2033097" y="1226036"/>
            <a:chExt cx="7593290" cy="523220"/>
          </a:xfrm>
        </p:grpSpPr>
        <p:sp>
          <p:nvSpPr>
            <p:cNvPr id="7196" name="กล่องข้อความ 1">
              <a:extLst>
                <a:ext uri="{FF2B5EF4-FFF2-40B4-BE49-F238E27FC236}">
                  <a16:creationId xmlns:a16="http://schemas.microsoft.com/office/drawing/2014/main" id="{8D0DBEB7-CD2E-452F-92D7-9A6D5C714C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33097" y="1226036"/>
              <a:ext cx="759329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b="1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ภาวะโภชนาการที่ไม่ดี หรือ ภาวะ</a:t>
              </a:r>
              <a:r>
                <a:rPr lang="th-TH" altLang="en-US" b="1" dirty="0" err="1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ทุพโภชนาการ</a:t>
              </a:r>
              <a:endParaRPr lang="th-TH" altLang="en-US" dirty="0">
                <a:ea typeface="Cordia New" panose="020B0304020202020204" pitchFamily="34" charset="-34"/>
              </a:endParaRPr>
            </a:p>
          </p:txBody>
        </p:sp>
        <p:sp>
          <p:nvSpPr>
            <p:cNvPr id="7197" name="กล่องข้อความ 1">
              <a:extLst>
                <a:ext uri="{FF2B5EF4-FFF2-40B4-BE49-F238E27FC236}">
                  <a16:creationId xmlns:a16="http://schemas.microsoft.com/office/drawing/2014/main" id="{9A644A1D-4DA5-4158-A983-0EFA8AC0EF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09872" y="1266142"/>
              <a:ext cx="275296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2000" b="1" dirty="0">
                  <a:solidFill>
                    <a:srgbClr val="DC421E"/>
                  </a:solidFill>
                  <a:latin typeface="Sarabun" panose="00000500000000000000" pitchFamily="2" charset="-34"/>
                  <a:cs typeface="Sarabun" panose="00000500000000000000" pitchFamily="2" charset="-34"/>
                </a:rPr>
                <a:t>แบ่งออกเป็น 2 ประเภท</a:t>
              </a:r>
              <a:endParaRPr lang="th-TH" altLang="en-US" sz="2000" dirty="0">
                <a:solidFill>
                  <a:srgbClr val="DC421E"/>
                </a:solidFill>
                <a:latin typeface="Sarabun" panose="00000500000000000000" pitchFamily="2" charset="-34"/>
                <a:cs typeface="Sarabun" panose="00000500000000000000" pitchFamily="2" charset="-34"/>
              </a:endParaRPr>
            </a:p>
          </p:txBody>
        </p:sp>
      </p:grpSp>
      <p:sp>
        <p:nvSpPr>
          <p:cNvPr id="7194" name="กล่องข้อความ 9">
            <a:extLst>
              <a:ext uri="{FF2B5EF4-FFF2-40B4-BE49-F238E27FC236}">
                <a16:creationId xmlns:a16="http://schemas.microsoft.com/office/drawing/2014/main" id="{B9401A58-5CC6-45B5-B609-33342D66F4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3159" y="3112548"/>
            <a:ext cx="356680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b="1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น้ำหนักตัวเกินเกณฑ์มาตรฐาน</a:t>
            </a:r>
            <a:endParaRPr lang="th-TH" altLang="en-US" sz="1800" b="1" dirty="0">
              <a:ea typeface="Cordia New" panose="020B0304020202020204" pitchFamily="34" charset="-34"/>
            </a:endParaRPr>
          </a:p>
        </p:txBody>
      </p:sp>
      <p:sp>
        <p:nvSpPr>
          <p:cNvPr id="7192" name="กล่องข้อความ 8">
            <a:extLst>
              <a:ext uri="{FF2B5EF4-FFF2-40B4-BE49-F238E27FC236}">
                <a16:creationId xmlns:a16="http://schemas.microsoft.com/office/drawing/2014/main" id="{9EB90DFF-7611-4E78-B7EE-050B951968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4629" y="2553868"/>
            <a:ext cx="356533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b="1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การสะสมพลังงานในรูปของไขมัน</a:t>
            </a:r>
            <a:endParaRPr lang="th-TH" altLang="en-US" sz="1800" b="1" dirty="0">
              <a:ea typeface="Cordia New" panose="020B0304020202020204" pitchFamily="34" charset="-34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96D606D-CE90-40EE-94D4-F6CC0720D06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5659" y="3434879"/>
            <a:ext cx="2959819" cy="312784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EAF53D3-5C6F-4117-B213-8986B70C867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904" y="2068655"/>
            <a:ext cx="2353979" cy="4694584"/>
          </a:xfrm>
          <a:prstGeom prst="rect">
            <a:avLst/>
          </a:prstGeom>
        </p:spPr>
      </p:pic>
      <p:sp>
        <p:nvSpPr>
          <p:cNvPr id="16" name="Arrow: Pentagon 15">
            <a:extLst>
              <a:ext uri="{FF2B5EF4-FFF2-40B4-BE49-F238E27FC236}">
                <a16:creationId xmlns:a16="http://schemas.microsoft.com/office/drawing/2014/main" id="{2F47EC58-C8E2-4350-AFBF-FC4C590B6EA2}"/>
              </a:ext>
            </a:extLst>
          </p:cNvPr>
          <p:cNvSpPr/>
          <p:nvPr/>
        </p:nvSpPr>
        <p:spPr>
          <a:xfrm>
            <a:off x="2166592" y="2700466"/>
            <a:ext cx="318960" cy="190500"/>
          </a:xfrm>
          <a:prstGeom prst="homePlate">
            <a:avLst/>
          </a:prstGeom>
          <a:solidFill>
            <a:srgbClr val="E9795D"/>
          </a:solidFill>
          <a:ln>
            <a:noFill/>
          </a:ln>
          <a:effectLst>
            <a:outerShdw blurRad="50800" dist="38100" dir="2700000" algn="tl" rotWithShape="0">
              <a:srgbClr val="E9795D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Arrow: Pentagon 43">
            <a:extLst>
              <a:ext uri="{FF2B5EF4-FFF2-40B4-BE49-F238E27FC236}">
                <a16:creationId xmlns:a16="http://schemas.microsoft.com/office/drawing/2014/main" id="{0F7764DE-14AB-4ED9-AB67-EAA2F01A9D4D}"/>
              </a:ext>
            </a:extLst>
          </p:cNvPr>
          <p:cNvSpPr/>
          <p:nvPr/>
        </p:nvSpPr>
        <p:spPr>
          <a:xfrm>
            <a:off x="2166592" y="3258366"/>
            <a:ext cx="318960" cy="190500"/>
          </a:xfrm>
          <a:prstGeom prst="homePlate">
            <a:avLst/>
          </a:prstGeom>
          <a:solidFill>
            <a:srgbClr val="E9795D"/>
          </a:solidFill>
          <a:ln>
            <a:noFill/>
          </a:ln>
          <a:effectLst>
            <a:outerShdw blurRad="50800" dist="38100" dir="2700000" algn="tl" rotWithShape="0">
              <a:srgbClr val="E9795D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9" name="Picture 3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CA8D447-3329-4C30-AA7F-013A05FA8FE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891197D6-7595-4893-AF4F-0ED90A9BD09D}"/>
              </a:ext>
            </a:extLst>
          </p:cNvPr>
          <p:cNvGrpSpPr/>
          <p:nvPr/>
        </p:nvGrpSpPr>
        <p:grpSpPr>
          <a:xfrm>
            <a:off x="2498168" y="4010025"/>
            <a:ext cx="3240509" cy="609600"/>
            <a:chOff x="2732088" y="4010025"/>
            <a:chExt cx="3240509" cy="609600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C4C4CD29-E901-4095-B049-EB8EDEBEDF66}"/>
                </a:ext>
              </a:extLst>
            </p:cNvPr>
            <p:cNvSpPr/>
            <p:nvPr/>
          </p:nvSpPr>
          <p:spPr>
            <a:xfrm>
              <a:off x="2732088" y="4010025"/>
              <a:ext cx="3240509" cy="6096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427F65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45C77BBA-C09A-415D-88F0-2D012212BA0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17849" y="4114456"/>
              <a:ext cx="1971606" cy="479305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AD1F3DC-02A1-4031-A883-F3D746B9B6E3}"/>
              </a:ext>
            </a:extLst>
          </p:cNvPr>
          <p:cNvGrpSpPr/>
          <p:nvPr/>
        </p:nvGrpSpPr>
        <p:grpSpPr>
          <a:xfrm>
            <a:off x="2498168" y="4712188"/>
            <a:ext cx="3240509" cy="722465"/>
            <a:chOff x="2732088" y="4712188"/>
            <a:chExt cx="3240509" cy="722465"/>
          </a:xfrm>
        </p:grpSpPr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B4DF8E86-EFB2-4DB1-BA01-6EDC6764FE36}"/>
                </a:ext>
              </a:extLst>
            </p:cNvPr>
            <p:cNvSpPr/>
            <p:nvPr/>
          </p:nvSpPr>
          <p:spPr>
            <a:xfrm>
              <a:off x="2732088" y="4811652"/>
              <a:ext cx="3240509" cy="6096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427F65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44C1520F-41EC-4FC4-9C50-4C948C1F773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84692" y="4712188"/>
              <a:ext cx="1513520" cy="722465"/>
            </a:xfrm>
            <a:prstGeom prst="rect">
              <a:avLst/>
            </a:prstGeom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DC77587-6A2F-4425-9778-7F19C5930CF1}"/>
              </a:ext>
            </a:extLst>
          </p:cNvPr>
          <p:cNvGrpSpPr/>
          <p:nvPr/>
        </p:nvGrpSpPr>
        <p:grpSpPr>
          <a:xfrm>
            <a:off x="2498167" y="5551204"/>
            <a:ext cx="3240509" cy="609600"/>
            <a:chOff x="2732087" y="5551204"/>
            <a:chExt cx="3240509" cy="609600"/>
          </a:xfrm>
        </p:grpSpPr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6869FB29-5A7A-49E3-8128-0CACDB5195DD}"/>
                </a:ext>
              </a:extLst>
            </p:cNvPr>
            <p:cNvSpPr/>
            <p:nvPr/>
          </p:nvSpPr>
          <p:spPr>
            <a:xfrm>
              <a:off x="2732087" y="5551204"/>
              <a:ext cx="3240509" cy="6096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427F65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5298F36C-13D4-4B87-B20E-FFF3C4380F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485" t="42508" r="21441" b="11539"/>
            <a:stretch/>
          </p:blipFill>
          <p:spPr>
            <a:xfrm>
              <a:off x="2799731" y="5613279"/>
              <a:ext cx="3083442" cy="441204"/>
            </a:xfrm>
            <a:prstGeom prst="rect">
              <a:avLst/>
            </a:prstGeom>
          </p:spPr>
        </p:pic>
      </p:grpSp>
      <p:pic>
        <p:nvPicPr>
          <p:cNvPr id="49" name="Picture 48">
            <a:extLst>
              <a:ext uri="{FF2B5EF4-FFF2-40B4-BE49-F238E27FC236}">
                <a16:creationId xmlns:a16="http://schemas.microsoft.com/office/drawing/2014/main" id="{CA9EDDB2-3421-4E37-B2E9-65C7E1923EB0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2013" y="2495483"/>
            <a:ext cx="3902792" cy="948157"/>
          </a:xfrm>
          <a:prstGeom prst="rect">
            <a:avLst/>
          </a:prstGeom>
        </p:spPr>
      </p:pic>
      <p:pic>
        <p:nvPicPr>
          <p:cNvPr id="32" name="ถัดไป">
            <a:hlinkClick r:id="rId13" action="ppaction://hlinksldjump"/>
            <a:extLst>
              <a:ext uri="{FF2B5EF4-FFF2-40B4-BE49-F238E27FC236}">
                <a16:creationId xmlns:a16="http://schemas.microsoft.com/office/drawing/2014/main" id="{D181EA47-72D3-41BA-B3CC-A05F26582A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10838" y="6233392"/>
            <a:ext cx="935037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2051DA5-FE80-4638-95CC-95513FBD81D7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45282" y="43190"/>
            <a:ext cx="3987130" cy="1188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90162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7194" grpId="0"/>
      <p:bldP spid="7192" grpId="0"/>
      <p:bldP spid="16" grpId="0" animBg="1"/>
      <p:bldP spid="4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12">
            <a:extLst>
              <a:ext uri="{FF2B5EF4-FFF2-40B4-BE49-F238E27FC236}">
                <a16:creationId xmlns:a16="http://schemas.microsoft.com/office/drawing/2014/main" id="{E92EA97B-81AE-49F0-9589-510C37C5A4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1668E9A7-D7B9-4993-AA75-08447B43AC8B}"/>
              </a:ext>
            </a:extLst>
          </p:cNvPr>
          <p:cNvSpPr/>
          <p:nvPr/>
        </p:nvSpPr>
        <p:spPr>
          <a:xfrm>
            <a:off x="568350" y="2647062"/>
            <a:ext cx="3511862" cy="799670"/>
          </a:xfrm>
          <a:prstGeom prst="roundRect">
            <a:avLst/>
          </a:prstGeom>
          <a:solidFill>
            <a:srgbClr val="E2E2E2"/>
          </a:solidFill>
          <a:ln w="57150">
            <a:solidFill>
              <a:srgbClr val="E2E2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07EB0455-3F10-4B3A-9F89-2FEA2805D6E2}"/>
              </a:ext>
            </a:extLst>
          </p:cNvPr>
          <p:cNvSpPr/>
          <p:nvPr/>
        </p:nvSpPr>
        <p:spPr>
          <a:xfrm>
            <a:off x="4338549" y="2647062"/>
            <a:ext cx="3511862" cy="799670"/>
          </a:xfrm>
          <a:prstGeom prst="roundRect">
            <a:avLst/>
          </a:prstGeom>
          <a:solidFill>
            <a:srgbClr val="E2E2E2"/>
          </a:solidFill>
          <a:ln w="57150">
            <a:solidFill>
              <a:srgbClr val="E2E2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D7005AD9-3FC0-481A-B3B4-AADD73BBBBD8}"/>
              </a:ext>
            </a:extLst>
          </p:cNvPr>
          <p:cNvSpPr/>
          <p:nvPr/>
        </p:nvSpPr>
        <p:spPr>
          <a:xfrm>
            <a:off x="8108748" y="2647062"/>
            <a:ext cx="3511862" cy="799670"/>
          </a:xfrm>
          <a:prstGeom prst="roundRect">
            <a:avLst/>
          </a:prstGeom>
          <a:solidFill>
            <a:srgbClr val="E2E2E2"/>
          </a:solidFill>
          <a:ln w="57150">
            <a:solidFill>
              <a:srgbClr val="E2E2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201" name="Picture 13">
            <a:extLst>
              <a:ext uri="{FF2B5EF4-FFF2-40B4-BE49-F238E27FC236}">
                <a16:creationId xmlns:a16="http://schemas.microsoft.com/office/drawing/2014/main" id="{3A938D63-A15A-4625-BC6A-B24E23612A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BF509DC-B357-4039-81FA-9A6BA48B299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5169" y="5252497"/>
            <a:ext cx="3511862" cy="82399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D368EBF-28EB-45D8-8432-F150532955A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4970" y="5255538"/>
            <a:ext cx="3511862" cy="79967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825369B-6D69-435F-A6C6-AABAF0A5B89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788" y="4132206"/>
            <a:ext cx="3511862" cy="79358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FCFF359-FE03-481B-A285-8F2E70E6E49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8549" y="4126125"/>
            <a:ext cx="3514902" cy="805751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A2185EC1-EB62-451C-A5BB-56AD193200D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350" y="4126125"/>
            <a:ext cx="3511862" cy="805752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608FF9D4-3964-41B0-BCBF-CFC162741AFA}"/>
              </a:ext>
            </a:extLst>
          </p:cNvPr>
          <p:cNvGrpSpPr/>
          <p:nvPr/>
        </p:nvGrpSpPr>
        <p:grpSpPr>
          <a:xfrm>
            <a:off x="1763426" y="1140951"/>
            <a:ext cx="8665148" cy="968557"/>
            <a:chOff x="1227359" y="1108293"/>
            <a:chExt cx="8665148" cy="968557"/>
          </a:xfrm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4D64C481-5F90-4272-94A7-429E5D1A37D9}"/>
                </a:ext>
              </a:extLst>
            </p:cNvPr>
            <p:cNvSpPr/>
            <p:nvPr/>
          </p:nvSpPr>
          <p:spPr>
            <a:xfrm>
              <a:off x="1662847" y="1240972"/>
              <a:ext cx="7981896" cy="63944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E9795D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กล่องข้อความ 1">
              <a:extLst>
                <a:ext uri="{FF2B5EF4-FFF2-40B4-BE49-F238E27FC236}">
                  <a16:creationId xmlns:a16="http://schemas.microsoft.com/office/drawing/2014/main" id="{381589CD-72C1-486A-93D0-F19590036C1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99494" y="1304043"/>
              <a:ext cx="759301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200" b="1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เลือกลักษณะพฤติกรรมที่เสี่ยงต่อการเกิดภาวะ</a:t>
              </a:r>
              <a:r>
                <a:rPr lang="th-TH" altLang="en-US" sz="3600" b="1" dirty="0">
                  <a:solidFill>
                    <a:srgbClr val="C73C1B"/>
                  </a:solidFill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โภชนาการเกิน</a:t>
              </a:r>
              <a:endParaRPr lang="th-TH" altLang="en-US" sz="3200" b="1" dirty="0">
                <a:solidFill>
                  <a:srgbClr val="C73C1B"/>
                </a:solidFill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3079680C-DDF3-4190-922B-6590104D089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27359" y="1108293"/>
              <a:ext cx="957943" cy="968557"/>
            </a:xfrm>
            <a:prstGeom prst="rect">
              <a:avLst/>
            </a:prstGeom>
          </p:spPr>
        </p:pic>
      </p:grpSp>
      <p:pic>
        <p:nvPicPr>
          <p:cNvPr id="24" name="Picture 2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839D563-875D-42FE-B140-5B68F8C33FB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pic>
        <p:nvPicPr>
          <p:cNvPr id="20" name="ANS">
            <a:hlinkClick r:id="rId11" action="ppaction://hlinksldjump"/>
            <a:extLst>
              <a:ext uri="{FF2B5EF4-FFF2-40B4-BE49-F238E27FC236}">
                <a16:creationId xmlns:a16="http://schemas.microsoft.com/office/drawing/2014/main" id="{2BB43C69-D3F0-441F-9424-81AC7A0CE241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2D88CBB-53E3-434D-BE57-50C2BC7F0CEC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2643" y="137389"/>
            <a:ext cx="7366715" cy="824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261784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L -0.30937 -0.21482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69" y="-10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33333E-6 L -0.30938 -0.21598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69" y="-10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96296E-6 L 0.46407 -0.3801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03" y="-19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8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23" grpId="0" animBg="1"/>
      <p:bldP spid="57" grpId="0" animBg="1"/>
      <p:bldP spid="5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12">
            <a:extLst>
              <a:ext uri="{FF2B5EF4-FFF2-40B4-BE49-F238E27FC236}">
                <a16:creationId xmlns:a16="http://schemas.microsoft.com/office/drawing/2014/main" id="{E92EA97B-81AE-49F0-9589-510C37C5A4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BB2D88D0-5013-429E-8E11-0033241F6A5E}"/>
              </a:ext>
            </a:extLst>
          </p:cNvPr>
          <p:cNvSpPr/>
          <p:nvPr/>
        </p:nvSpPr>
        <p:spPr>
          <a:xfrm>
            <a:off x="592138" y="2459037"/>
            <a:ext cx="4771958" cy="4103687"/>
          </a:xfrm>
          <a:prstGeom prst="roundRect">
            <a:avLst>
              <a:gd name="adj" fmla="val 6176"/>
            </a:avLst>
          </a:prstGeom>
          <a:solidFill>
            <a:srgbClr val="FFF7E1"/>
          </a:solidFill>
          <a:ln>
            <a:solidFill>
              <a:srgbClr val="BC454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7FF680B6-F4D8-4D07-8ABD-B29BA19F75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5455"/>
          <a:stretch>
            <a:fillRect/>
          </a:stretch>
        </p:blipFill>
        <p:spPr bwMode="auto">
          <a:xfrm>
            <a:off x="1029365" y="3249205"/>
            <a:ext cx="3847305" cy="330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1" name="Picture 13">
            <a:extLst>
              <a:ext uri="{FF2B5EF4-FFF2-40B4-BE49-F238E27FC236}">
                <a16:creationId xmlns:a16="http://schemas.microsoft.com/office/drawing/2014/main" id="{3A938D63-A15A-4625-BC6A-B24E23612A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7" name="Group 3">
            <a:extLst>
              <a:ext uri="{FF2B5EF4-FFF2-40B4-BE49-F238E27FC236}">
                <a16:creationId xmlns:a16="http://schemas.microsoft.com/office/drawing/2014/main" id="{413C4267-395E-4C6D-9C1B-693B00C7F98C}"/>
              </a:ext>
            </a:extLst>
          </p:cNvPr>
          <p:cNvGrpSpPr>
            <a:grpSpLocks/>
          </p:cNvGrpSpPr>
          <p:nvPr/>
        </p:nvGrpSpPr>
        <p:grpSpPr bwMode="auto">
          <a:xfrm>
            <a:off x="981075" y="1012825"/>
            <a:ext cx="7593013" cy="522288"/>
            <a:chOff x="2033097" y="1226036"/>
            <a:chExt cx="7593290" cy="523220"/>
          </a:xfrm>
        </p:grpSpPr>
        <p:sp>
          <p:nvSpPr>
            <p:cNvPr id="38" name="กล่องข้อความ 1">
              <a:extLst>
                <a:ext uri="{FF2B5EF4-FFF2-40B4-BE49-F238E27FC236}">
                  <a16:creationId xmlns:a16="http://schemas.microsoft.com/office/drawing/2014/main" id="{41B1C53A-21FD-4D14-B1C4-1C27EA1982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33097" y="1226036"/>
              <a:ext cx="759329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b="1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ภาวะโภชนาการที่ไม่ดี หรือ ภาวะ</a:t>
              </a:r>
              <a:r>
                <a:rPr lang="th-TH" altLang="en-US" b="1" dirty="0" err="1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ทุพโภชนาการ</a:t>
              </a:r>
              <a:endParaRPr lang="th-TH" altLang="en-US" dirty="0">
                <a:ea typeface="Cordia New" panose="020B0304020202020204" pitchFamily="34" charset="-34"/>
              </a:endParaRPr>
            </a:p>
          </p:txBody>
        </p:sp>
        <p:sp>
          <p:nvSpPr>
            <p:cNvPr id="39" name="กล่องข้อความ 1">
              <a:extLst>
                <a:ext uri="{FF2B5EF4-FFF2-40B4-BE49-F238E27FC236}">
                  <a16:creationId xmlns:a16="http://schemas.microsoft.com/office/drawing/2014/main" id="{ED289601-FB7A-41C8-A741-5FA3FB60C9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09872" y="1266142"/>
              <a:ext cx="275296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2000" b="1" dirty="0">
                  <a:solidFill>
                    <a:srgbClr val="DC421E"/>
                  </a:solidFill>
                  <a:latin typeface="Sarabun" panose="00000500000000000000" pitchFamily="2" charset="-34"/>
                  <a:cs typeface="Sarabun" panose="00000500000000000000" pitchFamily="2" charset="-34"/>
                </a:rPr>
                <a:t>แบ่งออกเป็น 2 ประเภท</a:t>
              </a:r>
              <a:endParaRPr lang="th-TH" altLang="en-US" sz="2000" dirty="0">
                <a:solidFill>
                  <a:srgbClr val="DC421E"/>
                </a:solidFill>
                <a:latin typeface="Sarabun" panose="00000500000000000000" pitchFamily="2" charset="-34"/>
                <a:cs typeface="Sarabun" panose="00000500000000000000" pitchFamily="2" charset="-34"/>
              </a:endParaRPr>
            </a:p>
          </p:txBody>
        </p:sp>
      </p:grpSp>
      <p:sp>
        <p:nvSpPr>
          <p:cNvPr id="48" name="สี่เหลี่ยมผืนผ้า: มุมมน 23">
            <a:hlinkClick r:id="rId5" action="ppaction://hlinksldjump"/>
            <a:extLst>
              <a:ext uri="{FF2B5EF4-FFF2-40B4-BE49-F238E27FC236}">
                <a16:creationId xmlns:a16="http://schemas.microsoft.com/office/drawing/2014/main" id="{EE807AB1-4CA8-450A-BC93-3A19C0B014BF}"/>
              </a:ext>
            </a:extLst>
          </p:cNvPr>
          <p:cNvSpPr/>
          <p:nvPr/>
        </p:nvSpPr>
        <p:spPr>
          <a:xfrm>
            <a:off x="6336091" y="1577509"/>
            <a:ext cx="3970337" cy="6477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E9795D"/>
            </a:solidFill>
            <a:prstDash val="solid"/>
          </a:ln>
          <a:effectLst>
            <a:outerShdw dist="50800" dir="5220000" algn="tl" rotWithShape="0">
              <a:srgbClr val="EE9A86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th-TH" altLang="en-US" sz="3600" b="1" dirty="0">
                <a:solidFill>
                  <a:srgbClr val="DC421E"/>
                </a:solidFill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ภาวะโภชนาการเกิน</a:t>
            </a:r>
          </a:p>
        </p:txBody>
      </p:sp>
      <p:sp>
        <p:nvSpPr>
          <p:cNvPr id="49" name="สี่เหลี่ยมผืนผ้า: มุมมน 23">
            <a:hlinkClick r:id="rId6" action="ppaction://hlinksldjump"/>
            <a:extLst>
              <a:ext uri="{FF2B5EF4-FFF2-40B4-BE49-F238E27FC236}">
                <a16:creationId xmlns:a16="http://schemas.microsoft.com/office/drawing/2014/main" id="{E7D8E205-42D5-4773-9652-B15F699161F2}"/>
              </a:ext>
            </a:extLst>
          </p:cNvPr>
          <p:cNvSpPr/>
          <p:nvPr/>
        </p:nvSpPr>
        <p:spPr>
          <a:xfrm>
            <a:off x="2089624" y="1576388"/>
            <a:ext cx="3970337" cy="647700"/>
          </a:xfrm>
          <a:prstGeom prst="roundRect">
            <a:avLst>
              <a:gd name="adj" fmla="val 50000"/>
            </a:avLst>
          </a:prstGeom>
          <a:solidFill>
            <a:srgbClr val="E9795D"/>
          </a:solidFill>
          <a:ln>
            <a:noFill/>
            <a:prstDash val="solid"/>
          </a:ln>
          <a:effectLst>
            <a:outerShdw dist="50800" dir="5220000" algn="tl" rotWithShape="0">
              <a:srgbClr val="EE9A86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th-TH" altLang="en-US" sz="3600" b="1" dirty="0">
                <a:solidFill>
                  <a:schemeClr val="bg1"/>
                </a:solidFill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ภาวะโภชนาการต่ำ</a:t>
            </a:r>
          </a:p>
        </p:txBody>
      </p:sp>
      <p:pic>
        <p:nvPicPr>
          <p:cNvPr id="52" name="Picture 5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C8915F6-5B51-412B-8066-ED974F01205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42768F72-4A4E-4BFE-8DD2-4E94BC0B8CA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3537" y="2514024"/>
            <a:ext cx="3847305" cy="953801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AF1ECE2B-9CDF-4848-8603-703814A7F66A}"/>
              </a:ext>
            </a:extLst>
          </p:cNvPr>
          <p:cNvGrpSpPr/>
          <p:nvPr/>
        </p:nvGrpSpPr>
        <p:grpSpPr>
          <a:xfrm>
            <a:off x="5764742" y="2322727"/>
            <a:ext cx="3857713" cy="1444898"/>
            <a:chOff x="5764742" y="2322727"/>
            <a:chExt cx="3857713" cy="1444898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1B23BE54-A712-450E-8FDF-6EDBC5301D0C}"/>
                </a:ext>
              </a:extLst>
            </p:cNvPr>
            <p:cNvGrpSpPr/>
            <p:nvPr/>
          </p:nvGrpSpPr>
          <p:grpSpPr>
            <a:xfrm>
              <a:off x="5764742" y="2322727"/>
              <a:ext cx="3857713" cy="1444898"/>
              <a:chOff x="5764742" y="2322727"/>
              <a:chExt cx="3857713" cy="1444898"/>
            </a:xfrm>
          </p:grpSpPr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9131C495-01BE-480C-BF17-2E83BAAA7E36}"/>
                  </a:ext>
                </a:extLst>
              </p:cNvPr>
              <p:cNvSpPr/>
              <p:nvPr/>
            </p:nvSpPr>
            <p:spPr>
              <a:xfrm>
                <a:off x="5974236" y="2730454"/>
                <a:ext cx="1028789" cy="1028789"/>
              </a:xfrm>
              <a:prstGeom prst="ellipse">
                <a:avLst/>
              </a:prstGeom>
              <a:solidFill>
                <a:srgbClr val="D9EBE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9AF6AB05-ADC5-4846-BB4B-102BE0FF5739}"/>
                  </a:ext>
                </a:extLst>
              </p:cNvPr>
              <p:cNvGrpSpPr/>
              <p:nvPr/>
            </p:nvGrpSpPr>
            <p:grpSpPr>
              <a:xfrm>
                <a:off x="5764742" y="2322727"/>
                <a:ext cx="3857713" cy="1444898"/>
                <a:chOff x="5764742" y="2322727"/>
                <a:chExt cx="3857713" cy="1444898"/>
              </a:xfrm>
            </p:grpSpPr>
            <p:sp>
              <p:nvSpPr>
                <p:cNvPr id="45" name="Rectangle: Rounded Corners 44">
                  <a:extLst>
                    <a:ext uri="{FF2B5EF4-FFF2-40B4-BE49-F238E27FC236}">
                      <a16:creationId xmlns:a16="http://schemas.microsoft.com/office/drawing/2014/main" id="{835AC968-D9BD-4DA8-B6A2-0A253A9D5D5E}"/>
                    </a:ext>
                  </a:extLst>
                </p:cNvPr>
                <p:cNvSpPr/>
                <p:nvPr/>
              </p:nvSpPr>
              <p:spPr>
                <a:xfrm>
                  <a:off x="6329431" y="2770656"/>
                  <a:ext cx="3293024" cy="94568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solidFill>
                    <a:srgbClr val="427F65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1" name="Picture 10">
                  <a:extLst>
                    <a:ext uri="{FF2B5EF4-FFF2-40B4-BE49-F238E27FC236}">
                      <a16:creationId xmlns:a16="http://schemas.microsoft.com/office/drawing/2014/main" id="{3FAD07BA-6132-4FB4-8278-9361D050698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764742" y="2322727"/>
                  <a:ext cx="1444898" cy="1444898"/>
                </a:xfrm>
                <a:prstGeom prst="rect">
                  <a:avLst/>
                </a:prstGeom>
              </p:spPr>
            </p:pic>
          </p:grpSp>
        </p:grpSp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C097940E-96A1-4DD3-B09E-D69A2FDCB43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49997" y="3037785"/>
              <a:ext cx="2241430" cy="483677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EF39A13-3111-4ACC-A64C-2BFADD7205DB}"/>
              </a:ext>
            </a:extLst>
          </p:cNvPr>
          <p:cNvGrpSpPr/>
          <p:nvPr/>
        </p:nvGrpSpPr>
        <p:grpSpPr>
          <a:xfrm>
            <a:off x="7160050" y="3207159"/>
            <a:ext cx="5065620" cy="1813930"/>
            <a:chOff x="7160050" y="3207159"/>
            <a:chExt cx="5065620" cy="1813930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49242DF6-5D0E-453F-A1D3-E67A8AE7ECED}"/>
                </a:ext>
              </a:extLst>
            </p:cNvPr>
            <p:cNvGrpSpPr/>
            <p:nvPr/>
          </p:nvGrpSpPr>
          <p:grpSpPr>
            <a:xfrm>
              <a:off x="7160050" y="3207159"/>
              <a:ext cx="5065620" cy="1813930"/>
              <a:chOff x="6329431" y="3220290"/>
              <a:chExt cx="5065620" cy="1813930"/>
            </a:xfrm>
          </p:grpSpPr>
          <p:sp>
            <p:nvSpPr>
              <p:cNvPr id="43" name="Rectangle: Rounded Corners 42">
                <a:extLst>
                  <a:ext uri="{FF2B5EF4-FFF2-40B4-BE49-F238E27FC236}">
                    <a16:creationId xmlns:a16="http://schemas.microsoft.com/office/drawing/2014/main" id="{07C81E96-406F-4488-B06D-ADA37ADB10F3}"/>
                  </a:ext>
                </a:extLst>
              </p:cNvPr>
              <p:cNvSpPr/>
              <p:nvPr/>
            </p:nvSpPr>
            <p:spPr>
              <a:xfrm>
                <a:off x="6329431" y="4021861"/>
                <a:ext cx="4352901" cy="981075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427F65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B24039CA-D963-441D-9BCC-A6D557008840}"/>
                  </a:ext>
                </a:extLst>
              </p:cNvPr>
              <p:cNvSpPr/>
              <p:nvPr/>
            </p:nvSpPr>
            <p:spPr>
              <a:xfrm>
                <a:off x="9877937" y="4005431"/>
                <a:ext cx="1028789" cy="1028789"/>
              </a:xfrm>
              <a:prstGeom prst="ellipse">
                <a:avLst/>
              </a:prstGeom>
              <a:solidFill>
                <a:srgbClr val="D9EBE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F9E904E3-0C78-4D3E-94B9-69BF2DD3536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9883" t="7762" r="40903" b="71713"/>
              <a:stretch/>
            </p:blipFill>
            <p:spPr>
              <a:xfrm>
                <a:off x="6729868" y="4275409"/>
                <a:ext cx="153994" cy="98690"/>
              </a:xfrm>
              <a:prstGeom prst="rect">
                <a:avLst/>
              </a:prstGeom>
            </p:spPr>
          </p:pic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C410DE8E-03AC-4EA2-8155-5559679C562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r="-1163"/>
              <a:stretch/>
            </p:blipFill>
            <p:spPr>
              <a:xfrm>
                <a:off x="9420225" y="3220290"/>
                <a:ext cx="1974826" cy="1804406"/>
              </a:xfrm>
              <a:prstGeom prst="ellipse">
                <a:avLst/>
              </a:prstGeom>
              <a:effectLst>
                <a:outerShdw blurRad="50800" dist="38100" dir="2700000" algn="tl" rotWithShape="0">
                  <a:schemeClr val="tx1">
                    <a:lumMod val="50000"/>
                    <a:lumOff val="50000"/>
                    <a:alpha val="40000"/>
                  </a:schemeClr>
                </a:outerShdw>
              </a:effectLst>
            </p:spPr>
          </p:pic>
        </p:grpSp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F9C40C93-D331-45FB-9C1E-638069B599F1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0295" y="4298511"/>
              <a:ext cx="3343241" cy="485457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91D45F5-40D0-42C6-9FD3-63872B3D9CA4}"/>
              </a:ext>
            </a:extLst>
          </p:cNvPr>
          <p:cNvGrpSpPr/>
          <p:nvPr/>
        </p:nvGrpSpPr>
        <p:grpSpPr>
          <a:xfrm>
            <a:off x="5850654" y="5109467"/>
            <a:ext cx="5146174" cy="1263600"/>
            <a:chOff x="5850654" y="5109467"/>
            <a:chExt cx="5146174" cy="1263600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3DE22BBB-90CB-4DF4-84E1-A4C354F56ED0}"/>
                </a:ext>
              </a:extLst>
            </p:cNvPr>
            <p:cNvGrpSpPr/>
            <p:nvPr/>
          </p:nvGrpSpPr>
          <p:grpSpPr>
            <a:xfrm>
              <a:off x="5850654" y="5109467"/>
              <a:ext cx="5146174" cy="1257045"/>
              <a:chOff x="5764742" y="5013836"/>
              <a:chExt cx="5146174" cy="1257045"/>
            </a:xfrm>
          </p:grpSpPr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66A394E1-992B-498A-8824-B0FB7BA38CE1}"/>
                  </a:ext>
                </a:extLst>
              </p:cNvPr>
              <p:cNvSpPr/>
              <p:nvPr/>
            </p:nvSpPr>
            <p:spPr>
              <a:xfrm>
                <a:off x="6059962" y="5262347"/>
                <a:ext cx="4850954" cy="981075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427F65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" name="Oval 1">
                <a:extLst>
                  <a:ext uri="{FF2B5EF4-FFF2-40B4-BE49-F238E27FC236}">
                    <a16:creationId xmlns:a16="http://schemas.microsoft.com/office/drawing/2014/main" id="{961A4336-94EF-49A6-AA4D-FE54356D4F97}"/>
                  </a:ext>
                </a:extLst>
              </p:cNvPr>
              <p:cNvSpPr/>
              <p:nvPr/>
            </p:nvSpPr>
            <p:spPr>
              <a:xfrm>
                <a:off x="5881411" y="5242092"/>
                <a:ext cx="1028789" cy="1028789"/>
              </a:xfrm>
              <a:prstGeom prst="ellipse">
                <a:avLst/>
              </a:prstGeom>
              <a:solidFill>
                <a:srgbClr val="D9EBE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4" name="Picture 3">
                <a:extLst>
                  <a:ext uri="{FF2B5EF4-FFF2-40B4-BE49-F238E27FC236}">
                    <a16:creationId xmlns:a16="http://schemas.microsoft.com/office/drawing/2014/main" id="{CE0E3DC2-EEA3-43ED-9272-6A37FD82497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764742" y="5013836"/>
                <a:ext cx="1242669" cy="1242669"/>
              </a:xfrm>
              <a:prstGeom prst="rect">
                <a:avLst/>
              </a:prstGeom>
              <a:effectLst>
                <a:outerShdw blurRad="50800" dist="38100" dir="2700000" algn="tl" rotWithShape="0">
                  <a:schemeClr val="tx1">
                    <a:lumMod val="50000"/>
                    <a:lumOff val="50000"/>
                    <a:alpha val="40000"/>
                  </a:schemeClr>
                </a:outerShdw>
              </a:effectLst>
            </p:spPr>
          </p:pic>
        </p:grpSp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5D17E2E4-77F7-47F5-9FA9-D0644028CC6F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40341" y="5415751"/>
              <a:ext cx="4004158" cy="957316"/>
            </a:xfrm>
            <a:prstGeom prst="rect">
              <a:avLst/>
            </a:prstGeom>
          </p:spPr>
        </p:pic>
      </p:grpSp>
      <p:pic>
        <p:nvPicPr>
          <p:cNvPr id="51" name="ถัดไป">
            <a:hlinkClick r:id="rId16" action="ppaction://hlinksldjump"/>
            <a:extLst>
              <a:ext uri="{FF2B5EF4-FFF2-40B4-BE49-F238E27FC236}">
                <a16:creationId xmlns:a16="http://schemas.microsoft.com/office/drawing/2014/main" id="{18E885A6-0805-4380-9E87-3569CDD7B2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10838" y="6233392"/>
            <a:ext cx="935037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92D6431E-09CC-49E9-BA23-81B450D8BF25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45282" y="43190"/>
            <a:ext cx="3987130" cy="1188823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12">
            <a:extLst>
              <a:ext uri="{FF2B5EF4-FFF2-40B4-BE49-F238E27FC236}">
                <a16:creationId xmlns:a16="http://schemas.microsoft.com/office/drawing/2014/main" id="{E92EA97B-81AE-49F0-9589-510C37C5A4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1668E9A7-D7B9-4993-AA75-08447B43AC8B}"/>
              </a:ext>
            </a:extLst>
          </p:cNvPr>
          <p:cNvSpPr/>
          <p:nvPr/>
        </p:nvSpPr>
        <p:spPr>
          <a:xfrm>
            <a:off x="568350" y="2647062"/>
            <a:ext cx="3511862" cy="799670"/>
          </a:xfrm>
          <a:prstGeom prst="roundRect">
            <a:avLst/>
          </a:prstGeom>
          <a:solidFill>
            <a:srgbClr val="E2E2E2"/>
          </a:solidFill>
          <a:ln w="57150">
            <a:solidFill>
              <a:srgbClr val="E2E2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07EB0455-3F10-4B3A-9F89-2FEA2805D6E2}"/>
              </a:ext>
            </a:extLst>
          </p:cNvPr>
          <p:cNvSpPr/>
          <p:nvPr/>
        </p:nvSpPr>
        <p:spPr>
          <a:xfrm>
            <a:off x="4338549" y="2647062"/>
            <a:ext cx="3511862" cy="799670"/>
          </a:xfrm>
          <a:prstGeom prst="roundRect">
            <a:avLst/>
          </a:prstGeom>
          <a:solidFill>
            <a:srgbClr val="E2E2E2"/>
          </a:solidFill>
          <a:ln w="57150">
            <a:solidFill>
              <a:srgbClr val="E2E2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D7005AD9-3FC0-481A-B3B4-AADD73BBBBD8}"/>
              </a:ext>
            </a:extLst>
          </p:cNvPr>
          <p:cNvSpPr/>
          <p:nvPr/>
        </p:nvSpPr>
        <p:spPr>
          <a:xfrm>
            <a:off x="8108748" y="2647062"/>
            <a:ext cx="3511862" cy="799670"/>
          </a:xfrm>
          <a:prstGeom prst="roundRect">
            <a:avLst/>
          </a:prstGeom>
          <a:solidFill>
            <a:srgbClr val="E2E2E2"/>
          </a:solidFill>
          <a:ln w="57150">
            <a:solidFill>
              <a:srgbClr val="E2E2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201" name="Picture 13">
            <a:extLst>
              <a:ext uri="{FF2B5EF4-FFF2-40B4-BE49-F238E27FC236}">
                <a16:creationId xmlns:a16="http://schemas.microsoft.com/office/drawing/2014/main" id="{3A938D63-A15A-4625-BC6A-B24E23612A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BF509DC-B357-4039-81FA-9A6BA48B299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5169" y="5252497"/>
            <a:ext cx="3511862" cy="82399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D368EBF-28EB-45D8-8432-F150532955A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4970" y="5252497"/>
            <a:ext cx="3511862" cy="80575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825369B-6D69-435F-A6C6-AABAF0A5B89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1788" y="4132206"/>
            <a:ext cx="3511862" cy="79358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FCFF359-FE03-481B-A285-8F2E70E6E49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8549" y="4126125"/>
            <a:ext cx="3514902" cy="805752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A2185EC1-EB62-451C-A5BB-56AD193200D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350" y="4126125"/>
            <a:ext cx="3511862" cy="805752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608FF9D4-3964-41B0-BCBF-CFC162741AFA}"/>
              </a:ext>
            </a:extLst>
          </p:cNvPr>
          <p:cNvGrpSpPr/>
          <p:nvPr/>
        </p:nvGrpSpPr>
        <p:grpSpPr>
          <a:xfrm>
            <a:off x="1763426" y="1140951"/>
            <a:ext cx="8665148" cy="968557"/>
            <a:chOff x="1227359" y="1108293"/>
            <a:chExt cx="8665148" cy="968557"/>
          </a:xfrm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4D64C481-5F90-4272-94A7-429E5D1A37D9}"/>
                </a:ext>
              </a:extLst>
            </p:cNvPr>
            <p:cNvSpPr/>
            <p:nvPr/>
          </p:nvSpPr>
          <p:spPr>
            <a:xfrm>
              <a:off x="1662847" y="1240972"/>
              <a:ext cx="7981896" cy="63944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E9795D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กล่องข้อความ 1">
              <a:extLst>
                <a:ext uri="{FF2B5EF4-FFF2-40B4-BE49-F238E27FC236}">
                  <a16:creationId xmlns:a16="http://schemas.microsoft.com/office/drawing/2014/main" id="{381589CD-72C1-486A-93D0-F19590036C1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99494" y="1304043"/>
              <a:ext cx="759301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200" b="1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เลือกลักษณะพฤติกรรมที่เสี่ยงต่อการเกิดภาวะ</a:t>
              </a:r>
              <a:r>
                <a:rPr lang="th-TH" altLang="en-US" sz="3600" b="1" dirty="0">
                  <a:solidFill>
                    <a:srgbClr val="C73C1B"/>
                  </a:solidFill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โภชนาการต่ำ</a:t>
              </a:r>
              <a:endParaRPr lang="th-TH" altLang="en-US" sz="3200" b="1" dirty="0">
                <a:solidFill>
                  <a:srgbClr val="C73C1B"/>
                </a:solidFill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3079680C-DDF3-4190-922B-6590104D089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27359" y="1108293"/>
              <a:ext cx="957943" cy="968557"/>
            </a:xfrm>
            <a:prstGeom prst="rect">
              <a:avLst/>
            </a:prstGeom>
          </p:spPr>
        </p:pic>
      </p:grpSp>
      <p:pic>
        <p:nvPicPr>
          <p:cNvPr id="22" name="Picture 2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D7E71AF-27D4-4779-B34C-FE6382F3157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pic>
        <p:nvPicPr>
          <p:cNvPr id="20" name="ANS">
            <a:hlinkClick r:id="rId11" action="ppaction://hlinksldjump"/>
            <a:extLst>
              <a:ext uri="{FF2B5EF4-FFF2-40B4-BE49-F238E27FC236}">
                <a16:creationId xmlns:a16="http://schemas.microsoft.com/office/drawing/2014/main" id="{A3A47C49-22E5-4B75-BC6A-43056B897258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0824FC0-3A46-4957-A1A6-B3A1B50DC0D5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2643" y="137389"/>
            <a:ext cx="7366715" cy="824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56903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33333E-6 L 0.0004 -0.21551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-107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L 0 -0.21343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96296E-6 L 0.46393 -0.37963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90" y="-18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8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23" grpId="0" animBg="1"/>
      <p:bldP spid="57" grpId="0" animBg="1"/>
      <p:bldP spid="5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BD9B811-4006-4587-B600-ED4B1A26F02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01197" y="121918"/>
            <a:ext cx="6015453" cy="836023"/>
          </a:xfrm>
          <a:prstGeom prst="rect">
            <a:avLst/>
          </a:prstGeom>
        </p:spPr>
      </p:pic>
      <p:pic>
        <p:nvPicPr>
          <p:cNvPr id="9246" name="Picture 99">
            <a:extLst>
              <a:ext uri="{FF2B5EF4-FFF2-40B4-BE49-F238E27FC236}">
                <a16:creationId xmlns:a16="http://schemas.microsoft.com/office/drawing/2014/main" id="{22AAABAC-882D-4C01-81F6-9EAAF8B2F9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" name="สี่เหลี่ยมผืนผ้า: มุมมน 23">
            <a:hlinkClick r:id="rId5" action="ppaction://hlinksldjump"/>
            <a:extLst>
              <a:ext uri="{FF2B5EF4-FFF2-40B4-BE49-F238E27FC236}">
                <a16:creationId xmlns:a16="http://schemas.microsoft.com/office/drawing/2014/main" id="{78F30328-3169-4EB7-B63C-52C463E2ECD9}"/>
              </a:ext>
            </a:extLst>
          </p:cNvPr>
          <p:cNvSpPr/>
          <p:nvPr/>
        </p:nvSpPr>
        <p:spPr>
          <a:xfrm>
            <a:off x="6216650" y="990600"/>
            <a:ext cx="3971925" cy="4953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C0504D"/>
            </a:solidFill>
            <a:prstDash val="solid"/>
          </a:ln>
          <a:effectLst>
            <a:outerShdw dist="50800" dir="5220000" algn="tl" rotWithShape="0">
              <a:srgbClr val="A73E3B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th-TH" altLang="en-US" sz="2800" b="1" dirty="0">
                <a:solidFill>
                  <a:srgbClr val="C0504D"/>
                </a:solidFill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โรคที่เกิดจากภาวะโภชนาการเกิน</a:t>
            </a:r>
          </a:p>
        </p:txBody>
      </p:sp>
      <p:sp>
        <p:nvSpPr>
          <p:cNvPr id="55" name="สี่เหลี่ยมผืนผ้า: มุมมน 23">
            <a:hlinkClick r:id="rId6" action="ppaction://hlinksldjump"/>
            <a:extLst>
              <a:ext uri="{FF2B5EF4-FFF2-40B4-BE49-F238E27FC236}">
                <a16:creationId xmlns:a16="http://schemas.microsoft.com/office/drawing/2014/main" id="{69D67429-237E-4602-B2A8-D7B41532D81C}"/>
              </a:ext>
            </a:extLst>
          </p:cNvPr>
          <p:cNvSpPr/>
          <p:nvPr/>
        </p:nvSpPr>
        <p:spPr>
          <a:xfrm>
            <a:off x="2003425" y="993775"/>
            <a:ext cx="3971925" cy="4953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C0504D"/>
            </a:solidFill>
            <a:prstDash val="solid"/>
          </a:ln>
          <a:effectLst>
            <a:outerShdw dist="50800" dir="5220000" algn="tl" rotWithShape="0">
              <a:srgbClr val="C0504D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th-TH" altLang="en-US" sz="2800" b="1" dirty="0">
                <a:solidFill>
                  <a:srgbClr val="C0504D"/>
                </a:solidFill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โรคที่เกิดจากภาวะโภชนาการต่ำ</a:t>
            </a:r>
          </a:p>
        </p:txBody>
      </p:sp>
      <p:pic>
        <p:nvPicPr>
          <p:cNvPr id="57" name="ถัดไป">
            <a:hlinkClick r:id="rId7" action="ppaction://hlinksldjump"/>
            <a:extLst>
              <a:ext uri="{FF2B5EF4-FFF2-40B4-BE49-F238E27FC236}">
                <a16:creationId xmlns:a16="http://schemas.microsoft.com/office/drawing/2014/main" id="{20635353-B1CB-4087-AA3B-3629D7CD0A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10838" y="6233392"/>
            <a:ext cx="935037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5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955D6EB-9EE2-4F94-8B5C-968BCF36093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BA46C5EB-BE4C-4F2F-BBB0-CF463D875494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8247222">
            <a:off x="5754152" y="1195922"/>
            <a:ext cx="354465" cy="448990"/>
          </a:xfrm>
          <a:prstGeom prst="rect">
            <a:avLst/>
          </a:prstGeom>
        </p:spPr>
      </p:pic>
      <p:pic>
        <p:nvPicPr>
          <p:cNvPr id="61" name="Graphic 60">
            <a:extLst>
              <a:ext uri="{FF2B5EF4-FFF2-40B4-BE49-F238E27FC236}">
                <a16:creationId xmlns:a16="http://schemas.microsoft.com/office/drawing/2014/main" id="{DB58CC0F-827C-471B-B3A6-0E19B124B822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8247222">
            <a:off x="10034589" y="1195922"/>
            <a:ext cx="354465" cy="448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61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75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375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75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375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5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46" name="Picture 99">
            <a:extLst>
              <a:ext uri="{FF2B5EF4-FFF2-40B4-BE49-F238E27FC236}">
                <a16:creationId xmlns:a16="http://schemas.microsoft.com/office/drawing/2014/main" id="{22AAABAC-882D-4C01-81F6-9EAAF8B2F9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F5993F7A-375D-4BB5-9016-637530B4148B}"/>
              </a:ext>
            </a:extLst>
          </p:cNvPr>
          <p:cNvGrpSpPr/>
          <p:nvPr/>
        </p:nvGrpSpPr>
        <p:grpSpPr>
          <a:xfrm>
            <a:off x="5021263" y="1668463"/>
            <a:ext cx="6921137" cy="1371600"/>
            <a:chOff x="5021263" y="1668463"/>
            <a:chExt cx="6921137" cy="1371600"/>
          </a:xfrm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7C438C6A-E3AA-4ECD-905A-E40190149AA2}"/>
                </a:ext>
              </a:extLst>
            </p:cNvPr>
            <p:cNvSpPr/>
            <p:nvPr/>
          </p:nvSpPr>
          <p:spPr>
            <a:xfrm>
              <a:off x="6662738" y="1668463"/>
              <a:ext cx="5279662" cy="1371600"/>
            </a:xfrm>
            <a:prstGeom prst="roundRect">
              <a:avLst>
                <a:gd name="adj" fmla="val 22977"/>
              </a:avLst>
            </a:prstGeom>
            <a:solidFill>
              <a:schemeClr val="bg1"/>
            </a:solidFill>
            <a:ln w="9525">
              <a:solidFill>
                <a:srgbClr val="EE9A8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80000"/>
                </a:lnSpc>
                <a:defRPr/>
              </a:pPr>
              <a:endParaRPr lang="en-US" dirty="0"/>
            </a:p>
          </p:txBody>
        </p:sp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08E8DB4C-4DA4-4787-BB06-AFC8D6D53613}"/>
                </a:ext>
              </a:extLst>
            </p:cNvPr>
            <p:cNvSpPr/>
            <p:nvPr/>
          </p:nvSpPr>
          <p:spPr>
            <a:xfrm>
              <a:off x="5021263" y="2090738"/>
              <a:ext cx="1536700" cy="434975"/>
            </a:xfrm>
            <a:prstGeom prst="roundRect">
              <a:avLst>
                <a:gd name="adj" fmla="val 50000"/>
              </a:avLst>
            </a:prstGeom>
            <a:solidFill>
              <a:srgbClr val="E9795D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99213B2C-F22A-4C8B-A606-B7220915F4FA}"/>
                </a:ext>
              </a:extLst>
            </p:cNvPr>
            <p:cNvSpPr/>
            <p:nvPr/>
          </p:nvSpPr>
          <p:spPr>
            <a:xfrm>
              <a:off x="6557963" y="2197100"/>
              <a:ext cx="222250" cy="222250"/>
            </a:xfrm>
            <a:prstGeom prst="ellipse">
              <a:avLst/>
            </a:prstGeom>
            <a:solidFill>
              <a:srgbClr val="E9795D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232" name="Rectangle 64">
              <a:extLst>
                <a:ext uri="{FF2B5EF4-FFF2-40B4-BE49-F238E27FC236}">
                  <a16:creationId xmlns:a16="http://schemas.microsoft.com/office/drawing/2014/main" id="{EE2DE00F-0EE5-4C25-A44F-83116C408D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5413" y="2116138"/>
              <a:ext cx="1169987" cy="522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b="1" dirty="0">
                  <a:solidFill>
                    <a:schemeClr val="bg1"/>
                  </a:solidFill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อ้วนทั้งตัว</a:t>
              </a:r>
            </a:p>
          </p:txBody>
        </p:sp>
        <p:sp>
          <p:nvSpPr>
            <p:cNvPr id="9233" name="สี่เหลี่ยมผืนผ้า 144">
              <a:extLst>
                <a:ext uri="{FF2B5EF4-FFF2-40B4-BE49-F238E27FC236}">
                  <a16:creationId xmlns:a16="http://schemas.microsoft.com/office/drawing/2014/main" id="{EA54D22E-DD0B-4EC1-B1F1-F0A0BD21EF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89863" y="2022476"/>
              <a:ext cx="3856037" cy="803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ปริมาณไขมันสะสมตามอวัยวส่วนต่าง</a:t>
              </a:r>
              <a:r>
                <a:rPr lang="en-US" altLang="en-US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altLang="en-US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ๆ เกินมาตรฐาน</a:t>
              </a:r>
            </a:p>
          </p:txBody>
        </p:sp>
        <p:pic>
          <p:nvPicPr>
            <p:cNvPr id="9248" name="Graphic 18">
              <a:extLst>
                <a:ext uri="{FF2B5EF4-FFF2-40B4-BE49-F238E27FC236}">
                  <a16:creationId xmlns:a16="http://schemas.microsoft.com/office/drawing/2014/main" id="{6388792C-8239-4858-8BC4-3DB2A1D7720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7142163" y="1718388"/>
              <a:ext cx="484187" cy="1225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225BE314-5265-493C-86BF-5EB1086DBCB7}"/>
              </a:ext>
            </a:extLst>
          </p:cNvPr>
          <p:cNvGrpSpPr/>
          <p:nvPr/>
        </p:nvGrpSpPr>
        <p:grpSpPr>
          <a:xfrm>
            <a:off x="301625" y="1522413"/>
            <a:ext cx="4462463" cy="4840019"/>
            <a:chOff x="301625" y="1522413"/>
            <a:chExt cx="4462463" cy="4840019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A2047255-2D51-4CA2-9A0F-929C514A1608}"/>
                </a:ext>
              </a:extLst>
            </p:cNvPr>
            <p:cNvSpPr/>
            <p:nvPr/>
          </p:nvSpPr>
          <p:spPr>
            <a:xfrm>
              <a:off x="342900" y="1743075"/>
              <a:ext cx="4421188" cy="4619357"/>
            </a:xfrm>
            <a:prstGeom prst="roundRect">
              <a:avLst>
                <a:gd name="adj" fmla="val 7806"/>
              </a:avLst>
            </a:prstGeom>
            <a:solidFill>
              <a:schemeClr val="bg1"/>
            </a:solidFill>
            <a:ln w="9525">
              <a:solidFill>
                <a:srgbClr val="BC4542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80000"/>
                </a:lnSpc>
                <a:defRPr/>
              </a:pPr>
              <a:endParaRPr lang="en-US" dirty="0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48EC33EC-7242-4506-9046-9B8699AFF413}"/>
                </a:ext>
              </a:extLst>
            </p:cNvPr>
            <p:cNvSpPr/>
            <p:nvPr/>
          </p:nvSpPr>
          <p:spPr>
            <a:xfrm>
              <a:off x="301625" y="1533525"/>
              <a:ext cx="1536700" cy="433388"/>
            </a:xfrm>
            <a:prstGeom prst="roundRect">
              <a:avLst>
                <a:gd name="adj" fmla="val 50000"/>
              </a:avLst>
            </a:prstGeom>
            <a:solidFill>
              <a:srgbClr val="BC454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BC4542"/>
                </a:solidFill>
              </a:endParaRPr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130CA24E-B739-4CDF-B957-C1E469477A0C}"/>
                </a:ext>
              </a:extLst>
            </p:cNvPr>
            <p:cNvSpPr/>
            <p:nvPr/>
          </p:nvSpPr>
          <p:spPr>
            <a:xfrm>
              <a:off x="1838325" y="1639888"/>
              <a:ext cx="222250" cy="222250"/>
            </a:xfrm>
            <a:prstGeom prst="ellipse">
              <a:avLst/>
            </a:prstGeom>
            <a:solidFill>
              <a:srgbClr val="BC454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221" name="Rectangle 42">
              <a:extLst>
                <a:ext uri="{FF2B5EF4-FFF2-40B4-BE49-F238E27FC236}">
                  <a16:creationId xmlns:a16="http://schemas.microsoft.com/office/drawing/2014/main" id="{0BE1972B-4BE2-41A0-BE74-DB7B2C706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4200" y="1522413"/>
              <a:ext cx="969963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b="1">
                  <a:solidFill>
                    <a:schemeClr val="bg1"/>
                  </a:solidFill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โรคอ้วน</a:t>
              </a:r>
              <a:endParaRPr lang="en-US" altLang="en-US" b="1">
                <a:solidFill>
                  <a:schemeClr val="bg1"/>
                </a:solidFill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9222" name="สี่เหลี่ยมผืนผ้า 144">
              <a:extLst>
                <a:ext uri="{FF2B5EF4-FFF2-40B4-BE49-F238E27FC236}">
                  <a16:creationId xmlns:a16="http://schemas.microsoft.com/office/drawing/2014/main" id="{9FD81BF4-4AFB-4B00-B815-328DBBF5A5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3450" y="2155825"/>
              <a:ext cx="3255963" cy="1006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b="1">
                  <a:solidFill>
                    <a:srgbClr val="BC4542"/>
                  </a:solidFill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ดัชนีมวลกายหรือ </a:t>
              </a:r>
              <a:r>
                <a:rPr lang="en-US" altLang="en-US" sz="3600" b="1">
                  <a:solidFill>
                    <a:srgbClr val="BC4542"/>
                  </a:solidFill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BMI</a:t>
              </a:r>
              <a:r>
                <a:rPr lang="th-TH" altLang="en-US" sz="3600" b="1">
                  <a:solidFill>
                    <a:srgbClr val="BC4542"/>
                  </a:solidFill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 มากกว่า 23</a:t>
              </a:r>
            </a:p>
          </p:txBody>
        </p:sp>
        <p:sp>
          <p:nvSpPr>
            <p:cNvPr id="9223" name="Rectangle 49">
              <a:extLst>
                <a:ext uri="{FF2B5EF4-FFF2-40B4-BE49-F238E27FC236}">
                  <a16:creationId xmlns:a16="http://schemas.microsoft.com/office/drawing/2014/main" id="{FDA57EF6-6DFD-476C-ACC7-2CCDEA6B70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3275" y="4098925"/>
              <a:ext cx="917575" cy="585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200" b="1">
                  <a:solidFill>
                    <a:srgbClr val="BC4542"/>
                  </a:solidFill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สาเหตุ</a:t>
              </a:r>
              <a:endParaRPr lang="en-US" altLang="en-US" sz="3200" b="1">
                <a:solidFill>
                  <a:srgbClr val="BC4542"/>
                </a:solidFill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9224" name="กล่องข้อความ 2">
              <a:extLst>
                <a:ext uri="{FF2B5EF4-FFF2-40B4-BE49-F238E27FC236}">
                  <a16:creationId xmlns:a16="http://schemas.microsoft.com/office/drawing/2014/main" id="{968D90D1-1670-4937-BAEC-7E7359A4F7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4525" y="4633913"/>
              <a:ext cx="3944938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457200" indent="-4572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th-TH" altLang="en-US" sz="240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รับประทานมากเกินกว่าที่ร่างกายต้องการ</a:t>
              </a:r>
            </a:p>
          </p:txBody>
        </p:sp>
        <p:sp>
          <p:nvSpPr>
            <p:cNvPr id="9225" name="กล่องข้อความ 3">
              <a:extLst>
                <a:ext uri="{FF2B5EF4-FFF2-40B4-BE49-F238E27FC236}">
                  <a16:creationId xmlns:a16="http://schemas.microsoft.com/office/drawing/2014/main" id="{38792AC0-A4CE-4B50-B83A-A2FDD2DDBE2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9925" y="5041900"/>
              <a:ext cx="14573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457200" indent="-4572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th-TH" altLang="en-US" sz="240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พันธุกรรม</a:t>
              </a:r>
            </a:p>
          </p:txBody>
        </p:sp>
        <p:sp>
          <p:nvSpPr>
            <p:cNvPr id="9226" name="กล่องข้อความ 4">
              <a:extLst>
                <a:ext uri="{FF2B5EF4-FFF2-40B4-BE49-F238E27FC236}">
                  <a16:creationId xmlns:a16="http://schemas.microsoft.com/office/drawing/2014/main" id="{7D77E887-362B-403D-B265-5A0C2937D0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9925" y="5449888"/>
              <a:ext cx="3048000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457200" indent="-4572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th-TH" altLang="en-US" sz="240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ความผิดปกติของต่อมไทรอยด์</a:t>
              </a:r>
            </a:p>
          </p:txBody>
        </p:sp>
        <p:sp>
          <p:nvSpPr>
            <p:cNvPr id="9227" name="กล่องข้อความ 5">
              <a:extLst>
                <a:ext uri="{FF2B5EF4-FFF2-40B4-BE49-F238E27FC236}">
                  <a16:creationId xmlns:a16="http://schemas.microsoft.com/office/drawing/2014/main" id="{C4142949-56C6-41C1-936D-6A860F3EF8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6275" y="5857875"/>
              <a:ext cx="2408238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457200" indent="-4572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th-TH" altLang="en-US" sz="240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ขาดการออกกำลังกาย</a:t>
              </a:r>
            </a:p>
          </p:txBody>
        </p:sp>
        <p:sp>
          <p:nvSpPr>
            <p:cNvPr id="9253" name="Rectangle 29">
              <a:extLst>
                <a:ext uri="{FF2B5EF4-FFF2-40B4-BE49-F238E27FC236}">
                  <a16:creationId xmlns:a16="http://schemas.microsoft.com/office/drawing/2014/main" id="{213F4121-7536-4FC2-93C1-B0FA26E4A0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4813" y="3265488"/>
              <a:ext cx="231775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400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=</a:t>
              </a:r>
            </a:p>
          </p:txBody>
        </p:sp>
        <p:sp>
          <p:nvSpPr>
            <p:cNvPr id="9254" name="Rectangle 31">
              <a:extLst>
                <a:ext uri="{FF2B5EF4-FFF2-40B4-BE49-F238E27FC236}">
                  <a16:creationId xmlns:a16="http://schemas.microsoft.com/office/drawing/2014/main" id="{5DAE6AEF-F2D9-411A-939D-B41F984D49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7075" y="3189288"/>
              <a:ext cx="1385888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2400" b="1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น้ำหนัก </a:t>
              </a:r>
              <a:r>
                <a:rPr lang="en-US" altLang="en-US" sz="2400" b="1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(</a:t>
              </a:r>
              <a:r>
                <a:rPr lang="th-TH" altLang="en-US" sz="2400" b="1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กก.</a:t>
              </a:r>
              <a:r>
                <a:rPr lang="en-US" altLang="en-US" sz="2400" b="1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)</a:t>
              </a:r>
            </a:p>
          </p:txBody>
        </p:sp>
        <p:sp>
          <p:nvSpPr>
            <p:cNvPr id="9255" name="Rectangle 31">
              <a:extLst>
                <a:ext uri="{FF2B5EF4-FFF2-40B4-BE49-F238E27FC236}">
                  <a16:creationId xmlns:a16="http://schemas.microsoft.com/office/drawing/2014/main" id="{45C8A710-5DF4-4B70-BB19-DEC93DE776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9088" y="3392488"/>
              <a:ext cx="1330325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2400" b="1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ดัชนีมวลกาย</a:t>
              </a:r>
              <a:endParaRPr lang="en-US" altLang="en-US" sz="2400" b="1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9256" name="Rectangle 58">
              <a:extLst>
                <a:ext uri="{FF2B5EF4-FFF2-40B4-BE49-F238E27FC236}">
                  <a16:creationId xmlns:a16="http://schemas.microsoft.com/office/drawing/2014/main" id="{7287A3B0-480B-4A86-852A-CD4E927D31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300" y="3394075"/>
              <a:ext cx="1206500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2400" b="1">
                  <a:solidFill>
                    <a:srgbClr val="BC4542"/>
                  </a:solidFill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สูตรคำนวณ</a:t>
              </a:r>
              <a:endParaRPr lang="en-US" altLang="en-US" sz="2400" b="1">
                <a:solidFill>
                  <a:srgbClr val="BC4542"/>
                </a:solidFill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cxnSp>
          <p:nvCxnSpPr>
            <p:cNvPr id="3" name="Straight Connector 2">
              <a:extLst>
                <a:ext uri="{FF2B5EF4-FFF2-40B4-BE49-F238E27FC236}">
                  <a16:creationId xmlns:a16="http://schemas.microsoft.com/office/drawing/2014/main" id="{58B52DC5-A59C-4E84-BE2B-145362BC3A53}"/>
                </a:ext>
              </a:extLst>
            </p:cNvPr>
            <p:cNvCxnSpPr/>
            <p:nvPr/>
          </p:nvCxnSpPr>
          <p:spPr>
            <a:xfrm>
              <a:off x="3360738" y="3565525"/>
              <a:ext cx="1198562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9258" name="Group 3">
              <a:extLst>
                <a:ext uri="{FF2B5EF4-FFF2-40B4-BE49-F238E27FC236}">
                  <a16:creationId xmlns:a16="http://schemas.microsoft.com/office/drawing/2014/main" id="{742B81E7-D5D9-4D52-90C4-3D55E9F0E09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67075" y="3571875"/>
              <a:ext cx="1385888" cy="512763"/>
              <a:chOff x="3759708" y="3598560"/>
              <a:chExt cx="1385405" cy="513177"/>
            </a:xfrm>
          </p:grpSpPr>
          <p:sp>
            <p:nvSpPr>
              <p:cNvPr id="9268" name="Rectangle 31">
                <a:extLst>
                  <a:ext uri="{FF2B5EF4-FFF2-40B4-BE49-F238E27FC236}">
                    <a16:creationId xmlns:a16="http://schemas.microsoft.com/office/drawing/2014/main" id="{4EEA68C7-48A0-4411-9C5F-5028919654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59708" y="3650072"/>
                <a:ext cx="1385405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th-TH" altLang="en-US" sz="2400" b="1">
                    <a:latin typeface="TH Sarabun New" panose="020B0500040200020003" pitchFamily="34" charset="-34"/>
                    <a:ea typeface="TH Sarabun New" panose="020B0500040200020003" pitchFamily="34" charset="-34"/>
                    <a:cs typeface="TH Sarabun New" panose="020B0500040200020003" pitchFamily="34" charset="-34"/>
                  </a:rPr>
                  <a:t>ส่วนสูง </a:t>
                </a:r>
                <a:r>
                  <a:rPr lang="en-US" altLang="en-US" sz="2400" b="1">
                    <a:latin typeface="TH Sarabun New" panose="020B0500040200020003" pitchFamily="34" charset="-34"/>
                    <a:ea typeface="TH Sarabun New" panose="020B0500040200020003" pitchFamily="34" charset="-34"/>
                    <a:cs typeface="TH Sarabun New" panose="020B0500040200020003" pitchFamily="34" charset="-34"/>
                  </a:rPr>
                  <a:t>(</a:t>
                </a:r>
                <a:r>
                  <a:rPr lang="th-TH" altLang="en-US" sz="2400" b="1">
                    <a:latin typeface="TH Sarabun New" panose="020B0500040200020003" pitchFamily="34" charset="-34"/>
                    <a:ea typeface="TH Sarabun New" panose="020B0500040200020003" pitchFamily="34" charset="-34"/>
                    <a:cs typeface="TH Sarabun New" panose="020B0500040200020003" pitchFamily="34" charset="-34"/>
                  </a:rPr>
                  <a:t>ม. </a:t>
                </a:r>
                <a:r>
                  <a:rPr lang="en-US" altLang="en-US" sz="2400" b="1">
                    <a:latin typeface="TH Sarabun New" panose="020B0500040200020003" pitchFamily="34" charset="-34"/>
                    <a:ea typeface="TH Sarabun New" panose="020B0500040200020003" pitchFamily="34" charset="-34"/>
                    <a:cs typeface="TH Sarabun New" panose="020B0500040200020003" pitchFamily="34" charset="-34"/>
                  </a:rPr>
                  <a:t>)</a:t>
                </a:r>
                <a:endParaRPr lang="th-TH" altLang="en-US" sz="2400" b="1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9269" name="Rectangle 31">
                <a:extLst>
                  <a:ext uri="{FF2B5EF4-FFF2-40B4-BE49-F238E27FC236}">
                    <a16:creationId xmlns:a16="http://schemas.microsoft.com/office/drawing/2014/main" id="{38A7BA84-D726-44A9-AED2-147F387E85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25261" y="3598560"/>
                <a:ext cx="237862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th-TH" altLang="en-US" sz="1800" b="1">
                    <a:latin typeface="TH Sarabun New" panose="020B0500040200020003" pitchFamily="34" charset="-34"/>
                    <a:ea typeface="TH Sarabun New" panose="020B0500040200020003" pitchFamily="34" charset="-34"/>
                    <a:cs typeface="TH Sarabun New" panose="020B0500040200020003" pitchFamily="34" charset="-34"/>
                  </a:rPr>
                  <a:t>2</a:t>
                </a:r>
              </a:p>
            </p:txBody>
          </p:sp>
        </p:grp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6284C638-E037-4CB5-AC33-F5EE8F5B3B08}"/>
              </a:ext>
            </a:extLst>
          </p:cNvPr>
          <p:cNvGrpSpPr/>
          <p:nvPr/>
        </p:nvGrpSpPr>
        <p:grpSpPr>
          <a:xfrm>
            <a:off x="5051425" y="5055919"/>
            <a:ext cx="6890975" cy="1306513"/>
            <a:chOff x="5051425" y="5213350"/>
            <a:chExt cx="6890975" cy="1306513"/>
          </a:xfrm>
        </p:grpSpPr>
        <p:sp>
          <p:nvSpPr>
            <p:cNvPr id="90" name="Rectangle: Rounded Corners 89">
              <a:extLst>
                <a:ext uri="{FF2B5EF4-FFF2-40B4-BE49-F238E27FC236}">
                  <a16:creationId xmlns:a16="http://schemas.microsoft.com/office/drawing/2014/main" id="{2640BFE5-8C68-45F7-83B9-ED932BB98AD1}"/>
                </a:ext>
              </a:extLst>
            </p:cNvPr>
            <p:cNvSpPr/>
            <p:nvPr/>
          </p:nvSpPr>
          <p:spPr>
            <a:xfrm>
              <a:off x="5051425" y="5213350"/>
              <a:ext cx="6890975" cy="1306513"/>
            </a:xfrm>
            <a:prstGeom prst="roundRect">
              <a:avLst>
                <a:gd name="adj" fmla="val 18645"/>
              </a:avLst>
            </a:prstGeom>
            <a:solidFill>
              <a:schemeClr val="bg1"/>
            </a:solidFill>
            <a:ln w="9525">
              <a:solidFill>
                <a:srgbClr val="EE9A8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80000"/>
                </a:lnSpc>
                <a:defRPr/>
              </a:pPr>
              <a:endParaRPr lang="en-US" dirty="0"/>
            </a:p>
          </p:txBody>
        </p:sp>
        <p:sp>
          <p:nvSpPr>
            <p:cNvPr id="92" name="Rectangle: Rounded Corners 91">
              <a:extLst>
                <a:ext uri="{FF2B5EF4-FFF2-40B4-BE49-F238E27FC236}">
                  <a16:creationId xmlns:a16="http://schemas.microsoft.com/office/drawing/2014/main" id="{9447E828-CE72-4877-82B1-186AD5BC1AA8}"/>
                </a:ext>
              </a:extLst>
            </p:cNvPr>
            <p:cNvSpPr/>
            <p:nvPr/>
          </p:nvSpPr>
          <p:spPr>
            <a:xfrm>
              <a:off x="6488113" y="5453063"/>
              <a:ext cx="1301750" cy="433387"/>
            </a:xfrm>
            <a:prstGeom prst="roundRect">
              <a:avLst>
                <a:gd name="adj" fmla="val 50000"/>
              </a:avLst>
            </a:prstGeom>
            <a:solidFill>
              <a:srgbClr val="E9795D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239" name="Rectangle 92">
              <a:extLst>
                <a:ext uri="{FF2B5EF4-FFF2-40B4-BE49-F238E27FC236}">
                  <a16:creationId xmlns:a16="http://schemas.microsoft.com/office/drawing/2014/main" id="{0E0A4CFA-1F03-462F-A1D8-FEF710ECB2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57963" y="5427663"/>
              <a:ext cx="1160462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b="1">
                  <a:solidFill>
                    <a:schemeClr val="bg1"/>
                  </a:solidFill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อ้วนลงพุง</a:t>
              </a:r>
            </a:p>
          </p:txBody>
        </p:sp>
        <p:sp>
          <p:nvSpPr>
            <p:cNvPr id="94" name="Rectangle: Rounded Corners 93">
              <a:extLst>
                <a:ext uri="{FF2B5EF4-FFF2-40B4-BE49-F238E27FC236}">
                  <a16:creationId xmlns:a16="http://schemas.microsoft.com/office/drawing/2014/main" id="{8F289FA2-B8E3-41B7-938B-4C7A3FBECA29}"/>
                </a:ext>
              </a:extLst>
            </p:cNvPr>
            <p:cNvSpPr/>
            <p:nvPr/>
          </p:nvSpPr>
          <p:spPr>
            <a:xfrm>
              <a:off x="9698038" y="5453063"/>
              <a:ext cx="1401762" cy="433387"/>
            </a:xfrm>
            <a:prstGeom prst="roundRect">
              <a:avLst>
                <a:gd name="adj" fmla="val 50000"/>
              </a:avLst>
            </a:prstGeom>
            <a:solidFill>
              <a:srgbClr val="E9795D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241" name="Rectangle 94">
              <a:extLst>
                <a:ext uri="{FF2B5EF4-FFF2-40B4-BE49-F238E27FC236}">
                  <a16:creationId xmlns:a16="http://schemas.microsoft.com/office/drawing/2014/main" id="{9CD89A74-C16D-40C1-9F5E-66B886423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29788" y="5427663"/>
              <a:ext cx="1406525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b="1">
                  <a:solidFill>
                    <a:schemeClr val="bg1"/>
                  </a:solidFill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ส่วนสูง ÷ 2 </a:t>
              </a:r>
            </a:p>
          </p:txBody>
        </p:sp>
        <p:sp>
          <p:nvSpPr>
            <p:cNvPr id="9242" name="Rectangle 29">
              <a:extLst>
                <a:ext uri="{FF2B5EF4-FFF2-40B4-BE49-F238E27FC236}">
                  <a16:creationId xmlns:a16="http://schemas.microsoft.com/office/drawing/2014/main" id="{F5FE6F55-0F2E-4CE6-83C4-CE74E05945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07338" y="5316538"/>
              <a:ext cx="231775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400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=</a:t>
              </a:r>
            </a:p>
          </p:txBody>
        </p:sp>
        <p:sp>
          <p:nvSpPr>
            <p:cNvPr id="9243" name="Rectangle 31">
              <a:extLst>
                <a:ext uri="{FF2B5EF4-FFF2-40B4-BE49-F238E27FC236}">
                  <a16:creationId xmlns:a16="http://schemas.microsoft.com/office/drawing/2014/main" id="{3396A41F-9B55-47C5-85BD-4D17173E43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39113" y="5284788"/>
              <a:ext cx="1171575" cy="830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240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เส้นรอบพุง</a:t>
              </a: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240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(ผ่านสะดือ)</a:t>
              </a:r>
              <a:endParaRPr lang="en-US" altLang="en-US" sz="240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9244" name="Rectangle 32">
              <a:extLst>
                <a:ext uri="{FF2B5EF4-FFF2-40B4-BE49-F238E27FC236}">
                  <a16:creationId xmlns:a16="http://schemas.microsoft.com/office/drawing/2014/main" id="{7BEEF06E-3E7B-4A47-A73E-F5DBA1CEE0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23388" y="5326063"/>
              <a:ext cx="233362" cy="677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3800" b="1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&gt;</a:t>
              </a:r>
            </a:p>
          </p:txBody>
        </p:sp>
        <p:pic>
          <p:nvPicPr>
            <p:cNvPr id="101" name="Picture 2" descr="อ้วนลงพุงสร้างโรค">
              <a:extLst>
                <a:ext uri="{FF2B5EF4-FFF2-40B4-BE49-F238E27FC236}">
                  <a16:creationId xmlns:a16="http://schemas.microsoft.com/office/drawing/2014/main" id="{442D7A38-D80F-4ED5-9295-AEB3EFA212D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65000" y="5427862"/>
              <a:ext cx="1021181" cy="907149"/>
            </a:xfrm>
            <a:prstGeom prst="round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261" name="Rectangle 31">
              <a:extLst>
                <a:ext uri="{FF2B5EF4-FFF2-40B4-BE49-F238E27FC236}">
                  <a16:creationId xmlns:a16="http://schemas.microsoft.com/office/drawing/2014/main" id="{EA110077-BBE6-4017-BA40-C5F48F6E0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4613" y="6042025"/>
              <a:ext cx="5091112" cy="401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2000" b="1">
                  <a:solidFill>
                    <a:srgbClr val="30887E"/>
                  </a:solidFill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ตัวอย่าง</a:t>
              </a:r>
              <a:r>
                <a:rPr lang="en-US" altLang="en-US" sz="2000" b="1">
                  <a:solidFill>
                    <a:srgbClr val="8064A2"/>
                  </a:solidFill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altLang="en-US" sz="2000" b="1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เช่น สูง 160 ซม. ต้องมีเส้นรอบพุง ไม่เกิน 160</a:t>
              </a:r>
              <a:r>
                <a:rPr lang="th-TH" altLang="en-US" sz="2000" b="1">
                  <a:solidFill>
                    <a:schemeClr val="bg1"/>
                  </a:solidFill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altLang="en-US" sz="2000" b="1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÷ 2 </a:t>
              </a:r>
              <a:r>
                <a:rPr lang="en-US" altLang="en-US" sz="2000" b="1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= </a:t>
              </a:r>
              <a:r>
                <a:rPr lang="th-TH" altLang="en-US" sz="2000" b="1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80 ซม.</a:t>
              </a:r>
              <a:endParaRPr lang="en-US" altLang="en-US" sz="2000" b="1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6A28580A-CD95-46F0-B330-945AB2AFF397}"/>
              </a:ext>
            </a:extLst>
          </p:cNvPr>
          <p:cNvGrpSpPr/>
          <p:nvPr/>
        </p:nvGrpSpPr>
        <p:grpSpPr>
          <a:xfrm>
            <a:off x="5035550" y="2874963"/>
            <a:ext cx="7004050" cy="2095500"/>
            <a:chOff x="5035550" y="2979738"/>
            <a:chExt cx="7004050" cy="2095500"/>
          </a:xfrm>
        </p:grpSpPr>
        <p:sp>
          <p:nvSpPr>
            <p:cNvPr id="77" name="Rectangle: Rounded Corners 76">
              <a:extLst>
                <a:ext uri="{FF2B5EF4-FFF2-40B4-BE49-F238E27FC236}">
                  <a16:creationId xmlns:a16="http://schemas.microsoft.com/office/drawing/2014/main" id="{1DA0F882-6CAE-49E0-A765-7A4ABE9D46B4}"/>
                </a:ext>
              </a:extLst>
            </p:cNvPr>
            <p:cNvSpPr/>
            <p:nvPr/>
          </p:nvSpPr>
          <p:spPr>
            <a:xfrm>
              <a:off x="5051426" y="3211513"/>
              <a:ext cx="6890974" cy="1863725"/>
            </a:xfrm>
            <a:prstGeom prst="roundRect">
              <a:avLst>
                <a:gd name="adj" fmla="val 17105"/>
              </a:avLst>
            </a:prstGeom>
            <a:solidFill>
              <a:schemeClr val="bg1"/>
            </a:solidFill>
            <a:ln w="9525">
              <a:solidFill>
                <a:srgbClr val="EE9A8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80000"/>
                </a:lnSpc>
                <a:defRPr/>
              </a:pPr>
              <a:endParaRPr lang="en-US" dirty="0"/>
            </a:p>
          </p:txBody>
        </p:sp>
        <p:sp>
          <p:nvSpPr>
            <p:cNvPr id="9235" name="สี่เหลี่ยมผืนผ้า 144">
              <a:extLst>
                <a:ext uri="{FF2B5EF4-FFF2-40B4-BE49-F238E27FC236}">
                  <a16:creationId xmlns:a16="http://schemas.microsoft.com/office/drawing/2014/main" id="{48928B66-4545-4886-AC89-107F3A1494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37625" y="3367088"/>
              <a:ext cx="3101975" cy="803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- ภาวะที่มีการสะสมของไขมันในช่องท้องมากเกินไป</a:t>
              </a:r>
            </a:p>
          </p:txBody>
        </p:sp>
        <p:sp>
          <p:nvSpPr>
            <p:cNvPr id="9236" name="สี่เหลี่ยมผืนผ้า 144">
              <a:extLst>
                <a:ext uri="{FF2B5EF4-FFF2-40B4-BE49-F238E27FC236}">
                  <a16:creationId xmlns:a16="http://schemas.microsoft.com/office/drawing/2014/main" id="{C35FA099-2765-46B3-9595-DF85BE9083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50325" y="4170363"/>
              <a:ext cx="2784475" cy="803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- หน้าท้องยื่นออกมาแม้จะมีน้ำหนักตัวอยู่ในเกณฑ์ปกติ</a:t>
              </a:r>
            </a:p>
          </p:txBody>
        </p:sp>
        <p:pic>
          <p:nvPicPr>
            <p:cNvPr id="9249" name="Graphic 20">
              <a:extLst>
                <a:ext uri="{FF2B5EF4-FFF2-40B4-BE49-F238E27FC236}">
                  <a16:creationId xmlns:a16="http://schemas.microsoft.com/office/drawing/2014/main" id="{5C07DB8A-509A-4361-A011-68F26BB31DA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7159625" y="3632200"/>
              <a:ext cx="467195" cy="1189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4" name="Rectangle: Rounded Corners 103">
              <a:extLst>
                <a:ext uri="{FF2B5EF4-FFF2-40B4-BE49-F238E27FC236}">
                  <a16:creationId xmlns:a16="http://schemas.microsoft.com/office/drawing/2014/main" id="{7135F96E-168F-4401-8E35-4591DF1A41BC}"/>
                </a:ext>
              </a:extLst>
            </p:cNvPr>
            <p:cNvSpPr/>
            <p:nvPr/>
          </p:nvSpPr>
          <p:spPr>
            <a:xfrm>
              <a:off x="5035550" y="3008313"/>
              <a:ext cx="1536700" cy="433387"/>
            </a:xfrm>
            <a:prstGeom prst="roundRect">
              <a:avLst>
                <a:gd name="adj" fmla="val 50000"/>
              </a:avLst>
            </a:prstGeom>
            <a:solidFill>
              <a:srgbClr val="E9795D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817E81A0-3E7D-4C14-A8B4-C42CE403D373}"/>
                </a:ext>
              </a:extLst>
            </p:cNvPr>
            <p:cNvSpPr/>
            <p:nvPr/>
          </p:nvSpPr>
          <p:spPr>
            <a:xfrm>
              <a:off x="6572250" y="3113088"/>
              <a:ext cx="222250" cy="222250"/>
            </a:xfrm>
            <a:prstGeom prst="ellipse">
              <a:avLst/>
            </a:prstGeom>
            <a:solidFill>
              <a:srgbClr val="E9795D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9252" name="Rectangle 105">
              <a:extLst>
                <a:ext uri="{FF2B5EF4-FFF2-40B4-BE49-F238E27FC236}">
                  <a16:creationId xmlns:a16="http://schemas.microsoft.com/office/drawing/2014/main" id="{7857BD01-B449-42D4-B7D3-C5ABA60A9F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16525" y="2979738"/>
              <a:ext cx="1160463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b="1" dirty="0">
                  <a:solidFill>
                    <a:schemeClr val="bg1"/>
                  </a:solidFill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อ้วนลงพุง</a:t>
              </a:r>
            </a:p>
          </p:txBody>
        </p:sp>
        <p:pic>
          <p:nvPicPr>
            <p:cNvPr id="9262" name="Graphic 70">
              <a:extLst>
                <a:ext uri="{FF2B5EF4-FFF2-40B4-BE49-F238E27FC236}">
                  <a16:creationId xmlns:a16="http://schemas.microsoft.com/office/drawing/2014/main" id="{73A0A97F-52BD-4EF4-851E-77E14B8EFE6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41938" y="3641725"/>
              <a:ext cx="563562" cy="1146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63" name="สี่เหลี่ยมผืนผ้า 144">
              <a:extLst>
                <a:ext uri="{FF2B5EF4-FFF2-40B4-BE49-F238E27FC236}">
                  <a16:creationId xmlns:a16="http://schemas.microsoft.com/office/drawing/2014/main" id="{774D194B-AC25-498D-AF33-025C9799A2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8388" y="3729038"/>
              <a:ext cx="723900" cy="354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2000" b="1">
                  <a:solidFill>
                    <a:srgbClr val="30887E"/>
                  </a:solidFill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ผู้หญิง</a:t>
              </a:r>
            </a:p>
          </p:txBody>
        </p:sp>
        <p:sp>
          <p:nvSpPr>
            <p:cNvPr id="9264" name="สี่เหลี่ยมผืนผ้า 144">
              <a:extLst>
                <a:ext uri="{FF2B5EF4-FFF2-40B4-BE49-F238E27FC236}">
                  <a16:creationId xmlns:a16="http://schemas.microsoft.com/office/drawing/2014/main" id="{BBE3E69A-BCDA-4FB7-9053-EDB1A31283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6288" y="4035425"/>
              <a:ext cx="1308100" cy="600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200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มีรอบเอวตั้งแต่ 80 ซม. ขึ้นไป</a:t>
              </a:r>
            </a:p>
          </p:txBody>
        </p:sp>
        <p:sp>
          <p:nvSpPr>
            <p:cNvPr id="9265" name="สี่เหลี่ยมผืนผ้า 144">
              <a:extLst>
                <a:ext uri="{FF2B5EF4-FFF2-40B4-BE49-F238E27FC236}">
                  <a16:creationId xmlns:a16="http://schemas.microsoft.com/office/drawing/2014/main" id="{E013B6B6-4281-488E-A56C-5CA8A91B3E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75588" y="3729038"/>
              <a:ext cx="725487" cy="354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2000" b="1">
                  <a:solidFill>
                    <a:srgbClr val="30887E"/>
                  </a:solidFill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ผู้ชาย</a:t>
              </a:r>
            </a:p>
          </p:txBody>
        </p:sp>
        <p:sp>
          <p:nvSpPr>
            <p:cNvPr id="9266" name="สี่เหลี่ยมผืนผ้า 144">
              <a:extLst>
                <a:ext uri="{FF2B5EF4-FFF2-40B4-BE49-F238E27FC236}">
                  <a16:creationId xmlns:a16="http://schemas.microsoft.com/office/drawing/2014/main" id="{5E50418A-95F3-4113-A89B-0EB5BF4C01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3488" y="4035425"/>
              <a:ext cx="1309687" cy="600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200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มีรอบเอวตั้งแต่ 90 ซม. ขึ้นไป</a:t>
              </a:r>
            </a:p>
          </p:txBody>
        </p:sp>
      </p:grpSp>
      <p:pic>
        <p:nvPicPr>
          <p:cNvPr id="57" name="ถัดไป">
            <a:hlinkClick r:id="rId8" action="ppaction://hlinksldjump"/>
            <a:extLst>
              <a:ext uri="{FF2B5EF4-FFF2-40B4-BE49-F238E27FC236}">
                <a16:creationId xmlns:a16="http://schemas.microsoft.com/office/drawing/2014/main" id="{20635353-B1CB-4087-AA3B-3629D7CD0A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10838" y="6233392"/>
            <a:ext cx="935037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5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955D6EB-9EE2-4F94-8B5C-968BCF36093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sp>
        <p:nvSpPr>
          <p:cNvPr id="68" name="สี่เหลี่ยมผืนผ้า: มุมมน 23">
            <a:hlinkClick r:id="rId11" action="ppaction://hlinksldjump"/>
            <a:extLst>
              <a:ext uri="{FF2B5EF4-FFF2-40B4-BE49-F238E27FC236}">
                <a16:creationId xmlns:a16="http://schemas.microsoft.com/office/drawing/2014/main" id="{92A954F5-B906-446E-BBB6-0ECAA526507E}"/>
              </a:ext>
            </a:extLst>
          </p:cNvPr>
          <p:cNvSpPr/>
          <p:nvPr/>
        </p:nvSpPr>
        <p:spPr>
          <a:xfrm>
            <a:off x="6216650" y="990600"/>
            <a:ext cx="3971925" cy="495300"/>
          </a:xfrm>
          <a:prstGeom prst="roundRect">
            <a:avLst>
              <a:gd name="adj" fmla="val 50000"/>
            </a:avLst>
          </a:prstGeom>
          <a:solidFill>
            <a:srgbClr val="C0504D"/>
          </a:solidFill>
          <a:ln>
            <a:solidFill>
              <a:srgbClr val="C0504D"/>
            </a:solidFill>
            <a:prstDash val="solid"/>
          </a:ln>
          <a:effectLst>
            <a:outerShdw dist="50800" dir="5220000" algn="tl" rotWithShape="0">
              <a:srgbClr val="A73E3B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th-TH" altLang="en-US" sz="2800" b="1">
                <a:solidFill>
                  <a:schemeClr val="bg1"/>
                </a:solidFill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โรคที่เกิดจากภาวะโภชนาการเกิน</a:t>
            </a:r>
          </a:p>
        </p:txBody>
      </p:sp>
      <p:sp>
        <p:nvSpPr>
          <p:cNvPr id="69" name="สี่เหลี่ยมผืนผ้า: มุมมน 23">
            <a:hlinkClick r:id="rId12" action="ppaction://hlinksldjump"/>
            <a:extLst>
              <a:ext uri="{FF2B5EF4-FFF2-40B4-BE49-F238E27FC236}">
                <a16:creationId xmlns:a16="http://schemas.microsoft.com/office/drawing/2014/main" id="{A7EB125B-823A-43BE-9C2B-B55CA2576EB1}"/>
              </a:ext>
            </a:extLst>
          </p:cNvPr>
          <p:cNvSpPr/>
          <p:nvPr/>
        </p:nvSpPr>
        <p:spPr>
          <a:xfrm>
            <a:off x="2003425" y="993775"/>
            <a:ext cx="3971925" cy="4953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C0504D"/>
            </a:solidFill>
            <a:prstDash val="solid"/>
          </a:ln>
          <a:effectLst>
            <a:outerShdw dist="50800" dir="5220000" algn="tl" rotWithShape="0">
              <a:srgbClr val="C0504D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th-TH" altLang="en-US" sz="2800" b="1" dirty="0">
                <a:solidFill>
                  <a:srgbClr val="C0504D"/>
                </a:solidFill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โรคที่เกิดจากภาวะโภชนาการต่ำ</a:t>
            </a:r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80B2887A-F812-48EB-BAB4-0B2CDFB01B8A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01197" y="121918"/>
            <a:ext cx="6015453" cy="83602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>
            <a:extLst>
              <a:ext uri="{FF2B5EF4-FFF2-40B4-BE49-F238E27FC236}">
                <a16:creationId xmlns:a16="http://schemas.microsoft.com/office/drawing/2014/main" id="{0432F88D-6219-4BDD-9BAB-0E47DBE375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0434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1B77BE4E-3FB0-435F-8A78-9377B7B850B7}"/>
              </a:ext>
            </a:extLst>
          </p:cNvPr>
          <p:cNvGrpSpPr>
            <a:grpSpLocks/>
          </p:cNvGrpSpPr>
          <p:nvPr/>
        </p:nvGrpSpPr>
        <p:grpSpPr bwMode="auto">
          <a:xfrm>
            <a:off x="7437438" y="4876800"/>
            <a:ext cx="2141537" cy="690563"/>
            <a:chOff x="7518765" y="3147911"/>
            <a:chExt cx="2142596" cy="690935"/>
          </a:xfrm>
        </p:grpSpPr>
        <p:pic>
          <p:nvPicPr>
            <p:cNvPr id="4109" name="Picture 6">
              <a:extLst>
                <a:ext uri="{FF2B5EF4-FFF2-40B4-BE49-F238E27FC236}">
                  <a16:creationId xmlns:a16="http://schemas.microsoft.com/office/drawing/2014/main" id="{981C80FF-EC19-432F-8740-802893606D7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91155" y="3211195"/>
              <a:ext cx="2070206" cy="603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10" name="Picture 7">
              <a:extLst>
                <a:ext uri="{FF2B5EF4-FFF2-40B4-BE49-F238E27FC236}">
                  <a16:creationId xmlns:a16="http://schemas.microsoft.com/office/drawing/2014/main" id="{6DDAAA51-85D3-4E0A-9116-5B26A0BA4B6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18765" y="3147911"/>
              <a:ext cx="763336" cy="6909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FFF8670C-DE54-4E00-A6FF-78A64B92A273}"/>
              </a:ext>
            </a:extLst>
          </p:cNvPr>
          <p:cNvGrpSpPr>
            <a:grpSpLocks/>
          </p:cNvGrpSpPr>
          <p:nvPr/>
        </p:nvGrpSpPr>
        <p:grpSpPr bwMode="auto">
          <a:xfrm>
            <a:off x="7437438" y="4838700"/>
            <a:ext cx="2141537" cy="704850"/>
            <a:chOff x="7518765" y="3090603"/>
            <a:chExt cx="2142596" cy="705041"/>
          </a:xfrm>
        </p:grpSpPr>
        <p:pic>
          <p:nvPicPr>
            <p:cNvPr id="4107" name="Picture 9">
              <a:extLst>
                <a:ext uri="{FF2B5EF4-FFF2-40B4-BE49-F238E27FC236}">
                  <a16:creationId xmlns:a16="http://schemas.microsoft.com/office/drawing/2014/main" id="{2862E80C-0ABE-4629-A3B9-5C7B1A1B9C0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91155" y="3147911"/>
              <a:ext cx="2070206" cy="6477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8" name="Picture 10">
              <a:extLst>
                <a:ext uri="{FF2B5EF4-FFF2-40B4-BE49-F238E27FC236}">
                  <a16:creationId xmlns:a16="http://schemas.microsoft.com/office/drawing/2014/main" id="{7C629D75-F883-41B2-AD47-2E1DCD2F921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18765" y="3090603"/>
              <a:ext cx="763336" cy="690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103" name="Picture 15">
            <a:extLst>
              <a:ext uri="{FF2B5EF4-FFF2-40B4-BE49-F238E27FC236}">
                <a16:creationId xmlns:a16="http://schemas.microsoft.com/office/drawing/2014/main" id="{5840BC8C-7C14-4A35-9CF9-94A0640AE7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543EDE7-C6FE-434C-AA21-57CE46F7821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733" t="26243" r="32626" b="37105"/>
          <a:stretch/>
        </p:blipFill>
        <p:spPr>
          <a:xfrm>
            <a:off x="7985760" y="1402080"/>
            <a:ext cx="1132114" cy="141078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CD16F8C-757F-4DCF-98C2-9516F9C5CD00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3619"/>
          <a:stretch/>
        </p:blipFill>
        <p:spPr>
          <a:xfrm>
            <a:off x="6293577" y="2945685"/>
            <a:ext cx="4908948" cy="82845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1EA7CD3-7EB5-4A91-AE95-81545AAB156C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052" r="6186" b="10284"/>
          <a:stretch/>
        </p:blipFill>
        <p:spPr>
          <a:xfrm>
            <a:off x="6122126" y="3797951"/>
            <a:ext cx="4908948" cy="834833"/>
          </a:xfrm>
          <a:prstGeom prst="rect">
            <a:avLst/>
          </a:prstGeom>
        </p:spPr>
      </p:pic>
      <p:grpSp>
        <p:nvGrpSpPr>
          <p:cNvPr id="12" name="guide">
            <a:extLst>
              <a:ext uri="{FF2B5EF4-FFF2-40B4-BE49-F238E27FC236}">
                <a16:creationId xmlns:a16="http://schemas.microsoft.com/office/drawing/2014/main" id="{FA86E42C-75B3-47AE-9FD8-A27C9B5564E6}"/>
              </a:ext>
            </a:extLst>
          </p:cNvPr>
          <p:cNvGrpSpPr/>
          <p:nvPr/>
        </p:nvGrpSpPr>
        <p:grpSpPr>
          <a:xfrm>
            <a:off x="1587771" y="7347251"/>
            <a:ext cx="9016457" cy="1491297"/>
            <a:chOff x="1542902" y="4187298"/>
            <a:chExt cx="9016457" cy="1491297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7145BD8F-17F1-4E57-8FB5-09962D3E8A19}"/>
                </a:ext>
              </a:extLst>
            </p:cNvPr>
            <p:cNvSpPr/>
            <p:nvPr/>
          </p:nvSpPr>
          <p:spPr>
            <a:xfrm>
              <a:off x="1542902" y="4187298"/>
              <a:ext cx="9016457" cy="1491297"/>
            </a:xfrm>
            <a:prstGeom prst="roundRect">
              <a:avLst>
                <a:gd name="adj" fmla="val 1528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DC2B8388-3BA6-41AE-89B8-EABFEEB4A552}"/>
                </a:ext>
              </a:extLst>
            </p:cNvPr>
            <p:cNvSpPr/>
            <p:nvPr/>
          </p:nvSpPr>
          <p:spPr>
            <a:xfrm>
              <a:off x="2265460" y="4579003"/>
              <a:ext cx="7571339" cy="70788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313822" indent="-313822" eaLnBrk="1" fontAlgn="auto" hangingPunct="1">
                <a:spcBef>
                  <a:spcPts val="0"/>
                </a:spcBef>
                <a:spcAft>
                  <a:spcPts val="0"/>
                </a:spcAft>
                <a:buFont typeface="Arial" charset="0"/>
                <a:buChar char="•"/>
                <a:defRPr/>
              </a:pP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เลือกกินอาหารที่เหมาะสมกับวัย (</a:t>
              </a:r>
              <a:r>
                <a:rPr lang="th-TH" sz="20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มฐ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 พ 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ม.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/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)</a:t>
              </a:r>
            </a:p>
            <a:p>
              <a:pPr marL="313822" indent="-313822" eaLnBrk="1" fontAlgn="auto" hangingPunct="1">
                <a:spcBef>
                  <a:spcPts val="0"/>
                </a:spcBef>
                <a:spcAft>
                  <a:spcPts val="0"/>
                </a:spcAft>
                <a:buFont typeface="Arial" charset="0"/>
                <a:buChar char="•"/>
                <a:defRPr/>
              </a:pP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วิเคราะห์ปัญหาที่เกิดจากภาวะโภชนาการที่มีผลกระทบต่อสุขภาพ (</a:t>
              </a:r>
              <a:r>
                <a:rPr lang="th-TH" sz="20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มฐ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 พ 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4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ม.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/</a:t>
              </a:r>
              <a:r>
                <a:rPr lang="en-US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th-TH" sz="20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)</a:t>
              </a:r>
            </a:p>
          </p:txBody>
        </p:sp>
      </p:grpSp>
      <p:pic>
        <p:nvPicPr>
          <p:cNvPr id="15" name="close">
            <a:extLst>
              <a:ext uri="{FF2B5EF4-FFF2-40B4-BE49-F238E27FC236}">
                <a16:creationId xmlns:a16="http://schemas.microsoft.com/office/drawing/2014/main" id="{985325C7-49A1-4206-93F9-CE7C7DD919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42550" y="7204075"/>
            <a:ext cx="557213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0.70162 L -6.25E-7 0.25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7384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68009 L 0 0.25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505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 nodeType="clickPar">
                      <p:stCondLst>
                        <p:cond delay="0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59259E-6 L 0 -0.68009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005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2.22222E-6 L -6.25E-7 -0.70162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5093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2">
            <a:extLst>
              <a:ext uri="{FF2B5EF4-FFF2-40B4-BE49-F238E27FC236}">
                <a16:creationId xmlns:a16="http://schemas.microsoft.com/office/drawing/2014/main" id="{D7CAE553-B046-464D-B5DD-8AEF05A63E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118A212-C5C7-4EF4-B16A-8C4238706A17}"/>
              </a:ext>
            </a:extLst>
          </p:cNvPr>
          <p:cNvSpPr/>
          <p:nvPr/>
        </p:nvSpPr>
        <p:spPr>
          <a:xfrm>
            <a:off x="404813" y="1776413"/>
            <a:ext cx="11269662" cy="4805362"/>
          </a:xfrm>
          <a:prstGeom prst="roundRect">
            <a:avLst>
              <a:gd name="adj" fmla="val 6176"/>
            </a:avLst>
          </a:prstGeom>
          <a:solidFill>
            <a:schemeClr val="bg1"/>
          </a:solidFill>
          <a:ln>
            <a:solidFill>
              <a:srgbClr val="BC454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1270" name="Picture 99">
            <a:extLst>
              <a:ext uri="{FF2B5EF4-FFF2-40B4-BE49-F238E27FC236}">
                <a16:creationId xmlns:a16="http://schemas.microsoft.com/office/drawing/2014/main" id="{F0746E34-C81B-4C77-BC73-780A616BA3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" name="สี่เหลี่ยมผืนผ้า: มุมมน 23">
            <a:hlinkClick r:id="rId5" action="ppaction://hlinksldjump"/>
            <a:extLst>
              <a:ext uri="{FF2B5EF4-FFF2-40B4-BE49-F238E27FC236}">
                <a16:creationId xmlns:a16="http://schemas.microsoft.com/office/drawing/2014/main" id="{78F30328-3169-4EB7-B63C-52C463E2ECD9}"/>
              </a:ext>
            </a:extLst>
          </p:cNvPr>
          <p:cNvSpPr/>
          <p:nvPr/>
        </p:nvSpPr>
        <p:spPr>
          <a:xfrm>
            <a:off x="6216650" y="990600"/>
            <a:ext cx="3971925" cy="495300"/>
          </a:xfrm>
          <a:prstGeom prst="roundRect">
            <a:avLst>
              <a:gd name="adj" fmla="val 50000"/>
            </a:avLst>
          </a:prstGeom>
          <a:solidFill>
            <a:srgbClr val="C0504D"/>
          </a:solidFill>
          <a:ln>
            <a:solidFill>
              <a:srgbClr val="C0504D"/>
            </a:solidFill>
            <a:prstDash val="solid"/>
          </a:ln>
          <a:effectLst>
            <a:outerShdw dist="50800" dir="5220000" algn="tl" rotWithShape="0">
              <a:srgbClr val="A73E3B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th-TH" altLang="en-US" sz="2800" b="1">
                <a:solidFill>
                  <a:schemeClr val="bg1"/>
                </a:solidFill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โรคที่เกิดจากภาวะโภชนาการเกิน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22AEC6F-AEE7-463D-A04E-BC1F4A1EFA3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2388" y="1937315"/>
            <a:ext cx="1876549" cy="464446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A603D478-7749-4827-A03B-D72CB9D97D5D}"/>
              </a:ext>
            </a:extLst>
          </p:cNvPr>
          <p:cNvGrpSpPr/>
          <p:nvPr/>
        </p:nvGrpSpPr>
        <p:grpSpPr>
          <a:xfrm>
            <a:off x="6822854" y="2440784"/>
            <a:ext cx="2045528" cy="981264"/>
            <a:chOff x="6845417" y="2409655"/>
            <a:chExt cx="2045528" cy="981264"/>
          </a:xfrm>
        </p:grpSpPr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A91EA72A-B234-459B-8764-29FFCB1408BB}"/>
                </a:ext>
              </a:extLst>
            </p:cNvPr>
            <p:cNvGrpSpPr/>
            <p:nvPr/>
          </p:nvGrpSpPr>
          <p:grpSpPr>
            <a:xfrm>
              <a:off x="7912019" y="2409655"/>
              <a:ext cx="978926" cy="981264"/>
              <a:chOff x="7734504" y="2409655"/>
              <a:chExt cx="978926" cy="981264"/>
            </a:xfrm>
          </p:grpSpPr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DFD51B35-5D24-4EFC-874F-14AC73BADE33}"/>
                  </a:ext>
                </a:extLst>
              </p:cNvPr>
              <p:cNvSpPr/>
              <p:nvPr/>
            </p:nvSpPr>
            <p:spPr>
              <a:xfrm>
                <a:off x="7734504" y="2411993"/>
                <a:ext cx="978926" cy="978926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B6F0678B-78A2-4B5E-B582-EB046B1463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734621" y="2409655"/>
                <a:ext cx="978692" cy="947390"/>
              </a:xfrm>
              <a:prstGeom prst="rect">
                <a:avLst/>
              </a:prstGeom>
            </p:spPr>
          </p:pic>
        </p:grp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48A7BC9C-C6BA-4CED-BC4A-8F057664F873}"/>
                </a:ext>
              </a:extLst>
            </p:cNvPr>
            <p:cNvCxnSpPr/>
            <p:nvPr/>
          </p:nvCxnSpPr>
          <p:spPr>
            <a:xfrm>
              <a:off x="6845417" y="2860646"/>
              <a:ext cx="989900" cy="0"/>
            </a:xfrm>
            <a:prstGeom prst="line">
              <a:avLst/>
            </a:prstGeom>
            <a:ln w="12700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3F31F41-E06E-4ADE-B59E-55DCCD42C4C4}"/>
              </a:ext>
            </a:extLst>
          </p:cNvPr>
          <p:cNvGrpSpPr/>
          <p:nvPr/>
        </p:nvGrpSpPr>
        <p:grpSpPr>
          <a:xfrm>
            <a:off x="6845417" y="5328415"/>
            <a:ext cx="2054532" cy="1036559"/>
            <a:chOff x="6845417" y="5328415"/>
            <a:chExt cx="2054532" cy="1036559"/>
          </a:xfrm>
        </p:grpSpPr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AA72F069-24C9-44C5-A3E0-454B04218866}"/>
                </a:ext>
              </a:extLst>
            </p:cNvPr>
            <p:cNvGrpSpPr/>
            <p:nvPr/>
          </p:nvGrpSpPr>
          <p:grpSpPr>
            <a:xfrm>
              <a:off x="7920918" y="5328415"/>
              <a:ext cx="979031" cy="1036559"/>
              <a:chOff x="7734504" y="5365365"/>
              <a:chExt cx="979031" cy="1036559"/>
            </a:xfrm>
          </p:grpSpPr>
          <p:sp>
            <p:nvSpPr>
              <p:cNvPr id="73" name="Oval 72">
                <a:extLst>
                  <a:ext uri="{FF2B5EF4-FFF2-40B4-BE49-F238E27FC236}">
                    <a16:creationId xmlns:a16="http://schemas.microsoft.com/office/drawing/2014/main" id="{0BBB61FB-E15A-4FD7-B1FB-204FBC43ABEB}"/>
                  </a:ext>
                </a:extLst>
              </p:cNvPr>
              <p:cNvSpPr/>
              <p:nvPr/>
            </p:nvSpPr>
            <p:spPr>
              <a:xfrm>
                <a:off x="7734504" y="5365365"/>
                <a:ext cx="978926" cy="978926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CE6AE200-2C2B-45B5-A3ED-8D2EF17CE68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863160" y="5432496"/>
                <a:ext cx="850375" cy="969428"/>
              </a:xfrm>
              <a:prstGeom prst="rect">
                <a:avLst/>
              </a:prstGeom>
            </p:spPr>
          </p:pic>
        </p:grp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CB4BB839-587E-4474-BD58-0FB202D67499}"/>
                </a:ext>
              </a:extLst>
            </p:cNvPr>
            <p:cNvCxnSpPr/>
            <p:nvPr/>
          </p:nvCxnSpPr>
          <p:spPr>
            <a:xfrm>
              <a:off x="6845417" y="5817878"/>
              <a:ext cx="989900" cy="0"/>
            </a:xfrm>
            <a:prstGeom prst="line">
              <a:avLst/>
            </a:prstGeom>
            <a:ln w="12700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63D0D059-7640-45F9-8356-184779AEE14C}"/>
              </a:ext>
            </a:extLst>
          </p:cNvPr>
          <p:cNvGrpSpPr/>
          <p:nvPr/>
        </p:nvGrpSpPr>
        <p:grpSpPr>
          <a:xfrm>
            <a:off x="7106874" y="3725484"/>
            <a:ext cx="1859723" cy="1239275"/>
            <a:chOff x="7106874" y="3725484"/>
            <a:chExt cx="1859723" cy="1239275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25FB3515-DE8B-406B-B68F-169ADC9BB0E9}"/>
                </a:ext>
              </a:extLst>
            </p:cNvPr>
            <p:cNvGrpSpPr/>
            <p:nvPr/>
          </p:nvGrpSpPr>
          <p:grpSpPr>
            <a:xfrm>
              <a:off x="7717605" y="3725484"/>
              <a:ext cx="1248992" cy="1239275"/>
              <a:chOff x="7949468" y="3722506"/>
              <a:chExt cx="1248992" cy="1239275"/>
            </a:xfrm>
          </p:grpSpPr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BDCD2F7C-C3B4-4D26-8D1A-5478B5D920A1}"/>
                  </a:ext>
                </a:extLst>
              </p:cNvPr>
              <p:cNvSpPr/>
              <p:nvPr/>
            </p:nvSpPr>
            <p:spPr>
              <a:xfrm>
                <a:off x="8172200" y="3982855"/>
                <a:ext cx="978926" cy="978926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92D41766-E955-45F6-8F85-16A209AEB27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949468" y="3722506"/>
                <a:ext cx="1248992" cy="1037686"/>
              </a:xfrm>
              <a:prstGeom prst="rect">
                <a:avLst/>
              </a:prstGeom>
            </p:spPr>
          </p:pic>
        </p:grp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C9A145A9-7061-449F-B791-61DA6003505D}"/>
                </a:ext>
              </a:extLst>
            </p:cNvPr>
            <p:cNvCxnSpPr>
              <a:cxnSpLocks/>
            </p:cNvCxnSpPr>
            <p:nvPr/>
          </p:nvCxnSpPr>
          <p:spPr>
            <a:xfrm>
              <a:off x="7106874" y="4611813"/>
              <a:ext cx="334161" cy="0"/>
            </a:xfrm>
            <a:prstGeom prst="line">
              <a:avLst/>
            </a:prstGeom>
            <a:ln w="12700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7E01F4B-B48C-4210-8B42-4FF279C121A1}"/>
              </a:ext>
            </a:extLst>
          </p:cNvPr>
          <p:cNvGrpSpPr/>
          <p:nvPr/>
        </p:nvGrpSpPr>
        <p:grpSpPr>
          <a:xfrm>
            <a:off x="3112825" y="3169669"/>
            <a:ext cx="2019563" cy="978926"/>
            <a:chOff x="3112825" y="3169669"/>
            <a:chExt cx="2019563" cy="978926"/>
          </a:xfrm>
        </p:grpSpPr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2872E0FF-F408-40C6-9D5A-BC1D9E828656}"/>
                </a:ext>
              </a:extLst>
            </p:cNvPr>
            <p:cNvGrpSpPr/>
            <p:nvPr/>
          </p:nvGrpSpPr>
          <p:grpSpPr>
            <a:xfrm>
              <a:off x="3112825" y="3169669"/>
              <a:ext cx="978926" cy="978926"/>
              <a:chOff x="3466480" y="3009934"/>
              <a:chExt cx="978926" cy="978926"/>
            </a:xfrm>
          </p:grpSpPr>
          <p:sp>
            <p:nvSpPr>
              <p:cNvPr id="87" name="Oval 86">
                <a:extLst>
                  <a:ext uri="{FF2B5EF4-FFF2-40B4-BE49-F238E27FC236}">
                    <a16:creationId xmlns:a16="http://schemas.microsoft.com/office/drawing/2014/main" id="{3010FAE6-ABAF-46A1-B1F6-CD4AE8A8AD91}"/>
                  </a:ext>
                </a:extLst>
              </p:cNvPr>
              <p:cNvSpPr/>
              <p:nvPr/>
            </p:nvSpPr>
            <p:spPr>
              <a:xfrm>
                <a:off x="3466480" y="3009934"/>
                <a:ext cx="978926" cy="978926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60" name="Picture 59">
                <a:extLst>
                  <a:ext uri="{FF2B5EF4-FFF2-40B4-BE49-F238E27FC236}">
                    <a16:creationId xmlns:a16="http://schemas.microsoft.com/office/drawing/2014/main" id="{573E606C-1E0D-4FF0-99D1-DF9BEB3260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651322" y="3021855"/>
                <a:ext cx="596751" cy="950023"/>
              </a:xfrm>
              <a:prstGeom prst="rect">
                <a:avLst/>
              </a:prstGeom>
            </p:spPr>
          </p:pic>
        </p:grp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C6E3E7DE-7A44-4F0B-B331-2A46EB16CEFC}"/>
                </a:ext>
              </a:extLst>
            </p:cNvPr>
            <p:cNvCxnSpPr/>
            <p:nvPr/>
          </p:nvCxnSpPr>
          <p:spPr>
            <a:xfrm>
              <a:off x="4142488" y="3684165"/>
              <a:ext cx="989900" cy="0"/>
            </a:xfrm>
            <a:prstGeom prst="line">
              <a:avLst/>
            </a:prstGeom>
            <a:ln w="12700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B331C1D6-11B1-4A2D-894A-832AC199715A}"/>
              </a:ext>
            </a:extLst>
          </p:cNvPr>
          <p:cNvGrpSpPr/>
          <p:nvPr/>
        </p:nvGrpSpPr>
        <p:grpSpPr>
          <a:xfrm>
            <a:off x="3234589" y="4838952"/>
            <a:ext cx="2259924" cy="978926"/>
            <a:chOff x="3234589" y="4838952"/>
            <a:chExt cx="2259924" cy="978926"/>
          </a:xfrm>
        </p:grpSpPr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06A42539-6BBD-4DCB-971F-113E17973204}"/>
                </a:ext>
              </a:extLst>
            </p:cNvPr>
            <p:cNvGrpSpPr/>
            <p:nvPr/>
          </p:nvGrpSpPr>
          <p:grpSpPr>
            <a:xfrm>
              <a:off x="3234589" y="4838952"/>
              <a:ext cx="1225437" cy="978926"/>
              <a:chOff x="3364695" y="4592413"/>
              <a:chExt cx="1225437" cy="978926"/>
            </a:xfrm>
          </p:grpSpPr>
          <p:sp>
            <p:nvSpPr>
              <p:cNvPr id="81" name="Oval 80">
                <a:extLst>
                  <a:ext uri="{FF2B5EF4-FFF2-40B4-BE49-F238E27FC236}">
                    <a16:creationId xmlns:a16="http://schemas.microsoft.com/office/drawing/2014/main" id="{EBCF7778-4E37-4E46-A61F-33115C8DAB68}"/>
                  </a:ext>
                </a:extLst>
              </p:cNvPr>
              <p:cNvSpPr/>
              <p:nvPr/>
            </p:nvSpPr>
            <p:spPr>
              <a:xfrm>
                <a:off x="3499924" y="4592413"/>
                <a:ext cx="978926" cy="978926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E5C64271-B9EB-42F7-8C05-ACA54A3076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364695" y="4675527"/>
                <a:ext cx="1225437" cy="869256"/>
              </a:xfrm>
              <a:prstGeom prst="rect">
                <a:avLst/>
              </a:prstGeom>
            </p:spPr>
          </p:pic>
        </p:grp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C5980952-5430-49B6-AF20-1A0115512AE9}"/>
                </a:ext>
              </a:extLst>
            </p:cNvPr>
            <p:cNvCxnSpPr/>
            <p:nvPr/>
          </p:nvCxnSpPr>
          <p:spPr>
            <a:xfrm>
              <a:off x="4504613" y="5328415"/>
              <a:ext cx="989900" cy="0"/>
            </a:xfrm>
            <a:prstGeom prst="line">
              <a:avLst/>
            </a:prstGeom>
            <a:ln w="12700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สี่เหลี่ยมผืนผ้า: มุมมน 23">
            <a:hlinkClick r:id="rId12" action="ppaction://hlinksldjump"/>
            <a:extLst>
              <a:ext uri="{FF2B5EF4-FFF2-40B4-BE49-F238E27FC236}">
                <a16:creationId xmlns:a16="http://schemas.microsoft.com/office/drawing/2014/main" id="{34C1666D-6C31-49BA-80E6-907B96EAAD20}"/>
              </a:ext>
            </a:extLst>
          </p:cNvPr>
          <p:cNvSpPr/>
          <p:nvPr/>
        </p:nvSpPr>
        <p:spPr>
          <a:xfrm>
            <a:off x="2003425" y="993775"/>
            <a:ext cx="3971925" cy="4953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C0504D"/>
            </a:solidFill>
            <a:prstDash val="solid"/>
          </a:ln>
          <a:effectLst>
            <a:outerShdw dist="50800" dir="5220000" algn="tl" rotWithShape="0">
              <a:srgbClr val="C0504D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th-TH" altLang="en-US" sz="2800" b="1" dirty="0">
                <a:solidFill>
                  <a:srgbClr val="C0504D"/>
                </a:solidFill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โรคที่เกิดจากภาวะโภชนาการต่ำ</a:t>
            </a:r>
          </a:p>
        </p:txBody>
      </p:sp>
      <p:pic>
        <p:nvPicPr>
          <p:cNvPr id="40" name="Picture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3876AAB-BE1F-4723-BF52-B1577D429E2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pic>
        <p:nvPicPr>
          <p:cNvPr id="42" name="ถัดไป">
            <a:hlinkClick r:id="rId14" action="ppaction://hlinksldjump"/>
            <a:extLst>
              <a:ext uri="{FF2B5EF4-FFF2-40B4-BE49-F238E27FC236}">
                <a16:creationId xmlns:a16="http://schemas.microsoft.com/office/drawing/2014/main" id="{99E4A06A-6256-4767-A02C-A70D48A773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10838" y="6233392"/>
            <a:ext cx="935037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58BA7C0A-2D25-4326-834D-C37B490ADA20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272" y="1747380"/>
            <a:ext cx="1992945" cy="842334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7B93614D-EC30-4742-82D5-8EAA1003DF94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9568" r="13914" b="15718"/>
          <a:stretch/>
        </p:blipFill>
        <p:spPr>
          <a:xfrm>
            <a:off x="2167491" y="1960563"/>
            <a:ext cx="1656518" cy="5187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D8F65B3-CB6E-4D3D-AA6C-35379EF47F9E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966597" y="2488997"/>
            <a:ext cx="2322777" cy="96325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E73E291-0C8C-494F-B3ED-508FADA696DC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9036544" y="4285468"/>
            <a:ext cx="1536325" cy="49381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682A1A3-E9B1-4BD4-B825-7F4A113040F6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966596" y="5549032"/>
            <a:ext cx="2322777" cy="55478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5D5C1DF-217F-4CBB-862D-C9D3156D82F4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077131" y="5188750"/>
            <a:ext cx="2194750" cy="49381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35565CB-46DF-416B-AD88-CBF3A90B762E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592744" y="3450614"/>
            <a:ext cx="1597290" cy="493819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30846D2D-8D5F-4685-8680-BB117CADD133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01197" y="121918"/>
            <a:ext cx="6015453" cy="83602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2">
            <a:extLst>
              <a:ext uri="{FF2B5EF4-FFF2-40B4-BE49-F238E27FC236}">
                <a16:creationId xmlns:a16="http://schemas.microsoft.com/office/drawing/2014/main" id="{BA4025B4-2F4C-4B74-8128-CBC9038BAA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21">
            <a:extLst>
              <a:ext uri="{FF2B5EF4-FFF2-40B4-BE49-F238E27FC236}">
                <a16:creationId xmlns:a16="http://schemas.microsoft.com/office/drawing/2014/main" id="{87DD8D3E-247B-4B51-AA23-90F548FC99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075" y="4872038"/>
            <a:ext cx="6159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118A212-C5C7-4EF4-B16A-8C4238706A17}"/>
              </a:ext>
            </a:extLst>
          </p:cNvPr>
          <p:cNvSpPr/>
          <p:nvPr/>
        </p:nvSpPr>
        <p:spPr>
          <a:xfrm>
            <a:off x="407988" y="1798638"/>
            <a:ext cx="11269662" cy="4692650"/>
          </a:xfrm>
          <a:prstGeom prst="roundRect">
            <a:avLst>
              <a:gd name="adj" fmla="val 6176"/>
            </a:avLst>
          </a:prstGeom>
          <a:solidFill>
            <a:schemeClr val="bg1"/>
          </a:solidFill>
          <a:ln>
            <a:solidFill>
              <a:srgbClr val="BC454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pic>
        <p:nvPicPr>
          <p:cNvPr id="13319" name="Picture 99">
            <a:extLst>
              <a:ext uri="{FF2B5EF4-FFF2-40B4-BE49-F238E27FC236}">
                <a16:creationId xmlns:a16="http://schemas.microsoft.com/office/drawing/2014/main" id="{083B1A3A-8FF4-49AA-9690-5B7F320C91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" name="สี่เหลี่ยมผืนผ้า: มุมมน 23">
            <a:hlinkClick r:id="rId6" action="ppaction://hlinksldjump"/>
            <a:extLst>
              <a:ext uri="{FF2B5EF4-FFF2-40B4-BE49-F238E27FC236}">
                <a16:creationId xmlns:a16="http://schemas.microsoft.com/office/drawing/2014/main" id="{78F30328-3169-4EB7-B63C-52C463E2ECD9}"/>
              </a:ext>
            </a:extLst>
          </p:cNvPr>
          <p:cNvSpPr/>
          <p:nvPr/>
        </p:nvSpPr>
        <p:spPr>
          <a:xfrm>
            <a:off x="6216650" y="990600"/>
            <a:ext cx="3971925" cy="495300"/>
          </a:xfrm>
          <a:prstGeom prst="roundRect">
            <a:avLst>
              <a:gd name="adj" fmla="val 50000"/>
            </a:avLst>
          </a:prstGeom>
          <a:solidFill>
            <a:srgbClr val="C0504D"/>
          </a:solidFill>
          <a:ln>
            <a:solidFill>
              <a:srgbClr val="C0504D"/>
            </a:solidFill>
            <a:prstDash val="solid"/>
          </a:ln>
          <a:effectLst>
            <a:outerShdw dist="50800" dir="5220000" algn="tl" rotWithShape="0">
              <a:srgbClr val="A73E3B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th-TH" altLang="en-US" sz="2800" b="1">
                <a:solidFill>
                  <a:schemeClr val="bg1"/>
                </a:solidFill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โรคที่เกิดจากภาวะโภชนาการเกิน</a:t>
            </a:r>
          </a:p>
        </p:txBody>
      </p:sp>
      <p:pic>
        <p:nvPicPr>
          <p:cNvPr id="13324" name="Picture 2">
            <a:extLst>
              <a:ext uri="{FF2B5EF4-FFF2-40B4-BE49-F238E27FC236}">
                <a16:creationId xmlns:a16="http://schemas.microsoft.com/office/drawing/2014/main" id="{E7394F44-9A86-445E-AEAC-43A0A70D59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25738" y="2025650"/>
            <a:ext cx="1317625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5" name="Picture 5">
            <a:extLst>
              <a:ext uri="{FF2B5EF4-FFF2-40B4-BE49-F238E27FC236}">
                <a16:creationId xmlns:a16="http://schemas.microsoft.com/office/drawing/2014/main" id="{49CE458C-AB42-40B4-A991-9750864105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9888" y="530225"/>
            <a:ext cx="909637" cy="95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6" name="Picture 22">
            <a:extLst>
              <a:ext uri="{FF2B5EF4-FFF2-40B4-BE49-F238E27FC236}">
                <a16:creationId xmlns:a16="http://schemas.microsoft.com/office/drawing/2014/main" id="{FBE0CB81-607D-4082-A494-C9FD2A7D64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62063" y="1204913"/>
            <a:ext cx="36512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1476A36-90A2-458F-97E0-BC5F16D966AC}"/>
              </a:ext>
            </a:extLst>
          </p:cNvPr>
          <p:cNvCxnSpPr>
            <a:cxnSpLocks/>
          </p:cNvCxnSpPr>
          <p:nvPr/>
        </p:nvCxnSpPr>
        <p:spPr>
          <a:xfrm>
            <a:off x="5688013" y="4100513"/>
            <a:ext cx="0" cy="2329653"/>
          </a:xfrm>
          <a:prstGeom prst="line">
            <a:avLst/>
          </a:prstGeom>
          <a:ln w="12700">
            <a:solidFill>
              <a:srgbClr val="C0504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A63320C1-24AF-47D0-9CA5-5EB16CCD5761}"/>
              </a:ext>
            </a:extLst>
          </p:cNvPr>
          <p:cNvSpPr txBox="1"/>
          <p:nvPr/>
        </p:nvSpPr>
        <p:spPr>
          <a:xfrm>
            <a:off x="491421" y="2668889"/>
            <a:ext cx="2112962" cy="1200329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2400" b="1" dirty="0">
                <a:solidFill>
                  <a:srgbClr val="262626"/>
                </a:solidFill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“</a:t>
            </a:r>
            <a:r>
              <a:rPr lang="th-TH" altLang="en-US" sz="2400" b="1" dirty="0">
                <a:solidFill>
                  <a:srgbClr val="262626"/>
                </a:solidFill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คนอ้วนเมื่อติดโควิดจะอาการหนัก</a:t>
            </a:r>
            <a:endParaRPr lang="en-US" altLang="en-US" sz="2400" b="1" dirty="0">
              <a:solidFill>
                <a:srgbClr val="262626"/>
              </a:solidFill>
              <a:latin typeface="TH Sarabun New" panose="020B0500040200020003" pitchFamily="34" charset="-34"/>
              <a:ea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r>
              <a:rPr lang="th-TH" altLang="en-US" sz="2400" b="1" dirty="0">
                <a:solidFill>
                  <a:srgbClr val="262626"/>
                </a:solidFill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ถึงขั้นเสียชีวิต</a:t>
            </a:r>
            <a:r>
              <a:rPr lang="en-US" altLang="en-US" sz="2400" b="1" dirty="0">
                <a:solidFill>
                  <a:srgbClr val="262626"/>
                </a:solidFill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”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32BE352-19FA-4A1B-B712-4065D9A7CF18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0881" y="2969589"/>
            <a:ext cx="1735218" cy="3460577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6D4F5C9A-6E4C-455A-8FB0-ED39C20F9461}"/>
              </a:ext>
            </a:extLst>
          </p:cNvPr>
          <p:cNvGrpSpPr/>
          <p:nvPr/>
        </p:nvGrpSpPr>
        <p:grpSpPr>
          <a:xfrm>
            <a:off x="6101132" y="4275616"/>
            <a:ext cx="5351093" cy="1729527"/>
            <a:chOff x="6005585" y="4550781"/>
            <a:chExt cx="5351093" cy="1729527"/>
          </a:xfrm>
        </p:grpSpPr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BBC87110-33FF-435E-85D6-445AABAEB08B}"/>
                </a:ext>
              </a:extLst>
            </p:cNvPr>
            <p:cNvSpPr/>
            <p:nvPr/>
          </p:nvSpPr>
          <p:spPr>
            <a:xfrm>
              <a:off x="6113602" y="4611988"/>
              <a:ext cx="5134770" cy="1601487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1D827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137DAED6-AFE5-44C1-A960-05640EB9E8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0891044">
              <a:off x="6005585" y="4550781"/>
              <a:ext cx="359870" cy="280556"/>
            </a:xfrm>
            <a:prstGeom prst="rect">
              <a:avLst/>
            </a:prstGeom>
            <a:effectLst>
              <a:outerShdw blurRad="50800" dist="38100" dir="10800000" algn="r" rotWithShape="0">
                <a:schemeClr val="bg1">
                  <a:lumMod val="75000"/>
                  <a:alpha val="40000"/>
                </a:schemeClr>
              </a:outerShdw>
            </a:effectLst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59D1F708-30D3-48E3-89C0-FCEB076C874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741170">
              <a:off x="10961032" y="5970637"/>
              <a:ext cx="395646" cy="309671"/>
            </a:xfrm>
            <a:prstGeom prst="rect">
              <a:avLst/>
            </a:prstGeom>
            <a:effectLst>
              <a:outerShdw blurRad="50800" dist="38100" dir="2700000" algn="tl" rotWithShape="0">
                <a:schemeClr val="bg1">
                  <a:lumMod val="85000"/>
                  <a:alpha val="40000"/>
                </a:schemeClr>
              </a:outerShdw>
            </a:effectLst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E8077B52-D641-45B2-BC1A-9532D0F002DD}"/>
              </a:ext>
            </a:extLst>
          </p:cNvPr>
          <p:cNvGrpSpPr/>
          <p:nvPr/>
        </p:nvGrpSpPr>
        <p:grpSpPr>
          <a:xfrm>
            <a:off x="8144626" y="2448800"/>
            <a:ext cx="3458802" cy="523220"/>
            <a:chOff x="8144626" y="2448800"/>
            <a:chExt cx="3458802" cy="523220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15393D21-5CC3-46A5-96D3-CDE26E8CAE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74045" y="2448800"/>
              <a:ext cx="312938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b="1" dirty="0">
                  <a:solidFill>
                    <a:srgbClr val="DC421E"/>
                  </a:solidFill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ภาวะอักเสบเรื้อรัง</a:t>
              </a:r>
              <a:r>
                <a:rPr lang="th-TH" altLang="en-US" b="1" dirty="0">
                  <a:solidFill>
                    <a:srgbClr val="262626"/>
                  </a:solidFill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จากโรคอ้วน</a:t>
              </a:r>
            </a:p>
          </p:txBody>
        </p:sp>
        <p:sp>
          <p:nvSpPr>
            <p:cNvPr id="41" name="Arrow: Pentagon 40">
              <a:extLst>
                <a:ext uri="{FF2B5EF4-FFF2-40B4-BE49-F238E27FC236}">
                  <a16:creationId xmlns:a16="http://schemas.microsoft.com/office/drawing/2014/main" id="{DEB0065B-8D7A-4395-B98C-617AEA3C878E}"/>
                </a:ext>
              </a:extLst>
            </p:cNvPr>
            <p:cNvSpPr/>
            <p:nvPr/>
          </p:nvSpPr>
          <p:spPr>
            <a:xfrm>
              <a:off x="8144626" y="2590425"/>
              <a:ext cx="318960" cy="190500"/>
            </a:xfrm>
            <a:prstGeom prst="homePlate">
              <a:avLst/>
            </a:prstGeom>
            <a:solidFill>
              <a:srgbClr val="C0504D"/>
            </a:solidFill>
            <a:ln>
              <a:noFill/>
            </a:ln>
            <a:effectLst>
              <a:outerShdw blurRad="50800" dist="38100" dir="2700000" algn="tl" rotWithShape="0">
                <a:srgbClr val="E9795D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7543F480-8F5F-4CFF-856B-A2E881580F6D}"/>
              </a:ext>
            </a:extLst>
          </p:cNvPr>
          <p:cNvGrpSpPr/>
          <p:nvPr/>
        </p:nvGrpSpPr>
        <p:grpSpPr>
          <a:xfrm>
            <a:off x="8144626" y="3153070"/>
            <a:ext cx="3291192" cy="523220"/>
            <a:chOff x="8144626" y="3153070"/>
            <a:chExt cx="3291192" cy="523220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EE204B74-723F-4719-AC42-2AD4E81E30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93987" y="3153070"/>
              <a:ext cx="294183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b="1" dirty="0">
                  <a:solidFill>
                    <a:srgbClr val="262626"/>
                  </a:solidFill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กระทบการ</a:t>
              </a:r>
              <a:r>
                <a:rPr lang="th-TH" altLang="en-US" b="1" dirty="0">
                  <a:solidFill>
                    <a:srgbClr val="DC421E"/>
                  </a:solidFill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ขยายตัวของปอด</a:t>
              </a:r>
              <a:endParaRPr lang="th-TH" altLang="en-US" dirty="0">
                <a:solidFill>
                  <a:srgbClr val="DC421E"/>
                </a:solidFill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42" name="Arrow: Pentagon 41">
              <a:extLst>
                <a:ext uri="{FF2B5EF4-FFF2-40B4-BE49-F238E27FC236}">
                  <a16:creationId xmlns:a16="http://schemas.microsoft.com/office/drawing/2014/main" id="{E327555A-DB8E-4389-BC1F-5900B43DEE5F}"/>
                </a:ext>
              </a:extLst>
            </p:cNvPr>
            <p:cNvSpPr/>
            <p:nvPr/>
          </p:nvSpPr>
          <p:spPr>
            <a:xfrm>
              <a:off x="8144626" y="3296494"/>
              <a:ext cx="318960" cy="190500"/>
            </a:xfrm>
            <a:prstGeom prst="homePlate">
              <a:avLst/>
            </a:prstGeom>
            <a:solidFill>
              <a:srgbClr val="C0504D"/>
            </a:solidFill>
            <a:ln>
              <a:noFill/>
            </a:ln>
            <a:effectLst>
              <a:outerShdw blurRad="50800" dist="38100" dir="2700000" algn="tl" rotWithShape="0">
                <a:srgbClr val="E9795D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6" name="Picture 45">
            <a:extLst>
              <a:ext uri="{FF2B5EF4-FFF2-40B4-BE49-F238E27FC236}">
                <a16:creationId xmlns:a16="http://schemas.microsoft.com/office/drawing/2014/main" id="{1B9245D4-B97B-4404-9B69-F41234123D31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9933" y="2150400"/>
            <a:ext cx="1597289" cy="1546201"/>
          </a:xfrm>
          <a:prstGeom prst="rect">
            <a:avLst/>
          </a:prstGeom>
        </p:spPr>
      </p:pic>
      <p:sp>
        <p:nvSpPr>
          <p:cNvPr id="43" name="สี่เหลี่ยมผืนผ้า: มุมมน 23">
            <a:hlinkClick r:id="rId14" action="ppaction://hlinksldjump"/>
            <a:extLst>
              <a:ext uri="{FF2B5EF4-FFF2-40B4-BE49-F238E27FC236}">
                <a16:creationId xmlns:a16="http://schemas.microsoft.com/office/drawing/2014/main" id="{4E1A4864-556F-4A76-81E5-C81754407E38}"/>
              </a:ext>
            </a:extLst>
          </p:cNvPr>
          <p:cNvSpPr/>
          <p:nvPr/>
        </p:nvSpPr>
        <p:spPr>
          <a:xfrm>
            <a:off x="2003425" y="993775"/>
            <a:ext cx="3971925" cy="4953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C0504D"/>
            </a:solidFill>
            <a:prstDash val="solid"/>
          </a:ln>
          <a:effectLst>
            <a:outerShdw dist="50800" dir="5220000" algn="tl" rotWithShape="0">
              <a:srgbClr val="C0504D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th-TH" altLang="en-US" sz="2800" b="1" dirty="0">
                <a:solidFill>
                  <a:srgbClr val="C0504D"/>
                </a:solidFill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โรคที่เกิดจากภาวะโภชนาการต่ำ</a:t>
            </a:r>
          </a:p>
        </p:txBody>
      </p:sp>
      <p:pic>
        <p:nvPicPr>
          <p:cNvPr id="45" name="Picture 4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0CC8C30-A2F1-4EA6-87C2-5DDD4A23B03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pic>
        <p:nvPicPr>
          <p:cNvPr id="13344" name="Picture 25">
            <a:extLst>
              <a:ext uri="{FF2B5EF4-FFF2-40B4-BE49-F238E27FC236}">
                <a16:creationId xmlns:a16="http://schemas.microsoft.com/office/drawing/2014/main" id="{3C738C92-34A0-4087-BF84-4BD750F8D7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265098" y="4947713"/>
            <a:ext cx="1257559" cy="1324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45" name="Picture 26">
            <a:extLst>
              <a:ext uri="{FF2B5EF4-FFF2-40B4-BE49-F238E27FC236}">
                <a16:creationId xmlns:a16="http://schemas.microsoft.com/office/drawing/2014/main" id="{0A4F4C1A-1FE5-4ACF-AE44-21F3739B41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278380" y="3876032"/>
            <a:ext cx="674627" cy="71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46" name="Picture 27">
            <a:extLst>
              <a:ext uri="{FF2B5EF4-FFF2-40B4-BE49-F238E27FC236}">
                <a16:creationId xmlns:a16="http://schemas.microsoft.com/office/drawing/2014/main" id="{3D71A96C-30CC-4C1A-BB13-02286EDB8F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906559" y="4069155"/>
            <a:ext cx="791953" cy="834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ถัดไป">
            <a:hlinkClick r:id="rId19" action="ppaction://hlinksldjump"/>
            <a:extLst>
              <a:ext uri="{FF2B5EF4-FFF2-40B4-BE49-F238E27FC236}">
                <a16:creationId xmlns:a16="http://schemas.microsoft.com/office/drawing/2014/main" id="{C1018822-CC96-4F22-B2E7-756863DD0F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10838" y="6233392"/>
            <a:ext cx="935037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1144055C-8D72-4CC4-9E1C-245F1A2B8D1E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9572" r="15146" b="8393"/>
          <a:stretch/>
        </p:blipFill>
        <p:spPr>
          <a:xfrm>
            <a:off x="519297" y="1903413"/>
            <a:ext cx="2317036" cy="620713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CE86CAAD-7C4A-425D-9A46-267498CB16CB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368" b="8975"/>
          <a:stretch/>
        </p:blipFill>
        <p:spPr>
          <a:xfrm>
            <a:off x="6259283" y="4442228"/>
            <a:ext cx="4897960" cy="137399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4B063AF-CBF8-442B-B062-01550446EB30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323596" y="2553148"/>
            <a:ext cx="2316681" cy="1408298"/>
          </a:xfrm>
          <a:prstGeom prst="rect">
            <a:avLst/>
          </a:prstGeom>
        </p:spPr>
      </p:pic>
      <p:pic>
        <p:nvPicPr>
          <p:cNvPr id="13343" name="Picture 7">
            <a:extLst>
              <a:ext uri="{FF2B5EF4-FFF2-40B4-BE49-F238E27FC236}">
                <a16:creationId xmlns:a16="http://schemas.microsoft.com/office/drawing/2014/main" id="{61B8D016-8592-421A-AF2D-843497B0A6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156442" y="2923501"/>
            <a:ext cx="552328" cy="581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224C732D-BEE9-476B-B92E-A4A13BBC34CB}"/>
              </a:ext>
            </a:extLst>
          </p:cNvPr>
          <p:cNvPicPr>
            <a:picLocks noChangeAspect="1"/>
          </p:cNvPicPr>
          <p:nvPr/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01197" y="121918"/>
            <a:ext cx="6015453" cy="83602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3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3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3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3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3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3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3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8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3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3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3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3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5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25">
            <a:extLst>
              <a:ext uri="{FF2B5EF4-FFF2-40B4-BE49-F238E27FC236}">
                <a16:creationId xmlns:a16="http://schemas.microsoft.com/office/drawing/2014/main" id="{74CF4F57-C00E-43D4-B063-A86AA0ECD7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14E608FE-A052-4D98-874C-BEE272684A47}"/>
              </a:ext>
            </a:extLst>
          </p:cNvPr>
          <p:cNvSpPr/>
          <p:nvPr/>
        </p:nvSpPr>
        <p:spPr>
          <a:xfrm flipH="1">
            <a:off x="5838237" y="1466853"/>
            <a:ext cx="5680664" cy="4600575"/>
          </a:xfrm>
          <a:prstGeom prst="roundRect">
            <a:avLst>
              <a:gd name="adj" fmla="val 8046"/>
            </a:avLst>
          </a:prstGeom>
          <a:solidFill>
            <a:schemeClr val="bg1"/>
          </a:solidFill>
          <a:ln w="12700">
            <a:noFill/>
            <a:prstDash val="dash"/>
          </a:ln>
          <a:effectLst>
            <a:outerShdw blurRad="50800" dist="38100" dir="2700000" algn="tl" rotWithShape="0">
              <a:schemeClr val="bg1">
                <a:lumMod val="8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5365" name="Picture 13">
            <a:extLst>
              <a:ext uri="{FF2B5EF4-FFF2-40B4-BE49-F238E27FC236}">
                <a16:creationId xmlns:a16="http://schemas.microsoft.com/office/drawing/2014/main" id="{50686588-406F-441C-A5AD-C0623146D4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67DA33C9-5F85-4B6F-8211-2BF0113EBC66}"/>
              </a:ext>
            </a:extLst>
          </p:cNvPr>
          <p:cNvGrpSpPr/>
          <p:nvPr/>
        </p:nvGrpSpPr>
        <p:grpSpPr>
          <a:xfrm>
            <a:off x="796784" y="2112935"/>
            <a:ext cx="4640333" cy="684803"/>
            <a:chOff x="796784" y="2112935"/>
            <a:chExt cx="4640333" cy="684803"/>
          </a:xfrm>
        </p:grpSpPr>
        <p:sp>
          <p:nvSpPr>
            <p:cNvPr id="15368" name="Rectangle 4">
              <a:extLst>
                <a:ext uri="{FF2B5EF4-FFF2-40B4-BE49-F238E27FC236}">
                  <a16:creationId xmlns:a16="http://schemas.microsoft.com/office/drawing/2014/main" id="{476FFEAC-2771-4ECC-9BA1-ED82B8E8C1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6892" y="2112935"/>
              <a:ext cx="4340225" cy="684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b="1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ชอบรับประทานขนมหวานและน้ำหวาน</a:t>
              </a:r>
            </a:p>
          </p:txBody>
        </p:sp>
        <p:pic>
          <p:nvPicPr>
            <p:cNvPr id="15369" name="Picture 7">
              <a:extLst>
                <a:ext uri="{FF2B5EF4-FFF2-40B4-BE49-F238E27FC236}">
                  <a16:creationId xmlns:a16="http://schemas.microsoft.com/office/drawing/2014/main" id="{CD01DD08-5292-4DF6-8CBC-ABD5DD76DEA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6784" y="2390778"/>
              <a:ext cx="235019" cy="241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AE64AA52-CC1F-451B-A711-6CEDE938C007}"/>
              </a:ext>
            </a:extLst>
          </p:cNvPr>
          <p:cNvGrpSpPr/>
          <p:nvPr/>
        </p:nvGrpSpPr>
        <p:grpSpPr>
          <a:xfrm>
            <a:off x="796784" y="2944785"/>
            <a:ext cx="4351408" cy="523875"/>
            <a:chOff x="796784" y="2944785"/>
            <a:chExt cx="4351408" cy="523875"/>
          </a:xfrm>
        </p:grpSpPr>
        <p:pic>
          <p:nvPicPr>
            <p:cNvPr id="15370" name="Picture 56">
              <a:extLst>
                <a:ext uri="{FF2B5EF4-FFF2-40B4-BE49-F238E27FC236}">
                  <a16:creationId xmlns:a16="http://schemas.microsoft.com/office/drawing/2014/main" id="{88E653F2-82B5-47D3-A0A6-B056579F95F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6784" y="3062291"/>
              <a:ext cx="235019" cy="241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71" name="Rectangle 57">
              <a:extLst>
                <a:ext uri="{FF2B5EF4-FFF2-40B4-BE49-F238E27FC236}">
                  <a16:creationId xmlns:a16="http://schemas.microsoft.com/office/drawing/2014/main" id="{6E19AFE1-7861-4A2F-8988-5A0B2D4D4C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7529" y="2944785"/>
              <a:ext cx="4030663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b="1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รับประทาน</a:t>
              </a:r>
              <a:r>
                <a:rPr lang="th-TH" altLang="en-US" b="1" dirty="0" err="1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ตลอดทั้ง</a:t>
              </a:r>
              <a:r>
                <a:rPr lang="th-TH" altLang="en-US" b="1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วัน แม้ไม่รู้สึกหิว</a:t>
              </a:r>
              <a:endParaRPr lang="th-TH" altLang="en-US" sz="2600" b="1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A67D6AA1-A8A5-40F5-86C8-93D9B36D6DC8}"/>
              </a:ext>
            </a:extLst>
          </p:cNvPr>
          <p:cNvGrpSpPr/>
          <p:nvPr/>
        </p:nvGrpSpPr>
        <p:grpSpPr>
          <a:xfrm>
            <a:off x="796784" y="3602010"/>
            <a:ext cx="4351408" cy="523875"/>
            <a:chOff x="796784" y="3602010"/>
            <a:chExt cx="4351408" cy="523875"/>
          </a:xfrm>
        </p:grpSpPr>
        <p:pic>
          <p:nvPicPr>
            <p:cNvPr id="15372" name="Picture 61">
              <a:extLst>
                <a:ext uri="{FF2B5EF4-FFF2-40B4-BE49-F238E27FC236}">
                  <a16:creationId xmlns:a16="http://schemas.microsoft.com/office/drawing/2014/main" id="{CB72C80B-A50E-4694-8B64-BEB3F1DC254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6784" y="3719516"/>
              <a:ext cx="235019" cy="241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73" name="Rectangle 62">
              <a:extLst>
                <a:ext uri="{FF2B5EF4-FFF2-40B4-BE49-F238E27FC236}">
                  <a16:creationId xmlns:a16="http://schemas.microsoft.com/office/drawing/2014/main" id="{A96B5A97-DB04-45F1-BEFB-F6DB2196CF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7529" y="3602010"/>
              <a:ext cx="4030663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b="1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ออกกำลังกายสัปดาห์ละ 1 ครั้ง</a:t>
              </a:r>
              <a:endParaRPr lang="th-TH" altLang="en-US" sz="2600" b="1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23CB0B9B-408B-44E8-AA80-6029D42A9F42}"/>
              </a:ext>
            </a:extLst>
          </p:cNvPr>
          <p:cNvGrpSpPr/>
          <p:nvPr/>
        </p:nvGrpSpPr>
        <p:grpSpPr>
          <a:xfrm>
            <a:off x="796784" y="4297335"/>
            <a:ext cx="4640333" cy="522288"/>
            <a:chOff x="796784" y="4297335"/>
            <a:chExt cx="4640333" cy="522288"/>
          </a:xfrm>
        </p:grpSpPr>
        <p:pic>
          <p:nvPicPr>
            <p:cNvPr id="15374" name="Picture 63">
              <a:extLst>
                <a:ext uri="{FF2B5EF4-FFF2-40B4-BE49-F238E27FC236}">
                  <a16:creationId xmlns:a16="http://schemas.microsoft.com/office/drawing/2014/main" id="{E4A81E8A-4B10-4AB1-8E21-DB2CE375876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6784" y="4413590"/>
              <a:ext cx="235019" cy="242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75" name="Rectangle 64">
              <a:extLst>
                <a:ext uri="{FF2B5EF4-FFF2-40B4-BE49-F238E27FC236}">
                  <a16:creationId xmlns:a16="http://schemas.microsoft.com/office/drawing/2014/main" id="{FBD949B3-492E-49FE-89AA-4F866C03A3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7529" y="4297335"/>
              <a:ext cx="4319588" cy="522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b="1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เมื่อทำกิจกรรมต่าง ๆ แล้วรู้สึกเหนื่อยง่าย</a:t>
              </a:r>
              <a:endParaRPr lang="th-TH" altLang="en-US" sz="2600" b="1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15376" name="TextBox 75">
            <a:extLst>
              <a:ext uri="{FF2B5EF4-FFF2-40B4-BE49-F238E27FC236}">
                <a16:creationId xmlns:a16="http://schemas.microsoft.com/office/drawing/2014/main" id="{EB33CCE8-6AEC-4160-9BF2-69289623CE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2522" y="1758160"/>
            <a:ext cx="47498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b="1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จากข้อความ พฤติกรรมดังกล่าวมีโอกาสเสี่ยงต่อการเกิดโรคใด</a:t>
            </a:r>
            <a:endParaRPr lang="en-US" altLang="en-US" b="1" dirty="0">
              <a:latin typeface="TH Sarabun New" panose="020B0500040200020003" pitchFamily="34" charset="-34"/>
              <a:ea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6" name="Picture 65">
            <a:extLst>
              <a:ext uri="{FF2B5EF4-FFF2-40B4-BE49-F238E27FC236}">
                <a16:creationId xmlns:a16="http://schemas.microsoft.com/office/drawing/2014/main" id="{14798400-2E1F-4982-9AF4-75775C14EF7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33412" y="5112048"/>
            <a:ext cx="742905" cy="71625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5CDD5649-B43A-419A-BBE4-7612DAE4585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1084" y="5035387"/>
            <a:ext cx="556032" cy="800495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54421529-E2E9-46E5-A427-0805D3B1FB3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57244" y="4923590"/>
            <a:ext cx="660360" cy="965079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8396B75F-E00F-4B11-AA21-6CB26091CDC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71625" y="5028244"/>
            <a:ext cx="680493" cy="857295"/>
          </a:xfrm>
          <a:prstGeom prst="rect">
            <a:avLst/>
          </a:prstGeom>
        </p:spPr>
      </p:pic>
      <p:pic>
        <p:nvPicPr>
          <p:cNvPr id="71" name="Picture 70">
            <a:hlinkClick r:id="rId9" action="ppaction://hlinksldjump"/>
            <a:extLst>
              <a:ext uri="{FF2B5EF4-FFF2-40B4-BE49-F238E27FC236}">
                <a16:creationId xmlns:a16="http://schemas.microsoft.com/office/drawing/2014/main" id="{6DDA79E2-A66A-42F2-B5D1-7B4C7A55BFE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34019" y="6233392"/>
            <a:ext cx="937872" cy="484886"/>
          </a:xfrm>
          <a:prstGeom prst="rect">
            <a:avLst/>
          </a:prstGeom>
        </p:spPr>
      </p:pic>
      <p:pic>
        <p:nvPicPr>
          <p:cNvPr id="70" name="Picture 6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E862F6D-F3A1-4C47-80B5-70D1196997A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86944BCD-E01F-45BA-A83A-74B19067F387}"/>
              </a:ext>
            </a:extLst>
          </p:cNvPr>
          <p:cNvGrpSpPr/>
          <p:nvPr/>
        </p:nvGrpSpPr>
        <p:grpSpPr>
          <a:xfrm>
            <a:off x="405632" y="1429520"/>
            <a:ext cx="4505327" cy="641668"/>
            <a:chOff x="405632" y="1429520"/>
            <a:chExt cx="4505327" cy="641668"/>
          </a:xfrm>
        </p:grpSpPr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EEDCB1DE-9A6C-4496-ACB1-E4FDFAF875DB}"/>
                </a:ext>
              </a:extLst>
            </p:cNvPr>
            <p:cNvSpPr/>
            <p:nvPr/>
          </p:nvSpPr>
          <p:spPr>
            <a:xfrm>
              <a:off x="432211" y="1470623"/>
              <a:ext cx="4443413" cy="440234"/>
            </a:xfrm>
            <a:prstGeom prst="roundRect">
              <a:avLst>
                <a:gd name="adj" fmla="val 50000"/>
              </a:avLst>
            </a:prstGeom>
            <a:solidFill>
              <a:srgbClr val="CBE3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id="{E66B6D1E-CE81-4454-A4E4-6DD819A225F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5632" y="1429520"/>
              <a:ext cx="4505327" cy="641668"/>
            </a:xfrm>
            <a:prstGeom prst="rect">
              <a:avLst/>
            </a:prstGeom>
          </p:spPr>
        </p:pic>
      </p:grpSp>
      <p:grpSp>
        <p:nvGrpSpPr>
          <p:cNvPr id="18" name="1.1">
            <a:extLst>
              <a:ext uri="{FF2B5EF4-FFF2-40B4-BE49-F238E27FC236}">
                <a16:creationId xmlns:a16="http://schemas.microsoft.com/office/drawing/2014/main" id="{E55E6A72-074E-49FF-A34B-B357E1025A20}"/>
              </a:ext>
            </a:extLst>
          </p:cNvPr>
          <p:cNvGrpSpPr/>
          <p:nvPr/>
        </p:nvGrpSpPr>
        <p:grpSpPr>
          <a:xfrm>
            <a:off x="7212666" y="2889253"/>
            <a:ext cx="3182937" cy="746125"/>
            <a:chOff x="7212666" y="2889253"/>
            <a:chExt cx="3182937" cy="746125"/>
          </a:xfrm>
        </p:grpSpPr>
        <p:grpSp>
          <p:nvGrpSpPr>
            <p:cNvPr id="52" name="Group 92">
              <a:extLst>
                <a:ext uri="{FF2B5EF4-FFF2-40B4-BE49-F238E27FC236}">
                  <a16:creationId xmlns:a16="http://schemas.microsoft.com/office/drawing/2014/main" id="{F7E6499F-5703-4ED0-BA6F-6D0B0745A3D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212666" y="2889253"/>
              <a:ext cx="3182937" cy="746125"/>
              <a:chOff x="7317502" y="3007573"/>
              <a:chExt cx="2715478" cy="875076"/>
            </a:xfrm>
          </p:grpSpPr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6C84B308-997A-40E8-9104-EEC4D8F1F634}"/>
                  </a:ext>
                </a:extLst>
              </p:cNvPr>
              <p:cNvSpPr/>
              <p:nvPr/>
            </p:nvSpPr>
            <p:spPr>
              <a:xfrm>
                <a:off x="7317502" y="3067153"/>
                <a:ext cx="2715478" cy="815496"/>
              </a:xfrm>
              <a:prstGeom prst="roundRect">
                <a:avLst>
                  <a:gd name="adj" fmla="val 27580"/>
                </a:avLst>
              </a:prstGeom>
              <a:solidFill>
                <a:srgbClr val="00A651"/>
              </a:solidFill>
              <a:ln w="38100">
                <a:solidFill>
                  <a:srgbClr val="00A6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5" name="Rectangle: Rounded Corners 54">
                <a:extLst>
                  <a:ext uri="{FF2B5EF4-FFF2-40B4-BE49-F238E27FC236}">
                    <a16:creationId xmlns:a16="http://schemas.microsoft.com/office/drawing/2014/main" id="{16710867-D8DE-4788-82F7-D6CD5490E5F9}"/>
                  </a:ext>
                </a:extLst>
              </p:cNvPr>
              <p:cNvSpPr/>
              <p:nvPr/>
            </p:nvSpPr>
            <p:spPr>
              <a:xfrm>
                <a:off x="7317502" y="3007573"/>
                <a:ext cx="2715478" cy="815496"/>
              </a:xfrm>
              <a:prstGeom prst="roundRect">
                <a:avLst>
                  <a:gd name="adj" fmla="val 27580"/>
                </a:avLst>
              </a:prstGeom>
              <a:solidFill>
                <a:srgbClr val="00A651"/>
              </a:solidFill>
              <a:ln w="38100">
                <a:solidFill>
                  <a:srgbClr val="00A65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pic>
          <p:nvPicPr>
            <p:cNvPr id="81" name="Picture 80">
              <a:extLst>
                <a:ext uri="{FF2B5EF4-FFF2-40B4-BE49-F238E27FC236}">
                  <a16:creationId xmlns:a16="http://schemas.microsoft.com/office/drawing/2014/main" id="{E226F78B-4A2F-4743-A244-836801303F3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26513"/>
            <a:stretch/>
          </p:blipFill>
          <p:spPr>
            <a:xfrm>
              <a:off x="7971116" y="3038821"/>
              <a:ext cx="1583881" cy="475704"/>
            </a:xfrm>
            <a:prstGeom prst="rect">
              <a:avLst/>
            </a:prstGeom>
          </p:spPr>
        </p:pic>
      </p:grpSp>
      <p:grpSp>
        <p:nvGrpSpPr>
          <p:cNvPr id="20" name="1.2">
            <a:extLst>
              <a:ext uri="{FF2B5EF4-FFF2-40B4-BE49-F238E27FC236}">
                <a16:creationId xmlns:a16="http://schemas.microsoft.com/office/drawing/2014/main" id="{AA933BB5-4B81-4524-BC73-656818C35FF2}"/>
              </a:ext>
            </a:extLst>
          </p:cNvPr>
          <p:cNvGrpSpPr/>
          <p:nvPr/>
        </p:nvGrpSpPr>
        <p:grpSpPr>
          <a:xfrm>
            <a:off x="7195203" y="3859216"/>
            <a:ext cx="3182938" cy="746670"/>
            <a:chOff x="7195203" y="3859216"/>
            <a:chExt cx="3182938" cy="746670"/>
          </a:xfrm>
        </p:grpSpPr>
        <p:grpSp>
          <p:nvGrpSpPr>
            <p:cNvPr id="57" name="Group 115">
              <a:extLst>
                <a:ext uri="{FF2B5EF4-FFF2-40B4-BE49-F238E27FC236}">
                  <a16:creationId xmlns:a16="http://schemas.microsoft.com/office/drawing/2014/main" id="{E41E7C74-1AE2-42C7-A4C1-85C6CAD4D9C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195203" y="3859216"/>
              <a:ext cx="3182938" cy="746125"/>
              <a:chOff x="7317502" y="3007573"/>
              <a:chExt cx="2715478" cy="875076"/>
            </a:xfrm>
          </p:grpSpPr>
          <p:sp>
            <p:nvSpPr>
              <p:cNvPr id="59" name="Rectangle: Rounded Corners 58">
                <a:extLst>
                  <a:ext uri="{FF2B5EF4-FFF2-40B4-BE49-F238E27FC236}">
                    <a16:creationId xmlns:a16="http://schemas.microsoft.com/office/drawing/2014/main" id="{8A052E67-B13B-4D28-938E-DA1560C53CEF}"/>
                  </a:ext>
                </a:extLst>
              </p:cNvPr>
              <p:cNvSpPr/>
              <p:nvPr/>
            </p:nvSpPr>
            <p:spPr>
              <a:xfrm>
                <a:off x="7317502" y="3067153"/>
                <a:ext cx="2715478" cy="815496"/>
              </a:xfrm>
              <a:prstGeom prst="roundRect">
                <a:avLst>
                  <a:gd name="adj" fmla="val 27580"/>
                </a:avLst>
              </a:prstGeom>
              <a:solidFill>
                <a:srgbClr val="ED1C24"/>
              </a:solidFill>
              <a:ln w="38100">
                <a:solidFill>
                  <a:srgbClr val="ED1C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0" name="Rectangle: Rounded Corners 59">
                <a:extLst>
                  <a:ext uri="{FF2B5EF4-FFF2-40B4-BE49-F238E27FC236}">
                    <a16:creationId xmlns:a16="http://schemas.microsoft.com/office/drawing/2014/main" id="{AEF2DD72-2206-4BF2-914A-142D3AB4109E}"/>
                  </a:ext>
                </a:extLst>
              </p:cNvPr>
              <p:cNvSpPr/>
              <p:nvPr/>
            </p:nvSpPr>
            <p:spPr>
              <a:xfrm>
                <a:off x="7317502" y="3007573"/>
                <a:ext cx="2715478" cy="815496"/>
              </a:xfrm>
              <a:prstGeom prst="roundRect">
                <a:avLst>
                  <a:gd name="adj" fmla="val 27580"/>
                </a:avLst>
              </a:prstGeom>
              <a:solidFill>
                <a:srgbClr val="ED1C24"/>
              </a:solidFill>
              <a:ln w="38100">
                <a:solidFill>
                  <a:srgbClr val="ED1C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</p:grpSp>
        <p:pic>
          <p:nvPicPr>
            <p:cNvPr id="83" name="Picture 82">
              <a:extLst>
                <a:ext uri="{FF2B5EF4-FFF2-40B4-BE49-F238E27FC236}">
                  <a16:creationId xmlns:a16="http://schemas.microsoft.com/office/drawing/2014/main" id="{62A843FE-1419-4573-B5E1-754B50F835E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29415" y="3961330"/>
              <a:ext cx="3058210" cy="644556"/>
            </a:xfrm>
            <a:prstGeom prst="rect">
              <a:avLst/>
            </a:prstGeom>
          </p:spPr>
        </p:pic>
      </p:grpSp>
      <p:grpSp>
        <p:nvGrpSpPr>
          <p:cNvPr id="22" name="1.3">
            <a:extLst>
              <a:ext uri="{FF2B5EF4-FFF2-40B4-BE49-F238E27FC236}">
                <a16:creationId xmlns:a16="http://schemas.microsoft.com/office/drawing/2014/main" id="{D8A0E1A0-1AAA-4F90-A4C0-AF73099F7386}"/>
              </a:ext>
            </a:extLst>
          </p:cNvPr>
          <p:cNvGrpSpPr/>
          <p:nvPr/>
        </p:nvGrpSpPr>
        <p:grpSpPr>
          <a:xfrm>
            <a:off x="7195203" y="4837116"/>
            <a:ext cx="3182938" cy="746125"/>
            <a:chOff x="7195203" y="4837116"/>
            <a:chExt cx="3182938" cy="746125"/>
          </a:xfrm>
        </p:grpSpPr>
        <p:grpSp>
          <p:nvGrpSpPr>
            <p:cNvPr id="62" name="Group 120">
              <a:extLst>
                <a:ext uri="{FF2B5EF4-FFF2-40B4-BE49-F238E27FC236}">
                  <a16:creationId xmlns:a16="http://schemas.microsoft.com/office/drawing/2014/main" id="{67216B44-56E2-40BB-BEAA-CAF695ABD72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195203" y="4837116"/>
              <a:ext cx="3182938" cy="746125"/>
              <a:chOff x="7317502" y="3007573"/>
              <a:chExt cx="2715478" cy="875076"/>
            </a:xfrm>
          </p:grpSpPr>
          <p:sp>
            <p:nvSpPr>
              <p:cNvPr id="64" name="Rectangle: Rounded Corners 63">
                <a:extLst>
                  <a:ext uri="{FF2B5EF4-FFF2-40B4-BE49-F238E27FC236}">
                    <a16:creationId xmlns:a16="http://schemas.microsoft.com/office/drawing/2014/main" id="{E4F56A8A-6EFA-4B57-B4A5-31016D62CD6B}"/>
                  </a:ext>
                </a:extLst>
              </p:cNvPr>
              <p:cNvSpPr/>
              <p:nvPr/>
            </p:nvSpPr>
            <p:spPr>
              <a:xfrm>
                <a:off x="7317502" y="3067153"/>
                <a:ext cx="2715478" cy="815496"/>
              </a:xfrm>
              <a:prstGeom prst="roundRect">
                <a:avLst>
                  <a:gd name="adj" fmla="val 27580"/>
                </a:avLst>
              </a:prstGeom>
              <a:solidFill>
                <a:srgbClr val="ED1C24"/>
              </a:solidFill>
              <a:ln w="38100">
                <a:solidFill>
                  <a:srgbClr val="ED1C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5" name="Rectangle: Rounded Corners 64">
                <a:extLst>
                  <a:ext uri="{FF2B5EF4-FFF2-40B4-BE49-F238E27FC236}">
                    <a16:creationId xmlns:a16="http://schemas.microsoft.com/office/drawing/2014/main" id="{44AC6284-DD33-40FA-8E90-F0A6B18C1B02}"/>
                  </a:ext>
                </a:extLst>
              </p:cNvPr>
              <p:cNvSpPr/>
              <p:nvPr/>
            </p:nvSpPr>
            <p:spPr>
              <a:xfrm>
                <a:off x="7317502" y="3007573"/>
                <a:ext cx="2715478" cy="815496"/>
              </a:xfrm>
              <a:prstGeom prst="roundRect">
                <a:avLst>
                  <a:gd name="adj" fmla="val 27580"/>
                </a:avLst>
              </a:prstGeom>
              <a:solidFill>
                <a:srgbClr val="ED1C24"/>
              </a:solidFill>
              <a:ln w="38100">
                <a:solidFill>
                  <a:srgbClr val="ED1C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pic>
          <p:nvPicPr>
            <p:cNvPr id="86" name="Picture 85">
              <a:extLst>
                <a:ext uri="{FF2B5EF4-FFF2-40B4-BE49-F238E27FC236}">
                  <a16:creationId xmlns:a16="http://schemas.microsoft.com/office/drawing/2014/main" id="{979A2D65-26E1-460D-8D1E-87996DF48A93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70217" y="4935269"/>
              <a:ext cx="1734295" cy="640145"/>
            </a:xfrm>
            <a:prstGeom prst="rect">
              <a:avLst/>
            </a:prstGeom>
          </p:spPr>
        </p:pic>
      </p:grpSp>
      <p:grpSp>
        <p:nvGrpSpPr>
          <p:cNvPr id="10" name="1">
            <a:extLst>
              <a:ext uri="{FF2B5EF4-FFF2-40B4-BE49-F238E27FC236}">
                <a16:creationId xmlns:a16="http://schemas.microsoft.com/office/drawing/2014/main" id="{E0E894DF-708D-4DD7-9AAF-38CCAB46A006}"/>
              </a:ext>
            </a:extLst>
          </p:cNvPr>
          <p:cNvGrpSpPr/>
          <p:nvPr/>
        </p:nvGrpSpPr>
        <p:grpSpPr>
          <a:xfrm>
            <a:off x="7212013" y="2889253"/>
            <a:ext cx="3182937" cy="746125"/>
            <a:chOff x="7212013" y="2889253"/>
            <a:chExt cx="3182937" cy="746125"/>
          </a:xfrm>
        </p:grpSpPr>
        <p:grpSp>
          <p:nvGrpSpPr>
            <p:cNvPr id="15393" name="Group 92">
              <a:extLst>
                <a:ext uri="{FF2B5EF4-FFF2-40B4-BE49-F238E27FC236}">
                  <a16:creationId xmlns:a16="http://schemas.microsoft.com/office/drawing/2014/main" id="{B03C4D7B-07C7-4E29-A33E-7F65C215F0B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212013" y="2889253"/>
              <a:ext cx="3182937" cy="746125"/>
              <a:chOff x="7317502" y="3007573"/>
              <a:chExt cx="2715478" cy="875076"/>
            </a:xfrm>
          </p:grpSpPr>
          <p:sp>
            <p:nvSpPr>
              <p:cNvPr id="94" name="Rectangle: Rounded Corners 93">
                <a:extLst>
                  <a:ext uri="{FF2B5EF4-FFF2-40B4-BE49-F238E27FC236}">
                    <a16:creationId xmlns:a16="http://schemas.microsoft.com/office/drawing/2014/main" id="{9B4B0E54-30B7-4B0A-82B9-AB7D46D51CAC}"/>
                  </a:ext>
                </a:extLst>
              </p:cNvPr>
              <p:cNvSpPr/>
              <p:nvPr/>
            </p:nvSpPr>
            <p:spPr>
              <a:xfrm>
                <a:off x="7317502" y="3067153"/>
                <a:ext cx="2715478" cy="815496"/>
              </a:xfrm>
              <a:prstGeom prst="roundRect">
                <a:avLst>
                  <a:gd name="adj" fmla="val 27580"/>
                </a:avLst>
              </a:prstGeom>
              <a:solidFill>
                <a:srgbClr val="73B1FA"/>
              </a:solidFill>
              <a:ln w="38100">
                <a:solidFill>
                  <a:srgbClr val="73B1F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95" name="Rectangle: Rounded Corners 94">
                <a:extLst>
                  <a:ext uri="{FF2B5EF4-FFF2-40B4-BE49-F238E27FC236}">
                    <a16:creationId xmlns:a16="http://schemas.microsoft.com/office/drawing/2014/main" id="{81DFEEFD-578A-4686-A74C-1DCB86C5F6EC}"/>
                  </a:ext>
                </a:extLst>
              </p:cNvPr>
              <p:cNvSpPr/>
              <p:nvPr/>
            </p:nvSpPr>
            <p:spPr>
              <a:xfrm>
                <a:off x="7317502" y="3007573"/>
                <a:ext cx="2715478" cy="815496"/>
              </a:xfrm>
              <a:prstGeom prst="roundRect">
                <a:avLst>
                  <a:gd name="adj" fmla="val 27580"/>
                </a:avLst>
              </a:prstGeom>
              <a:solidFill>
                <a:schemeClr val="bg1"/>
              </a:solidFill>
              <a:ln w="38100">
                <a:solidFill>
                  <a:srgbClr val="73B1F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pic>
          <p:nvPicPr>
            <p:cNvPr id="75" name="Picture 74">
              <a:extLst>
                <a:ext uri="{FF2B5EF4-FFF2-40B4-BE49-F238E27FC236}">
                  <a16:creationId xmlns:a16="http://schemas.microsoft.com/office/drawing/2014/main" id="{99A632D3-37A8-4844-B64B-35D1C5BBFEDD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70356" y="2991818"/>
              <a:ext cx="1561752" cy="638281"/>
            </a:xfrm>
            <a:prstGeom prst="rect">
              <a:avLst/>
            </a:prstGeom>
          </p:spPr>
        </p:pic>
      </p:grpSp>
      <p:grpSp>
        <p:nvGrpSpPr>
          <p:cNvPr id="12" name="2">
            <a:extLst>
              <a:ext uri="{FF2B5EF4-FFF2-40B4-BE49-F238E27FC236}">
                <a16:creationId xmlns:a16="http://schemas.microsoft.com/office/drawing/2014/main" id="{8F039BBF-C24A-4BBF-BCDB-58DA11B564D3}"/>
              </a:ext>
            </a:extLst>
          </p:cNvPr>
          <p:cNvGrpSpPr/>
          <p:nvPr/>
        </p:nvGrpSpPr>
        <p:grpSpPr>
          <a:xfrm>
            <a:off x="7194550" y="3859216"/>
            <a:ext cx="3182938" cy="746125"/>
            <a:chOff x="7194550" y="3859216"/>
            <a:chExt cx="3182938" cy="746125"/>
          </a:xfrm>
        </p:grpSpPr>
        <p:grpSp>
          <p:nvGrpSpPr>
            <p:cNvPr id="15389" name="Group 115">
              <a:extLst>
                <a:ext uri="{FF2B5EF4-FFF2-40B4-BE49-F238E27FC236}">
                  <a16:creationId xmlns:a16="http://schemas.microsoft.com/office/drawing/2014/main" id="{07BB23AE-A1D7-4EAB-8157-4A03D146FA4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194550" y="3859216"/>
              <a:ext cx="3182938" cy="746125"/>
              <a:chOff x="7317502" y="3007573"/>
              <a:chExt cx="2715478" cy="875076"/>
            </a:xfrm>
          </p:grpSpPr>
          <p:sp>
            <p:nvSpPr>
              <p:cNvPr id="118" name="Rectangle: Rounded Corners 117">
                <a:extLst>
                  <a:ext uri="{FF2B5EF4-FFF2-40B4-BE49-F238E27FC236}">
                    <a16:creationId xmlns:a16="http://schemas.microsoft.com/office/drawing/2014/main" id="{A30B5E46-9590-4EBE-853B-A268C111B753}"/>
                  </a:ext>
                </a:extLst>
              </p:cNvPr>
              <p:cNvSpPr/>
              <p:nvPr/>
            </p:nvSpPr>
            <p:spPr>
              <a:xfrm>
                <a:off x="7317502" y="3067153"/>
                <a:ext cx="2715478" cy="815496"/>
              </a:xfrm>
              <a:prstGeom prst="roundRect">
                <a:avLst>
                  <a:gd name="adj" fmla="val 27580"/>
                </a:avLst>
              </a:prstGeom>
              <a:solidFill>
                <a:srgbClr val="73B1FA"/>
              </a:solidFill>
              <a:ln w="38100">
                <a:solidFill>
                  <a:srgbClr val="73B1F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19" name="Rectangle: Rounded Corners 118">
                <a:extLst>
                  <a:ext uri="{FF2B5EF4-FFF2-40B4-BE49-F238E27FC236}">
                    <a16:creationId xmlns:a16="http://schemas.microsoft.com/office/drawing/2014/main" id="{BFD78A17-B24C-442B-B5FF-B2E5534A7254}"/>
                  </a:ext>
                </a:extLst>
              </p:cNvPr>
              <p:cNvSpPr/>
              <p:nvPr/>
            </p:nvSpPr>
            <p:spPr>
              <a:xfrm>
                <a:off x="7317502" y="3007573"/>
                <a:ext cx="2715478" cy="815496"/>
              </a:xfrm>
              <a:prstGeom prst="roundRect">
                <a:avLst>
                  <a:gd name="adj" fmla="val 27580"/>
                </a:avLst>
              </a:prstGeom>
              <a:solidFill>
                <a:schemeClr val="bg1"/>
              </a:solidFill>
              <a:ln w="38100">
                <a:solidFill>
                  <a:srgbClr val="73B1F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pic>
          <p:nvPicPr>
            <p:cNvPr id="77" name="Picture 76">
              <a:extLst>
                <a:ext uri="{FF2B5EF4-FFF2-40B4-BE49-F238E27FC236}">
                  <a16:creationId xmlns:a16="http://schemas.microsoft.com/office/drawing/2014/main" id="{6C60F34C-240B-47A0-AC57-07D142F9A8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29749"/>
            <a:stretch/>
          </p:blipFill>
          <p:spPr>
            <a:xfrm>
              <a:off x="7230068" y="3960785"/>
              <a:ext cx="3058210" cy="452805"/>
            </a:xfrm>
            <a:prstGeom prst="rect">
              <a:avLst/>
            </a:prstGeom>
          </p:spPr>
        </p:pic>
      </p:grpSp>
      <p:grpSp>
        <p:nvGrpSpPr>
          <p:cNvPr id="16" name="3">
            <a:extLst>
              <a:ext uri="{FF2B5EF4-FFF2-40B4-BE49-F238E27FC236}">
                <a16:creationId xmlns:a16="http://schemas.microsoft.com/office/drawing/2014/main" id="{11F00F44-531C-4A18-A5B7-FBF6C4EC3E49}"/>
              </a:ext>
            </a:extLst>
          </p:cNvPr>
          <p:cNvGrpSpPr/>
          <p:nvPr/>
        </p:nvGrpSpPr>
        <p:grpSpPr>
          <a:xfrm>
            <a:off x="7194550" y="4837116"/>
            <a:ext cx="3182938" cy="746125"/>
            <a:chOff x="7194550" y="4837116"/>
            <a:chExt cx="3182938" cy="746125"/>
          </a:xfrm>
        </p:grpSpPr>
        <p:grpSp>
          <p:nvGrpSpPr>
            <p:cNvPr id="15385" name="Group 120">
              <a:extLst>
                <a:ext uri="{FF2B5EF4-FFF2-40B4-BE49-F238E27FC236}">
                  <a16:creationId xmlns:a16="http://schemas.microsoft.com/office/drawing/2014/main" id="{94411228-C305-4DE7-90B1-58160BA20F4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194550" y="4837116"/>
              <a:ext cx="3182938" cy="746125"/>
              <a:chOff x="7317502" y="3007573"/>
              <a:chExt cx="2715478" cy="875076"/>
            </a:xfrm>
          </p:grpSpPr>
          <p:sp>
            <p:nvSpPr>
              <p:cNvPr id="123" name="Rectangle: Rounded Corners 122">
                <a:extLst>
                  <a:ext uri="{FF2B5EF4-FFF2-40B4-BE49-F238E27FC236}">
                    <a16:creationId xmlns:a16="http://schemas.microsoft.com/office/drawing/2014/main" id="{96B87EEE-7A1E-4C60-B3F5-6B8711A1BC68}"/>
                  </a:ext>
                </a:extLst>
              </p:cNvPr>
              <p:cNvSpPr/>
              <p:nvPr/>
            </p:nvSpPr>
            <p:spPr>
              <a:xfrm>
                <a:off x="7317502" y="3067153"/>
                <a:ext cx="2715478" cy="815496"/>
              </a:xfrm>
              <a:prstGeom prst="roundRect">
                <a:avLst>
                  <a:gd name="adj" fmla="val 27580"/>
                </a:avLst>
              </a:prstGeom>
              <a:solidFill>
                <a:srgbClr val="73B1FA"/>
              </a:solidFill>
              <a:ln w="38100">
                <a:solidFill>
                  <a:srgbClr val="73B1F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24" name="Rectangle: Rounded Corners 123">
                <a:extLst>
                  <a:ext uri="{FF2B5EF4-FFF2-40B4-BE49-F238E27FC236}">
                    <a16:creationId xmlns:a16="http://schemas.microsoft.com/office/drawing/2014/main" id="{97DA1A7B-1393-435A-B225-7B3A12850B7C}"/>
                  </a:ext>
                </a:extLst>
              </p:cNvPr>
              <p:cNvSpPr/>
              <p:nvPr/>
            </p:nvSpPr>
            <p:spPr>
              <a:xfrm>
                <a:off x="7317502" y="3007573"/>
                <a:ext cx="2715478" cy="815496"/>
              </a:xfrm>
              <a:prstGeom prst="roundRect">
                <a:avLst>
                  <a:gd name="adj" fmla="val 27580"/>
                </a:avLst>
              </a:prstGeom>
              <a:solidFill>
                <a:schemeClr val="bg1"/>
              </a:solidFill>
              <a:ln w="38100">
                <a:solidFill>
                  <a:srgbClr val="73B1F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pic>
          <p:nvPicPr>
            <p:cNvPr id="79" name="Picture 78">
              <a:extLst>
                <a:ext uri="{FF2B5EF4-FFF2-40B4-BE49-F238E27FC236}">
                  <a16:creationId xmlns:a16="http://schemas.microsoft.com/office/drawing/2014/main" id="{37B870AF-0B91-446A-8DFF-DDE8CCC72377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79676" y="4929849"/>
              <a:ext cx="1734295" cy="640145"/>
            </a:xfrm>
            <a:prstGeom prst="rect">
              <a:avLst/>
            </a:prstGeom>
          </p:spPr>
        </p:pic>
      </p:grpSp>
      <p:sp>
        <p:nvSpPr>
          <p:cNvPr id="89" name="Rectangle 88">
            <a:extLst>
              <a:ext uri="{FF2B5EF4-FFF2-40B4-BE49-F238E27FC236}">
                <a16:creationId xmlns:a16="http://schemas.microsoft.com/office/drawing/2014/main" id="{136B5337-BC25-4F73-A1F2-9C7C20DB83B9}"/>
              </a:ext>
            </a:extLst>
          </p:cNvPr>
          <p:cNvSpPr/>
          <p:nvPr/>
        </p:nvSpPr>
        <p:spPr>
          <a:xfrm>
            <a:off x="10384971" y="6156731"/>
            <a:ext cx="1086304" cy="701269"/>
          </a:xfrm>
          <a:prstGeom prst="rect">
            <a:avLst/>
          </a:prstGeom>
          <a:solidFill>
            <a:srgbClr val="FCFB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6B7E390C-FE09-4DC6-96FE-F93806506F0A}"/>
              </a:ext>
            </a:extLst>
          </p:cNvPr>
          <p:cNvSpPr/>
          <p:nvPr/>
        </p:nvSpPr>
        <p:spPr>
          <a:xfrm>
            <a:off x="10416615" y="6155466"/>
            <a:ext cx="1086304" cy="701269"/>
          </a:xfrm>
          <a:prstGeom prst="rect">
            <a:avLst/>
          </a:prstGeom>
          <a:solidFill>
            <a:srgbClr val="FCFB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E563F3BE-4ADF-4CC1-BF18-78C186D328B9}"/>
              </a:ext>
            </a:extLst>
          </p:cNvPr>
          <p:cNvSpPr/>
          <p:nvPr/>
        </p:nvSpPr>
        <p:spPr>
          <a:xfrm>
            <a:off x="10415999" y="6156731"/>
            <a:ext cx="1086304" cy="701269"/>
          </a:xfrm>
          <a:prstGeom prst="rect">
            <a:avLst/>
          </a:prstGeom>
          <a:solidFill>
            <a:srgbClr val="FCFB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4" name="Picture 73">
            <a:hlinkClick r:id="rId9" action="ppaction://hlinksldjump"/>
            <a:extLst>
              <a:ext uri="{FF2B5EF4-FFF2-40B4-BE49-F238E27FC236}">
                <a16:creationId xmlns:a16="http://schemas.microsoft.com/office/drawing/2014/main" id="{68746339-AB32-4AE9-8EA3-BE212D14772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33403" y="6232127"/>
            <a:ext cx="937872" cy="48488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D7B9078-BD42-4C6F-9714-3E6FBFDB06BC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062994" y="1667862"/>
            <a:ext cx="1012024" cy="75597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0C8398DB-E1EC-488F-9796-3E7A84D37F31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2643" y="137389"/>
            <a:ext cx="7366715" cy="824033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25" grpId="0" animBg="1"/>
      <p:bldP spid="15376" grpId="0"/>
      <p:bldP spid="89" grpId="0" animBg="1"/>
      <p:bldP spid="90" grpId="0" animBg="1"/>
      <p:bldP spid="9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25">
            <a:extLst>
              <a:ext uri="{FF2B5EF4-FFF2-40B4-BE49-F238E27FC236}">
                <a16:creationId xmlns:a16="http://schemas.microsoft.com/office/drawing/2014/main" id="{74CF4F57-C00E-43D4-B063-A86AA0ECD7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14E608FE-A052-4D98-874C-BEE272684A47}"/>
              </a:ext>
            </a:extLst>
          </p:cNvPr>
          <p:cNvSpPr/>
          <p:nvPr/>
        </p:nvSpPr>
        <p:spPr>
          <a:xfrm flipH="1">
            <a:off x="5838237" y="1466853"/>
            <a:ext cx="5680664" cy="4933947"/>
          </a:xfrm>
          <a:prstGeom prst="roundRect">
            <a:avLst>
              <a:gd name="adj" fmla="val 8046"/>
            </a:avLst>
          </a:prstGeom>
          <a:solidFill>
            <a:schemeClr val="bg1"/>
          </a:solidFill>
          <a:ln w="12700">
            <a:noFill/>
            <a:prstDash val="dash"/>
          </a:ln>
          <a:effectLst>
            <a:outerShdw blurRad="50800" dist="38100" dir="2700000" algn="tl" rotWithShape="0">
              <a:schemeClr val="bg1">
                <a:lumMod val="8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B6465F31-7248-448C-B47A-A1AC7CB95C96}"/>
              </a:ext>
            </a:extLst>
          </p:cNvPr>
          <p:cNvGrpSpPr/>
          <p:nvPr/>
        </p:nvGrpSpPr>
        <p:grpSpPr>
          <a:xfrm>
            <a:off x="6823395" y="2664505"/>
            <a:ext cx="3925244" cy="1082030"/>
            <a:chOff x="6823395" y="2664505"/>
            <a:chExt cx="3925244" cy="1082030"/>
          </a:xfrm>
        </p:grpSpPr>
        <p:sp>
          <p:nvSpPr>
            <p:cNvPr id="84" name="Rectangle: Rounded Corners 83">
              <a:extLst>
                <a:ext uri="{FF2B5EF4-FFF2-40B4-BE49-F238E27FC236}">
                  <a16:creationId xmlns:a16="http://schemas.microsoft.com/office/drawing/2014/main" id="{D8AB915B-731E-4355-8AAA-4D5509EB498C}"/>
                </a:ext>
              </a:extLst>
            </p:cNvPr>
            <p:cNvSpPr/>
            <p:nvPr/>
          </p:nvSpPr>
          <p:spPr bwMode="auto">
            <a:xfrm>
              <a:off x="6823395" y="2664505"/>
              <a:ext cx="3925244" cy="1082030"/>
            </a:xfrm>
            <a:prstGeom prst="roundRect">
              <a:avLst>
                <a:gd name="adj" fmla="val 27580"/>
              </a:avLst>
            </a:prstGeom>
            <a:solidFill>
              <a:srgbClr val="ED1C24"/>
            </a:solidFill>
            <a:ln w="38100">
              <a:solidFill>
                <a:srgbClr val="ED1C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pic>
          <p:nvPicPr>
            <p:cNvPr id="70" name="Picture 69">
              <a:extLst>
                <a:ext uri="{FF2B5EF4-FFF2-40B4-BE49-F238E27FC236}">
                  <a16:creationId xmlns:a16="http://schemas.microsoft.com/office/drawing/2014/main" id="{10114C3F-A4A3-4AB6-BA5F-0BD50D9B0B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586" t="27327" r="5797" b="10447"/>
            <a:stretch/>
          </p:blipFill>
          <p:spPr>
            <a:xfrm>
              <a:off x="7207681" y="2701694"/>
              <a:ext cx="3154340" cy="929213"/>
            </a:xfrm>
            <a:prstGeom prst="rect">
              <a:avLst/>
            </a:prstGeom>
          </p:spPr>
        </p:pic>
        <p:pic>
          <p:nvPicPr>
            <p:cNvPr id="71" name="Picture 70">
              <a:extLst>
                <a:ext uri="{FF2B5EF4-FFF2-40B4-BE49-F238E27FC236}">
                  <a16:creationId xmlns:a16="http://schemas.microsoft.com/office/drawing/2014/main" id="{A13368DA-EA1B-4C58-8DFB-D3ECA7BCB4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7078" t="-4498" b="64819"/>
            <a:stretch/>
          </p:blipFill>
          <p:spPr>
            <a:xfrm>
              <a:off x="7993684" y="3081655"/>
              <a:ext cx="323855" cy="229755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D27E226B-2ABE-4AEF-BF13-2C732C607864}"/>
              </a:ext>
            </a:extLst>
          </p:cNvPr>
          <p:cNvGrpSpPr/>
          <p:nvPr/>
        </p:nvGrpSpPr>
        <p:grpSpPr>
          <a:xfrm>
            <a:off x="6823396" y="2659886"/>
            <a:ext cx="3925245" cy="1088043"/>
            <a:chOff x="6823396" y="2659886"/>
            <a:chExt cx="3925245" cy="1088043"/>
          </a:xfrm>
        </p:grpSpPr>
        <p:grpSp>
          <p:nvGrpSpPr>
            <p:cNvPr id="85" name="Group 92">
              <a:extLst>
                <a:ext uri="{FF2B5EF4-FFF2-40B4-BE49-F238E27FC236}">
                  <a16:creationId xmlns:a16="http://schemas.microsoft.com/office/drawing/2014/main" id="{ABE4FB19-899B-466A-B228-416714771CB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823396" y="2659886"/>
              <a:ext cx="3925245" cy="1088043"/>
              <a:chOff x="7317502" y="3007573"/>
              <a:chExt cx="2715479" cy="875076"/>
            </a:xfrm>
          </p:grpSpPr>
          <p:sp>
            <p:nvSpPr>
              <p:cNvPr id="88" name="Rectangle: Rounded Corners 87">
                <a:extLst>
                  <a:ext uri="{FF2B5EF4-FFF2-40B4-BE49-F238E27FC236}">
                    <a16:creationId xmlns:a16="http://schemas.microsoft.com/office/drawing/2014/main" id="{4E8CF806-559C-4295-A28F-838E2AD3789F}"/>
                  </a:ext>
                </a:extLst>
              </p:cNvPr>
              <p:cNvSpPr/>
              <p:nvPr/>
            </p:nvSpPr>
            <p:spPr>
              <a:xfrm>
                <a:off x="7317502" y="3067153"/>
                <a:ext cx="2715478" cy="815496"/>
              </a:xfrm>
              <a:prstGeom prst="roundRect">
                <a:avLst>
                  <a:gd name="adj" fmla="val 27580"/>
                </a:avLst>
              </a:prstGeom>
              <a:solidFill>
                <a:srgbClr val="73B1FA"/>
              </a:solidFill>
              <a:ln w="38100">
                <a:solidFill>
                  <a:srgbClr val="73B1F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90" name="Rectangle: Rounded Corners 89">
                <a:extLst>
                  <a:ext uri="{FF2B5EF4-FFF2-40B4-BE49-F238E27FC236}">
                    <a16:creationId xmlns:a16="http://schemas.microsoft.com/office/drawing/2014/main" id="{46B48582-D9C0-4DA6-9512-7FC234ED5B4C}"/>
                  </a:ext>
                </a:extLst>
              </p:cNvPr>
              <p:cNvSpPr/>
              <p:nvPr/>
            </p:nvSpPr>
            <p:spPr>
              <a:xfrm>
                <a:off x="7317503" y="3007573"/>
                <a:ext cx="2715478" cy="815497"/>
              </a:xfrm>
              <a:prstGeom prst="roundRect">
                <a:avLst>
                  <a:gd name="adj" fmla="val 27580"/>
                </a:avLst>
              </a:prstGeom>
              <a:solidFill>
                <a:schemeClr val="bg1"/>
              </a:solidFill>
              <a:ln w="38100">
                <a:solidFill>
                  <a:srgbClr val="73B1F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A43600A3-688E-4EDD-A7B5-A28A1FF0F74E}"/>
                </a:ext>
              </a:extLst>
            </p:cNvPr>
            <p:cNvGrpSpPr/>
            <p:nvPr/>
          </p:nvGrpSpPr>
          <p:grpSpPr>
            <a:xfrm>
              <a:off x="7242727" y="2669318"/>
              <a:ext cx="3154340" cy="929213"/>
              <a:chOff x="6509656" y="-2384184"/>
              <a:chExt cx="5679169" cy="1672982"/>
            </a:xfrm>
          </p:grpSpPr>
          <p:pic>
            <p:nvPicPr>
              <p:cNvPr id="64" name="Picture 63">
                <a:extLst>
                  <a:ext uri="{FF2B5EF4-FFF2-40B4-BE49-F238E27FC236}">
                    <a16:creationId xmlns:a16="http://schemas.microsoft.com/office/drawing/2014/main" id="{1B5FAA12-ABAF-42B7-AFA9-F19F13D5E40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3586" t="27327" r="5797" b="10447"/>
              <a:stretch/>
            </p:blipFill>
            <p:spPr>
              <a:xfrm>
                <a:off x="6509656" y="-2384184"/>
                <a:ext cx="5679169" cy="1672982"/>
              </a:xfrm>
              <a:prstGeom prst="rect">
                <a:avLst/>
              </a:prstGeom>
            </p:spPr>
          </p:pic>
          <p:pic>
            <p:nvPicPr>
              <p:cNvPr id="65" name="Picture 64">
                <a:extLst>
                  <a:ext uri="{FF2B5EF4-FFF2-40B4-BE49-F238E27FC236}">
                    <a16:creationId xmlns:a16="http://schemas.microsoft.com/office/drawing/2014/main" id="{3FE285D9-9063-4CC6-962C-F9893298C77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37078" t="-4498" b="64819"/>
              <a:stretch/>
            </p:blipFill>
            <p:spPr>
              <a:xfrm>
                <a:off x="7924799" y="-1700092"/>
                <a:ext cx="583079" cy="413657"/>
              </a:xfrm>
              <a:prstGeom prst="rect">
                <a:avLst/>
              </a:prstGeom>
            </p:spPr>
          </p:pic>
        </p:grpSp>
      </p:grpSp>
      <p:grpSp>
        <p:nvGrpSpPr>
          <p:cNvPr id="27" name="1.2">
            <a:extLst>
              <a:ext uri="{FF2B5EF4-FFF2-40B4-BE49-F238E27FC236}">
                <a16:creationId xmlns:a16="http://schemas.microsoft.com/office/drawing/2014/main" id="{F63C2068-A5CC-4F5F-8A4B-D64ABBA14D95}"/>
              </a:ext>
            </a:extLst>
          </p:cNvPr>
          <p:cNvGrpSpPr/>
          <p:nvPr/>
        </p:nvGrpSpPr>
        <p:grpSpPr>
          <a:xfrm>
            <a:off x="6823395" y="3869907"/>
            <a:ext cx="3925244" cy="1106343"/>
            <a:chOff x="6823395" y="3869907"/>
            <a:chExt cx="3925244" cy="1106343"/>
          </a:xfrm>
        </p:grpSpPr>
        <p:sp>
          <p:nvSpPr>
            <p:cNvPr id="89" name="1.2">
              <a:extLst>
                <a:ext uri="{FF2B5EF4-FFF2-40B4-BE49-F238E27FC236}">
                  <a16:creationId xmlns:a16="http://schemas.microsoft.com/office/drawing/2014/main" id="{4ECE5473-B985-42F3-9395-6A913D1640C0}"/>
                </a:ext>
              </a:extLst>
            </p:cNvPr>
            <p:cNvSpPr/>
            <p:nvPr/>
          </p:nvSpPr>
          <p:spPr bwMode="auto">
            <a:xfrm>
              <a:off x="6823395" y="3869907"/>
              <a:ext cx="3925244" cy="1082030"/>
            </a:xfrm>
            <a:prstGeom prst="roundRect">
              <a:avLst>
                <a:gd name="adj" fmla="val 27580"/>
              </a:avLst>
            </a:prstGeom>
            <a:solidFill>
              <a:srgbClr val="00A652"/>
            </a:solidFill>
            <a:ln w="38100">
              <a:solidFill>
                <a:srgbClr val="00A6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id="{4A33A520-686E-4C6D-8C19-2068039773F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01292" y="3925553"/>
              <a:ext cx="3566266" cy="1050697"/>
            </a:xfrm>
            <a:prstGeom prst="rect">
              <a:avLst/>
            </a:prstGeom>
          </p:spPr>
        </p:pic>
      </p:grpSp>
      <p:grpSp>
        <p:nvGrpSpPr>
          <p:cNvPr id="26" name="1.3">
            <a:extLst>
              <a:ext uri="{FF2B5EF4-FFF2-40B4-BE49-F238E27FC236}">
                <a16:creationId xmlns:a16="http://schemas.microsoft.com/office/drawing/2014/main" id="{EE612AD0-1702-43EE-A855-D460755B53FB}"/>
              </a:ext>
            </a:extLst>
          </p:cNvPr>
          <p:cNvGrpSpPr/>
          <p:nvPr/>
        </p:nvGrpSpPr>
        <p:grpSpPr>
          <a:xfrm>
            <a:off x="6823395" y="5094974"/>
            <a:ext cx="4006034" cy="1106325"/>
            <a:chOff x="6823395" y="5094974"/>
            <a:chExt cx="4006034" cy="1106325"/>
          </a:xfrm>
        </p:grpSpPr>
        <p:sp>
          <p:nvSpPr>
            <p:cNvPr id="97" name="Rectangle: Rounded Corners 96">
              <a:extLst>
                <a:ext uri="{FF2B5EF4-FFF2-40B4-BE49-F238E27FC236}">
                  <a16:creationId xmlns:a16="http://schemas.microsoft.com/office/drawing/2014/main" id="{6EAA22B0-55F0-4568-986B-1D2B9F3CA12C}"/>
                </a:ext>
              </a:extLst>
            </p:cNvPr>
            <p:cNvSpPr/>
            <p:nvPr/>
          </p:nvSpPr>
          <p:spPr bwMode="auto">
            <a:xfrm>
              <a:off x="6823395" y="5094974"/>
              <a:ext cx="3925244" cy="1082030"/>
            </a:xfrm>
            <a:prstGeom prst="roundRect">
              <a:avLst>
                <a:gd name="adj" fmla="val 27580"/>
              </a:avLst>
            </a:prstGeom>
            <a:solidFill>
              <a:srgbClr val="ED1C24"/>
            </a:solidFill>
            <a:ln w="38100">
              <a:solidFill>
                <a:srgbClr val="ED1C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pic>
          <p:nvPicPr>
            <p:cNvPr id="76" name="Picture 75">
              <a:extLst>
                <a:ext uri="{FF2B5EF4-FFF2-40B4-BE49-F238E27FC236}">
                  <a16:creationId xmlns:a16="http://schemas.microsoft.com/office/drawing/2014/main" id="{250569E8-A6EA-4C31-8358-E6F079991A0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27819" y="5148474"/>
              <a:ext cx="4001610" cy="1052825"/>
            </a:xfrm>
            <a:prstGeom prst="rect">
              <a:avLst/>
            </a:prstGeom>
          </p:spPr>
        </p:pic>
      </p:grpSp>
      <p:grpSp>
        <p:nvGrpSpPr>
          <p:cNvPr id="18" name="3">
            <a:extLst>
              <a:ext uri="{FF2B5EF4-FFF2-40B4-BE49-F238E27FC236}">
                <a16:creationId xmlns:a16="http://schemas.microsoft.com/office/drawing/2014/main" id="{08EDAAAF-F779-4534-8FCA-A19F5E4E4E44}"/>
              </a:ext>
            </a:extLst>
          </p:cNvPr>
          <p:cNvGrpSpPr/>
          <p:nvPr/>
        </p:nvGrpSpPr>
        <p:grpSpPr>
          <a:xfrm>
            <a:off x="6823396" y="5091407"/>
            <a:ext cx="4007792" cy="1091936"/>
            <a:chOff x="6823396" y="5096431"/>
            <a:chExt cx="4007792" cy="1091936"/>
          </a:xfrm>
        </p:grpSpPr>
        <p:grpSp>
          <p:nvGrpSpPr>
            <p:cNvPr id="92" name="Group 92">
              <a:extLst>
                <a:ext uri="{FF2B5EF4-FFF2-40B4-BE49-F238E27FC236}">
                  <a16:creationId xmlns:a16="http://schemas.microsoft.com/office/drawing/2014/main" id="{D361BAC1-7A28-4540-9634-7E993C8EDCB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823396" y="5096431"/>
              <a:ext cx="3925245" cy="1088043"/>
              <a:chOff x="7317502" y="3007573"/>
              <a:chExt cx="2715479" cy="875076"/>
            </a:xfrm>
          </p:grpSpPr>
          <p:sp>
            <p:nvSpPr>
              <p:cNvPr id="95" name="Rectangle: Rounded Corners 94">
                <a:extLst>
                  <a:ext uri="{FF2B5EF4-FFF2-40B4-BE49-F238E27FC236}">
                    <a16:creationId xmlns:a16="http://schemas.microsoft.com/office/drawing/2014/main" id="{7F37CFAE-038A-4C7E-939B-A9D211782BCE}"/>
                  </a:ext>
                </a:extLst>
              </p:cNvPr>
              <p:cNvSpPr/>
              <p:nvPr/>
            </p:nvSpPr>
            <p:spPr>
              <a:xfrm>
                <a:off x="7317502" y="3067153"/>
                <a:ext cx="2715478" cy="815496"/>
              </a:xfrm>
              <a:prstGeom prst="roundRect">
                <a:avLst>
                  <a:gd name="adj" fmla="val 27580"/>
                </a:avLst>
              </a:prstGeom>
              <a:solidFill>
                <a:srgbClr val="73B1FA"/>
              </a:solidFill>
              <a:ln w="38100">
                <a:solidFill>
                  <a:srgbClr val="73B1F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96" name="Rectangle: Rounded Corners 95">
                <a:extLst>
                  <a:ext uri="{FF2B5EF4-FFF2-40B4-BE49-F238E27FC236}">
                    <a16:creationId xmlns:a16="http://schemas.microsoft.com/office/drawing/2014/main" id="{CAA8EB1E-23FF-4398-A98F-443BF4097659}"/>
                  </a:ext>
                </a:extLst>
              </p:cNvPr>
              <p:cNvSpPr/>
              <p:nvPr/>
            </p:nvSpPr>
            <p:spPr>
              <a:xfrm>
                <a:off x="7317503" y="3007573"/>
                <a:ext cx="2715478" cy="815497"/>
              </a:xfrm>
              <a:prstGeom prst="roundRect">
                <a:avLst>
                  <a:gd name="adj" fmla="val 27580"/>
                </a:avLst>
              </a:prstGeom>
              <a:solidFill>
                <a:schemeClr val="bg1"/>
              </a:solidFill>
              <a:ln w="38100">
                <a:solidFill>
                  <a:srgbClr val="73B1F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0A925937-F1CE-4665-B9CF-67B50EF1945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25567" y="5134486"/>
              <a:ext cx="4005621" cy="1053881"/>
            </a:xfrm>
            <a:prstGeom prst="rect">
              <a:avLst/>
            </a:prstGeom>
          </p:spPr>
        </p:pic>
      </p:grpSp>
      <p:pic>
        <p:nvPicPr>
          <p:cNvPr id="15365" name="Picture 13">
            <a:extLst>
              <a:ext uri="{FF2B5EF4-FFF2-40B4-BE49-F238E27FC236}">
                <a16:creationId xmlns:a16="http://schemas.microsoft.com/office/drawing/2014/main" id="{50686588-406F-441C-A5AD-C0623146D4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8" name="Rectangle 4">
            <a:extLst>
              <a:ext uri="{FF2B5EF4-FFF2-40B4-BE49-F238E27FC236}">
                <a16:creationId xmlns:a16="http://schemas.microsoft.com/office/drawing/2014/main" id="{476FFEAC-2771-4ECC-9BA1-ED82B8E8C1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6892" y="2112935"/>
            <a:ext cx="4340225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th-TH" altLang="en-US" b="1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ชอบรับประทานขนมหวานและน้ำหวาน</a:t>
            </a:r>
          </a:p>
        </p:txBody>
      </p:sp>
      <p:pic>
        <p:nvPicPr>
          <p:cNvPr id="15369" name="Picture 7">
            <a:extLst>
              <a:ext uri="{FF2B5EF4-FFF2-40B4-BE49-F238E27FC236}">
                <a16:creationId xmlns:a16="http://schemas.microsoft.com/office/drawing/2014/main" id="{CD01DD08-5292-4DF6-8CBC-ABD5DD76DE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6784" y="2390778"/>
            <a:ext cx="235019" cy="241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0" name="Picture 56">
            <a:extLst>
              <a:ext uri="{FF2B5EF4-FFF2-40B4-BE49-F238E27FC236}">
                <a16:creationId xmlns:a16="http://schemas.microsoft.com/office/drawing/2014/main" id="{88E653F2-82B5-47D3-A0A6-B056579F95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6784" y="3062291"/>
            <a:ext cx="235019" cy="241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1" name="Rectangle 57">
            <a:extLst>
              <a:ext uri="{FF2B5EF4-FFF2-40B4-BE49-F238E27FC236}">
                <a16:creationId xmlns:a16="http://schemas.microsoft.com/office/drawing/2014/main" id="{6E19AFE1-7861-4A2F-8988-5A0B2D4D4C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7529" y="2944785"/>
            <a:ext cx="40306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b="1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รับประทาน</a:t>
            </a:r>
            <a:r>
              <a:rPr lang="th-TH" altLang="en-US" b="1" dirty="0" err="1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ตลอดทั้ง</a:t>
            </a:r>
            <a:r>
              <a:rPr lang="th-TH" altLang="en-US" b="1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วัน แม้ไม่รู้สึกหิว</a:t>
            </a:r>
            <a:endParaRPr lang="th-TH" altLang="en-US" sz="2600" b="1" dirty="0">
              <a:latin typeface="TH Sarabun New" panose="020B0500040200020003" pitchFamily="34" charset="-34"/>
              <a:ea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5372" name="Picture 61">
            <a:extLst>
              <a:ext uri="{FF2B5EF4-FFF2-40B4-BE49-F238E27FC236}">
                <a16:creationId xmlns:a16="http://schemas.microsoft.com/office/drawing/2014/main" id="{CB72C80B-A50E-4694-8B64-BEB3F1DC25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6784" y="3719516"/>
            <a:ext cx="235019" cy="241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3" name="Rectangle 62">
            <a:extLst>
              <a:ext uri="{FF2B5EF4-FFF2-40B4-BE49-F238E27FC236}">
                <a16:creationId xmlns:a16="http://schemas.microsoft.com/office/drawing/2014/main" id="{A96B5A97-DB04-45F1-BEFB-F6DB2196CF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7529" y="3602010"/>
            <a:ext cx="40306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b="1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ออกกำลังกายสัปดาห์ละ 1 ครั้ง</a:t>
            </a:r>
            <a:endParaRPr lang="th-TH" altLang="en-US" sz="2600" b="1" dirty="0">
              <a:latin typeface="TH Sarabun New" panose="020B0500040200020003" pitchFamily="34" charset="-34"/>
              <a:ea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5374" name="Picture 63">
            <a:extLst>
              <a:ext uri="{FF2B5EF4-FFF2-40B4-BE49-F238E27FC236}">
                <a16:creationId xmlns:a16="http://schemas.microsoft.com/office/drawing/2014/main" id="{E4A81E8A-4B10-4AB1-8E21-DB2CE37587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6784" y="4413590"/>
            <a:ext cx="235019" cy="242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5" name="Rectangle 64">
            <a:extLst>
              <a:ext uri="{FF2B5EF4-FFF2-40B4-BE49-F238E27FC236}">
                <a16:creationId xmlns:a16="http://schemas.microsoft.com/office/drawing/2014/main" id="{FBD949B3-492E-49FE-89AA-4F866C03A3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7529" y="4297335"/>
            <a:ext cx="43195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b="1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เมื่อทำกิจกรรมต่าง ๆ แล้วรู้สึกเหนื่อยง่าย</a:t>
            </a:r>
            <a:endParaRPr lang="th-TH" altLang="en-US" sz="2600" b="1" dirty="0">
              <a:latin typeface="TH Sarabun New" panose="020B0500040200020003" pitchFamily="34" charset="-34"/>
              <a:ea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5376" name="TextBox 75">
            <a:extLst>
              <a:ext uri="{FF2B5EF4-FFF2-40B4-BE49-F238E27FC236}">
                <a16:creationId xmlns:a16="http://schemas.microsoft.com/office/drawing/2014/main" id="{EB33CCE8-6AEC-4160-9BF2-69289623CE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2522" y="1758160"/>
            <a:ext cx="47498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b="1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หากต้องการปรับเปลี่ยนพฤติกรรม สามารถ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b="1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ทำได้อย่างไร</a:t>
            </a:r>
            <a:endParaRPr lang="en-US" altLang="en-US" b="1" dirty="0">
              <a:latin typeface="TH Sarabun New" panose="020B0500040200020003" pitchFamily="34" charset="-34"/>
              <a:ea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E1AFCDE-BBE7-4A27-98D9-78CA8EB69D96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33412" y="5112048"/>
            <a:ext cx="742905" cy="7162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AF7C3A6-4D06-4356-8C8C-21482D4D55C2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1084" y="5035387"/>
            <a:ext cx="556032" cy="80049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B2BDA0C-63EA-482A-92DD-817E10DC528B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57244" y="4923590"/>
            <a:ext cx="660360" cy="96507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CA26312-4FFA-4D7E-98DF-CA4C87763DD2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71625" y="5028244"/>
            <a:ext cx="680493" cy="857295"/>
          </a:xfrm>
          <a:prstGeom prst="rect">
            <a:avLst/>
          </a:prstGeom>
        </p:spPr>
      </p:pic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EEDCB1DE-9A6C-4496-ACB1-E4FDFAF875DB}"/>
              </a:ext>
            </a:extLst>
          </p:cNvPr>
          <p:cNvSpPr/>
          <p:nvPr/>
        </p:nvSpPr>
        <p:spPr>
          <a:xfrm>
            <a:off x="432211" y="1470623"/>
            <a:ext cx="4443413" cy="440234"/>
          </a:xfrm>
          <a:prstGeom prst="roundRect">
            <a:avLst>
              <a:gd name="adj" fmla="val 50000"/>
            </a:avLst>
          </a:prstGeom>
          <a:solidFill>
            <a:srgbClr val="CBE3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1" name="Picture 6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4329B3F-2B8B-4041-A416-11529493C19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37B56E45-2063-47E5-B08E-543F9BA89FD9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632" y="1429520"/>
            <a:ext cx="4505327" cy="641668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0409F2B5-02E5-4BDE-BD21-A64E6A098272}"/>
              </a:ext>
            </a:extLst>
          </p:cNvPr>
          <p:cNvGrpSpPr/>
          <p:nvPr/>
        </p:nvGrpSpPr>
        <p:grpSpPr>
          <a:xfrm>
            <a:off x="6823396" y="3863094"/>
            <a:ext cx="3925245" cy="1088041"/>
            <a:chOff x="6823396" y="3863094"/>
            <a:chExt cx="3925245" cy="1088041"/>
          </a:xfrm>
        </p:grpSpPr>
        <p:grpSp>
          <p:nvGrpSpPr>
            <p:cNvPr id="79" name="Group 92">
              <a:extLst>
                <a:ext uri="{FF2B5EF4-FFF2-40B4-BE49-F238E27FC236}">
                  <a16:creationId xmlns:a16="http://schemas.microsoft.com/office/drawing/2014/main" id="{96EEA8D0-EFA1-498F-9012-09240D37EC2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823396" y="3863094"/>
              <a:ext cx="3925245" cy="1088041"/>
              <a:chOff x="7317502" y="3007574"/>
              <a:chExt cx="2715479" cy="875075"/>
            </a:xfrm>
          </p:grpSpPr>
          <p:sp>
            <p:nvSpPr>
              <p:cNvPr id="81" name="Rectangle: Rounded Corners 80">
                <a:extLst>
                  <a:ext uri="{FF2B5EF4-FFF2-40B4-BE49-F238E27FC236}">
                    <a16:creationId xmlns:a16="http://schemas.microsoft.com/office/drawing/2014/main" id="{F39236C6-4003-46E0-A96B-9EC233855E41}"/>
                  </a:ext>
                </a:extLst>
              </p:cNvPr>
              <p:cNvSpPr/>
              <p:nvPr/>
            </p:nvSpPr>
            <p:spPr>
              <a:xfrm>
                <a:off x="7317502" y="3067153"/>
                <a:ext cx="2715478" cy="815496"/>
              </a:xfrm>
              <a:prstGeom prst="roundRect">
                <a:avLst>
                  <a:gd name="adj" fmla="val 27580"/>
                </a:avLst>
              </a:prstGeom>
              <a:solidFill>
                <a:srgbClr val="73B1FA"/>
              </a:solidFill>
              <a:ln w="38100">
                <a:solidFill>
                  <a:srgbClr val="73B1F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82" name="Rectangle: Rounded Corners 81">
                <a:extLst>
                  <a:ext uri="{FF2B5EF4-FFF2-40B4-BE49-F238E27FC236}">
                    <a16:creationId xmlns:a16="http://schemas.microsoft.com/office/drawing/2014/main" id="{4063CA61-26B8-4612-A3CF-A21767074EAB}"/>
                  </a:ext>
                </a:extLst>
              </p:cNvPr>
              <p:cNvSpPr/>
              <p:nvPr/>
            </p:nvSpPr>
            <p:spPr>
              <a:xfrm>
                <a:off x="7317503" y="3007574"/>
                <a:ext cx="2715478" cy="815497"/>
              </a:xfrm>
              <a:prstGeom prst="roundRect">
                <a:avLst>
                  <a:gd name="adj" fmla="val 27580"/>
                </a:avLst>
              </a:prstGeom>
              <a:solidFill>
                <a:schemeClr val="bg1"/>
              </a:solidFill>
              <a:ln w="38100">
                <a:solidFill>
                  <a:srgbClr val="73B1F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A996DCF5-1E7C-4AD4-8AB2-471FD3D0634E}"/>
                </a:ext>
              </a:extLst>
            </p:cNvPr>
            <p:cNvGrpSpPr/>
            <p:nvPr/>
          </p:nvGrpSpPr>
          <p:grpSpPr>
            <a:xfrm>
              <a:off x="7217675" y="3903010"/>
              <a:ext cx="3260347" cy="907774"/>
              <a:chOff x="1959081" y="4309868"/>
              <a:chExt cx="4567166" cy="1271629"/>
            </a:xfrm>
          </p:grpSpPr>
          <p:pic>
            <p:nvPicPr>
              <p:cNvPr id="67" name="Picture 66">
                <a:extLst>
                  <a:ext uri="{FF2B5EF4-FFF2-40B4-BE49-F238E27FC236}">
                    <a16:creationId xmlns:a16="http://schemas.microsoft.com/office/drawing/2014/main" id="{657B5581-DE03-4D35-8B94-B7C7591468D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3869" r="9626" b="13451"/>
              <a:stretch/>
            </p:blipFill>
            <p:spPr>
              <a:xfrm>
                <a:off x="1959081" y="4309868"/>
                <a:ext cx="4567166" cy="1271629"/>
              </a:xfrm>
              <a:prstGeom prst="rect">
                <a:avLst/>
              </a:prstGeom>
            </p:spPr>
          </p:pic>
          <p:pic>
            <p:nvPicPr>
              <p:cNvPr id="68" name="Picture 67">
                <a:extLst>
                  <a:ext uri="{FF2B5EF4-FFF2-40B4-BE49-F238E27FC236}">
                    <a16:creationId xmlns:a16="http://schemas.microsoft.com/office/drawing/2014/main" id="{713F1460-DACD-433E-910D-5183B4056D2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92820" t="7059" r="2819" b="80027"/>
              <a:stretch/>
            </p:blipFill>
            <p:spPr>
              <a:xfrm>
                <a:off x="5266295" y="4915972"/>
                <a:ext cx="230261" cy="189725"/>
              </a:xfrm>
              <a:prstGeom prst="rect">
                <a:avLst/>
              </a:prstGeom>
            </p:spPr>
          </p:pic>
        </p:grp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D07493C6-AC41-41CA-8DC9-B853EAD9FE61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072046" y="1670111"/>
            <a:ext cx="1012024" cy="755970"/>
          </a:xfrm>
          <a:prstGeom prst="rect">
            <a:avLst/>
          </a:prstGeom>
        </p:spPr>
      </p:pic>
      <p:pic>
        <p:nvPicPr>
          <p:cNvPr id="131" name="ANS">
            <a:hlinkClick r:id="rId18" action="ppaction://hlinksldjump"/>
            <a:extLst>
              <a:ext uri="{FF2B5EF4-FFF2-40B4-BE49-F238E27FC236}">
                <a16:creationId xmlns:a16="http://schemas.microsoft.com/office/drawing/2014/main" id="{38831796-46E7-43DD-B3C9-9CB7524C9E71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sp>
        <p:nvSpPr>
          <p:cNvPr id="98" name="Rectangle 97">
            <a:extLst>
              <a:ext uri="{FF2B5EF4-FFF2-40B4-BE49-F238E27FC236}">
                <a16:creationId xmlns:a16="http://schemas.microsoft.com/office/drawing/2014/main" id="{944DFB20-D2F8-48DB-A565-6BEBAF1ADE18}"/>
              </a:ext>
            </a:extLst>
          </p:cNvPr>
          <p:cNvSpPr/>
          <p:nvPr/>
        </p:nvSpPr>
        <p:spPr>
          <a:xfrm>
            <a:off x="114953" y="6041571"/>
            <a:ext cx="1297378" cy="816429"/>
          </a:xfrm>
          <a:prstGeom prst="rect">
            <a:avLst/>
          </a:prstGeom>
          <a:solidFill>
            <a:srgbClr val="FCFB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6B6B249C-31B4-4C20-9CEF-4AA04E5CA6EC}"/>
              </a:ext>
            </a:extLst>
          </p:cNvPr>
          <p:cNvSpPr/>
          <p:nvPr/>
        </p:nvSpPr>
        <p:spPr>
          <a:xfrm>
            <a:off x="146597" y="6040306"/>
            <a:ext cx="1297378" cy="816429"/>
          </a:xfrm>
          <a:prstGeom prst="rect">
            <a:avLst/>
          </a:prstGeom>
          <a:solidFill>
            <a:srgbClr val="FCFB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E1DADDBB-FCC5-40BB-A56A-CCF616B813CC}"/>
              </a:ext>
            </a:extLst>
          </p:cNvPr>
          <p:cNvSpPr/>
          <p:nvPr/>
        </p:nvSpPr>
        <p:spPr>
          <a:xfrm>
            <a:off x="145981" y="6041571"/>
            <a:ext cx="1297378" cy="816429"/>
          </a:xfrm>
          <a:prstGeom prst="rect">
            <a:avLst/>
          </a:prstGeom>
          <a:solidFill>
            <a:srgbClr val="FCFB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FA335B60-7340-455F-A002-BC001B7684F6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2643" y="137389"/>
            <a:ext cx="7366715" cy="824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880894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5" grpId="0" animBg="1"/>
      <p:bldP spid="15376" grpId="0"/>
      <p:bldP spid="98" grpId="0" animBg="1"/>
      <p:bldP spid="100" grpId="0" animBg="1"/>
      <p:bldP spid="10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2">
            <a:extLst>
              <a:ext uri="{FF2B5EF4-FFF2-40B4-BE49-F238E27FC236}">
                <a16:creationId xmlns:a16="http://schemas.microsoft.com/office/drawing/2014/main" id="{052B584D-8921-42B0-8EF7-54A1E44381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DB6EC3C6-E989-49D4-AB59-CAC0F2221115}"/>
              </a:ext>
            </a:extLst>
          </p:cNvPr>
          <p:cNvSpPr/>
          <p:nvPr/>
        </p:nvSpPr>
        <p:spPr>
          <a:xfrm>
            <a:off x="541338" y="2951163"/>
            <a:ext cx="2198687" cy="169862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rgbClr val="F4A86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05DE77BB-4C12-4E71-B388-64A8666CC326}"/>
              </a:ext>
            </a:extLst>
          </p:cNvPr>
          <p:cNvSpPr/>
          <p:nvPr/>
        </p:nvSpPr>
        <p:spPr>
          <a:xfrm>
            <a:off x="541338" y="4700588"/>
            <a:ext cx="2198687" cy="170021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rgbClr val="F4A86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118A212-C5C7-4EF4-B16A-8C4238706A17}"/>
              </a:ext>
            </a:extLst>
          </p:cNvPr>
          <p:cNvSpPr/>
          <p:nvPr/>
        </p:nvSpPr>
        <p:spPr>
          <a:xfrm>
            <a:off x="541338" y="2393950"/>
            <a:ext cx="2198687" cy="493713"/>
          </a:xfrm>
          <a:prstGeom prst="roundRect">
            <a:avLst>
              <a:gd name="adj" fmla="val 25523"/>
            </a:avLst>
          </a:prstGeom>
          <a:solidFill>
            <a:srgbClr val="F9C9A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6391" name="Picture 99">
            <a:extLst>
              <a:ext uri="{FF2B5EF4-FFF2-40B4-BE49-F238E27FC236}">
                <a16:creationId xmlns:a16="http://schemas.microsoft.com/office/drawing/2014/main" id="{C4A1A3D7-1C5E-47F8-A90E-15AD50E67D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06273612-6D4B-4C9C-A780-2E42983CD05C}"/>
              </a:ext>
            </a:extLst>
          </p:cNvPr>
          <p:cNvSpPr/>
          <p:nvPr/>
        </p:nvSpPr>
        <p:spPr>
          <a:xfrm>
            <a:off x="2805113" y="2406650"/>
            <a:ext cx="1671637" cy="493713"/>
          </a:xfrm>
          <a:prstGeom prst="roundRect">
            <a:avLst>
              <a:gd name="adj" fmla="val 25523"/>
            </a:avLst>
          </a:prstGeom>
          <a:solidFill>
            <a:srgbClr val="F9C9A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EC4210BE-F573-473B-80DE-B73162B88D93}"/>
              </a:ext>
            </a:extLst>
          </p:cNvPr>
          <p:cNvSpPr/>
          <p:nvPr/>
        </p:nvSpPr>
        <p:spPr>
          <a:xfrm>
            <a:off x="4540250" y="2406650"/>
            <a:ext cx="3887788" cy="493713"/>
          </a:xfrm>
          <a:prstGeom prst="roundRect">
            <a:avLst>
              <a:gd name="adj" fmla="val 25523"/>
            </a:avLst>
          </a:prstGeom>
          <a:solidFill>
            <a:srgbClr val="F9C9A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CCED562B-A45D-4FC6-AE8C-A90B746D4D5C}"/>
              </a:ext>
            </a:extLst>
          </p:cNvPr>
          <p:cNvSpPr/>
          <p:nvPr/>
        </p:nvSpPr>
        <p:spPr>
          <a:xfrm>
            <a:off x="8488363" y="2401888"/>
            <a:ext cx="3257550" cy="493712"/>
          </a:xfrm>
          <a:prstGeom prst="roundRect">
            <a:avLst>
              <a:gd name="adj" fmla="val 25523"/>
            </a:avLst>
          </a:prstGeom>
          <a:solidFill>
            <a:srgbClr val="F9C9A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404" name="Rectangle 28">
            <a:extLst>
              <a:ext uri="{FF2B5EF4-FFF2-40B4-BE49-F238E27FC236}">
                <a16:creationId xmlns:a16="http://schemas.microsoft.com/office/drawing/2014/main" id="{7AECE549-E14F-483C-A24C-9A24723F57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7425" y="2289175"/>
            <a:ext cx="1562100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th-TH" altLang="en-US" sz="2600" b="1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ตัวอย่างโรค</a:t>
            </a:r>
          </a:p>
        </p:txBody>
      </p:sp>
      <p:sp>
        <p:nvSpPr>
          <p:cNvPr id="16405" name="Rectangle 29">
            <a:extLst>
              <a:ext uri="{FF2B5EF4-FFF2-40B4-BE49-F238E27FC236}">
                <a16:creationId xmlns:a16="http://schemas.microsoft.com/office/drawing/2014/main" id="{B8B17296-D3D5-494E-9B4B-ADC9DF9A12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60725" y="2279650"/>
            <a:ext cx="106521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th-TH" altLang="en-US" sz="2600" b="1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สาเหตุ</a:t>
            </a:r>
          </a:p>
        </p:txBody>
      </p:sp>
      <p:sp>
        <p:nvSpPr>
          <p:cNvPr id="16406" name="Rectangle 30">
            <a:extLst>
              <a:ext uri="{FF2B5EF4-FFF2-40B4-BE49-F238E27FC236}">
                <a16:creationId xmlns:a16="http://schemas.microsoft.com/office/drawing/2014/main" id="{E21F28B0-8008-4BBF-8643-0E7B9D55C1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29325" y="2278063"/>
            <a:ext cx="106521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th-TH" altLang="en-US" sz="2600" b="1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อาการ</a:t>
            </a:r>
          </a:p>
        </p:txBody>
      </p:sp>
      <p:sp>
        <p:nvSpPr>
          <p:cNvPr id="16407" name="Rectangle 31">
            <a:extLst>
              <a:ext uri="{FF2B5EF4-FFF2-40B4-BE49-F238E27FC236}">
                <a16:creationId xmlns:a16="http://schemas.microsoft.com/office/drawing/2014/main" id="{E5380629-1766-4988-8E98-96C0A029B2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44050" y="2282825"/>
            <a:ext cx="15319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th-TH" altLang="en-US" sz="2600" b="1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การป้องกัน</a:t>
            </a:r>
          </a:p>
        </p:txBody>
      </p:sp>
      <p:sp>
        <p:nvSpPr>
          <p:cNvPr id="16408" name="Rectangle 32">
            <a:extLst>
              <a:ext uri="{FF2B5EF4-FFF2-40B4-BE49-F238E27FC236}">
                <a16:creationId xmlns:a16="http://schemas.microsoft.com/office/drawing/2014/main" id="{9C76840C-0001-413E-9F87-A5C093C8B9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5025" y="3322638"/>
            <a:ext cx="1560513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th-TH" altLang="en-US" sz="3200" b="1" dirty="0">
                <a:solidFill>
                  <a:srgbClr val="C0504D"/>
                </a:solidFill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โรคเหน็บชา</a:t>
            </a:r>
          </a:p>
        </p:txBody>
      </p:sp>
      <p:sp>
        <p:nvSpPr>
          <p:cNvPr id="16409" name="Rectangle 34">
            <a:extLst>
              <a:ext uri="{FF2B5EF4-FFF2-40B4-BE49-F238E27FC236}">
                <a16:creationId xmlns:a16="http://schemas.microsoft.com/office/drawing/2014/main" id="{F8057580-FE64-4806-9A3F-3125FA4A8C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5025" y="5078413"/>
            <a:ext cx="186690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th-TH" altLang="en-US" sz="3200" b="1">
                <a:solidFill>
                  <a:srgbClr val="C0504D"/>
                </a:solidFill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โรคโลหิตจาง</a:t>
            </a: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9BE043CC-42E6-4814-8A6C-5CCAF138C288}"/>
              </a:ext>
            </a:extLst>
          </p:cNvPr>
          <p:cNvSpPr/>
          <p:nvPr/>
        </p:nvSpPr>
        <p:spPr>
          <a:xfrm>
            <a:off x="2805113" y="2951163"/>
            <a:ext cx="1671637" cy="169862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rgbClr val="F4A86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08D87B4D-6054-4568-AFF3-8A0D48882C3C}"/>
              </a:ext>
            </a:extLst>
          </p:cNvPr>
          <p:cNvSpPr/>
          <p:nvPr/>
        </p:nvSpPr>
        <p:spPr>
          <a:xfrm>
            <a:off x="2805113" y="4708525"/>
            <a:ext cx="1671637" cy="1700213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rgbClr val="F4A86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37F46FA3-EF5C-4611-A674-2A31E85128CE}"/>
              </a:ext>
            </a:extLst>
          </p:cNvPr>
          <p:cNvSpPr/>
          <p:nvPr/>
        </p:nvSpPr>
        <p:spPr>
          <a:xfrm>
            <a:off x="4540250" y="2952750"/>
            <a:ext cx="3887788" cy="1700213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rgbClr val="F4A86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92483CA1-D11F-4A54-94C2-D680525DD542}"/>
              </a:ext>
            </a:extLst>
          </p:cNvPr>
          <p:cNvSpPr/>
          <p:nvPr/>
        </p:nvSpPr>
        <p:spPr>
          <a:xfrm>
            <a:off x="4548188" y="4708525"/>
            <a:ext cx="3887787" cy="1700213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rgbClr val="F4A86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F143A055-A0C9-4E1D-9804-2FABEB045985}"/>
              </a:ext>
            </a:extLst>
          </p:cNvPr>
          <p:cNvSpPr/>
          <p:nvPr/>
        </p:nvSpPr>
        <p:spPr>
          <a:xfrm>
            <a:off x="8488363" y="2951163"/>
            <a:ext cx="3257550" cy="169862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rgbClr val="F4A86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254BA015-B50E-434E-86AA-D73F38578F2E}"/>
              </a:ext>
            </a:extLst>
          </p:cNvPr>
          <p:cNvSpPr/>
          <p:nvPr/>
        </p:nvSpPr>
        <p:spPr>
          <a:xfrm>
            <a:off x="8478838" y="4708525"/>
            <a:ext cx="3255962" cy="1700213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rgbClr val="F4A86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417" name="Rectangle 43">
            <a:extLst>
              <a:ext uri="{FF2B5EF4-FFF2-40B4-BE49-F238E27FC236}">
                <a16:creationId xmlns:a16="http://schemas.microsoft.com/office/drawing/2014/main" id="{608B1818-36D9-4E41-94C8-AE0A2F86F0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32100" y="3478213"/>
            <a:ext cx="1560513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b="1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ขาดวิตามิน </a:t>
            </a:r>
            <a:r>
              <a:rPr lang="en-US" altLang="en-US" b="1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B1</a:t>
            </a:r>
            <a:endParaRPr lang="th-TH" altLang="en-US" b="1">
              <a:latin typeface="TH Sarabun New" panose="020B0500040200020003" pitchFamily="34" charset="-34"/>
              <a:ea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6418" name="Rectangle 44">
            <a:extLst>
              <a:ext uri="{FF2B5EF4-FFF2-40B4-BE49-F238E27FC236}">
                <a16:creationId xmlns:a16="http://schemas.microsoft.com/office/drawing/2014/main" id="{BAA1F454-E9C4-4728-8B17-94E6A1519C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2250" y="5289550"/>
            <a:ext cx="17653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b="1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ขาดธาตุเหล็ก</a:t>
            </a:r>
          </a:p>
        </p:txBody>
      </p:sp>
      <p:sp>
        <p:nvSpPr>
          <p:cNvPr id="16419" name="Rectangle 45">
            <a:extLst>
              <a:ext uri="{FF2B5EF4-FFF2-40B4-BE49-F238E27FC236}">
                <a16:creationId xmlns:a16="http://schemas.microsoft.com/office/drawing/2014/main" id="{20352976-F13B-4B66-831E-8A1536E08C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5175" y="3127375"/>
            <a:ext cx="3887788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ชาตามปลายมือปลายเท้า ปวดกล้ามเนื้อบริเวณน่อง เบื่ออาหาร เหนื่อยง่าย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ขาลีบ ตัวบวมเนื่องจากหัวใจโต</a:t>
            </a:r>
            <a:endParaRPr lang="th-TH" altLang="en-US" b="1" dirty="0">
              <a:latin typeface="TH Sarabun New" panose="020B0500040200020003" pitchFamily="34" charset="-34"/>
              <a:ea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6420" name="Rectangle 46">
            <a:extLst>
              <a:ext uri="{FF2B5EF4-FFF2-40B4-BE49-F238E27FC236}">
                <a16:creationId xmlns:a16="http://schemas.microsoft.com/office/drawing/2014/main" id="{96E07643-822C-4530-924E-00E179F9FC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9938" y="4857750"/>
            <a:ext cx="3887787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ผิวซีด อ่อนเพลีย เบื่ออาหาร หงุดหงิด มึนงง ปวดศีรษะ เล็บเปราะบาง</a:t>
            </a:r>
          </a:p>
        </p:txBody>
      </p:sp>
      <p:sp>
        <p:nvSpPr>
          <p:cNvPr id="16421" name="Rectangle 47">
            <a:extLst>
              <a:ext uri="{FF2B5EF4-FFF2-40B4-BE49-F238E27FC236}">
                <a16:creationId xmlns:a16="http://schemas.microsoft.com/office/drawing/2014/main" id="{50BF0C6C-ADA6-4710-A603-ADCD4BBE2D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94713" y="3121025"/>
            <a:ext cx="3467100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รับประทานอาหารที่มีวิตามินบี 1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อย่างเพียงพอ เช่น ข้าวซ้อมมือ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เครื่องในสัตว์ประเภทตับ</a:t>
            </a:r>
          </a:p>
        </p:txBody>
      </p:sp>
      <p:sp>
        <p:nvSpPr>
          <p:cNvPr id="16422" name="Rectangle 48">
            <a:extLst>
              <a:ext uri="{FF2B5EF4-FFF2-40B4-BE49-F238E27FC236}">
                <a16:creationId xmlns:a16="http://schemas.microsoft.com/office/drawing/2014/main" id="{01876526-000E-4942-9D8B-F0BDC436C5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70900" y="4856163"/>
            <a:ext cx="34671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รับประทานอาหารที่มีธาตุเหล็กอย่างเพียงพอ เช่น เนื้อสัตว์ นม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ไข่แดง เครื่องในสัตว์ ผักใบเขียว</a:t>
            </a:r>
          </a:p>
        </p:txBody>
      </p:sp>
      <p:pic>
        <p:nvPicPr>
          <p:cNvPr id="44" name="Picture 4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198938D-218D-4F59-B4CB-AB47870402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pic>
        <p:nvPicPr>
          <p:cNvPr id="46" name="Picture 45">
            <a:hlinkClick r:id="rId6" action="ppaction://hlinksldjump"/>
            <a:extLst>
              <a:ext uri="{FF2B5EF4-FFF2-40B4-BE49-F238E27FC236}">
                <a16:creationId xmlns:a16="http://schemas.microsoft.com/office/drawing/2014/main" id="{B0628D45-0AEB-415D-BC35-BF2CBD6CD50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34019" y="6233392"/>
            <a:ext cx="937872" cy="484886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B14A893F-2798-42EB-BD52-D76D75FE6890}"/>
              </a:ext>
            </a:extLst>
          </p:cNvPr>
          <p:cNvGrpSpPr/>
          <p:nvPr/>
        </p:nvGrpSpPr>
        <p:grpSpPr>
          <a:xfrm>
            <a:off x="417635" y="1747710"/>
            <a:ext cx="8024690" cy="643065"/>
            <a:chOff x="417635" y="1747710"/>
            <a:chExt cx="8024690" cy="643065"/>
          </a:xfrm>
        </p:grpSpPr>
        <p:pic>
          <p:nvPicPr>
            <p:cNvPr id="16400" name="Picture 10">
              <a:extLst>
                <a:ext uri="{FF2B5EF4-FFF2-40B4-BE49-F238E27FC236}">
                  <a16:creationId xmlns:a16="http://schemas.microsoft.com/office/drawing/2014/main" id="{36984DF3-37E8-46B7-A224-61B2C3ABEE4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52813" y="1927225"/>
              <a:ext cx="231775" cy="238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A2F6D14C-CD01-4995-9461-6A36DBC94B9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7635" y="1747710"/>
              <a:ext cx="3160591" cy="643065"/>
            </a:xfrm>
            <a:prstGeom prst="rect">
              <a:avLst/>
            </a:prstGeom>
          </p:spPr>
        </p:pic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2FDD9A77-57EC-4EBA-9FB5-1815850A0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92402" y="1836368"/>
              <a:ext cx="4749923" cy="483198"/>
            </a:xfrm>
            <a:prstGeom prst="rect">
              <a:avLst/>
            </a:prstGeom>
          </p:spPr>
        </p:pic>
      </p:grpSp>
      <p:sp>
        <p:nvSpPr>
          <p:cNvPr id="52" name="สี่เหลี่ยมผืนผ้า: มุมมน 23">
            <a:hlinkClick r:id="rId11" action="ppaction://hlinksldjump"/>
            <a:extLst>
              <a:ext uri="{FF2B5EF4-FFF2-40B4-BE49-F238E27FC236}">
                <a16:creationId xmlns:a16="http://schemas.microsoft.com/office/drawing/2014/main" id="{4EBB1FCC-D2DC-4D49-AB3F-9C26EED973EF}"/>
              </a:ext>
            </a:extLst>
          </p:cNvPr>
          <p:cNvSpPr/>
          <p:nvPr/>
        </p:nvSpPr>
        <p:spPr>
          <a:xfrm>
            <a:off x="2003425" y="992542"/>
            <a:ext cx="3971925" cy="495300"/>
          </a:xfrm>
          <a:prstGeom prst="roundRect">
            <a:avLst>
              <a:gd name="adj" fmla="val 50000"/>
            </a:avLst>
          </a:prstGeom>
          <a:solidFill>
            <a:srgbClr val="C0504D"/>
          </a:solidFill>
          <a:ln>
            <a:solidFill>
              <a:srgbClr val="C0504D"/>
            </a:solidFill>
            <a:prstDash val="solid"/>
          </a:ln>
          <a:effectLst>
            <a:outerShdw dist="50800" dir="5220000" algn="tl" rotWithShape="0">
              <a:srgbClr val="A73E3B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th-TH" altLang="en-US" sz="2800" b="1" dirty="0">
                <a:solidFill>
                  <a:schemeClr val="bg1"/>
                </a:solidFill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โรคที่เกิดจากภาวะโภชนาการต่ำ</a:t>
            </a:r>
          </a:p>
        </p:txBody>
      </p:sp>
      <p:sp>
        <p:nvSpPr>
          <p:cNvPr id="53" name="สี่เหลี่ยมผืนผ้า: มุมมน 23">
            <a:hlinkClick r:id="rId12" action="ppaction://hlinksldjump"/>
            <a:extLst>
              <a:ext uri="{FF2B5EF4-FFF2-40B4-BE49-F238E27FC236}">
                <a16:creationId xmlns:a16="http://schemas.microsoft.com/office/drawing/2014/main" id="{0CCE4B8E-9C6F-480C-A6DE-3BC74BFFEE3F}"/>
              </a:ext>
            </a:extLst>
          </p:cNvPr>
          <p:cNvSpPr/>
          <p:nvPr/>
        </p:nvSpPr>
        <p:spPr>
          <a:xfrm>
            <a:off x="6216650" y="993775"/>
            <a:ext cx="3971925" cy="4953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C0504D"/>
            </a:solidFill>
            <a:prstDash val="solid"/>
          </a:ln>
          <a:effectLst>
            <a:outerShdw dist="50800" dir="5220000" algn="tl" rotWithShape="0">
              <a:srgbClr val="C0504D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th-TH" altLang="en-US" sz="2800" b="1" dirty="0">
                <a:solidFill>
                  <a:srgbClr val="C0504D"/>
                </a:solidFill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โรคที่เกิดจากภาวะโภชนาการเกิน</a:t>
            </a: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EFD0CB2A-7E25-4F14-9447-F73F931D361A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01197" y="121918"/>
            <a:ext cx="6015453" cy="83602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4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64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64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6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6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64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6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6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6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64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6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6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64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6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6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7" grpId="0" animBg="1"/>
      <p:bldP spid="25" grpId="0" animBg="1"/>
      <p:bldP spid="27" grpId="0" animBg="1"/>
      <p:bldP spid="28" grpId="0" animBg="1"/>
      <p:bldP spid="16404" grpId="0"/>
      <p:bldP spid="16405" grpId="0"/>
      <p:bldP spid="16406" grpId="0"/>
      <p:bldP spid="16407" grpId="0"/>
      <p:bldP spid="16408" grpId="0"/>
      <p:bldP spid="16409" grpId="0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16417" grpId="0"/>
      <p:bldP spid="16418" grpId="0"/>
      <p:bldP spid="16419" grpId="0"/>
      <p:bldP spid="16420" grpId="0"/>
      <p:bldP spid="16421" grpId="0"/>
      <p:bldP spid="1642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2">
            <a:extLst>
              <a:ext uri="{FF2B5EF4-FFF2-40B4-BE49-F238E27FC236}">
                <a16:creationId xmlns:a16="http://schemas.microsoft.com/office/drawing/2014/main" id="{220115C9-2551-4712-B5B8-0D922A2830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DB6EC3C6-E989-49D4-AB59-CAC0F2221115}"/>
              </a:ext>
            </a:extLst>
          </p:cNvPr>
          <p:cNvSpPr/>
          <p:nvPr/>
        </p:nvSpPr>
        <p:spPr>
          <a:xfrm>
            <a:off x="541338" y="2951163"/>
            <a:ext cx="2198687" cy="169862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rgbClr val="F4A86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05DE77BB-4C12-4E71-B388-64A8666CC326}"/>
              </a:ext>
            </a:extLst>
          </p:cNvPr>
          <p:cNvSpPr/>
          <p:nvPr/>
        </p:nvSpPr>
        <p:spPr>
          <a:xfrm>
            <a:off x="541338" y="4700588"/>
            <a:ext cx="2198687" cy="170021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rgbClr val="F4A86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118A212-C5C7-4EF4-B16A-8C4238706A17}"/>
              </a:ext>
            </a:extLst>
          </p:cNvPr>
          <p:cNvSpPr/>
          <p:nvPr/>
        </p:nvSpPr>
        <p:spPr>
          <a:xfrm>
            <a:off x="541338" y="2393950"/>
            <a:ext cx="2198687" cy="493713"/>
          </a:xfrm>
          <a:prstGeom prst="roundRect">
            <a:avLst>
              <a:gd name="adj" fmla="val 25523"/>
            </a:avLst>
          </a:prstGeom>
          <a:solidFill>
            <a:srgbClr val="F9C9A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8439" name="Picture 99">
            <a:extLst>
              <a:ext uri="{FF2B5EF4-FFF2-40B4-BE49-F238E27FC236}">
                <a16:creationId xmlns:a16="http://schemas.microsoft.com/office/drawing/2014/main" id="{7F172C2D-3480-499B-812B-253797C6BB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06273612-6D4B-4C9C-A780-2E42983CD05C}"/>
              </a:ext>
            </a:extLst>
          </p:cNvPr>
          <p:cNvSpPr/>
          <p:nvPr/>
        </p:nvSpPr>
        <p:spPr>
          <a:xfrm>
            <a:off x="2805113" y="2406650"/>
            <a:ext cx="1671637" cy="493713"/>
          </a:xfrm>
          <a:prstGeom prst="roundRect">
            <a:avLst>
              <a:gd name="adj" fmla="val 25523"/>
            </a:avLst>
          </a:prstGeom>
          <a:solidFill>
            <a:srgbClr val="F9C9A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EC4210BE-F573-473B-80DE-B73162B88D93}"/>
              </a:ext>
            </a:extLst>
          </p:cNvPr>
          <p:cNvSpPr/>
          <p:nvPr/>
        </p:nvSpPr>
        <p:spPr>
          <a:xfrm>
            <a:off x="4540250" y="2406650"/>
            <a:ext cx="3887788" cy="493713"/>
          </a:xfrm>
          <a:prstGeom prst="roundRect">
            <a:avLst>
              <a:gd name="adj" fmla="val 25523"/>
            </a:avLst>
          </a:prstGeom>
          <a:solidFill>
            <a:srgbClr val="F9C9A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CCED562B-A45D-4FC6-AE8C-A90B746D4D5C}"/>
              </a:ext>
            </a:extLst>
          </p:cNvPr>
          <p:cNvSpPr/>
          <p:nvPr/>
        </p:nvSpPr>
        <p:spPr>
          <a:xfrm>
            <a:off x="8488363" y="2401888"/>
            <a:ext cx="3257550" cy="493712"/>
          </a:xfrm>
          <a:prstGeom prst="roundRect">
            <a:avLst>
              <a:gd name="adj" fmla="val 25523"/>
            </a:avLst>
          </a:prstGeom>
          <a:solidFill>
            <a:srgbClr val="F9C9A5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452" name="Rectangle 28">
            <a:extLst>
              <a:ext uri="{FF2B5EF4-FFF2-40B4-BE49-F238E27FC236}">
                <a16:creationId xmlns:a16="http://schemas.microsoft.com/office/drawing/2014/main" id="{2F8857DE-F471-491C-9A40-BF33F7C28A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7425" y="2289175"/>
            <a:ext cx="1562100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th-TH" altLang="en-US" sz="2600" b="1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ตัวอย่างโรค</a:t>
            </a:r>
          </a:p>
        </p:txBody>
      </p:sp>
      <p:sp>
        <p:nvSpPr>
          <p:cNvPr id="18453" name="Rectangle 29">
            <a:extLst>
              <a:ext uri="{FF2B5EF4-FFF2-40B4-BE49-F238E27FC236}">
                <a16:creationId xmlns:a16="http://schemas.microsoft.com/office/drawing/2014/main" id="{C4C01CBC-0B75-4609-B189-D1BDE742F8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60725" y="2279650"/>
            <a:ext cx="106521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th-TH" altLang="en-US" sz="2600" b="1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สาเหตุ</a:t>
            </a:r>
          </a:p>
        </p:txBody>
      </p:sp>
      <p:sp>
        <p:nvSpPr>
          <p:cNvPr id="18454" name="Rectangle 30">
            <a:extLst>
              <a:ext uri="{FF2B5EF4-FFF2-40B4-BE49-F238E27FC236}">
                <a16:creationId xmlns:a16="http://schemas.microsoft.com/office/drawing/2014/main" id="{AA7F1688-3096-4F39-A656-50D2387663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29325" y="2278063"/>
            <a:ext cx="106521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th-TH" altLang="en-US" sz="2600" b="1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อาการ</a:t>
            </a:r>
          </a:p>
        </p:txBody>
      </p:sp>
      <p:sp>
        <p:nvSpPr>
          <p:cNvPr id="18455" name="Rectangle 31">
            <a:extLst>
              <a:ext uri="{FF2B5EF4-FFF2-40B4-BE49-F238E27FC236}">
                <a16:creationId xmlns:a16="http://schemas.microsoft.com/office/drawing/2014/main" id="{CEB5D5EA-6192-4736-BF26-08418AAC03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44050" y="2282825"/>
            <a:ext cx="15319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th-TH" altLang="en-US" sz="2600" b="1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การป้องกัน</a:t>
            </a:r>
          </a:p>
        </p:txBody>
      </p:sp>
      <p:sp>
        <p:nvSpPr>
          <p:cNvPr id="18456" name="Rectangle 34">
            <a:extLst>
              <a:ext uri="{FF2B5EF4-FFF2-40B4-BE49-F238E27FC236}">
                <a16:creationId xmlns:a16="http://schemas.microsoft.com/office/drawing/2014/main" id="{C0D6A56F-A50B-454B-99F9-640B419C12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900" y="4870450"/>
            <a:ext cx="1866900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sz="3200" b="1">
                <a:solidFill>
                  <a:srgbClr val="C0504D"/>
                </a:solidFill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โรคเลือดออก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sz="3200" b="1">
                <a:solidFill>
                  <a:srgbClr val="C0504D"/>
                </a:solidFill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ตามไรฟัน      </a:t>
            </a:r>
            <a:r>
              <a:rPr lang="th-TH" altLang="en-US" sz="2400">
                <a:solidFill>
                  <a:srgbClr val="C0504D"/>
                </a:solidFill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(โรคลักปิดลักเปิด)</a:t>
            </a:r>
            <a:endParaRPr lang="th-TH" altLang="en-US" sz="3200">
              <a:solidFill>
                <a:srgbClr val="C0504D"/>
              </a:solidFill>
              <a:latin typeface="TH Sarabun New" panose="020B0500040200020003" pitchFamily="34" charset="-34"/>
              <a:ea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9BE043CC-42E6-4814-8A6C-5CCAF138C288}"/>
              </a:ext>
            </a:extLst>
          </p:cNvPr>
          <p:cNvSpPr/>
          <p:nvPr/>
        </p:nvSpPr>
        <p:spPr>
          <a:xfrm>
            <a:off x="2805113" y="2951163"/>
            <a:ext cx="1671637" cy="169862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rgbClr val="F4A86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08D87B4D-6054-4568-AFF3-8A0D48882C3C}"/>
              </a:ext>
            </a:extLst>
          </p:cNvPr>
          <p:cNvSpPr/>
          <p:nvPr/>
        </p:nvSpPr>
        <p:spPr>
          <a:xfrm>
            <a:off x="2805113" y="4708525"/>
            <a:ext cx="1671637" cy="1700213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rgbClr val="F4A86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37F46FA3-EF5C-4611-A674-2A31E85128CE}"/>
              </a:ext>
            </a:extLst>
          </p:cNvPr>
          <p:cNvSpPr/>
          <p:nvPr/>
        </p:nvSpPr>
        <p:spPr>
          <a:xfrm>
            <a:off x="4540250" y="2952750"/>
            <a:ext cx="3887788" cy="1700213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rgbClr val="F4A86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92483CA1-D11F-4A54-94C2-D680525DD542}"/>
              </a:ext>
            </a:extLst>
          </p:cNvPr>
          <p:cNvSpPr/>
          <p:nvPr/>
        </p:nvSpPr>
        <p:spPr>
          <a:xfrm>
            <a:off x="4548188" y="4708525"/>
            <a:ext cx="3887787" cy="1700213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rgbClr val="F4A86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F143A055-A0C9-4E1D-9804-2FABEB045985}"/>
              </a:ext>
            </a:extLst>
          </p:cNvPr>
          <p:cNvSpPr/>
          <p:nvPr/>
        </p:nvSpPr>
        <p:spPr>
          <a:xfrm>
            <a:off x="8488363" y="2951163"/>
            <a:ext cx="3257550" cy="169862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rgbClr val="F4A86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254BA015-B50E-434E-86AA-D73F38578F2E}"/>
              </a:ext>
            </a:extLst>
          </p:cNvPr>
          <p:cNvSpPr/>
          <p:nvPr/>
        </p:nvSpPr>
        <p:spPr>
          <a:xfrm>
            <a:off x="8478838" y="4708525"/>
            <a:ext cx="3255962" cy="1700213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rgbClr val="F4A86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464" name="Rectangle 43">
            <a:extLst>
              <a:ext uri="{FF2B5EF4-FFF2-40B4-BE49-F238E27FC236}">
                <a16:creationId xmlns:a16="http://schemas.microsoft.com/office/drawing/2014/main" id="{685105E0-F60C-4E82-8013-DD14101CE4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03538" y="3405188"/>
            <a:ext cx="15621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b="1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ขาดวิตามิน </a:t>
            </a:r>
            <a:r>
              <a:rPr lang="en-US" altLang="en-US" b="1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B</a:t>
            </a:r>
            <a:r>
              <a:rPr lang="th-TH" altLang="en-US" b="1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2</a:t>
            </a:r>
          </a:p>
        </p:txBody>
      </p:sp>
      <p:sp>
        <p:nvSpPr>
          <p:cNvPr id="18465" name="Rectangle 44">
            <a:extLst>
              <a:ext uri="{FF2B5EF4-FFF2-40B4-BE49-F238E27FC236}">
                <a16:creationId xmlns:a16="http://schemas.microsoft.com/office/drawing/2014/main" id="{D695774E-FCDB-42B1-8FF5-06BC0B3D1B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1138" y="5356225"/>
            <a:ext cx="17653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b="1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ขาดวิตามิน</a:t>
            </a:r>
            <a:r>
              <a:rPr lang="en-US" altLang="en-US" b="1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 C</a:t>
            </a:r>
            <a:endParaRPr lang="th-TH" altLang="en-US" b="1">
              <a:latin typeface="TH Sarabun New" panose="020B0500040200020003" pitchFamily="34" charset="-34"/>
              <a:ea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8466" name="Rectangle 45">
            <a:extLst>
              <a:ext uri="{FF2B5EF4-FFF2-40B4-BE49-F238E27FC236}">
                <a16:creationId xmlns:a16="http://schemas.microsoft.com/office/drawing/2014/main" id="{BEF4FB17-7979-40BB-815D-8936BD1452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70425" y="3160713"/>
            <a:ext cx="407987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เป็นแผลที่มุมปากทั้ง 2 ข้าง ริมฝีปาก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แห้ง บวมตึง และแตก เมื่อหายจะมีแผลเป็นลิ้นอักเสบบวมแดงและเจ็บ</a:t>
            </a:r>
            <a:endParaRPr lang="th-TH" altLang="en-US" b="1" dirty="0">
              <a:latin typeface="TH Sarabun New" panose="020B0500040200020003" pitchFamily="34" charset="-34"/>
              <a:ea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8467" name="Rectangle 46">
            <a:extLst>
              <a:ext uri="{FF2B5EF4-FFF2-40B4-BE49-F238E27FC236}">
                <a16:creationId xmlns:a16="http://schemas.microsoft.com/office/drawing/2014/main" id="{C14BB2B5-3DF9-46E3-AA94-D80E8FD27D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70425" y="5081588"/>
            <a:ext cx="3887788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thaiDi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เหงือกบวมแดง มีเลือดออกตามไรฟัน</a:t>
            </a:r>
          </a:p>
          <a:p>
            <a:pPr algn="thaiDi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ถ้ามีอาการรุนแรงอาจทำให้ฟันโยกได้</a:t>
            </a:r>
          </a:p>
        </p:txBody>
      </p:sp>
      <p:sp>
        <p:nvSpPr>
          <p:cNvPr id="18468" name="Rectangle 47">
            <a:extLst>
              <a:ext uri="{FF2B5EF4-FFF2-40B4-BE49-F238E27FC236}">
                <a16:creationId xmlns:a16="http://schemas.microsoft.com/office/drawing/2014/main" id="{148FB95C-55CC-4055-AE63-C35B16A967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94713" y="3163888"/>
            <a:ext cx="34671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รับประทานอาหารที่มีวิตามินบี 2 อย่างเพียงพอ เช่น นม เครื่องในสัตว์ ผักใบเขียว</a:t>
            </a:r>
          </a:p>
        </p:txBody>
      </p:sp>
      <p:sp>
        <p:nvSpPr>
          <p:cNvPr id="18469" name="Rectangle 48">
            <a:extLst>
              <a:ext uri="{FF2B5EF4-FFF2-40B4-BE49-F238E27FC236}">
                <a16:creationId xmlns:a16="http://schemas.microsoft.com/office/drawing/2014/main" id="{3A900242-FEEE-4814-BA35-8929A5CE46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69325" y="5067300"/>
            <a:ext cx="34671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รับประทานอาหารที่มีวิตามินซี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ได้แก่ ผักและผลไม้</a:t>
            </a:r>
          </a:p>
        </p:txBody>
      </p:sp>
      <p:sp>
        <p:nvSpPr>
          <p:cNvPr id="18470" name="Rectangle 32">
            <a:extLst>
              <a:ext uri="{FF2B5EF4-FFF2-40B4-BE49-F238E27FC236}">
                <a16:creationId xmlns:a16="http://schemas.microsoft.com/office/drawing/2014/main" id="{A345F969-9810-4C0B-9404-A7F479797B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6300" y="3281363"/>
            <a:ext cx="1608138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sz="3200" b="1" dirty="0">
                <a:solidFill>
                  <a:srgbClr val="C0504D"/>
                </a:solidFill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โรคปาก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sz="3200" b="1" dirty="0">
                <a:solidFill>
                  <a:srgbClr val="C0504D"/>
                </a:solidFill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นกกระจอก</a:t>
            </a:r>
          </a:p>
        </p:txBody>
      </p:sp>
      <p:pic>
        <p:nvPicPr>
          <p:cNvPr id="46" name="Picture 4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56419BD-84F2-4DCE-9033-D41BCCCCC78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pic>
        <p:nvPicPr>
          <p:cNvPr id="49" name="Picture 48">
            <a:hlinkClick r:id="rId6" action="ppaction://hlinksldjump"/>
            <a:extLst>
              <a:ext uri="{FF2B5EF4-FFF2-40B4-BE49-F238E27FC236}">
                <a16:creationId xmlns:a16="http://schemas.microsoft.com/office/drawing/2014/main" id="{B028A1AD-788F-4EC1-9699-F36D9E5CC00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34019" y="6233392"/>
            <a:ext cx="937872" cy="484886"/>
          </a:xfrm>
          <a:prstGeom prst="rect">
            <a:avLst/>
          </a:prstGeom>
        </p:spPr>
      </p:pic>
      <p:grpSp>
        <p:nvGrpSpPr>
          <p:cNvPr id="44" name="Group 43">
            <a:extLst>
              <a:ext uri="{FF2B5EF4-FFF2-40B4-BE49-F238E27FC236}">
                <a16:creationId xmlns:a16="http://schemas.microsoft.com/office/drawing/2014/main" id="{DEF87BD9-C07B-4C59-82C2-F12415B13092}"/>
              </a:ext>
            </a:extLst>
          </p:cNvPr>
          <p:cNvGrpSpPr/>
          <p:nvPr/>
        </p:nvGrpSpPr>
        <p:grpSpPr>
          <a:xfrm>
            <a:off x="417635" y="1747710"/>
            <a:ext cx="8024690" cy="643065"/>
            <a:chOff x="417635" y="1747710"/>
            <a:chExt cx="8024690" cy="643065"/>
          </a:xfrm>
        </p:grpSpPr>
        <p:pic>
          <p:nvPicPr>
            <p:cNvPr id="45" name="Picture 10">
              <a:extLst>
                <a:ext uri="{FF2B5EF4-FFF2-40B4-BE49-F238E27FC236}">
                  <a16:creationId xmlns:a16="http://schemas.microsoft.com/office/drawing/2014/main" id="{FAD31505-5C19-4271-ADC6-D790C3713AD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52813" y="1927225"/>
              <a:ext cx="231775" cy="238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2185DCD5-0E1F-427A-9396-9AF3B0ECFF3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7635" y="1747710"/>
              <a:ext cx="3160591" cy="643065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AFE88998-2308-49CE-A3FE-0EFEA21B7CB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92402" y="1836368"/>
              <a:ext cx="4749923" cy="483198"/>
            </a:xfrm>
            <a:prstGeom prst="rect">
              <a:avLst/>
            </a:prstGeom>
          </p:spPr>
        </p:pic>
      </p:grpSp>
      <p:sp>
        <p:nvSpPr>
          <p:cNvPr id="52" name="สี่เหลี่ยมผืนผ้า: มุมมน 23">
            <a:hlinkClick r:id="rId11" action="ppaction://hlinksldjump"/>
            <a:extLst>
              <a:ext uri="{FF2B5EF4-FFF2-40B4-BE49-F238E27FC236}">
                <a16:creationId xmlns:a16="http://schemas.microsoft.com/office/drawing/2014/main" id="{04BFF015-E1D6-4C11-8E3C-4940800AA2CC}"/>
              </a:ext>
            </a:extLst>
          </p:cNvPr>
          <p:cNvSpPr/>
          <p:nvPr/>
        </p:nvSpPr>
        <p:spPr>
          <a:xfrm>
            <a:off x="2003425" y="992542"/>
            <a:ext cx="3971925" cy="495300"/>
          </a:xfrm>
          <a:prstGeom prst="roundRect">
            <a:avLst>
              <a:gd name="adj" fmla="val 50000"/>
            </a:avLst>
          </a:prstGeom>
          <a:solidFill>
            <a:srgbClr val="C0504D"/>
          </a:solidFill>
          <a:ln>
            <a:solidFill>
              <a:srgbClr val="C0504D"/>
            </a:solidFill>
            <a:prstDash val="solid"/>
          </a:ln>
          <a:effectLst>
            <a:outerShdw dist="50800" dir="5220000" algn="tl" rotWithShape="0">
              <a:srgbClr val="A73E3B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th-TH" altLang="en-US" sz="2800" b="1">
                <a:solidFill>
                  <a:schemeClr val="bg1"/>
                </a:solidFill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โรคที่เกิดจากภาวะโภชนาการต่ำ</a:t>
            </a:r>
          </a:p>
        </p:txBody>
      </p:sp>
      <p:sp>
        <p:nvSpPr>
          <p:cNvPr id="53" name="สี่เหลี่ยมผืนผ้า: มุมมน 23">
            <a:hlinkClick r:id="rId12" action="ppaction://hlinksldjump"/>
            <a:extLst>
              <a:ext uri="{FF2B5EF4-FFF2-40B4-BE49-F238E27FC236}">
                <a16:creationId xmlns:a16="http://schemas.microsoft.com/office/drawing/2014/main" id="{6D28EE87-056C-4F80-BB8F-E61B506228C1}"/>
              </a:ext>
            </a:extLst>
          </p:cNvPr>
          <p:cNvSpPr/>
          <p:nvPr/>
        </p:nvSpPr>
        <p:spPr>
          <a:xfrm>
            <a:off x="6216650" y="993775"/>
            <a:ext cx="3971925" cy="4953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C0504D"/>
            </a:solidFill>
            <a:prstDash val="solid"/>
          </a:ln>
          <a:effectLst>
            <a:outerShdw dist="50800" dir="5220000" algn="tl" rotWithShape="0">
              <a:srgbClr val="C0504D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th-TH" altLang="en-US" sz="2800" b="1" dirty="0">
                <a:solidFill>
                  <a:srgbClr val="C0504D"/>
                </a:solidFill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โรคที่เกิดจากภาวะโภชนาการเกิน</a:t>
            </a:r>
          </a:p>
        </p:txBody>
      </p:sp>
      <p:pic>
        <p:nvPicPr>
          <p:cNvPr id="51" name="Picture 50">
            <a:extLst>
              <a:ext uri="{FF2B5EF4-FFF2-40B4-BE49-F238E27FC236}">
                <a16:creationId xmlns:a16="http://schemas.microsoft.com/office/drawing/2014/main" id="{1549875A-585D-4808-913B-116EDBC946B8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01197" y="121918"/>
            <a:ext cx="6015453" cy="83602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4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4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84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84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8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8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84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84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8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8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84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8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8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84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7" grpId="0" animBg="1"/>
      <p:bldP spid="25" grpId="0" animBg="1"/>
      <p:bldP spid="27" grpId="0" animBg="1"/>
      <p:bldP spid="28" grpId="0" animBg="1"/>
      <p:bldP spid="18452" grpId="0"/>
      <p:bldP spid="18453" grpId="0"/>
      <p:bldP spid="18454" grpId="0"/>
      <p:bldP spid="18455" grpId="0"/>
      <p:bldP spid="18456" grpId="0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18464" grpId="0"/>
      <p:bldP spid="18465" grpId="0"/>
      <p:bldP spid="18466" grpId="0"/>
      <p:bldP spid="18467" grpId="0"/>
      <p:bldP spid="18468" grpId="0"/>
      <p:bldP spid="18469" grpId="0"/>
      <p:bldP spid="1847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173ADAB-1973-403C-9629-EAFFE24DEFB8}"/>
              </a:ext>
            </a:extLst>
          </p:cNvPr>
          <p:cNvSpPr/>
          <p:nvPr/>
        </p:nvSpPr>
        <p:spPr>
          <a:xfrm>
            <a:off x="-7468" y="1731963"/>
            <a:ext cx="12199468" cy="51260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6200000" rotWithShape="0">
              <a:schemeClr val="bg1">
                <a:lumMod val="8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561A832-A44A-40CD-B252-ED2D465981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0639" y="1943670"/>
            <a:ext cx="1809150" cy="4913761"/>
          </a:xfrm>
          <a:prstGeom prst="rect">
            <a:avLst/>
          </a:prstGeom>
        </p:spPr>
      </p:pic>
      <p:pic>
        <p:nvPicPr>
          <p:cNvPr id="20484" name="Picture 99">
            <a:extLst>
              <a:ext uri="{FF2B5EF4-FFF2-40B4-BE49-F238E27FC236}">
                <a16:creationId xmlns:a16="http://schemas.microsoft.com/office/drawing/2014/main" id="{01590EF4-D4F2-4E04-BFF4-A2E6CF90ED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" name="สี่เหลี่ยมผืนผ้า: มุมมน 23">
            <a:extLst>
              <a:ext uri="{FF2B5EF4-FFF2-40B4-BE49-F238E27FC236}">
                <a16:creationId xmlns:a16="http://schemas.microsoft.com/office/drawing/2014/main" id="{78F30328-3169-4EB7-B63C-52C463E2ECD9}"/>
              </a:ext>
            </a:extLst>
          </p:cNvPr>
          <p:cNvSpPr/>
          <p:nvPr/>
        </p:nvSpPr>
        <p:spPr>
          <a:xfrm>
            <a:off x="6216650" y="990600"/>
            <a:ext cx="3971925" cy="495300"/>
          </a:xfrm>
          <a:prstGeom prst="roundRect">
            <a:avLst>
              <a:gd name="adj" fmla="val 50000"/>
            </a:avLst>
          </a:prstGeom>
          <a:solidFill>
            <a:srgbClr val="C0504D"/>
          </a:solidFill>
          <a:ln>
            <a:solidFill>
              <a:srgbClr val="C0504D"/>
            </a:solidFill>
            <a:prstDash val="solid"/>
          </a:ln>
          <a:effectLst>
            <a:outerShdw dist="50800" dir="5220000" algn="tl" rotWithShape="0">
              <a:srgbClr val="A73E3B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th-TH" altLang="en-US" sz="2800" b="1">
                <a:solidFill>
                  <a:schemeClr val="bg1"/>
                </a:solidFill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โรคที่เกิดจากภาวะโภชนาการเกิน</a:t>
            </a:r>
          </a:p>
        </p:txBody>
      </p:sp>
      <p:sp>
        <p:nvSpPr>
          <p:cNvPr id="68" name="สี่เหลี่ยมผืนผ้า: มุมมน 23">
            <a:extLst>
              <a:ext uri="{FF2B5EF4-FFF2-40B4-BE49-F238E27FC236}">
                <a16:creationId xmlns:a16="http://schemas.microsoft.com/office/drawing/2014/main" id="{6FF499B0-8192-431B-9F85-49D02D411F68}"/>
              </a:ext>
            </a:extLst>
          </p:cNvPr>
          <p:cNvSpPr/>
          <p:nvPr/>
        </p:nvSpPr>
        <p:spPr>
          <a:xfrm>
            <a:off x="2003425" y="990600"/>
            <a:ext cx="3971925" cy="49530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  <a:prstDash val="solid"/>
          </a:ln>
          <a:effectLst>
            <a:outerShdw dist="50800" dir="5220000" algn="tl" rotWithShape="0">
              <a:schemeClr val="bg1">
                <a:lumMod val="6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th-TH" altLang="en-US" sz="2800" b="1">
                <a:solidFill>
                  <a:schemeClr val="bg1"/>
                </a:solidFill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โรคที่เกิดจากภาวะโภชนาการต่ำ</a:t>
            </a:r>
          </a:p>
        </p:txBody>
      </p:sp>
      <p:sp>
        <p:nvSpPr>
          <p:cNvPr id="19" name="สี่เหลี่ยมผืนผ้า: มุมมน 23">
            <a:hlinkClick r:id="rId5" action="ppaction://hlinksldjump"/>
            <a:extLst>
              <a:ext uri="{FF2B5EF4-FFF2-40B4-BE49-F238E27FC236}">
                <a16:creationId xmlns:a16="http://schemas.microsoft.com/office/drawing/2014/main" id="{F3E078C8-1991-49CB-9885-FBE2E023B57D}"/>
              </a:ext>
            </a:extLst>
          </p:cNvPr>
          <p:cNvSpPr/>
          <p:nvPr/>
        </p:nvSpPr>
        <p:spPr>
          <a:xfrm>
            <a:off x="2003425" y="992542"/>
            <a:ext cx="3971925" cy="495300"/>
          </a:xfrm>
          <a:prstGeom prst="roundRect">
            <a:avLst>
              <a:gd name="adj" fmla="val 50000"/>
            </a:avLst>
          </a:prstGeom>
          <a:solidFill>
            <a:srgbClr val="C0504D"/>
          </a:solidFill>
          <a:ln>
            <a:solidFill>
              <a:srgbClr val="C0504D"/>
            </a:solidFill>
            <a:prstDash val="solid"/>
          </a:ln>
          <a:effectLst>
            <a:outerShdw dist="50800" dir="5220000" algn="tl" rotWithShape="0">
              <a:srgbClr val="A73E3B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th-TH" altLang="en-US" sz="2800" b="1">
                <a:solidFill>
                  <a:schemeClr val="bg1"/>
                </a:solidFill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โรคที่เกิดจากภาวะโภชนาการต่ำ</a:t>
            </a:r>
          </a:p>
        </p:txBody>
      </p:sp>
      <p:sp>
        <p:nvSpPr>
          <p:cNvPr id="20" name="สี่เหลี่ยมผืนผ้า: มุมมน 23">
            <a:hlinkClick r:id="rId6" action="ppaction://hlinksldjump"/>
            <a:extLst>
              <a:ext uri="{FF2B5EF4-FFF2-40B4-BE49-F238E27FC236}">
                <a16:creationId xmlns:a16="http://schemas.microsoft.com/office/drawing/2014/main" id="{40576D00-A06F-4405-80C1-89242CC19101}"/>
              </a:ext>
            </a:extLst>
          </p:cNvPr>
          <p:cNvSpPr/>
          <p:nvPr/>
        </p:nvSpPr>
        <p:spPr>
          <a:xfrm>
            <a:off x="6216650" y="993775"/>
            <a:ext cx="3971925" cy="4953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C0504D"/>
            </a:solidFill>
            <a:prstDash val="solid"/>
          </a:ln>
          <a:effectLst>
            <a:outerShdw dist="50800" dir="5220000" algn="tl" rotWithShape="0">
              <a:srgbClr val="C0504D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th-TH" altLang="en-US" sz="2800" b="1" dirty="0">
                <a:solidFill>
                  <a:srgbClr val="C0504D"/>
                </a:solidFill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โรคที่เกิดจากภาวะโภชนาการเกิน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760AFDEA-6B80-4ED5-9747-B83EF1E2EC8C}"/>
              </a:ext>
            </a:extLst>
          </p:cNvPr>
          <p:cNvGrpSpPr/>
          <p:nvPr/>
        </p:nvGrpSpPr>
        <p:grpSpPr>
          <a:xfrm>
            <a:off x="930699" y="2555696"/>
            <a:ext cx="2973124" cy="717050"/>
            <a:chOff x="930699" y="2555696"/>
            <a:chExt cx="2973124" cy="717050"/>
          </a:xfrm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F0EDDE71-1FFD-4912-9EB4-0B98B241AD22}"/>
                </a:ext>
              </a:extLst>
            </p:cNvPr>
            <p:cNvSpPr/>
            <p:nvPr/>
          </p:nvSpPr>
          <p:spPr>
            <a:xfrm>
              <a:off x="930699" y="2618476"/>
              <a:ext cx="2973124" cy="654270"/>
            </a:xfrm>
            <a:prstGeom prst="roundRect">
              <a:avLst>
                <a:gd name="adj" fmla="val 32681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881BC9AE-F060-490D-9556-E945FD6D895B}"/>
                </a:ext>
              </a:extLst>
            </p:cNvPr>
            <p:cNvSpPr/>
            <p:nvPr/>
          </p:nvSpPr>
          <p:spPr>
            <a:xfrm>
              <a:off x="941332" y="2555696"/>
              <a:ext cx="2951858" cy="654270"/>
            </a:xfrm>
            <a:prstGeom prst="roundRect">
              <a:avLst>
                <a:gd name="adj" fmla="val 31225"/>
              </a:avLst>
            </a:prstGeom>
            <a:solidFill>
              <a:schemeClr val="bg1"/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51">
              <a:extLst>
                <a:ext uri="{FF2B5EF4-FFF2-40B4-BE49-F238E27FC236}">
                  <a16:creationId xmlns:a16="http://schemas.microsoft.com/office/drawing/2014/main" id="{CB10DF7E-DA39-485C-AFDD-083081BDE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8324" y="2643942"/>
              <a:ext cx="2865437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เป็นโรคปากนกกระจอก</a:t>
              </a:r>
            </a:p>
          </p:txBody>
        </p:sp>
      </p:grp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38D9B5E3-E1D3-4737-8F4D-6AFE14BC2EB9}"/>
              </a:ext>
            </a:extLst>
          </p:cNvPr>
          <p:cNvSpPr/>
          <p:nvPr/>
        </p:nvSpPr>
        <p:spPr>
          <a:xfrm rot="5106987">
            <a:off x="4863171" y="2279005"/>
            <a:ext cx="860603" cy="1211043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65DCAA9C-3F01-41BF-93D9-DBD1409E84BA}"/>
              </a:ext>
            </a:extLst>
          </p:cNvPr>
          <p:cNvSpPr/>
          <p:nvPr/>
        </p:nvSpPr>
        <p:spPr>
          <a:xfrm>
            <a:off x="5896262" y="2708555"/>
            <a:ext cx="213570" cy="213570"/>
          </a:xfrm>
          <a:prstGeom prst="ellipse">
            <a:avLst/>
          </a:prstGeom>
          <a:noFill/>
          <a:ln w="19050">
            <a:solidFill>
              <a:srgbClr val="DC42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3416734-790D-4E95-8C40-BDD769EBCA9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2014" y="2419058"/>
            <a:ext cx="1006133" cy="1006133"/>
          </a:xfrm>
          <a:prstGeom prst="rect">
            <a:avLst/>
          </a:prstGeom>
        </p:spPr>
      </p:pic>
      <p:sp>
        <p:nvSpPr>
          <p:cNvPr id="46" name="Isosceles Triangle 45">
            <a:extLst>
              <a:ext uri="{FF2B5EF4-FFF2-40B4-BE49-F238E27FC236}">
                <a16:creationId xmlns:a16="http://schemas.microsoft.com/office/drawing/2014/main" id="{B035B2F2-CCE6-4ACD-B320-9CBE89FB20D7}"/>
              </a:ext>
            </a:extLst>
          </p:cNvPr>
          <p:cNvSpPr/>
          <p:nvPr/>
        </p:nvSpPr>
        <p:spPr>
          <a:xfrm rot="15256146">
            <a:off x="6839715" y="3624597"/>
            <a:ext cx="857631" cy="948232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DA3B3A1-F866-40BF-B422-48F23242BCB2}"/>
              </a:ext>
            </a:extLst>
          </p:cNvPr>
          <p:cNvGrpSpPr/>
          <p:nvPr/>
        </p:nvGrpSpPr>
        <p:grpSpPr>
          <a:xfrm>
            <a:off x="7263273" y="3487928"/>
            <a:ext cx="1005840" cy="1005840"/>
            <a:chOff x="7122323" y="3641410"/>
            <a:chExt cx="953658" cy="954089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750C0AFF-3472-45EB-9FF2-DAF906871270}"/>
                </a:ext>
              </a:extLst>
            </p:cNvPr>
            <p:cNvSpPr/>
            <p:nvPr/>
          </p:nvSpPr>
          <p:spPr>
            <a:xfrm>
              <a:off x="7243058" y="3729412"/>
              <a:ext cx="812371" cy="812371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C3546DB-88FC-469D-B66E-1EED349445C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22323" y="3641410"/>
              <a:ext cx="953658" cy="954089"/>
            </a:xfrm>
            <a:prstGeom prst="rect">
              <a:avLst/>
            </a:prstGeom>
          </p:spPr>
        </p:pic>
      </p:grpSp>
      <p:sp>
        <p:nvSpPr>
          <p:cNvPr id="47" name="Oval 46">
            <a:extLst>
              <a:ext uri="{FF2B5EF4-FFF2-40B4-BE49-F238E27FC236}">
                <a16:creationId xmlns:a16="http://schemas.microsoft.com/office/drawing/2014/main" id="{383694DF-5A13-416F-AFEF-45902C0B4665}"/>
              </a:ext>
            </a:extLst>
          </p:cNvPr>
          <p:cNvSpPr/>
          <p:nvPr/>
        </p:nvSpPr>
        <p:spPr>
          <a:xfrm>
            <a:off x="6413562" y="4037239"/>
            <a:ext cx="380851" cy="380851"/>
          </a:xfrm>
          <a:prstGeom prst="ellipse">
            <a:avLst/>
          </a:prstGeom>
          <a:noFill/>
          <a:ln w="19050">
            <a:solidFill>
              <a:srgbClr val="DC42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4C238A0B-D819-4D93-BA7E-01F9476B50FF}"/>
              </a:ext>
            </a:extLst>
          </p:cNvPr>
          <p:cNvGrpSpPr/>
          <p:nvPr/>
        </p:nvGrpSpPr>
        <p:grpSpPr>
          <a:xfrm>
            <a:off x="8566943" y="3476466"/>
            <a:ext cx="3238702" cy="717050"/>
            <a:chOff x="8566943" y="3476466"/>
            <a:chExt cx="3238702" cy="717050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149DC5D2-FBDF-45AC-8DF3-0D39F7C78CED}"/>
                </a:ext>
              </a:extLst>
            </p:cNvPr>
            <p:cNvGrpSpPr/>
            <p:nvPr/>
          </p:nvGrpSpPr>
          <p:grpSpPr>
            <a:xfrm>
              <a:off x="8566943" y="3476466"/>
              <a:ext cx="3238702" cy="717050"/>
              <a:chOff x="8604137" y="3399823"/>
              <a:chExt cx="2973124" cy="717050"/>
            </a:xfrm>
          </p:grpSpPr>
          <p:sp>
            <p:nvSpPr>
              <p:cNvPr id="52" name="Rectangle: Rounded Corners 51">
                <a:extLst>
                  <a:ext uri="{FF2B5EF4-FFF2-40B4-BE49-F238E27FC236}">
                    <a16:creationId xmlns:a16="http://schemas.microsoft.com/office/drawing/2014/main" id="{4885DC6B-6450-4F51-9AA7-F9BFCCA8AAA0}"/>
                  </a:ext>
                </a:extLst>
              </p:cNvPr>
              <p:cNvSpPr/>
              <p:nvPr/>
            </p:nvSpPr>
            <p:spPr>
              <a:xfrm>
                <a:off x="8604137" y="3462603"/>
                <a:ext cx="2973124" cy="654270"/>
              </a:xfrm>
              <a:prstGeom prst="roundRect">
                <a:avLst>
                  <a:gd name="adj" fmla="val 32681"/>
                </a:avLst>
              </a:prstGeom>
              <a:solidFill>
                <a:schemeClr val="accent5">
                  <a:lumMod val="60000"/>
                  <a:lumOff val="40000"/>
                </a:schemeClr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Rectangle: Rounded Corners 54">
                <a:extLst>
                  <a:ext uri="{FF2B5EF4-FFF2-40B4-BE49-F238E27FC236}">
                    <a16:creationId xmlns:a16="http://schemas.microsoft.com/office/drawing/2014/main" id="{C536A299-19C5-41CB-8BAA-0F91EC86FD54}"/>
                  </a:ext>
                </a:extLst>
              </p:cNvPr>
              <p:cNvSpPr/>
              <p:nvPr/>
            </p:nvSpPr>
            <p:spPr>
              <a:xfrm>
                <a:off x="8614770" y="3399823"/>
                <a:ext cx="2951858" cy="654270"/>
              </a:xfrm>
              <a:prstGeom prst="roundRect">
                <a:avLst>
                  <a:gd name="adj" fmla="val 31225"/>
                </a:avLst>
              </a:prstGeom>
              <a:solidFill>
                <a:schemeClr val="bg1"/>
              </a:solidFill>
              <a:ln w="1905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1" name="Rectangle 54">
              <a:extLst>
                <a:ext uri="{FF2B5EF4-FFF2-40B4-BE49-F238E27FC236}">
                  <a16:creationId xmlns:a16="http://schemas.microsoft.com/office/drawing/2014/main" id="{5AA67940-B123-42D6-B576-EBB7F6AFC2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67145" y="3580709"/>
              <a:ext cx="3238500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200" b="1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กล้ามเนื้อเป็นตะคริวบ่อย ๆ</a:t>
              </a:r>
              <a:endParaRPr lang="en-US" altLang="en-US" sz="3200" b="1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60" name="Isosceles Triangle 59">
            <a:extLst>
              <a:ext uri="{FF2B5EF4-FFF2-40B4-BE49-F238E27FC236}">
                <a16:creationId xmlns:a16="http://schemas.microsoft.com/office/drawing/2014/main" id="{7590860B-5B00-43BD-96EF-DFAC61E85A0A}"/>
              </a:ext>
            </a:extLst>
          </p:cNvPr>
          <p:cNvSpPr/>
          <p:nvPr/>
        </p:nvSpPr>
        <p:spPr>
          <a:xfrm rot="14898426">
            <a:off x="6846758" y="5158206"/>
            <a:ext cx="897644" cy="915133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39859C7-34AC-4A27-A34F-9940B527187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5807" y="4960331"/>
            <a:ext cx="1005840" cy="1005840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C302E5C5-1B9E-4104-84EB-C5F459250BBA}"/>
              </a:ext>
            </a:extLst>
          </p:cNvPr>
          <p:cNvGrpSpPr/>
          <p:nvPr/>
        </p:nvGrpSpPr>
        <p:grpSpPr>
          <a:xfrm>
            <a:off x="8566944" y="4850518"/>
            <a:ext cx="3027995" cy="1050944"/>
            <a:chOff x="8585390" y="5131533"/>
            <a:chExt cx="3027995" cy="1050944"/>
          </a:xfrm>
        </p:grpSpPr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B15C9FFB-99B5-4BB6-9596-1EF4893735F2}"/>
                </a:ext>
              </a:extLst>
            </p:cNvPr>
            <p:cNvGrpSpPr/>
            <p:nvPr/>
          </p:nvGrpSpPr>
          <p:grpSpPr>
            <a:xfrm>
              <a:off x="8585390" y="5131533"/>
              <a:ext cx="2990326" cy="1050944"/>
              <a:chOff x="8604137" y="3399823"/>
              <a:chExt cx="2745115" cy="717050"/>
            </a:xfrm>
          </p:grpSpPr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BD2C81E8-8703-4982-AFAD-12AA32D4EBC8}"/>
                  </a:ext>
                </a:extLst>
              </p:cNvPr>
              <p:cNvSpPr/>
              <p:nvPr/>
            </p:nvSpPr>
            <p:spPr>
              <a:xfrm>
                <a:off x="8604137" y="3462603"/>
                <a:ext cx="2745115" cy="654270"/>
              </a:xfrm>
              <a:prstGeom prst="roundRect">
                <a:avLst>
                  <a:gd name="adj" fmla="val 32681"/>
                </a:avLst>
              </a:prstGeom>
              <a:solidFill>
                <a:schemeClr val="accent5">
                  <a:lumMod val="60000"/>
                  <a:lumOff val="40000"/>
                </a:schemeClr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Rectangle: Rounded Corners 57">
                <a:extLst>
                  <a:ext uri="{FF2B5EF4-FFF2-40B4-BE49-F238E27FC236}">
                    <a16:creationId xmlns:a16="http://schemas.microsoft.com/office/drawing/2014/main" id="{DEF4F1F8-2D9C-40E5-A322-A2A0ED8E3A69}"/>
                  </a:ext>
                </a:extLst>
              </p:cNvPr>
              <p:cNvSpPr/>
              <p:nvPr/>
            </p:nvSpPr>
            <p:spPr>
              <a:xfrm>
                <a:off x="8614770" y="3399823"/>
                <a:ext cx="2734482" cy="654270"/>
              </a:xfrm>
              <a:prstGeom prst="roundRect">
                <a:avLst>
                  <a:gd name="adj" fmla="val 31225"/>
                </a:avLst>
              </a:prstGeom>
              <a:solidFill>
                <a:schemeClr val="bg1"/>
              </a:solidFill>
              <a:ln w="1905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3" name="Rectangle 54">
              <a:extLst>
                <a:ext uri="{FF2B5EF4-FFF2-40B4-BE49-F238E27FC236}">
                  <a16:creationId xmlns:a16="http://schemas.microsoft.com/office/drawing/2014/main" id="{835D1FDC-0BF4-4705-A34F-1199D1D77E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23059" y="5196424"/>
              <a:ext cx="2978743" cy="5478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buNone/>
              </a:pPr>
              <a:r>
                <a:rPr lang="th-TH" altLang="en-US" sz="3200" b="1" dirty="0">
                  <a:latin typeface="TH Sarabun New" panose="020B0500040200020003" pitchFamily="34" charset="-34"/>
                  <a:ea typeface="Cordia New" panose="020B0304020202020204" pitchFamily="34" charset="-34"/>
                  <a:cs typeface="TH Sarabun New" panose="020B0500040200020003" pitchFamily="34" charset="-34"/>
                </a:rPr>
                <a:t>รู้สึกแขนขาชาเหมือน</a:t>
              </a:r>
            </a:p>
          </p:txBody>
        </p:sp>
        <p:sp>
          <p:nvSpPr>
            <p:cNvPr id="59" name="Rectangle 54">
              <a:extLst>
                <a:ext uri="{FF2B5EF4-FFF2-40B4-BE49-F238E27FC236}">
                  <a16:creationId xmlns:a16="http://schemas.microsoft.com/office/drawing/2014/main" id="{C56DCB79-0F31-47FA-B4F6-5EA014B564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34642" y="5624394"/>
              <a:ext cx="2978743" cy="5478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buNone/>
              </a:pPr>
              <a:r>
                <a:rPr lang="th-TH" altLang="en-US" sz="3200" b="1" dirty="0">
                  <a:latin typeface="TH Sarabun New" panose="020B0500040200020003" pitchFamily="34" charset="-34"/>
                  <a:ea typeface="Cordia New" panose="020B0304020202020204" pitchFamily="34" charset="-34"/>
                  <a:cs typeface="TH Sarabun New" panose="020B0500040200020003" pitchFamily="34" charset="-34"/>
                </a:rPr>
                <a:t>มีเข็มหมุดมาทิ่มแทง</a:t>
              </a:r>
              <a:endParaRPr lang="en-US" alt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61" name="Oval 60">
            <a:extLst>
              <a:ext uri="{FF2B5EF4-FFF2-40B4-BE49-F238E27FC236}">
                <a16:creationId xmlns:a16="http://schemas.microsoft.com/office/drawing/2014/main" id="{FD189969-4874-4A5A-8227-E97C52416B1A}"/>
              </a:ext>
            </a:extLst>
          </p:cNvPr>
          <p:cNvSpPr/>
          <p:nvPr/>
        </p:nvSpPr>
        <p:spPr>
          <a:xfrm>
            <a:off x="6402414" y="5612974"/>
            <a:ext cx="488552" cy="488552"/>
          </a:xfrm>
          <a:prstGeom prst="ellipse">
            <a:avLst/>
          </a:prstGeom>
          <a:noFill/>
          <a:ln w="19050">
            <a:solidFill>
              <a:srgbClr val="DC42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AF284889-EEBF-4464-A3A1-BB8E5EADB69E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930" y="1969435"/>
            <a:ext cx="276173" cy="283060"/>
          </a:xfrm>
          <a:prstGeom prst="rect">
            <a:avLst/>
          </a:prstGeom>
        </p:spPr>
      </p:pic>
      <p:sp>
        <p:nvSpPr>
          <p:cNvPr id="74" name="Isosceles Triangle 73">
            <a:extLst>
              <a:ext uri="{FF2B5EF4-FFF2-40B4-BE49-F238E27FC236}">
                <a16:creationId xmlns:a16="http://schemas.microsoft.com/office/drawing/2014/main" id="{6EAE7300-1703-45A6-83B3-BF7B65498A93}"/>
              </a:ext>
            </a:extLst>
          </p:cNvPr>
          <p:cNvSpPr/>
          <p:nvPr/>
        </p:nvSpPr>
        <p:spPr>
          <a:xfrm rot="5400000">
            <a:off x="4609362" y="4559858"/>
            <a:ext cx="897644" cy="572318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684494E-8B83-4FB7-806B-422451550021}"/>
              </a:ext>
            </a:extLst>
          </p:cNvPr>
          <p:cNvGrpSpPr/>
          <p:nvPr/>
        </p:nvGrpSpPr>
        <p:grpSpPr>
          <a:xfrm>
            <a:off x="90381" y="4495673"/>
            <a:ext cx="3815670" cy="729750"/>
            <a:chOff x="90381" y="4495673"/>
            <a:chExt cx="3815670" cy="729750"/>
          </a:xfrm>
        </p:grpSpPr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25D2900A-E698-4953-8339-782057855ABE}"/>
                </a:ext>
              </a:extLst>
            </p:cNvPr>
            <p:cNvSpPr/>
            <p:nvPr/>
          </p:nvSpPr>
          <p:spPr>
            <a:xfrm>
              <a:off x="184751" y="4571153"/>
              <a:ext cx="3721300" cy="654270"/>
            </a:xfrm>
            <a:prstGeom prst="roundRect">
              <a:avLst>
                <a:gd name="adj" fmla="val 32681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35F94D48-4C61-4C88-AEE2-5730A0900D59}"/>
                </a:ext>
              </a:extLst>
            </p:cNvPr>
            <p:cNvSpPr/>
            <p:nvPr/>
          </p:nvSpPr>
          <p:spPr>
            <a:xfrm>
              <a:off x="170548" y="4495673"/>
              <a:ext cx="3721301" cy="654270"/>
            </a:xfrm>
            <a:prstGeom prst="roundRect">
              <a:avLst>
                <a:gd name="adj" fmla="val 31225"/>
              </a:avLst>
            </a:prstGeom>
            <a:solidFill>
              <a:schemeClr val="bg1"/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ectangle 51">
              <a:extLst>
                <a:ext uri="{FF2B5EF4-FFF2-40B4-BE49-F238E27FC236}">
                  <a16:creationId xmlns:a16="http://schemas.microsoft.com/office/drawing/2014/main" id="{C2D79C58-7682-4A07-ABB8-2BD63E1187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381" y="4607983"/>
              <a:ext cx="3801468" cy="5478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buNone/>
              </a:pPr>
              <a:r>
                <a:rPr lang="th-TH" altLang="en-US" sz="3200" b="1" dirty="0">
                  <a:latin typeface="TH Sarabun New" panose="020B0500040200020003" pitchFamily="34" charset="-34"/>
                  <a:ea typeface="Cordia New" panose="020B0304020202020204" pitchFamily="34" charset="-34"/>
                  <a:cs typeface="TH Sarabun New" panose="020B0500040200020003" pitchFamily="34" charset="-34"/>
                </a:rPr>
                <a:t>เล็บมือและเล็บเท้าเปราะ หักง่าย</a:t>
              </a:r>
              <a:endParaRPr lang="en-US" alt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4901D745-0748-42DF-B9E2-8703A867275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5821" y="4334602"/>
            <a:ext cx="1005840" cy="1005840"/>
          </a:xfrm>
          <a:prstGeom prst="ellipse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812FC060-50BF-4CFC-AF84-2121F84C04B2}"/>
              </a:ext>
            </a:extLst>
          </p:cNvPr>
          <p:cNvSpPr/>
          <p:nvPr/>
        </p:nvSpPr>
        <p:spPr>
          <a:xfrm>
            <a:off x="7484197" y="2274888"/>
            <a:ext cx="858838" cy="8588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Isosceles Triangle 65">
            <a:extLst>
              <a:ext uri="{FF2B5EF4-FFF2-40B4-BE49-F238E27FC236}">
                <a16:creationId xmlns:a16="http://schemas.microsoft.com/office/drawing/2014/main" id="{50FAFCD8-13E8-4626-AE6B-57F6BA9888FA}"/>
              </a:ext>
            </a:extLst>
          </p:cNvPr>
          <p:cNvSpPr/>
          <p:nvPr/>
        </p:nvSpPr>
        <p:spPr>
          <a:xfrm rot="15134734">
            <a:off x="6593872" y="2011596"/>
            <a:ext cx="877028" cy="1531065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9948AEBF-065C-4DCB-A7FD-A77FFF4FB397}"/>
              </a:ext>
            </a:extLst>
          </p:cNvPr>
          <p:cNvSpPr/>
          <p:nvPr/>
        </p:nvSpPr>
        <p:spPr>
          <a:xfrm>
            <a:off x="5902175" y="2936678"/>
            <a:ext cx="399037" cy="213570"/>
          </a:xfrm>
          <a:prstGeom prst="ellipse">
            <a:avLst/>
          </a:prstGeom>
          <a:noFill/>
          <a:ln w="19050">
            <a:solidFill>
              <a:srgbClr val="DC42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7A62AA40-793B-417D-B647-BFD7A8C29422}"/>
              </a:ext>
            </a:extLst>
          </p:cNvPr>
          <p:cNvGrpSpPr/>
          <p:nvPr/>
        </p:nvGrpSpPr>
        <p:grpSpPr>
          <a:xfrm>
            <a:off x="8567893" y="2027238"/>
            <a:ext cx="3542951" cy="717050"/>
            <a:chOff x="8567893" y="2027238"/>
            <a:chExt cx="3542951" cy="717050"/>
          </a:xfrm>
        </p:grpSpPr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E6096BCA-E0D1-47AB-837A-9F92C03EF4BB}"/>
                </a:ext>
              </a:extLst>
            </p:cNvPr>
            <p:cNvSpPr/>
            <p:nvPr/>
          </p:nvSpPr>
          <p:spPr>
            <a:xfrm>
              <a:off x="8567893" y="2090018"/>
              <a:ext cx="3492355" cy="654270"/>
            </a:xfrm>
            <a:prstGeom prst="roundRect">
              <a:avLst>
                <a:gd name="adj" fmla="val 32681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CAD1C5EB-4AC0-4061-9DBA-3A3DAE420D1C}"/>
                </a:ext>
              </a:extLst>
            </p:cNvPr>
            <p:cNvSpPr/>
            <p:nvPr/>
          </p:nvSpPr>
          <p:spPr>
            <a:xfrm>
              <a:off x="8578526" y="2027238"/>
              <a:ext cx="3471264" cy="654270"/>
            </a:xfrm>
            <a:prstGeom prst="roundRect">
              <a:avLst>
                <a:gd name="adj" fmla="val 31225"/>
              </a:avLst>
            </a:prstGeom>
            <a:solidFill>
              <a:schemeClr val="bg1"/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ectangle 51">
              <a:extLst>
                <a:ext uri="{FF2B5EF4-FFF2-40B4-BE49-F238E27FC236}">
                  <a16:creationId xmlns:a16="http://schemas.microsoft.com/office/drawing/2014/main" id="{24D50E95-2DA0-4CDB-8883-C58A48AE70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63646" y="2151580"/>
              <a:ext cx="3447198" cy="5478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buNone/>
              </a:pPr>
              <a:r>
                <a:rPr lang="th-TH" altLang="en-US" sz="3200" b="1" dirty="0">
                  <a:latin typeface="TH Sarabun New" panose="020B0500040200020003" pitchFamily="34" charset="-34"/>
                  <a:ea typeface="Cordia New" panose="020B0304020202020204" pitchFamily="34" charset="-34"/>
                  <a:cs typeface="TH Sarabun New" panose="020B0500040200020003" pitchFamily="34" charset="-34"/>
                </a:rPr>
                <a:t>กระหายน้ำแข็งหรือน้ำเย็น ๆ</a:t>
              </a:r>
              <a:endParaRPr lang="en-US" alt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86" name="Picture 85">
            <a:extLst>
              <a:ext uri="{FF2B5EF4-FFF2-40B4-BE49-F238E27FC236}">
                <a16:creationId xmlns:a16="http://schemas.microsoft.com/office/drawing/2014/main" id="{6E47AE0F-B20B-47D4-AA72-AB5803B8C55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7162" y="1969435"/>
            <a:ext cx="1005840" cy="1005840"/>
          </a:xfrm>
          <a:prstGeom prst="ellipse">
            <a:avLst/>
          </a:prstGeom>
        </p:spPr>
      </p:pic>
      <p:sp>
        <p:nvSpPr>
          <p:cNvPr id="21" name="Oval 20">
            <a:extLst>
              <a:ext uri="{FF2B5EF4-FFF2-40B4-BE49-F238E27FC236}">
                <a16:creationId xmlns:a16="http://schemas.microsoft.com/office/drawing/2014/main" id="{71B03D72-75FB-49D9-98CD-B012528CCC0D}"/>
              </a:ext>
            </a:extLst>
          </p:cNvPr>
          <p:cNvSpPr/>
          <p:nvPr/>
        </p:nvSpPr>
        <p:spPr>
          <a:xfrm>
            <a:off x="7767451" y="2403730"/>
            <a:ext cx="363893" cy="250920"/>
          </a:xfrm>
          <a:prstGeom prst="ellipse">
            <a:avLst/>
          </a:prstGeom>
          <a:gradFill flip="none" rotWithShape="1">
            <a:gsLst>
              <a:gs pos="0">
                <a:srgbClr val="DB3D3D"/>
              </a:gs>
              <a:gs pos="50000">
                <a:srgbClr val="E48484"/>
              </a:gs>
              <a:gs pos="100000">
                <a:srgbClr val="C00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38100" dist="50800" dir="5400000" sx="22000" sy="22000" algn="ctr" rotWithShape="0">
              <a:srgbClr val="000000">
                <a:alpha val="29000"/>
              </a:srgbClr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7" name="ANS">
            <a:hlinkClick r:id="rId13" action="ppaction://hlinksldjump"/>
            <a:extLst>
              <a:ext uri="{FF2B5EF4-FFF2-40B4-BE49-F238E27FC236}">
                <a16:creationId xmlns:a16="http://schemas.microsoft.com/office/drawing/2014/main" id="{A1FDAD3F-8816-4179-A4B9-2772B90A0075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pic>
        <p:nvPicPr>
          <p:cNvPr id="89" name="Picture 8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F088887-FA9B-4258-BE23-4DD7EC1BC2D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sp>
        <p:nvSpPr>
          <p:cNvPr id="90" name="TextBox 89">
            <a:extLst>
              <a:ext uri="{FF2B5EF4-FFF2-40B4-BE49-F238E27FC236}">
                <a16:creationId xmlns:a16="http://schemas.microsoft.com/office/drawing/2014/main" id="{6A687A2E-997E-4F09-9866-4CFA4A1DD002}"/>
              </a:ext>
            </a:extLst>
          </p:cNvPr>
          <p:cNvSpPr txBox="1"/>
          <p:nvPr/>
        </p:nvSpPr>
        <p:spPr>
          <a:xfrm>
            <a:off x="911783" y="3386733"/>
            <a:ext cx="32942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>
                <a:solidFill>
                  <a:schemeClr val="accent1">
                    <a:lumMod val="7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ขาดวิตามินบี และอาจได้รับวิตามินซี</a:t>
            </a:r>
          </a:p>
          <a:p>
            <a:r>
              <a:rPr lang="th-TH" sz="2400" b="1" dirty="0">
                <a:solidFill>
                  <a:schemeClr val="accent1">
                    <a:lumMod val="7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ไม่เพียงพอ</a:t>
            </a:r>
            <a:endParaRPr lang="en-US" sz="2400" b="1" dirty="0">
              <a:solidFill>
                <a:schemeClr val="accent1">
                  <a:lumMod val="7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8B19700E-2873-4DBF-8630-6B9E7AC4B7CB}"/>
              </a:ext>
            </a:extLst>
          </p:cNvPr>
          <p:cNvSpPr txBox="1"/>
          <p:nvPr/>
        </p:nvSpPr>
        <p:spPr>
          <a:xfrm>
            <a:off x="8604613" y="4277189"/>
            <a:ext cx="3323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>
                <a:solidFill>
                  <a:schemeClr val="accent1">
                    <a:lumMod val="7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ระดับแมกนีเซียมในร่างกายไม่สมดุล</a:t>
            </a:r>
            <a:endParaRPr lang="en-US" sz="2400" b="1" dirty="0">
              <a:solidFill>
                <a:schemeClr val="accent1">
                  <a:lumMod val="7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D71092E3-72A9-4309-A512-14765592D3C3}"/>
              </a:ext>
            </a:extLst>
          </p:cNvPr>
          <p:cNvSpPr txBox="1"/>
          <p:nvPr/>
        </p:nvSpPr>
        <p:spPr>
          <a:xfrm>
            <a:off x="8654316" y="5962798"/>
            <a:ext cx="31802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>
                <a:solidFill>
                  <a:schemeClr val="accent1">
                    <a:lumMod val="7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ระดับวิตามินบีโดยเฉพาะบี 6 </a:t>
            </a:r>
          </a:p>
          <a:p>
            <a:r>
              <a:rPr lang="th-TH" sz="2400" b="1" dirty="0" err="1">
                <a:solidFill>
                  <a:schemeClr val="accent1">
                    <a:lumMod val="7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โฟ</a:t>
            </a:r>
            <a:r>
              <a:rPr lang="th-TH" sz="2400" b="1" dirty="0">
                <a:solidFill>
                  <a:schemeClr val="accent1">
                    <a:lumMod val="7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เลต และบี 12 ในร่างกายต่ำ</a:t>
            </a:r>
            <a:endParaRPr lang="en-US" sz="2400" b="1" dirty="0">
              <a:solidFill>
                <a:schemeClr val="accent1">
                  <a:lumMod val="7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2944847F-AAB2-4D3A-8AFE-00184AE3AC3A}"/>
              </a:ext>
            </a:extLst>
          </p:cNvPr>
          <p:cNvSpPr txBox="1"/>
          <p:nvPr/>
        </p:nvSpPr>
        <p:spPr>
          <a:xfrm>
            <a:off x="8641790" y="2815244"/>
            <a:ext cx="22986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>
                <a:solidFill>
                  <a:schemeClr val="accent1">
                    <a:lumMod val="7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ร่างกายขาดธาตุเหล็ก</a:t>
            </a:r>
            <a:endParaRPr lang="en-US" sz="2400" b="1" dirty="0">
              <a:solidFill>
                <a:schemeClr val="accent1">
                  <a:lumMod val="7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3B9AA6BB-D422-48E9-810C-479D296589A7}"/>
              </a:ext>
            </a:extLst>
          </p:cNvPr>
          <p:cNvSpPr txBox="1"/>
          <p:nvPr/>
        </p:nvSpPr>
        <p:spPr>
          <a:xfrm>
            <a:off x="434448" y="5324733"/>
            <a:ext cx="35090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>
                <a:solidFill>
                  <a:schemeClr val="accent1">
                    <a:lumMod val="7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ธาตุเหล็กต่ำมาก ควรรับประทานเนื้อสัตว์หรือถั่วเพิ่ม</a:t>
            </a:r>
            <a:endParaRPr lang="en-US" sz="2400" b="1" dirty="0">
              <a:solidFill>
                <a:schemeClr val="accent1">
                  <a:lumMod val="75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95" name="Graphic 94">
            <a:extLst>
              <a:ext uri="{FF2B5EF4-FFF2-40B4-BE49-F238E27FC236}">
                <a16:creationId xmlns:a16="http://schemas.microsoft.com/office/drawing/2014/main" id="{B498BF78-88D7-4A7C-B871-14C855CD865E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18247222">
            <a:off x="3682065" y="2973450"/>
            <a:ext cx="310824" cy="393711"/>
          </a:xfrm>
          <a:prstGeom prst="rect">
            <a:avLst/>
          </a:prstGeom>
        </p:spPr>
      </p:pic>
      <p:pic>
        <p:nvPicPr>
          <p:cNvPr id="96" name="Graphic 95">
            <a:extLst>
              <a:ext uri="{FF2B5EF4-FFF2-40B4-BE49-F238E27FC236}">
                <a16:creationId xmlns:a16="http://schemas.microsoft.com/office/drawing/2014/main" id="{AE638A9E-0074-4ABA-9789-4EE941FF1F0F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18247222">
            <a:off x="11737253" y="2516279"/>
            <a:ext cx="310824" cy="393711"/>
          </a:xfrm>
          <a:prstGeom prst="rect">
            <a:avLst/>
          </a:prstGeom>
        </p:spPr>
      </p:pic>
      <p:pic>
        <p:nvPicPr>
          <p:cNvPr id="97" name="Graphic 96">
            <a:extLst>
              <a:ext uri="{FF2B5EF4-FFF2-40B4-BE49-F238E27FC236}">
                <a16:creationId xmlns:a16="http://schemas.microsoft.com/office/drawing/2014/main" id="{61ADC0E8-F0A5-4B6E-B431-7E3F43105431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18247222">
            <a:off x="11619546" y="3946294"/>
            <a:ext cx="310824" cy="393711"/>
          </a:xfrm>
          <a:prstGeom prst="rect">
            <a:avLst/>
          </a:prstGeom>
        </p:spPr>
      </p:pic>
      <p:pic>
        <p:nvPicPr>
          <p:cNvPr id="98" name="Graphic 97">
            <a:extLst>
              <a:ext uri="{FF2B5EF4-FFF2-40B4-BE49-F238E27FC236}">
                <a16:creationId xmlns:a16="http://schemas.microsoft.com/office/drawing/2014/main" id="{F70CD355-B5DA-4208-9F44-6C9BFABC2402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18247222">
            <a:off x="11315863" y="5604482"/>
            <a:ext cx="310824" cy="393711"/>
          </a:xfrm>
          <a:prstGeom prst="rect">
            <a:avLst/>
          </a:prstGeom>
        </p:spPr>
      </p:pic>
      <p:pic>
        <p:nvPicPr>
          <p:cNvPr id="99" name="Graphic 98">
            <a:extLst>
              <a:ext uri="{FF2B5EF4-FFF2-40B4-BE49-F238E27FC236}">
                <a16:creationId xmlns:a16="http://schemas.microsoft.com/office/drawing/2014/main" id="{B2AF99CA-D4D4-4600-841D-268205DA2B26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18247222">
            <a:off x="3682065" y="4964009"/>
            <a:ext cx="310824" cy="393711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42E65FE0-99A1-47A2-85EC-0DBFE484096A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036" y="1808850"/>
            <a:ext cx="4648407" cy="594717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BBF15D90-E4D7-493C-AF89-BABD281A630B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01197" y="121918"/>
            <a:ext cx="6015453" cy="83602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500"/>
                            </p:stCondLst>
                            <p:childTnLst>
                              <p:par>
                                <p:cTn id="1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00"/>
                            </p:stCondLst>
                            <p:childTnLst>
                              <p:par>
                                <p:cTn id="152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750" tmFilter="0, 0; .2, .5; .8, .5; 1, 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4" dur="375" autoRev="1" fill="hold"/>
                                        <p:tgtEl>
                                          <p:spTgt spid="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750" tmFilter="0, 0; .2, .5; .8, .5; 1, 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7" dur="375" autoRev="1" fill="hold"/>
                                        <p:tgtEl>
                                          <p:spTgt spid="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750" tmFilter="0, 0; .2, .5; .8, .5; 1, 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0" dur="375" autoRev="1" fill="hold"/>
                                        <p:tgtEl>
                                          <p:spTgt spid="9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1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750" tmFilter="0, 0; .2, .5; .8, .5; 1, 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3" dur="375" autoRev="1" fill="hold"/>
                                        <p:tgtEl>
                                          <p:spTgt spid="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4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750" tmFilter="0, 0; .2, .5; .8, .5; 1, 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6" dur="375" autoRev="1" fill="hold"/>
                                        <p:tgtEl>
                                          <p:spTgt spid="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2000"/>
                            </p:stCondLst>
                            <p:childTnLst>
                              <p:par>
                                <p:cTn id="168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4" fill="hold">
                      <p:stCondLst>
                        <p:cond delay="0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9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7" fill="hold">
                      <p:stCondLst>
                        <p:cond delay="0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09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0" fill="hold">
                      <p:stCondLst>
                        <p:cond delay="0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35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6" fill="hold">
                      <p:stCondLst>
                        <p:cond delay="0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  <p:bldP spid="16" grpId="0" animBg="1"/>
      <p:bldP spid="46" grpId="0" animBg="1"/>
      <p:bldP spid="47" grpId="0" animBg="1"/>
      <p:bldP spid="60" grpId="0" animBg="1"/>
      <p:bldP spid="61" grpId="0" animBg="1"/>
      <p:bldP spid="74" grpId="0" animBg="1"/>
      <p:bldP spid="2" grpId="0" animBg="1"/>
      <p:bldP spid="66" grpId="0" animBg="1"/>
      <p:bldP spid="69" grpId="0" animBg="1"/>
      <p:bldP spid="21" grpId="0" animBg="1"/>
      <p:bldP spid="90" grpId="0"/>
      <p:bldP spid="90" grpId="1"/>
      <p:bldP spid="90" grpId="2"/>
      <p:bldP spid="90" grpId="3"/>
      <p:bldP spid="90" grpId="4"/>
      <p:bldP spid="90" grpId="5"/>
      <p:bldP spid="91" grpId="0"/>
      <p:bldP spid="91" grpId="1"/>
      <p:bldP spid="91" grpId="2"/>
      <p:bldP spid="91" grpId="3"/>
      <p:bldP spid="91" grpId="4"/>
      <p:bldP spid="91" grpId="5"/>
      <p:bldP spid="92" grpId="0"/>
      <p:bldP spid="92" grpId="1"/>
      <p:bldP spid="92" grpId="2"/>
      <p:bldP spid="92" grpId="3"/>
      <p:bldP spid="92" grpId="4"/>
      <p:bldP spid="92" grpId="5"/>
      <p:bldP spid="93" grpId="0"/>
      <p:bldP spid="93" grpId="1"/>
      <p:bldP spid="93" grpId="2"/>
      <p:bldP spid="93" grpId="3"/>
      <p:bldP spid="93" grpId="4"/>
      <p:bldP spid="93" grpId="5"/>
      <p:bldP spid="94" grpId="0"/>
      <p:bldP spid="94" grpId="1"/>
      <p:bldP spid="94" grpId="2"/>
      <p:bldP spid="94" grpId="3"/>
      <p:bldP spid="94" grpId="4"/>
      <p:bldP spid="94" grpId="5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6F124A37-8542-4082-AC80-54A8516C4680}"/>
              </a:ext>
            </a:extLst>
          </p:cNvPr>
          <p:cNvSpPr/>
          <p:nvPr/>
        </p:nvSpPr>
        <p:spPr>
          <a:xfrm>
            <a:off x="0" y="0"/>
            <a:ext cx="12192000" cy="52819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4601CDE6-2CD8-4F67-8B29-D5058EDF313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0349168" cy="5504329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F5FE9440-9EDD-4DA1-BCA5-B3EF1165A66C}"/>
              </a:ext>
            </a:extLst>
          </p:cNvPr>
          <p:cNvSpPr/>
          <p:nvPr/>
        </p:nvSpPr>
        <p:spPr>
          <a:xfrm>
            <a:off x="-3175" y="-2"/>
            <a:ext cx="12192000" cy="5281940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FBB7204-649B-4A73-85BD-1B33326E303C}"/>
              </a:ext>
            </a:extLst>
          </p:cNvPr>
          <p:cNvSpPr/>
          <p:nvPr/>
        </p:nvSpPr>
        <p:spPr>
          <a:xfrm>
            <a:off x="0" y="5281940"/>
            <a:ext cx="12192000" cy="157606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13">
            <a:extLst>
              <a:ext uri="{FF2B5EF4-FFF2-40B4-BE49-F238E27FC236}">
                <a16:creationId xmlns:a16="http://schemas.microsoft.com/office/drawing/2014/main" id="{7AB6F4E7-352F-4122-B8E6-52B4CC1D7D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C13CBBE-A4CB-471B-9BCF-0D7F20E146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9349AA8E-B539-4A86-93CB-7671866D219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2643" y="137389"/>
            <a:ext cx="7366715" cy="824033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14621135-93A9-47E5-AA41-780DFA1A3CB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1840613" y="1419169"/>
            <a:ext cx="8638106" cy="5438831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AE37C2AF-F25E-4D5D-849F-2C076F1EB04A}"/>
              </a:ext>
            </a:extLst>
          </p:cNvPr>
          <p:cNvGrpSpPr/>
          <p:nvPr/>
        </p:nvGrpSpPr>
        <p:grpSpPr>
          <a:xfrm>
            <a:off x="179355" y="1088472"/>
            <a:ext cx="5695626" cy="1719085"/>
            <a:chOff x="179355" y="1088472"/>
            <a:chExt cx="5695626" cy="1719085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162A1B48-0937-497C-B594-26C7255AF032}"/>
                </a:ext>
              </a:extLst>
            </p:cNvPr>
            <p:cNvGrpSpPr/>
            <p:nvPr/>
          </p:nvGrpSpPr>
          <p:grpSpPr>
            <a:xfrm>
              <a:off x="179355" y="1088472"/>
              <a:ext cx="5695626" cy="1719085"/>
              <a:chOff x="179355" y="992216"/>
              <a:chExt cx="5695626" cy="1719085"/>
            </a:xfrm>
          </p:grpSpPr>
          <p:sp>
            <p:nvSpPr>
              <p:cNvPr id="32" name="Isosceles Triangle 31">
                <a:extLst>
                  <a:ext uri="{FF2B5EF4-FFF2-40B4-BE49-F238E27FC236}">
                    <a16:creationId xmlns:a16="http://schemas.microsoft.com/office/drawing/2014/main" id="{A4076152-ABD4-4F2A-AEBD-3D34BB4C0095}"/>
                  </a:ext>
                </a:extLst>
              </p:cNvPr>
              <p:cNvSpPr/>
              <p:nvPr/>
            </p:nvSpPr>
            <p:spPr>
              <a:xfrm rot="7187078">
                <a:off x="5482495" y="1290440"/>
                <a:ext cx="366683" cy="418289"/>
              </a:xfrm>
              <a:prstGeom prst="triangl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42E518BD-7724-418A-92B7-65A6015A75F0}"/>
                  </a:ext>
                </a:extLst>
              </p:cNvPr>
              <p:cNvGrpSpPr/>
              <p:nvPr/>
            </p:nvGrpSpPr>
            <p:grpSpPr>
              <a:xfrm>
                <a:off x="179355" y="992216"/>
                <a:ext cx="5412072" cy="1719085"/>
                <a:chOff x="787684" y="1218302"/>
                <a:chExt cx="4546919" cy="1231124"/>
              </a:xfrm>
            </p:grpSpPr>
            <p:sp>
              <p:nvSpPr>
                <p:cNvPr id="30" name="Rectangle: Rounded Corners 29">
                  <a:extLst>
                    <a:ext uri="{FF2B5EF4-FFF2-40B4-BE49-F238E27FC236}">
                      <a16:creationId xmlns:a16="http://schemas.microsoft.com/office/drawing/2014/main" id="{47C53986-6FFB-454E-A3F0-6A154F10BE1D}"/>
                    </a:ext>
                  </a:extLst>
                </p:cNvPr>
                <p:cNvSpPr/>
                <p:nvPr/>
              </p:nvSpPr>
              <p:spPr>
                <a:xfrm>
                  <a:off x="787684" y="1249097"/>
                  <a:ext cx="4546919" cy="1200329"/>
                </a:xfrm>
                <a:prstGeom prst="roundRect">
                  <a:avLst>
                    <a:gd name="adj" fmla="val 16091"/>
                  </a:avLst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9" name="Rectangle: Rounded Corners 28">
                  <a:extLst>
                    <a:ext uri="{FF2B5EF4-FFF2-40B4-BE49-F238E27FC236}">
                      <a16:creationId xmlns:a16="http://schemas.microsoft.com/office/drawing/2014/main" id="{BED5358A-7432-4FDE-97BB-FAB6F8A1E59D}"/>
                    </a:ext>
                  </a:extLst>
                </p:cNvPr>
                <p:cNvSpPr/>
                <p:nvPr/>
              </p:nvSpPr>
              <p:spPr>
                <a:xfrm>
                  <a:off x="796617" y="1218302"/>
                  <a:ext cx="4537986" cy="1200329"/>
                </a:xfrm>
                <a:prstGeom prst="roundRect">
                  <a:avLst>
                    <a:gd name="adj" fmla="val 15132"/>
                  </a:avLst>
                </a:prstGeom>
                <a:solidFill>
                  <a:schemeClr val="bg1"/>
                </a:solidFill>
                <a:ln w="28575"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</p:grpSp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55D98B83-8630-4855-B6DF-DB0C63270A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28818" b="3614"/>
            <a:stretch/>
          </p:blipFill>
          <p:spPr>
            <a:xfrm>
              <a:off x="259101" y="1286210"/>
              <a:ext cx="5280690" cy="1326197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1442C4D3-D90A-40DD-BCAC-2E2651D01767}"/>
              </a:ext>
            </a:extLst>
          </p:cNvPr>
          <p:cNvGrpSpPr/>
          <p:nvPr/>
        </p:nvGrpSpPr>
        <p:grpSpPr>
          <a:xfrm>
            <a:off x="1164258" y="4919803"/>
            <a:ext cx="4367066" cy="1618228"/>
            <a:chOff x="1164258" y="4919803"/>
            <a:chExt cx="4367066" cy="1618228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66BE3AE4-F8F7-4C88-AD43-9A19B209C054}"/>
                </a:ext>
              </a:extLst>
            </p:cNvPr>
            <p:cNvGrpSpPr/>
            <p:nvPr/>
          </p:nvGrpSpPr>
          <p:grpSpPr>
            <a:xfrm>
              <a:off x="1164258" y="4919803"/>
              <a:ext cx="4306420" cy="1618228"/>
              <a:chOff x="2307296" y="-1708169"/>
              <a:chExt cx="4306420" cy="1618228"/>
            </a:xfrm>
          </p:grpSpPr>
          <p:sp>
            <p:nvSpPr>
              <p:cNvPr id="35" name="Isosceles Triangle 34">
                <a:extLst>
                  <a:ext uri="{FF2B5EF4-FFF2-40B4-BE49-F238E27FC236}">
                    <a16:creationId xmlns:a16="http://schemas.microsoft.com/office/drawing/2014/main" id="{F8AB4D73-D65A-4BB6-9105-85D30095E993}"/>
                  </a:ext>
                </a:extLst>
              </p:cNvPr>
              <p:cNvSpPr/>
              <p:nvPr/>
            </p:nvSpPr>
            <p:spPr>
              <a:xfrm rot="721989">
                <a:off x="4154530" y="-1708169"/>
                <a:ext cx="366683" cy="418289"/>
              </a:xfrm>
              <a:prstGeom prst="triangle">
                <a:avLst/>
              </a:prstGeom>
              <a:solidFill>
                <a:srgbClr val="8ED6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36" name="Group 35">
                <a:extLst>
                  <a:ext uri="{FF2B5EF4-FFF2-40B4-BE49-F238E27FC236}">
                    <a16:creationId xmlns:a16="http://schemas.microsoft.com/office/drawing/2014/main" id="{AF3EC2AF-6B33-46B7-ADB3-3AF2C45EF25C}"/>
                  </a:ext>
                </a:extLst>
              </p:cNvPr>
              <p:cNvGrpSpPr/>
              <p:nvPr/>
            </p:nvGrpSpPr>
            <p:grpSpPr>
              <a:xfrm>
                <a:off x="2307296" y="-1374595"/>
                <a:ext cx="4306420" cy="1284654"/>
                <a:chOff x="1285625" y="1218302"/>
                <a:chExt cx="3563234" cy="1261584"/>
              </a:xfrm>
            </p:grpSpPr>
            <p:sp>
              <p:nvSpPr>
                <p:cNvPr id="37" name="Rectangle: Rounded Corners 36">
                  <a:extLst>
                    <a:ext uri="{FF2B5EF4-FFF2-40B4-BE49-F238E27FC236}">
                      <a16:creationId xmlns:a16="http://schemas.microsoft.com/office/drawing/2014/main" id="{81174ADA-DC56-40D6-AC32-4FC476AD9262}"/>
                    </a:ext>
                  </a:extLst>
                </p:cNvPr>
                <p:cNvSpPr/>
                <p:nvPr/>
              </p:nvSpPr>
              <p:spPr>
                <a:xfrm>
                  <a:off x="1285625" y="1279557"/>
                  <a:ext cx="3563234" cy="1200329"/>
                </a:xfrm>
                <a:prstGeom prst="roundRect">
                  <a:avLst>
                    <a:gd name="adj" fmla="val 12285"/>
                  </a:avLst>
                </a:prstGeom>
                <a:solidFill>
                  <a:srgbClr val="8ED6F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38" name="Rectangle: Rounded Corners 37">
                  <a:extLst>
                    <a:ext uri="{FF2B5EF4-FFF2-40B4-BE49-F238E27FC236}">
                      <a16:creationId xmlns:a16="http://schemas.microsoft.com/office/drawing/2014/main" id="{BD4CD3D2-4230-49E2-B9A9-B4713F1335E1}"/>
                    </a:ext>
                  </a:extLst>
                </p:cNvPr>
                <p:cNvSpPr/>
                <p:nvPr/>
              </p:nvSpPr>
              <p:spPr>
                <a:xfrm>
                  <a:off x="1285625" y="1218302"/>
                  <a:ext cx="3563234" cy="1200329"/>
                </a:xfrm>
                <a:prstGeom prst="roundRect">
                  <a:avLst>
                    <a:gd name="adj" fmla="val 15132"/>
                  </a:avLst>
                </a:prstGeom>
                <a:solidFill>
                  <a:schemeClr val="bg1"/>
                </a:solidFill>
                <a:ln w="28575">
                  <a:solidFill>
                    <a:srgbClr val="8ED6F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</p:grp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1238F08-D4C9-4005-B7F4-54C6EC6DB07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245465" y="5396306"/>
              <a:ext cx="4285859" cy="10425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00123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12">
            <a:extLst>
              <a:ext uri="{FF2B5EF4-FFF2-40B4-BE49-F238E27FC236}">
                <a16:creationId xmlns:a16="http://schemas.microsoft.com/office/drawing/2014/main" id="{8092A3D4-033D-4A49-9667-C5A2A4428F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3">
            <a:extLst>
              <a:ext uri="{FF2B5EF4-FFF2-40B4-BE49-F238E27FC236}">
                <a16:creationId xmlns:a16="http://schemas.microsoft.com/office/drawing/2014/main" id="{7AB6F4E7-352F-4122-B8E6-52B4CC1D7D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A9F27AB-B29F-4EE4-8F55-D76786D8AEB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231922" y="1456267"/>
            <a:ext cx="4756982" cy="5401733"/>
          </a:xfrm>
          <a:prstGeom prst="rect">
            <a:avLst/>
          </a:prstGeom>
        </p:spPr>
      </p:pic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FA0EECE-2B72-48A8-83DF-1F0ECAE678F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B69A7B09-1722-480C-A333-253D696F6844}"/>
              </a:ext>
            </a:extLst>
          </p:cNvPr>
          <p:cNvGrpSpPr/>
          <p:nvPr/>
        </p:nvGrpSpPr>
        <p:grpSpPr>
          <a:xfrm>
            <a:off x="7798829" y="1976644"/>
            <a:ext cx="4077989" cy="1745426"/>
            <a:chOff x="7798829" y="1976644"/>
            <a:chExt cx="4077989" cy="1745426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21B2567D-DDE1-4A1D-A583-8D702DAB5775}"/>
                </a:ext>
              </a:extLst>
            </p:cNvPr>
            <p:cNvGrpSpPr/>
            <p:nvPr/>
          </p:nvGrpSpPr>
          <p:grpSpPr>
            <a:xfrm>
              <a:off x="7798829" y="1976644"/>
              <a:ext cx="4077989" cy="1745426"/>
              <a:chOff x="7798829" y="1976644"/>
              <a:chExt cx="4077989" cy="1745426"/>
            </a:xfrm>
          </p:grpSpPr>
          <p:sp>
            <p:nvSpPr>
              <p:cNvPr id="43" name="Rectangle: Top Corners Rounded 42">
                <a:extLst>
                  <a:ext uri="{FF2B5EF4-FFF2-40B4-BE49-F238E27FC236}">
                    <a16:creationId xmlns:a16="http://schemas.microsoft.com/office/drawing/2014/main" id="{8821C7DB-56C4-4A1D-8CF9-46F19D19B8FF}"/>
                  </a:ext>
                </a:extLst>
              </p:cNvPr>
              <p:cNvSpPr/>
              <p:nvPr/>
            </p:nvSpPr>
            <p:spPr>
              <a:xfrm rot="5400000">
                <a:off x="9066524" y="919829"/>
                <a:ext cx="1457256" cy="3821855"/>
              </a:xfrm>
              <a:prstGeom prst="round2SameRect">
                <a:avLst>
                  <a:gd name="adj1" fmla="val 13937"/>
                  <a:gd name="adj2" fmla="val 0"/>
                </a:avLst>
              </a:prstGeom>
              <a:solidFill>
                <a:schemeClr val="bg1"/>
              </a:solidFill>
              <a:ln>
                <a:solidFill>
                  <a:schemeClr val="accent5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82" name="Picture 81">
                <a:extLst>
                  <a:ext uri="{FF2B5EF4-FFF2-40B4-BE49-F238E27FC236}">
                    <a16:creationId xmlns:a16="http://schemas.microsoft.com/office/drawing/2014/main" id="{8983CE95-ABF6-48A5-A90A-328AD24D3ED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21245798">
                <a:off x="7798829" y="1976644"/>
                <a:ext cx="385830" cy="318210"/>
              </a:xfrm>
              <a:prstGeom prst="rect">
                <a:avLst/>
              </a:prstGeom>
            </p:spPr>
          </p:pic>
          <p:pic>
            <p:nvPicPr>
              <p:cNvPr id="83" name="Picture 82">
                <a:extLst>
                  <a:ext uri="{FF2B5EF4-FFF2-40B4-BE49-F238E27FC236}">
                    <a16:creationId xmlns:a16="http://schemas.microsoft.com/office/drawing/2014/main" id="{FB8225F3-DE20-4631-B89B-8989718D738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669944">
                <a:off x="11490247" y="3402778"/>
                <a:ext cx="386571" cy="319292"/>
              </a:xfrm>
              <a:prstGeom prst="rect">
                <a:avLst/>
              </a:prstGeom>
            </p:spPr>
          </p:pic>
        </p:grp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737AF254-AD01-437C-9F91-9C3F859D036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49056" y="2394095"/>
              <a:ext cx="3608910" cy="943032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5CCA59B-1789-4B77-8E0A-ED126953256C}"/>
              </a:ext>
            </a:extLst>
          </p:cNvPr>
          <p:cNvGrpSpPr/>
          <p:nvPr/>
        </p:nvGrpSpPr>
        <p:grpSpPr>
          <a:xfrm>
            <a:off x="7830721" y="3727917"/>
            <a:ext cx="4048109" cy="1746308"/>
            <a:chOff x="7830721" y="3727917"/>
            <a:chExt cx="4048109" cy="1746308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CECEB800-DA16-429F-876D-F20BF2A6D574}"/>
                </a:ext>
              </a:extLst>
            </p:cNvPr>
            <p:cNvGrpSpPr/>
            <p:nvPr/>
          </p:nvGrpSpPr>
          <p:grpSpPr>
            <a:xfrm>
              <a:off x="7830721" y="3727917"/>
              <a:ext cx="4048109" cy="1746308"/>
              <a:chOff x="7830721" y="3727917"/>
              <a:chExt cx="4048109" cy="1746308"/>
            </a:xfrm>
          </p:grpSpPr>
          <p:sp>
            <p:nvSpPr>
              <p:cNvPr id="67" name="Rectangle: Top Corners Rounded 66">
                <a:extLst>
                  <a:ext uri="{FF2B5EF4-FFF2-40B4-BE49-F238E27FC236}">
                    <a16:creationId xmlns:a16="http://schemas.microsoft.com/office/drawing/2014/main" id="{F4137B42-7A10-4C2E-BF43-D36E8958CBCE}"/>
                  </a:ext>
                </a:extLst>
              </p:cNvPr>
              <p:cNvSpPr/>
              <p:nvPr/>
            </p:nvSpPr>
            <p:spPr>
              <a:xfrm rot="5400000">
                <a:off x="9066525" y="2667339"/>
                <a:ext cx="1457254" cy="3821856"/>
              </a:xfrm>
              <a:prstGeom prst="round2SameRect">
                <a:avLst>
                  <a:gd name="adj1" fmla="val 15889"/>
                  <a:gd name="adj2" fmla="val 0"/>
                </a:avLst>
              </a:prstGeom>
              <a:solidFill>
                <a:schemeClr val="bg1"/>
              </a:solidFill>
              <a:ln>
                <a:solidFill>
                  <a:srgbClr val="7EC3BA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75" name="Picture 74">
                <a:extLst>
                  <a:ext uri="{FF2B5EF4-FFF2-40B4-BE49-F238E27FC236}">
                    <a16:creationId xmlns:a16="http://schemas.microsoft.com/office/drawing/2014/main" id="{8F596C92-BDA5-465D-B93F-5B45446B07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21089475">
                <a:off x="7830721" y="3727917"/>
                <a:ext cx="386230" cy="320040"/>
              </a:xfrm>
              <a:prstGeom prst="rect">
                <a:avLst/>
              </a:prstGeom>
              <a:effectLst>
                <a:outerShdw blurRad="50800" dist="38100" dir="10800000" algn="r" rotWithShape="0">
                  <a:schemeClr val="bg1">
                    <a:lumMod val="75000"/>
                    <a:alpha val="40000"/>
                  </a:schemeClr>
                </a:outerShdw>
              </a:effectLst>
            </p:spPr>
          </p:pic>
          <p:pic>
            <p:nvPicPr>
              <p:cNvPr id="76" name="Picture 75">
                <a:extLst>
                  <a:ext uri="{FF2B5EF4-FFF2-40B4-BE49-F238E27FC236}">
                    <a16:creationId xmlns:a16="http://schemas.microsoft.com/office/drawing/2014/main" id="{81B136CF-CA7F-4290-9D26-B9B4C00B5E2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741170">
                <a:off x="11492600" y="5154185"/>
                <a:ext cx="386230" cy="320040"/>
              </a:xfrm>
              <a:prstGeom prst="rect">
                <a:avLst/>
              </a:prstGeom>
              <a:effectLst>
                <a:outerShdw blurRad="50800" dist="38100" dir="2700000" algn="tl" rotWithShape="0">
                  <a:schemeClr val="bg1">
                    <a:lumMod val="85000"/>
                    <a:alpha val="40000"/>
                  </a:schemeClr>
                </a:outerShdw>
              </a:effectLst>
            </p:spPr>
          </p:pic>
        </p:grpSp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B0F06644-B6E6-4235-9404-47A369D4ED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9203"/>
            <a:stretch/>
          </p:blipFill>
          <p:spPr>
            <a:xfrm>
              <a:off x="7946251" y="3943969"/>
              <a:ext cx="3611716" cy="1371974"/>
            </a:xfrm>
            <a:prstGeom prst="rect">
              <a:avLst/>
            </a:prstGeom>
          </p:spPr>
        </p:pic>
      </p:grpSp>
      <p:pic>
        <p:nvPicPr>
          <p:cNvPr id="28" name="Picture 27">
            <a:hlinkClick r:id="rId12" action="ppaction://hlinksldjump"/>
            <a:extLst>
              <a:ext uri="{FF2B5EF4-FFF2-40B4-BE49-F238E27FC236}">
                <a16:creationId xmlns:a16="http://schemas.microsoft.com/office/drawing/2014/main" id="{8418A9F6-7684-4502-AA11-6BADDB5E0CE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136619" y="2096245"/>
            <a:ext cx="2645893" cy="1457070"/>
          </a:xfrm>
          <a:prstGeom prst="rect">
            <a:avLst/>
          </a:prstGeom>
        </p:spPr>
      </p:pic>
      <p:pic>
        <p:nvPicPr>
          <p:cNvPr id="30" name="Picture 29">
            <a:hlinkClick r:id="rId14" action="ppaction://hlinksldjump"/>
            <a:extLst>
              <a:ext uri="{FF2B5EF4-FFF2-40B4-BE49-F238E27FC236}">
                <a16:creationId xmlns:a16="http://schemas.microsoft.com/office/drawing/2014/main" id="{640071C6-9FC4-43E4-9267-EF9443D5523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150643" y="3854569"/>
            <a:ext cx="2645893" cy="1457070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734691F3-2449-4E12-9355-790A83A3D7AA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18247222">
            <a:off x="7482767" y="3334593"/>
            <a:ext cx="372751" cy="472152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9637C590-9AB8-4AD0-B78B-5613971E00EE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18247222">
            <a:off x="7482767" y="5054035"/>
            <a:ext cx="372751" cy="472152"/>
          </a:xfrm>
          <a:prstGeom prst="rect">
            <a:avLst/>
          </a:prstGeom>
        </p:spPr>
      </p:pic>
      <p:pic>
        <p:nvPicPr>
          <p:cNvPr id="35" name="Picture 34">
            <a:hlinkClick r:id="rId18" action="ppaction://hlinksldjump"/>
            <a:extLst>
              <a:ext uri="{FF2B5EF4-FFF2-40B4-BE49-F238E27FC236}">
                <a16:creationId xmlns:a16="http://schemas.microsoft.com/office/drawing/2014/main" id="{246B9DAD-5E13-4DA2-BECB-A7217AB960E2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34019" y="6233392"/>
            <a:ext cx="937872" cy="48488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A634303A-D2D9-4046-86D7-ADD6EFA85F26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2643" y="137389"/>
            <a:ext cx="7366715" cy="824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9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5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75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375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75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375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12">
            <a:extLst>
              <a:ext uri="{FF2B5EF4-FFF2-40B4-BE49-F238E27FC236}">
                <a16:creationId xmlns:a16="http://schemas.microsoft.com/office/drawing/2014/main" id="{8092A3D4-033D-4A49-9667-C5A2A4428F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1C96776-D060-4EAA-A086-0206E2C6834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1" y="2935"/>
            <a:ext cx="9365825" cy="6852130"/>
          </a:xfrm>
          <a:prstGeom prst="rect">
            <a:avLst/>
          </a:prstGeom>
        </p:spPr>
      </p:pic>
      <p:pic>
        <p:nvPicPr>
          <p:cNvPr id="4" name="Picture 13">
            <a:extLst>
              <a:ext uri="{FF2B5EF4-FFF2-40B4-BE49-F238E27FC236}">
                <a16:creationId xmlns:a16="http://schemas.microsoft.com/office/drawing/2014/main" id="{7AB6F4E7-352F-4122-B8E6-52B4CC1D7D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8" name="Picture 127">
            <a:hlinkClick r:id="rId6" action="ppaction://hlinksldjump"/>
            <a:extLst>
              <a:ext uri="{FF2B5EF4-FFF2-40B4-BE49-F238E27FC236}">
                <a16:creationId xmlns:a16="http://schemas.microsoft.com/office/drawing/2014/main" id="{076EE44B-D324-46E3-8C77-596AB900068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8454" y="4956814"/>
            <a:ext cx="1322416" cy="1304211"/>
          </a:xfrm>
          <a:prstGeom prst="rect">
            <a:avLst/>
          </a:prstGeom>
        </p:spPr>
      </p:pic>
      <p:pic>
        <p:nvPicPr>
          <p:cNvPr id="129" name="Picture 128">
            <a:hlinkClick r:id="rId8" action="ppaction://hlinksldjump"/>
            <a:extLst>
              <a:ext uri="{FF2B5EF4-FFF2-40B4-BE49-F238E27FC236}">
                <a16:creationId xmlns:a16="http://schemas.microsoft.com/office/drawing/2014/main" id="{B9F579C7-503B-4260-8294-34F7365069D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6434" y="5291659"/>
            <a:ext cx="1322416" cy="1304853"/>
          </a:xfrm>
          <a:prstGeom prst="rect">
            <a:avLst/>
          </a:prstGeom>
        </p:spPr>
      </p:pic>
      <p:pic>
        <p:nvPicPr>
          <p:cNvPr id="130" name="Picture 129">
            <a:hlinkClick r:id="rId10" action="ppaction://hlinksldjump"/>
            <a:extLst>
              <a:ext uri="{FF2B5EF4-FFF2-40B4-BE49-F238E27FC236}">
                <a16:creationId xmlns:a16="http://schemas.microsoft.com/office/drawing/2014/main" id="{826822B8-5A5E-4234-AC5F-1DC6C082F2D6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0641" y="4394355"/>
            <a:ext cx="1322416" cy="1304853"/>
          </a:xfrm>
          <a:prstGeom prst="rect">
            <a:avLst/>
          </a:prstGeom>
        </p:spPr>
      </p:pic>
      <p:pic>
        <p:nvPicPr>
          <p:cNvPr id="131" name="Picture 130">
            <a:hlinkClick r:id="rId12" action="ppaction://hlinksldjump"/>
            <a:extLst>
              <a:ext uri="{FF2B5EF4-FFF2-40B4-BE49-F238E27FC236}">
                <a16:creationId xmlns:a16="http://schemas.microsoft.com/office/drawing/2014/main" id="{EFAA1557-5C46-4365-AFC2-7E86F19ABEEF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9433" y="2866861"/>
            <a:ext cx="1322416" cy="1304211"/>
          </a:xfrm>
          <a:prstGeom prst="rect">
            <a:avLst/>
          </a:prstGeom>
        </p:spPr>
      </p:pic>
      <p:pic>
        <p:nvPicPr>
          <p:cNvPr id="132" name="Picture 131">
            <a:hlinkClick r:id="rId14" action="ppaction://hlinksldjump"/>
            <a:extLst>
              <a:ext uri="{FF2B5EF4-FFF2-40B4-BE49-F238E27FC236}">
                <a16:creationId xmlns:a16="http://schemas.microsoft.com/office/drawing/2014/main" id="{12CD6C75-BA24-47AA-97D0-23B5727BB3EE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6377" y="1043135"/>
            <a:ext cx="1322416" cy="1304211"/>
          </a:xfrm>
          <a:prstGeom prst="rect">
            <a:avLst/>
          </a:prstGeom>
        </p:spPr>
      </p:pic>
      <p:pic>
        <p:nvPicPr>
          <p:cNvPr id="133" name="Picture 132">
            <a:hlinkClick r:id="rId16" action="ppaction://hlinksldjump"/>
            <a:extLst>
              <a:ext uri="{FF2B5EF4-FFF2-40B4-BE49-F238E27FC236}">
                <a16:creationId xmlns:a16="http://schemas.microsoft.com/office/drawing/2014/main" id="{863FC69C-752C-494D-ACC4-C6F099930C67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8003" y="362272"/>
            <a:ext cx="1322416" cy="1304853"/>
          </a:xfrm>
          <a:prstGeom prst="rect">
            <a:avLst/>
          </a:prstGeom>
        </p:spPr>
      </p:pic>
      <p:pic>
        <p:nvPicPr>
          <p:cNvPr id="134" name="Picture 133">
            <a:hlinkClick r:id="rId18" action="ppaction://hlinksldjump"/>
            <a:extLst>
              <a:ext uri="{FF2B5EF4-FFF2-40B4-BE49-F238E27FC236}">
                <a16:creationId xmlns:a16="http://schemas.microsoft.com/office/drawing/2014/main" id="{382F7A1E-D50A-4752-8307-660BB71E8275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4782" y="667143"/>
            <a:ext cx="1322416" cy="1304861"/>
          </a:xfrm>
          <a:prstGeom prst="rect">
            <a:avLst/>
          </a:prstGeom>
        </p:spPr>
      </p:pic>
      <p:pic>
        <p:nvPicPr>
          <p:cNvPr id="135" name="Picture 134">
            <a:hlinkClick r:id="rId20" action="ppaction://hlinksldjump"/>
            <a:extLst>
              <a:ext uri="{FF2B5EF4-FFF2-40B4-BE49-F238E27FC236}">
                <a16:creationId xmlns:a16="http://schemas.microsoft.com/office/drawing/2014/main" id="{6D91E939-3794-4EE6-A01F-C8AEA461244A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2753" y="411455"/>
            <a:ext cx="1322188" cy="1305279"/>
          </a:xfrm>
          <a:prstGeom prst="rect">
            <a:avLst/>
          </a:prstGeom>
        </p:spPr>
      </p:pic>
      <p:pic>
        <p:nvPicPr>
          <p:cNvPr id="136" name="Picture 135">
            <a:hlinkClick r:id="rId22" action="ppaction://hlinksldjump"/>
            <a:extLst>
              <a:ext uri="{FF2B5EF4-FFF2-40B4-BE49-F238E27FC236}">
                <a16:creationId xmlns:a16="http://schemas.microsoft.com/office/drawing/2014/main" id="{0EA17BC4-94F4-41A0-9A2F-D5A9E64EB991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4306" y="5283013"/>
            <a:ext cx="1322416" cy="1304853"/>
          </a:xfrm>
          <a:prstGeom prst="rect">
            <a:avLst/>
          </a:prstGeom>
        </p:spPr>
      </p:pic>
      <p:pic>
        <p:nvPicPr>
          <p:cNvPr id="137" name="Graphic 136">
            <a:extLst>
              <a:ext uri="{FF2B5EF4-FFF2-40B4-BE49-F238E27FC236}">
                <a16:creationId xmlns:a16="http://schemas.microsoft.com/office/drawing/2014/main" id="{A2FA02AD-1836-4685-8ABD-901FD60B9B4B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 rot="17984532">
            <a:off x="8656318" y="1359182"/>
            <a:ext cx="324852" cy="411480"/>
          </a:xfrm>
          <a:prstGeom prst="rect">
            <a:avLst/>
          </a:prstGeom>
        </p:spPr>
      </p:pic>
      <p:pic>
        <p:nvPicPr>
          <p:cNvPr id="22" name="Picture 2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816A027-1178-4CD3-862D-9B04B0B20E49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D759383B-900F-40BD-A2DF-01C1B2888E5C}"/>
              </a:ext>
            </a:extLst>
          </p:cNvPr>
          <p:cNvGrpSpPr/>
          <p:nvPr/>
        </p:nvGrpSpPr>
        <p:grpSpPr>
          <a:xfrm>
            <a:off x="8536602" y="2606339"/>
            <a:ext cx="270941" cy="254344"/>
            <a:chOff x="8536602" y="2606339"/>
            <a:chExt cx="270941" cy="254344"/>
          </a:xfrm>
        </p:grpSpPr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62D0C09-1FCD-4884-837C-29F78FC9766C}"/>
                </a:ext>
              </a:extLst>
            </p:cNvPr>
            <p:cNvCxnSpPr>
              <a:cxnSpLocks/>
            </p:cNvCxnSpPr>
            <p:nvPr/>
          </p:nvCxnSpPr>
          <p:spPr>
            <a:xfrm rot="21114087" flipV="1">
              <a:off x="8536602" y="2606339"/>
              <a:ext cx="112567" cy="151327"/>
            </a:xfrm>
            <a:prstGeom prst="line">
              <a:avLst/>
            </a:prstGeom>
            <a:ln w="63500" cap="rnd">
              <a:solidFill>
                <a:srgbClr val="FFC00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F968DEB7-7705-4F47-9331-74EBFC08D094}"/>
                </a:ext>
              </a:extLst>
            </p:cNvPr>
            <p:cNvCxnSpPr>
              <a:cxnSpLocks/>
            </p:cNvCxnSpPr>
            <p:nvPr/>
          </p:nvCxnSpPr>
          <p:spPr>
            <a:xfrm rot="21114087" flipV="1">
              <a:off x="8628012" y="2832698"/>
              <a:ext cx="179531" cy="27985"/>
            </a:xfrm>
            <a:prstGeom prst="line">
              <a:avLst/>
            </a:prstGeom>
            <a:ln w="63500" cap="rnd">
              <a:solidFill>
                <a:srgbClr val="FFC00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Graphic 25">
            <a:extLst>
              <a:ext uri="{FF2B5EF4-FFF2-40B4-BE49-F238E27FC236}">
                <a16:creationId xmlns:a16="http://schemas.microsoft.com/office/drawing/2014/main" id="{26C096D5-5804-4C87-BC67-4D99C28B4B8C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 rot="17984532">
            <a:off x="6699061" y="1577033"/>
            <a:ext cx="324852" cy="411480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841B5E2B-07BC-42E8-BBFA-4C8211762CA8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 rot="17984532">
            <a:off x="4731202" y="1246404"/>
            <a:ext cx="324852" cy="411480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E8FB6B81-AC53-41DC-9927-6289436E87B5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 rot="17984532">
            <a:off x="2684772" y="1992799"/>
            <a:ext cx="324852" cy="411480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3ED113F1-E2B6-4D42-AF7A-E67D4B8DA270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 rot="17984532">
            <a:off x="2101872" y="3775241"/>
            <a:ext cx="324852" cy="411480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B7575631-E215-484D-9247-2647FBA380AC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 rot="17984532">
            <a:off x="2707087" y="5350036"/>
            <a:ext cx="324852" cy="411480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29D29A2C-A419-4A2C-BF5E-206680E54906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 rot="17984532">
            <a:off x="4754614" y="6178031"/>
            <a:ext cx="324852" cy="411480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EB2654D9-B520-4ABB-9BBD-D86F691004B6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 rot="17984532">
            <a:off x="6711729" y="5886970"/>
            <a:ext cx="324852" cy="411480"/>
          </a:xfrm>
          <a:prstGeom prst="rect">
            <a:avLst/>
          </a:prstGeom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8B11ADA9-BC26-4D69-8C97-BAF349F66DA5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 rot="17984532">
            <a:off x="8646193" y="6240804"/>
            <a:ext cx="324852" cy="41148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237ECC1B-7A45-4733-B6AF-99BE77AE1A71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88150" y="3080678"/>
            <a:ext cx="4246385" cy="118285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581CCBBF-3CBA-48D1-8640-C81AC2395733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1735" y="3072759"/>
            <a:ext cx="2957273" cy="1172119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4197A281-0CD3-47AD-BEEB-29644B123AB1}"/>
              </a:ext>
            </a:extLst>
          </p:cNvPr>
          <p:cNvPicPr>
            <a:picLocks noChangeAspect="1"/>
          </p:cNvPicPr>
          <p:nvPr/>
        </p:nvPicPr>
        <p:blipFill rotWithShape="1"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738" t="25214" r="40666" b="37845"/>
          <a:stretch/>
        </p:blipFill>
        <p:spPr>
          <a:xfrm>
            <a:off x="7327900" y="2701350"/>
            <a:ext cx="1445502" cy="1543527"/>
          </a:xfrm>
          <a:prstGeom prst="rect">
            <a:avLst/>
          </a:prstGeom>
        </p:spPr>
      </p:pic>
      <p:pic>
        <p:nvPicPr>
          <p:cNvPr id="36" name="ANS">
            <a:hlinkClick r:id="rId30" action="ppaction://hlinksldjump"/>
            <a:extLst>
              <a:ext uri="{FF2B5EF4-FFF2-40B4-BE49-F238E27FC236}">
                <a16:creationId xmlns:a16="http://schemas.microsoft.com/office/drawing/2014/main" id="{F83CA3A5-D069-43B4-9800-4DE785C2D5DE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6BC92CB4-0D86-454C-91F0-3CF348A6A2C5}"/>
              </a:ext>
            </a:extLst>
          </p:cNvPr>
          <p:cNvGrpSpPr/>
          <p:nvPr/>
        </p:nvGrpSpPr>
        <p:grpSpPr>
          <a:xfrm>
            <a:off x="7630775" y="532073"/>
            <a:ext cx="365760" cy="365760"/>
            <a:chOff x="5756258" y="1799966"/>
            <a:chExt cx="498728" cy="498728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92CFB740-E869-41F2-843E-FE867D683D98}"/>
                </a:ext>
              </a:extLst>
            </p:cNvPr>
            <p:cNvSpPr/>
            <p:nvPr/>
          </p:nvSpPr>
          <p:spPr>
            <a:xfrm>
              <a:off x="5756258" y="1799966"/>
              <a:ext cx="498728" cy="498728"/>
            </a:xfrm>
            <a:prstGeom prst="ellipse">
              <a:avLst/>
            </a:prstGeom>
            <a:solidFill>
              <a:srgbClr val="3446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EDA980F9-17D3-4F13-9C7C-7B3D8AB817E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8853" t="25607" r="40371" b="33925"/>
            <a:stretch/>
          </p:blipFill>
          <p:spPr>
            <a:xfrm>
              <a:off x="5883158" y="1897802"/>
              <a:ext cx="247971" cy="340154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4AF7E23F-C9C4-40DC-8F72-CBE00F5B7B32}"/>
              </a:ext>
            </a:extLst>
          </p:cNvPr>
          <p:cNvGrpSpPr/>
          <p:nvPr/>
        </p:nvGrpSpPr>
        <p:grpSpPr>
          <a:xfrm>
            <a:off x="5618406" y="780614"/>
            <a:ext cx="411499" cy="368125"/>
            <a:chOff x="5721178" y="1799966"/>
            <a:chExt cx="557490" cy="498728"/>
          </a:xfrm>
        </p:grpSpPr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96DE8120-C36D-4B2D-8DE9-B260EB34A293}"/>
                </a:ext>
              </a:extLst>
            </p:cNvPr>
            <p:cNvSpPr/>
            <p:nvPr/>
          </p:nvSpPr>
          <p:spPr>
            <a:xfrm>
              <a:off x="5756258" y="1799966"/>
              <a:ext cx="498728" cy="498728"/>
            </a:xfrm>
            <a:prstGeom prst="ellipse">
              <a:avLst/>
            </a:prstGeom>
            <a:solidFill>
              <a:srgbClr val="3446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45E5E4E7-153A-4CCE-8115-BDD0432BE8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924" t="22792" r="26687" b="35140"/>
            <a:stretch/>
          </p:blipFill>
          <p:spPr>
            <a:xfrm>
              <a:off x="5721178" y="1868342"/>
              <a:ext cx="557490" cy="360817"/>
            </a:xfrm>
            <a:prstGeom prst="rect">
              <a:avLst/>
            </a:prstGeom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A12D9F70-0C9E-4686-94AE-82EB85CA3555}"/>
              </a:ext>
            </a:extLst>
          </p:cNvPr>
          <p:cNvGrpSpPr/>
          <p:nvPr/>
        </p:nvGrpSpPr>
        <p:grpSpPr>
          <a:xfrm>
            <a:off x="3698607" y="461545"/>
            <a:ext cx="371060" cy="371060"/>
            <a:chOff x="5756258" y="1799966"/>
            <a:chExt cx="498728" cy="498728"/>
          </a:xfrm>
        </p:grpSpPr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29E0640C-F24A-4D8B-9D39-ADAB1FF636C9}"/>
                </a:ext>
              </a:extLst>
            </p:cNvPr>
            <p:cNvSpPr/>
            <p:nvPr/>
          </p:nvSpPr>
          <p:spPr>
            <a:xfrm>
              <a:off x="5756258" y="1799966"/>
              <a:ext cx="498728" cy="498728"/>
            </a:xfrm>
            <a:prstGeom prst="ellipse">
              <a:avLst/>
            </a:prstGeom>
            <a:solidFill>
              <a:srgbClr val="3446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B37F7008-08AA-4AB6-A613-A62A8BD898D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6384" t="23879" r="40114" b="31380"/>
            <a:stretch/>
          </p:blipFill>
          <p:spPr>
            <a:xfrm>
              <a:off x="5860648" y="1882815"/>
              <a:ext cx="293225" cy="379792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FEABD9FC-9977-4644-A950-E126C6DF806F}"/>
              </a:ext>
            </a:extLst>
          </p:cNvPr>
          <p:cNvGrpSpPr/>
          <p:nvPr/>
        </p:nvGrpSpPr>
        <p:grpSpPr>
          <a:xfrm>
            <a:off x="1690944" y="1154145"/>
            <a:ext cx="371060" cy="371060"/>
            <a:chOff x="5756258" y="1799966"/>
            <a:chExt cx="498728" cy="498728"/>
          </a:xfrm>
        </p:grpSpPr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412CE0E7-559F-4E1D-9AE5-E82343C1FF01}"/>
                </a:ext>
              </a:extLst>
            </p:cNvPr>
            <p:cNvSpPr/>
            <p:nvPr/>
          </p:nvSpPr>
          <p:spPr>
            <a:xfrm>
              <a:off x="5756258" y="1799966"/>
              <a:ext cx="498728" cy="498728"/>
            </a:xfrm>
            <a:prstGeom prst="ellipse">
              <a:avLst/>
            </a:prstGeom>
            <a:solidFill>
              <a:srgbClr val="3446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EA564B9F-285A-41F5-9EFF-84F6DD150AD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3972" t="24641" r="39727" b="35617"/>
            <a:stretch/>
          </p:blipFill>
          <p:spPr>
            <a:xfrm>
              <a:off x="5839761" y="1881493"/>
              <a:ext cx="328564" cy="344063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F63AAB4A-4BCC-45C3-A7BE-81B735C21BFF}"/>
              </a:ext>
            </a:extLst>
          </p:cNvPr>
          <p:cNvGrpSpPr/>
          <p:nvPr/>
        </p:nvGrpSpPr>
        <p:grpSpPr>
          <a:xfrm>
            <a:off x="1000398" y="3032945"/>
            <a:ext cx="371060" cy="371060"/>
            <a:chOff x="5756258" y="1799966"/>
            <a:chExt cx="498728" cy="498728"/>
          </a:xfrm>
        </p:grpSpPr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DA20884C-2510-46CD-8C90-235E54DE53CA}"/>
                </a:ext>
              </a:extLst>
            </p:cNvPr>
            <p:cNvSpPr/>
            <p:nvPr/>
          </p:nvSpPr>
          <p:spPr>
            <a:xfrm>
              <a:off x="5756258" y="1799966"/>
              <a:ext cx="498728" cy="498728"/>
            </a:xfrm>
            <a:prstGeom prst="ellipse">
              <a:avLst/>
            </a:prstGeom>
            <a:solidFill>
              <a:srgbClr val="3446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068B5376-D683-4273-BD17-64CA951BFD2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5176" t="23188" r="40629" b="34869"/>
            <a:stretch/>
          </p:blipFill>
          <p:spPr>
            <a:xfrm>
              <a:off x="5849175" y="1873469"/>
              <a:ext cx="294122" cy="354724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97DB6F9-CF1A-46E0-BCBD-D21307524A8A}"/>
              </a:ext>
            </a:extLst>
          </p:cNvPr>
          <p:cNvGrpSpPr/>
          <p:nvPr/>
        </p:nvGrpSpPr>
        <p:grpSpPr>
          <a:xfrm>
            <a:off x="1717432" y="4471205"/>
            <a:ext cx="371060" cy="371060"/>
            <a:chOff x="5756258" y="1799966"/>
            <a:chExt cx="498728" cy="498728"/>
          </a:xfrm>
        </p:grpSpPr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ACD8497D-2E65-4F26-A3FD-DB4E80B55247}"/>
                </a:ext>
              </a:extLst>
            </p:cNvPr>
            <p:cNvSpPr/>
            <p:nvPr/>
          </p:nvSpPr>
          <p:spPr>
            <a:xfrm>
              <a:off x="5756258" y="1799966"/>
              <a:ext cx="498728" cy="498728"/>
            </a:xfrm>
            <a:prstGeom prst="ellipse">
              <a:avLst/>
            </a:prstGeom>
            <a:solidFill>
              <a:srgbClr val="3446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FADC4CF3-58C2-4FFC-A781-723F99F40F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5071" t="26770" r="39253" b="36312"/>
            <a:stretch/>
          </p:blipFill>
          <p:spPr>
            <a:xfrm>
              <a:off x="5856052" y="1899326"/>
              <a:ext cx="304525" cy="306421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2442626-A956-4947-A6A2-3F984A78D094}"/>
              </a:ext>
            </a:extLst>
          </p:cNvPr>
          <p:cNvGrpSpPr/>
          <p:nvPr/>
        </p:nvGrpSpPr>
        <p:grpSpPr>
          <a:xfrm>
            <a:off x="3703295" y="5374767"/>
            <a:ext cx="371060" cy="371060"/>
            <a:chOff x="5756258" y="1160732"/>
            <a:chExt cx="498728" cy="498728"/>
          </a:xfrm>
        </p:grpSpPr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C1075F3B-19E3-4A26-8B99-849367EAB714}"/>
                </a:ext>
              </a:extLst>
            </p:cNvPr>
            <p:cNvSpPr/>
            <p:nvPr/>
          </p:nvSpPr>
          <p:spPr>
            <a:xfrm>
              <a:off x="5756258" y="1160732"/>
              <a:ext cx="498728" cy="498728"/>
            </a:xfrm>
            <a:prstGeom prst="ellipse">
              <a:avLst/>
            </a:prstGeom>
            <a:solidFill>
              <a:srgbClr val="3446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2055241A-B2D5-4962-88D1-AF21088E2C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4117" t="23387" r="41121" b="34526"/>
            <a:stretch/>
          </p:blipFill>
          <p:spPr>
            <a:xfrm>
              <a:off x="5859038" y="1225357"/>
              <a:ext cx="295247" cy="355441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D9F4193-CA3B-4D8D-AC5E-D9FC6D972C93}"/>
              </a:ext>
            </a:extLst>
          </p:cNvPr>
          <p:cNvGrpSpPr/>
          <p:nvPr/>
        </p:nvGrpSpPr>
        <p:grpSpPr>
          <a:xfrm>
            <a:off x="5694163" y="5062928"/>
            <a:ext cx="371060" cy="371060"/>
            <a:chOff x="5756258" y="1799966"/>
            <a:chExt cx="498728" cy="498728"/>
          </a:xfrm>
        </p:grpSpPr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3CBD6F54-758A-47BC-8BB8-6AD86F1D5B27}"/>
                </a:ext>
              </a:extLst>
            </p:cNvPr>
            <p:cNvSpPr/>
            <p:nvPr/>
          </p:nvSpPr>
          <p:spPr>
            <a:xfrm>
              <a:off x="5756258" y="1799966"/>
              <a:ext cx="498728" cy="498728"/>
            </a:xfrm>
            <a:prstGeom prst="ellipse">
              <a:avLst/>
            </a:prstGeom>
            <a:solidFill>
              <a:srgbClr val="3446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FF1F1017-D2C6-4F5E-973C-2EAA6ACA7B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5231" t="19496" r="40389" b="36091"/>
            <a:stretch/>
          </p:blipFill>
          <p:spPr>
            <a:xfrm>
              <a:off x="5852160" y="1838051"/>
              <a:ext cx="298027" cy="372313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8D3A920-326E-449C-BF90-1BEACA8FCBE6}"/>
              </a:ext>
            </a:extLst>
          </p:cNvPr>
          <p:cNvGrpSpPr/>
          <p:nvPr/>
        </p:nvGrpSpPr>
        <p:grpSpPr>
          <a:xfrm>
            <a:off x="7661924" y="5389672"/>
            <a:ext cx="371060" cy="371060"/>
            <a:chOff x="5756258" y="1799966"/>
            <a:chExt cx="498728" cy="498728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3579757E-B1C1-4FE4-8AD9-143C25D00E13}"/>
                </a:ext>
              </a:extLst>
            </p:cNvPr>
            <p:cNvSpPr/>
            <p:nvPr/>
          </p:nvSpPr>
          <p:spPr>
            <a:xfrm>
              <a:off x="5756258" y="1799966"/>
              <a:ext cx="498728" cy="498728"/>
            </a:xfrm>
            <a:prstGeom prst="ellipse">
              <a:avLst/>
            </a:prstGeom>
            <a:solidFill>
              <a:srgbClr val="3446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20E586F2-5829-4F53-BB1B-2C1740A4E22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4521" t="23653" r="40364" b="35173"/>
            <a:stretch/>
          </p:blipFill>
          <p:spPr>
            <a:xfrm>
              <a:off x="5852160" y="1884584"/>
              <a:ext cx="296487" cy="3380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45415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 tmFilter="0, 0; .2, .5; .8, .5; 1, 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75" autoRev="1" fill="hold"/>
                                        <p:tgtEl>
                                          <p:spTgt spid="1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75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375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75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375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75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375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75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375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75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375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75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375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75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375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75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375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6F124A37-8542-4082-AC80-54A8516C4680}"/>
              </a:ext>
            </a:extLst>
          </p:cNvPr>
          <p:cNvSpPr/>
          <p:nvPr/>
        </p:nvSpPr>
        <p:spPr>
          <a:xfrm>
            <a:off x="0" y="0"/>
            <a:ext cx="12192000" cy="52819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4601CDE6-2CD8-4F67-8B29-D5058EDF313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0349168" cy="5504329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F5FE9440-9EDD-4DA1-BCA5-B3EF1165A66C}"/>
              </a:ext>
            </a:extLst>
          </p:cNvPr>
          <p:cNvSpPr/>
          <p:nvPr/>
        </p:nvSpPr>
        <p:spPr>
          <a:xfrm>
            <a:off x="-3175" y="-2"/>
            <a:ext cx="12192000" cy="5281940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FBB7204-649B-4A73-85BD-1B33326E303C}"/>
              </a:ext>
            </a:extLst>
          </p:cNvPr>
          <p:cNvSpPr/>
          <p:nvPr/>
        </p:nvSpPr>
        <p:spPr>
          <a:xfrm>
            <a:off x="0" y="5281940"/>
            <a:ext cx="12192000" cy="157606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13">
            <a:extLst>
              <a:ext uri="{FF2B5EF4-FFF2-40B4-BE49-F238E27FC236}">
                <a16:creationId xmlns:a16="http://schemas.microsoft.com/office/drawing/2014/main" id="{7AB6F4E7-352F-4122-B8E6-52B4CC1D7D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322B6667-469B-4AB9-B827-72C71E46A19D}"/>
              </a:ext>
            </a:extLst>
          </p:cNvPr>
          <p:cNvGrpSpPr/>
          <p:nvPr/>
        </p:nvGrpSpPr>
        <p:grpSpPr>
          <a:xfrm>
            <a:off x="2514600" y="158267"/>
            <a:ext cx="6862040" cy="1373086"/>
            <a:chOff x="2514600" y="158267"/>
            <a:chExt cx="6862040" cy="1373086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358DB2AC-EFE2-4A1B-A7C1-A5C4D60A35DA}"/>
                </a:ext>
              </a:extLst>
            </p:cNvPr>
            <p:cNvSpPr/>
            <p:nvPr/>
          </p:nvSpPr>
          <p:spPr>
            <a:xfrm>
              <a:off x="2514600" y="202974"/>
              <a:ext cx="6862040" cy="1328379"/>
            </a:xfrm>
            <a:prstGeom prst="roundRect">
              <a:avLst>
                <a:gd name="adj" fmla="val 24406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31351095-8850-4054-AF7E-595D0563D278}"/>
                </a:ext>
              </a:extLst>
            </p:cNvPr>
            <p:cNvGrpSpPr/>
            <p:nvPr/>
          </p:nvGrpSpPr>
          <p:grpSpPr>
            <a:xfrm>
              <a:off x="2514600" y="158267"/>
              <a:ext cx="6862040" cy="1328379"/>
              <a:chOff x="2647950" y="158267"/>
              <a:chExt cx="6862040" cy="1328379"/>
            </a:xfrm>
          </p:grpSpPr>
          <p:sp>
            <p:nvSpPr>
              <p:cNvPr id="2" name="Rectangle: Rounded Corners 1">
                <a:extLst>
                  <a:ext uri="{FF2B5EF4-FFF2-40B4-BE49-F238E27FC236}">
                    <a16:creationId xmlns:a16="http://schemas.microsoft.com/office/drawing/2014/main" id="{25541876-874C-4913-B775-28272F0FE7B6}"/>
                  </a:ext>
                </a:extLst>
              </p:cNvPr>
              <p:cNvSpPr/>
              <p:nvPr/>
            </p:nvSpPr>
            <p:spPr>
              <a:xfrm>
                <a:off x="2647950" y="158267"/>
                <a:ext cx="6862040" cy="1328379"/>
              </a:xfrm>
              <a:prstGeom prst="roundRect">
                <a:avLst>
                  <a:gd name="adj" fmla="val 24406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11698EB9-A1D8-41CD-9C66-E5E721A3B29A}"/>
                  </a:ext>
                </a:extLst>
              </p:cNvPr>
              <p:cNvSpPr/>
              <p:nvPr/>
            </p:nvSpPr>
            <p:spPr>
              <a:xfrm>
                <a:off x="2948710" y="270968"/>
                <a:ext cx="6383479" cy="120032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th-TH" sz="36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เลือกรับประทานอาหารอย่างไรให้เหมาะสมกับวัย </a:t>
                </a:r>
                <a:br>
                  <a:rPr lang="en-US" sz="36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</a:br>
                <a:r>
                  <a:rPr lang="th-TH" sz="36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เพื่อสร้างเสริมสุขภาพที่ดีของตนเอง</a:t>
                </a:r>
              </a:p>
            </p:txBody>
          </p:sp>
        </p:grpSp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46AEAABE-991B-4603-BFD9-CF7F1509D1C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96260">
            <a:off x="8678959" y="600769"/>
            <a:ext cx="985816" cy="1335610"/>
          </a:xfrm>
          <a:prstGeom prst="rect">
            <a:avLst/>
          </a:prstGeom>
        </p:spPr>
      </p:pic>
      <p:pic>
        <p:nvPicPr>
          <p:cNvPr id="16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0B5ACB3-622E-443C-AC7C-39CB0C8A2DE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3CBCEC5-62D8-46E0-8CBD-921B646EEBF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1842832" y="1857411"/>
            <a:ext cx="7942077" cy="5000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968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0324BF42-D8C2-4489-AD37-40781AA5483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675" y="872196"/>
            <a:ext cx="5288642" cy="528864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1C96776-D060-4EAA-A086-0206E2C6834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1" y="2935"/>
            <a:ext cx="7863804" cy="6852130"/>
          </a:xfrm>
          <a:prstGeom prst="rect">
            <a:avLst/>
          </a:prstGeom>
        </p:spPr>
      </p:pic>
      <p:pic>
        <p:nvPicPr>
          <p:cNvPr id="4" name="Picture 13">
            <a:extLst>
              <a:ext uri="{FF2B5EF4-FFF2-40B4-BE49-F238E27FC236}">
                <a16:creationId xmlns:a16="http://schemas.microsoft.com/office/drawing/2014/main" id="{7AB6F4E7-352F-4122-B8E6-52B4CC1D7D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B35BB76D-9B54-43C9-A6E2-43BCCBD16379}"/>
              </a:ext>
            </a:extLst>
          </p:cNvPr>
          <p:cNvGrpSpPr/>
          <p:nvPr/>
        </p:nvGrpSpPr>
        <p:grpSpPr>
          <a:xfrm>
            <a:off x="6830298" y="2923019"/>
            <a:ext cx="4946506" cy="2526826"/>
            <a:chOff x="6830298" y="2923019"/>
            <a:chExt cx="4946506" cy="2526826"/>
          </a:xfrm>
        </p:grpSpPr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2633DA9E-478D-4DC7-874F-5F433D582CAA}"/>
                </a:ext>
              </a:extLst>
            </p:cNvPr>
            <p:cNvSpPr/>
            <p:nvPr/>
          </p:nvSpPr>
          <p:spPr>
            <a:xfrm>
              <a:off x="6830298" y="2923019"/>
              <a:ext cx="4946506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th-TH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H Sarabun New" pitchFamily="34" charset="-34"/>
                  <a:cs typeface="TH Sarabun New" pitchFamily="34" charset="-34"/>
                </a:rPr>
                <a:t>รับประทานอาหารให้ครบ 5 หมู่</a:t>
              </a: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AEB58C01-5188-435F-9814-811852F033E7}"/>
                </a:ext>
              </a:extLst>
            </p:cNvPr>
            <p:cNvSpPr/>
            <p:nvPr/>
          </p:nvSpPr>
          <p:spPr>
            <a:xfrm>
              <a:off x="6830298" y="4372627"/>
              <a:ext cx="4946506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H Sarabun New" pitchFamily="34" charset="-34"/>
                  <a:cs typeface="TH Sarabun New" pitchFamily="34" charset="-34"/>
                </a:rPr>
                <a:t>คำนึงถึงสัดส่วน ปริมาณของอาหารให้พอดี เหมาะสมกับน้ำหนักตัว</a:t>
              </a: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8C5B681F-69ED-4196-B887-87067987B2C3}"/>
                </a:ext>
              </a:extLst>
            </p:cNvPr>
            <p:cNvSpPr/>
            <p:nvPr/>
          </p:nvSpPr>
          <p:spPr>
            <a:xfrm>
              <a:off x="6830298" y="3558167"/>
              <a:ext cx="4946506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th-TH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H Sarabun New" pitchFamily="34" charset="-34"/>
                  <a:cs typeface="TH Sarabun New" pitchFamily="34" charset="-34"/>
                </a:rPr>
                <a:t>เพียงพอต่อความต้องการของร่างกาย</a:t>
              </a:r>
            </a:p>
          </p:txBody>
        </p:sp>
      </p:grpSp>
      <p:pic>
        <p:nvPicPr>
          <p:cNvPr id="15" name="ANS">
            <a:hlinkClick r:id="rId6" action="ppaction://hlinksldjump"/>
            <a:extLst>
              <a:ext uri="{FF2B5EF4-FFF2-40B4-BE49-F238E27FC236}">
                <a16:creationId xmlns:a16="http://schemas.microsoft.com/office/drawing/2014/main" id="{624ADBA3-CBC6-4115-B9EF-5107E37013A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pic>
        <p:nvPicPr>
          <p:cNvPr id="16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57B93EA-B50A-491A-A030-CBA733ECA7B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B094DEAB-9AD2-49DF-A45A-67227C68CE6A}"/>
              </a:ext>
            </a:extLst>
          </p:cNvPr>
          <p:cNvGrpSpPr/>
          <p:nvPr/>
        </p:nvGrpSpPr>
        <p:grpSpPr>
          <a:xfrm>
            <a:off x="5756258" y="1748761"/>
            <a:ext cx="6196257" cy="1188601"/>
            <a:chOff x="5756258" y="1748761"/>
            <a:chExt cx="6196257" cy="1188601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5686F565-7F3D-4D78-8694-F3945312EF86}"/>
                </a:ext>
              </a:extLst>
            </p:cNvPr>
            <p:cNvGrpSpPr/>
            <p:nvPr/>
          </p:nvGrpSpPr>
          <p:grpSpPr>
            <a:xfrm>
              <a:off x="5756258" y="1799966"/>
              <a:ext cx="6020546" cy="1137396"/>
              <a:chOff x="5756258" y="1799966"/>
              <a:chExt cx="6020546" cy="1137396"/>
            </a:xfrm>
          </p:grpSpPr>
          <p:sp>
            <p:nvSpPr>
              <p:cNvPr id="59" name="Rectangle: Rounded Corners 58">
                <a:extLst>
                  <a:ext uri="{FF2B5EF4-FFF2-40B4-BE49-F238E27FC236}">
                    <a16:creationId xmlns:a16="http://schemas.microsoft.com/office/drawing/2014/main" id="{A53F402F-CF66-490B-94D4-3079EE7CF86F}"/>
                  </a:ext>
                </a:extLst>
              </p:cNvPr>
              <p:cNvSpPr/>
              <p:nvPr/>
            </p:nvSpPr>
            <p:spPr bwMode="auto">
              <a:xfrm>
                <a:off x="6398186" y="2166229"/>
                <a:ext cx="5293339" cy="96378"/>
              </a:xfrm>
              <a:prstGeom prst="roundRect">
                <a:avLst>
                  <a:gd name="adj" fmla="val 50000"/>
                </a:avLst>
              </a:prstGeom>
              <a:solidFill>
                <a:srgbClr val="39A497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6" name="TextBox 20">
                <a:extLst>
                  <a:ext uri="{FF2B5EF4-FFF2-40B4-BE49-F238E27FC236}">
                    <a16:creationId xmlns:a16="http://schemas.microsoft.com/office/drawing/2014/main" id="{34C0F4CB-FB6A-4B85-A8D2-88AC21A04ED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303831" y="2352587"/>
                <a:ext cx="5472973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th-TH" altLang="en-US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H Sarabun New" panose="020B0500040200020003" pitchFamily="34" charset="-34"/>
                    <a:ea typeface="Mali" panose="00000500000000000000" pitchFamily="2" charset="-34"/>
                    <a:cs typeface="TH Sarabun New" panose="020B0500040200020003" pitchFamily="34" charset="-34"/>
                  </a:rPr>
                  <a:t>แต่ละหมู่ให้หลากหลาย และหมั่นดูแลน้ำหนักตัว</a:t>
                </a:r>
              </a:p>
            </p:txBody>
          </p:sp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19580355-46CF-44AF-92D8-F646C2FA97BA}"/>
                  </a:ext>
                </a:extLst>
              </p:cNvPr>
              <p:cNvSpPr/>
              <p:nvPr/>
            </p:nvSpPr>
            <p:spPr>
              <a:xfrm>
                <a:off x="5756258" y="1799966"/>
                <a:ext cx="498728" cy="498728"/>
              </a:xfrm>
              <a:prstGeom prst="ellipse">
                <a:avLst/>
              </a:prstGeom>
              <a:solidFill>
                <a:srgbClr val="C050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4CD3D165-0D65-4D77-B8FC-71FCCC8520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8853" t="25607" r="40371" b="33925"/>
            <a:stretch/>
          </p:blipFill>
          <p:spPr>
            <a:xfrm>
              <a:off x="5883158" y="1897802"/>
              <a:ext cx="247971" cy="340154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17293890-3A3F-4154-AC73-138EF5A22F7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52733" y="1748761"/>
              <a:ext cx="5799782" cy="7527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96666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1C96776-D060-4EAA-A086-0206E2C683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1" y="2935"/>
            <a:ext cx="7863804" cy="6852130"/>
          </a:xfrm>
          <a:prstGeom prst="rect">
            <a:avLst/>
          </a:prstGeom>
        </p:spPr>
      </p:pic>
      <p:pic>
        <p:nvPicPr>
          <p:cNvPr id="4" name="Picture 13">
            <a:extLst>
              <a:ext uri="{FF2B5EF4-FFF2-40B4-BE49-F238E27FC236}">
                <a16:creationId xmlns:a16="http://schemas.microsoft.com/office/drawing/2014/main" id="{7AB6F4E7-352F-4122-B8E6-52B4CC1D7D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61EED70-BBBD-41AA-8961-D3DAD8A71A6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40"/>
          <a:stretch/>
        </p:blipFill>
        <p:spPr>
          <a:xfrm>
            <a:off x="556363" y="1102036"/>
            <a:ext cx="4827112" cy="4849692"/>
          </a:xfrm>
          <a:prstGeom prst="ellipse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52307A79-03FE-46F8-9E65-990301219696}"/>
              </a:ext>
            </a:extLst>
          </p:cNvPr>
          <p:cNvGrpSpPr/>
          <p:nvPr/>
        </p:nvGrpSpPr>
        <p:grpSpPr>
          <a:xfrm>
            <a:off x="6830298" y="3088531"/>
            <a:ext cx="4946506" cy="2210145"/>
            <a:chOff x="6830298" y="3088531"/>
            <a:chExt cx="4946506" cy="2210145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75D461C-586D-4E73-A1B9-826AFF148E96}"/>
                </a:ext>
              </a:extLst>
            </p:cNvPr>
            <p:cNvSpPr/>
            <p:nvPr/>
          </p:nvSpPr>
          <p:spPr>
            <a:xfrm>
              <a:off x="6830298" y="3088531"/>
              <a:ext cx="4946506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H Sarabun New" pitchFamily="34" charset="-34"/>
                  <a:cs typeface="TH Sarabun New" pitchFamily="34" charset="-34"/>
                </a:rPr>
                <a:t>รับประทานข้าวขัดสีแต่น้อย</a:t>
              </a:r>
            </a:p>
            <a:p>
              <a:pPr indent="457200"/>
              <a:r>
                <a:rPr lang="th-TH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H Sarabun New" pitchFamily="34" charset="-34"/>
                  <a:cs typeface="TH Sarabun New" pitchFamily="34" charset="-34"/>
                </a:rPr>
                <a:t>เช่น ข้าวกล้อง ข้าวซ้อมมือ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C34D9776-73A8-48F5-9A0E-06BF8BFE259B}"/>
                </a:ext>
              </a:extLst>
            </p:cNvPr>
            <p:cNvSpPr/>
            <p:nvPr/>
          </p:nvSpPr>
          <p:spPr>
            <a:xfrm>
              <a:off x="6830298" y="4221458"/>
              <a:ext cx="4946506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H Sarabun New" pitchFamily="34" charset="-34"/>
                  <a:cs typeface="TH Sarabun New" pitchFamily="34" charset="-34"/>
                </a:rPr>
                <a:t>รับประทานอาหารประเภทแป้งอื่น ๆ </a:t>
              </a:r>
            </a:p>
            <a:p>
              <a:pPr indent="457200"/>
              <a:r>
                <a:rPr lang="th-TH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H Sarabun New" pitchFamily="34" charset="-34"/>
                  <a:cs typeface="TH Sarabun New" pitchFamily="34" charset="-34"/>
                </a:rPr>
                <a:t>เช่น ก๋วยเตี๋ยว ขนมปัง เผือก มัน</a:t>
              </a:r>
            </a:p>
          </p:txBody>
        </p:sp>
      </p:grpSp>
      <p:pic>
        <p:nvPicPr>
          <p:cNvPr id="15" name="Picture 1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E64F001-A072-41F3-843F-6CD70FE902D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pic>
        <p:nvPicPr>
          <p:cNvPr id="17" name="ANS">
            <a:hlinkClick r:id="rId7" action="ppaction://hlinksldjump"/>
            <a:extLst>
              <a:ext uri="{FF2B5EF4-FFF2-40B4-BE49-F238E27FC236}">
                <a16:creationId xmlns:a16="http://schemas.microsoft.com/office/drawing/2014/main" id="{85BDB4F2-1D8A-4AD6-96B3-082F96748E5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175A14A5-D0FF-4F6D-A430-971ED74370AB}"/>
              </a:ext>
            </a:extLst>
          </p:cNvPr>
          <p:cNvGrpSpPr/>
          <p:nvPr/>
        </p:nvGrpSpPr>
        <p:grpSpPr>
          <a:xfrm>
            <a:off x="5721178" y="1744530"/>
            <a:ext cx="6131826" cy="1192832"/>
            <a:chOff x="5721178" y="1744530"/>
            <a:chExt cx="6131826" cy="1192832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92B1E45C-0BC1-4E10-97EF-429CB8D93C10}"/>
                </a:ext>
              </a:extLst>
            </p:cNvPr>
            <p:cNvGrpSpPr/>
            <p:nvPr/>
          </p:nvGrpSpPr>
          <p:grpSpPr>
            <a:xfrm>
              <a:off x="5756258" y="1799966"/>
              <a:ext cx="5793237" cy="1137396"/>
              <a:chOff x="5756258" y="1799966"/>
              <a:chExt cx="5793237" cy="1137396"/>
            </a:xfrm>
          </p:grpSpPr>
          <p:sp>
            <p:nvSpPr>
              <p:cNvPr id="59" name="Rectangle: Rounded Corners 58">
                <a:extLst>
                  <a:ext uri="{FF2B5EF4-FFF2-40B4-BE49-F238E27FC236}">
                    <a16:creationId xmlns:a16="http://schemas.microsoft.com/office/drawing/2014/main" id="{A53F402F-CF66-490B-94D4-3079EE7CF86F}"/>
                  </a:ext>
                </a:extLst>
              </p:cNvPr>
              <p:cNvSpPr/>
              <p:nvPr/>
            </p:nvSpPr>
            <p:spPr bwMode="auto">
              <a:xfrm>
                <a:off x="6398186" y="2166229"/>
                <a:ext cx="5151309" cy="96378"/>
              </a:xfrm>
              <a:prstGeom prst="roundRect">
                <a:avLst>
                  <a:gd name="adj" fmla="val 50000"/>
                </a:avLst>
              </a:prstGeom>
              <a:solidFill>
                <a:srgbClr val="39A497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6" name="TextBox 20">
                <a:extLst>
                  <a:ext uri="{FF2B5EF4-FFF2-40B4-BE49-F238E27FC236}">
                    <a16:creationId xmlns:a16="http://schemas.microsoft.com/office/drawing/2014/main" id="{34C0F4CB-FB6A-4B85-A8D2-88AC21A04ED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303831" y="2352587"/>
                <a:ext cx="4389343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th-TH" altLang="en-US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H Sarabun New" panose="020B0500040200020003" pitchFamily="34" charset="-34"/>
                    <a:ea typeface="Mali" panose="00000500000000000000" pitchFamily="2" charset="-34"/>
                    <a:cs typeface="TH Sarabun New" panose="020B0500040200020003" pitchFamily="34" charset="-34"/>
                  </a:rPr>
                  <a:t>สลับกับอาหารประเภทแป้งเป็นบางมื้อ</a:t>
                </a:r>
              </a:p>
            </p:txBody>
          </p:sp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19580355-46CF-44AF-92D8-F646C2FA97BA}"/>
                  </a:ext>
                </a:extLst>
              </p:cNvPr>
              <p:cNvSpPr/>
              <p:nvPr/>
            </p:nvSpPr>
            <p:spPr>
              <a:xfrm>
                <a:off x="5756258" y="1799966"/>
                <a:ext cx="498728" cy="498728"/>
              </a:xfrm>
              <a:prstGeom prst="ellipse">
                <a:avLst/>
              </a:prstGeom>
              <a:solidFill>
                <a:srgbClr val="C050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45662548-DA56-40F3-956F-09FE05E4DD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924" t="22792" r="26687" b="35140"/>
            <a:stretch/>
          </p:blipFill>
          <p:spPr>
            <a:xfrm>
              <a:off x="5721178" y="1868342"/>
              <a:ext cx="557490" cy="360817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557266D6-418B-4A09-BA8F-580DDF7A24B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72200" y="1744530"/>
              <a:ext cx="5680804" cy="7439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49707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1C96776-D060-4EAA-A086-0206E2C683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1" y="2935"/>
            <a:ext cx="7863804" cy="6852130"/>
          </a:xfrm>
          <a:prstGeom prst="rect">
            <a:avLst/>
          </a:prstGeom>
        </p:spPr>
      </p:pic>
      <p:pic>
        <p:nvPicPr>
          <p:cNvPr id="4" name="Picture 13">
            <a:extLst>
              <a:ext uri="{FF2B5EF4-FFF2-40B4-BE49-F238E27FC236}">
                <a16:creationId xmlns:a16="http://schemas.microsoft.com/office/drawing/2014/main" id="{7AB6F4E7-352F-4122-B8E6-52B4CC1D7D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99CDD04C-0898-4C6A-844C-BB27F9863DAE}"/>
              </a:ext>
            </a:extLst>
          </p:cNvPr>
          <p:cNvGrpSpPr/>
          <p:nvPr/>
        </p:nvGrpSpPr>
        <p:grpSpPr>
          <a:xfrm>
            <a:off x="6830298" y="3088531"/>
            <a:ext cx="5163648" cy="2244654"/>
            <a:chOff x="6830298" y="3088531"/>
            <a:chExt cx="5163648" cy="2244654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75D461C-586D-4E73-A1B9-826AFF148E96}"/>
                </a:ext>
              </a:extLst>
            </p:cNvPr>
            <p:cNvSpPr/>
            <p:nvPr/>
          </p:nvSpPr>
          <p:spPr>
            <a:xfrm>
              <a:off x="6830298" y="3088531"/>
              <a:ext cx="494650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H Sarabun New" pitchFamily="34" charset="-34"/>
                  <a:cs typeface="TH Sarabun New" pitchFamily="34" charset="-34"/>
                </a:rPr>
                <a:t>รับประทานผักและผลไม้ตามฤดูกาล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C3B1C22A-0B8E-47A2-9F5F-E28F145A465A}"/>
                </a:ext>
              </a:extLst>
            </p:cNvPr>
            <p:cNvSpPr/>
            <p:nvPr/>
          </p:nvSpPr>
          <p:spPr>
            <a:xfrm>
              <a:off x="6830298" y="3658953"/>
              <a:ext cx="516364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H Sarabun New" pitchFamily="34" charset="-34"/>
                  <a:cs typeface="TH Sarabun New" pitchFamily="34" charset="-34"/>
                </a:rPr>
                <a:t>รับประทานผักและผลไม้สดให้หลากหลาย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363B176-7C86-4256-A7A3-F46B36DC7034}"/>
                </a:ext>
              </a:extLst>
            </p:cNvPr>
            <p:cNvSpPr/>
            <p:nvPr/>
          </p:nvSpPr>
          <p:spPr>
            <a:xfrm>
              <a:off x="6830298" y="4255967"/>
              <a:ext cx="5163648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H Sarabun New" pitchFamily="34" charset="-34"/>
                  <a:cs typeface="TH Sarabun New" pitchFamily="34" charset="-34"/>
                </a:rPr>
                <a:t>รับประทานผลไม้ที่มีรสหวานน้อย เช่น ฝรั่ง แอปเปิล แตงโม</a:t>
              </a:r>
            </a:p>
          </p:txBody>
        </p: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B7FCB077-00C9-442F-B786-9AD70C3B29E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44" t="-26856" r="-473" b="-26856"/>
          <a:stretch/>
        </p:blipFill>
        <p:spPr>
          <a:xfrm>
            <a:off x="556363" y="1102036"/>
            <a:ext cx="4827112" cy="4849692"/>
          </a:xfrm>
          <a:prstGeom prst="ellipse">
            <a:avLst/>
          </a:prstGeom>
        </p:spPr>
      </p:pic>
      <p:pic>
        <p:nvPicPr>
          <p:cNvPr id="18" name="Picture 1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C9A2FFD-726D-4C8C-ABE2-B4732BF3755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pic>
        <p:nvPicPr>
          <p:cNvPr id="20" name="ANS">
            <a:hlinkClick r:id="rId7" action="ppaction://hlinksldjump"/>
            <a:extLst>
              <a:ext uri="{FF2B5EF4-FFF2-40B4-BE49-F238E27FC236}">
                <a16:creationId xmlns:a16="http://schemas.microsoft.com/office/drawing/2014/main" id="{17C29E48-BB8E-4F68-B98C-1C2101471F0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D3E563E3-FE80-4870-9756-3328E95A7F06}"/>
              </a:ext>
            </a:extLst>
          </p:cNvPr>
          <p:cNvGrpSpPr/>
          <p:nvPr/>
        </p:nvGrpSpPr>
        <p:grpSpPr>
          <a:xfrm>
            <a:off x="5756258" y="1745597"/>
            <a:ext cx="5064142" cy="1191765"/>
            <a:chOff x="5756258" y="1745597"/>
            <a:chExt cx="5064142" cy="1191765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7D91C8B8-5FDF-4628-929A-CF3CCE03DF60}"/>
                </a:ext>
              </a:extLst>
            </p:cNvPr>
            <p:cNvGrpSpPr/>
            <p:nvPr/>
          </p:nvGrpSpPr>
          <p:grpSpPr>
            <a:xfrm>
              <a:off x="5756258" y="1799966"/>
              <a:ext cx="4811347" cy="1137396"/>
              <a:chOff x="5756258" y="1799966"/>
              <a:chExt cx="4811347" cy="1137396"/>
            </a:xfrm>
          </p:grpSpPr>
          <p:sp>
            <p:nvSpPr>
              <p:cNvPr id="59" name="Rectangle: Rounded Corners 58">
                <a:extLst>
                  <a:ext uri="{FF2B5EF4-FFF2-40B4-BE49-F238E27FC236}">
                    <a16:creationId xmlns:a16="http://schemas.microsoft.com/office/drawing/2014/main" id="{A53F402F-CF66-490B-94D4-3079EE7CF86F}"/>
                  </a:ext>
                </a:extLst>
              </p:cNvPr>
              <p:cNvSpPr/>
              <p:nvPr/>
            </p:nvSpPr>
            <p:spPr bwMode="auto">
              <a:xfrm>
                <a:off x="6398187" y="2166229"/>
                <a:ext cx="4169418" cy="96378"/>
              </a:xfrm>
              <a:prstGeom prst="roundRect">
                <a:avLst>
                  <a:gd name="adj" fmla="val 50000"/>
                </a:avLst>
              </a:prstGeom>
              <a:solidFill>
                <a:srgbClr val="39A497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66" name="TextBox 20">
                <a:extLst>
                  <a:ext uri="{FF2B5EF4-FFF2-40B4-BE49-F238E27FC236}">
                    <a16:creationId xmlns:a16="http://schemas.microsoft.com/office/drawing/2014/main" id="{34C0F4CB-FB6A-4B85-A8D2-88AC21A04ED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303831" y="2352587"/>
                <a:ext cx="3728906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th-TH" altLang="en-US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H Sarabun New" panose="020B0500040200020003" pitchFamily="34" charset="-34"/>
                    <a:ea typeface="Mali" panose="00000500000000000000" pitchFamily="2" charset="-34"/>
                    <a:cs typeface="TH Sarabun New" panose="020B0500040200020003" pitchFamily="34" charset="-34"/>
                  </a:rPr>
                  <a:t>และรับประทานผลไม้เป็นประจำ</a:t>
                </a:r>
              </a:p>
            </p:txBody>
          </p:sp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19580355-46CF-44AF-92D8-F646C2FA97BA}"/>
                  </a:ext>
                </a:extLst>
              </p:cNvPr>
              <p:cNvSpPr/>
              <p:nvPr/>
            </p:nvSpPr>
            <p:spPr>
              <a:xfrm>
                <a:off x="5756258" y="1799966"/>
                <a:ext cx="498728" cy="498728"/>
              </a:xfrm>
              <a:prstGeom prst="ellipse">
                <a:avLst/>
              </a:prstGeom>
              <a:solidFill>
                <a:srgbClr val="C050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EC7D1948-5E6D-4F4C-AA6B-3A53EDF3F7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6384" t="23879" r="40114" b="31380"/>
            <a:stretch/>
          </p:blipFill>
          <p:spPr>
            <a:xfrm>
              <a:off x="5860648" y="1882815"/>
              <a:ext cx="293225" cy="379792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FDA9D3F0-590D-4EC6-B80F-7C0DA1D971C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64212" y="1745597"/>
              <a:ext cx="4656188" cy="74705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33667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1C96776-D060-4EAA-A086-0206E2C683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1" y="2935"/>
            <a:ext cx="7863804" cy="6852130"/>
          </a:xfrm>
          <a:prstGeom prst="rect">
            <a:avLst/>
          </a:prstGeom>
        </p:spPr>
      </p:pic>
      <p:pic>
        <p:nvPicPr>
          <p:cNvPr id="4" name="Picture 13">
            <a:extLst>
              <a:ext uri="{FF2B5EF4-FFF2-40B4-BE49-F238E27FC236}">
                <a16:creationId xmlns:a16="http://schemas.microsoft.com/office/drawing/2014/main" id="{7AB6F4E7-352F-4122-B8E6-52B4CC1D7D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AA29085B-3303-42A3-BEDC-C3C31497CE93}"/>
              </a:ext>
            </a:extLst>
          </p:cNvPr>
          <p:cNvGrpSpPr/>
          <p:nvPr/>
        </p:nvGrpSpPr>
        <p:grpSpPr>
          <a:xfrm>
            <a:off x="6830298" y="3539681"/>
            <a:ext cx="4946506" cy="2254790"/>
            <a:chOff x="6830298" y="3539681"/>
            <a:chExt cx="4946506" cy="2254790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75D461C-586D-4E73-A1B9-826AFF148E96}"/>
                </a:ext>
              </a:extLst>
            </p:cNvPr>
            <p:cNvSpPr/>
            <p:nvPr/>
          </p:nvSpPr>
          <p:spPr>
            <a:xfrm>
              <a:off x="6830298" y="3539681"/>
              <a:ext cx="494650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H Sarabun New" pitchFamily="34" charset="-34"/>
                  <a:cs typeface="TH Sarabun New" pitchFamily="34" charset="-34"/>
                </a:rPr>
                <a:t>รับประทานเนื้อสัตว์ไม่ติดมัน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4F5031F-4141-4EB3-9FDD-D30FD539C22D}"/>
                </a:ext>
              </a:extLst>
            </p:cNvPr>
            <p:cNvSpPr/>
            <p:nvPr/>
          </p:nvSpPr>
          <p:spPr>
            <a:xfrm>
              <a:off x="6830298" y="4063656"/>
              <a:ext cx="494650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H Sarabun New" pitchFamily="34" charset="-34"/>
                  <a:cs typeface="TH Sarabun New" pitchFamily="34" charset="-34"/>
                </a:rPr>
                <a:t>รับประทานปลาอย่างสม่ำเสมอ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53DC4D8-7E50-4189-9185-55BE91A2ED84}"/>
                </a:ext>
              </a:extLst>
            </p:cNvPr>
            <p:cNvSpPr/>
            <p:nvPr/>
          </p:nvSpPr>
          <p:spPr>
            <a:xfrm>
              <a:off x="6830298" y="4610186"/>
              <a:ext cx="494650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H Sarabun New" pitchFamily="34" charset="-34"/>
                  <a:cs typeface="TH Sarabun New" pitchFamily="34" charset="-34"/>
                </a:rPr>
                <a:t>รับประทานไข่ทุกวัน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CC664D9-029F-4029-B3D0-3A571A95F989}"/>
                </a:ext>
              </a:extLst>
            </p:cNvPr>
            <p:cNvSpPr/>
            <p:nvPr/>
          </p:nvSpPr>
          <p:spPr>
            <a:xfrm>
              <a:off x="6830298" y="5209696"/>
              <a:ext cx="494650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H Sarabun New" pitchFamily="34" charset="-34"/>
                  <a:cs typeface="TH Sarabun New" pitchFamily="34" charset="-34"/>
                </a:rPr>
                <a:t>รับประทานถั่วเมล็ดแห้งสลับกับเนื้อสัตว์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9134C71F-141E-49CC-86A8-462B1F6A9A7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6364" y="1102036"/>
            <a:ext cx="4827112" cy="4849692"/>
          </a:xfrm>
          <a:prstGeom prst="ellipse">
            <a:avLst/>
          </a:prstGeom>
        </p:spPr>
      </p:pic>
      <p:pic>
        <p:nvPicPr>
          <p:cNvPr id="18" name="Picture 1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4394008-6DB5-406B-8565-68B03F699DE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pic>
        <p:nvPicPr>
          <p:cNvPr id="21" name="ANS">
            <a:hlinkClick r:id="rId7" action="ppaction://hlinksldjump"/>
            <a:extLst>
              <a:ext uri="{FF2B5EF4-FFF2-40B4-BE49-F238E27FC236}">
                <a16:creationId xmlns:a16="http://schemas.microsoft.com/office/drawing/2014/main" id="{C13EB71A-C85F-49DF-B4D9-5D15B94EAEE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D9089C95-24A9-4B0F-8C90-C68FE187CDF2}"/>
              </a:ext>
            </a:extLst>
          </p:cNvPr>
          <p:cNvGrpSpPr/>
          <p:nvPr/>
        </p:nvGrpSpPr>
        <p:grpSpPr>
          <a:xfrm>
            <a:off x="5756258" y="1611725"/>
            <a:ext cx="5620103" cy="1791618"/>
            <a:chOff x="5756258" y="1611725"/>
            <a:chExt cx="5620103" cy="1791618"/>
          </a:xfrm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A53F402F-CF66-490B-94D4-3079EE7CF86F}"/>
                </a:ext>
              </a:extLst>
            </p:cNvPr>
            <p:cNvSpPr/>
            <p:nvPr/>
          </p:nvSpPr>
          <p:spPr bwMode="auto">
            <a:xfrm>
              <a:off x="6398187" y="2166229"/>
              <a:ext cx="4169418" cy="96378"/>
            </a:xfrm>
            <a:prstGeom prst="roundRect">
              <a:avLst>
                <a:gd name="adj" fmla="val 50000"/>
              </a:avLst>
            </a:prstGeom>
            <a:solidFill>
              <a:srgbClr val="39A497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6" name="TextBox 20">
              <a:extLst>
                <a:ext uri="{FF2B5EF4-FFF2-40B4-BE49-F238E27FC236}">
                  <a16:creationId xmlns:a16="http://schemas.microsoft.com/office/drawing/2014/main" id="{34C0F4CB-FB6A-4B85-A8D2-88AC21A04E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03831" y="2818568"/>
              <a:ext cx="1385316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H Sarabun New" panose="020B0500040200020003" pitchFamily="34" charset="-34"/>
                  <a:ea typeface="Mali" panose="00000500000000000000" pitchFamily="2" charset="-34"/>
                  <a:cs typeface="TH Sarabun New" panose="020B0500040200020003" pitchFamily="34" charset="-34"/>
                </a:rPr>
                <a:t>เป็นประจำ</a:t>
              </a: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19580355-46CF-44AF-92D8-F646C2FA97BA}"/>
                </a:ext>
              </a:extLst>
            </p:cNvPr>
            <p:cNvSpPr/>
            <p:nvPr/>
          </p:nvSpPr>
          <p:spPr>
            <a:xfrm>
              <a:off x="5756258" y="1799966"/>
              <a:ext cx="498728" cy="498728"/>
            </a:xfrm>
            <a:prstGeom prst="ellipse">
              <a:avLst/>
            </a:prstGeom>
            <a:solidFill>
              <a:srgbClr val="C05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F20AEB37-908C-4731-8C30-2005A4BF1C27}"/>
                </a:ext>
              </a:extLst>
            </p:cNvPr>
            <p:cNvSpPr/>
            <p:nvPr/>
          </p:nvSpPr>
          <p:spPr bwMode="auto">
            <a:xfrm>
              <a:off x="6398186" y="2679882"/>
              <a:ext cx="4978175" cy="96378"/>
            </a:xfrm>
            <a:prstGeom prst="roundRect">
              <a:avLst>
                <a:gd name="adj" fmla="val 50000"/>
              </a:avLst>
            </a:prstGeom>
            <a:solidFill>
              <a:srgbClr val="39A497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3AFE9266-5994-460A-9C1C-9DE03D202B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3972" t="24641" r="39727" b="35617"/>
            <a:stretch/>
          </p:blipFill>
          <p:spPr>
            <a:xfrm>
              <a:off x="5839761" y="1881493"/>
              <a:ext cx="328564" cy="344063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57603B9F-949E-4FBF-AB54-2D9E4648C8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21269" r="5245" b="10704"/>
            <a:stretch/>
          </p:blipFill>
          <p:spPr>
            <a:xfrm>
              <a:off x="6151643" y="1611725"/>
              <a:ext cx="5204878" cy="12068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7766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1C96776-D060-4EAA-A086-0206E2C683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1" y="2935"/>
            <a:ext cx="7863804" cy="6852130"/>
          </a:xfrm>
          <a:prstGeom prst="rect">
            <a:avLst/>
          </a:prstGeom>
        </p:spPr>
      </p:pic>
      <p:pic>
        <p:nvPicPr>
          <p:cNvPr id="4" name="Picture 13">
            <a:extLst>
              <a:ext uri="{FF2B5EF4-FFF2-40B4-BE49-F238E27FC236}">
                <a16:creationId xmlns:a16="http://schemas.microsoft.com/office/drawing/2014/main" id="{7AB6F4E7-352F-4122-B8E6-52B4CC1D7D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34D249B7-2FB6-431C-8BE0-0BAA82A1CEE6}"/>
              </a:ext>
            </a:extLst>
          </p:cNvPr>
          <p:cNvGrpSpPr/>
          <p:nvPr/>
        </p:nvGrpSpPr>
        <p:grpSpPr>
          <a:xfrm>
            <a:off x="6830298" y="2601642"/>
            <a:ext cx="5163648" cy="3321872"/>
            <a:chOff x="6830298" y="2601642"/>
            <a:chExt cx="5163648" cy="3321872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75D461C-586D-4E73-A1B9-826AFF148E96}"/>
                </a:ext>
              </a:extLst>
            </p:cNvPr>
            <p:cNvSpPr/>
            <p:nvPr/>
          </p:nvSpPr>
          <p:spPr>
            <a:xfrm>
              <a:off x="6830298" y="2601642"/>
              <a:ext cx="494650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H Sarabun New" pitchFamily="34" charset="-34"/>
                  <a:cs typeface="TH Sarabun New" pitchFamily="34" charset="-34"/>
                </a:rPr>
                <a:t>ดื่มนมวันละ 2 แก้ว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C3B1C22A-0B8E-47A2-9F5F-E28F145A465A}"/>
                </a:ext>
              </a:extLst>
            </p:cNvPr>
            <p:cNvSpPr/>
            <p:nvPr/>
          </p:nvSpPr>
          <p:spPr>
            <a:xfrm>
              <a:off x="6830298" y="3172064"/>
              <a:ext cx="516364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H Sarabun New" pitchFamily="34" charset="-34"/>
                  <a:cs typeface="TH Sarabun New" pitchFamily="34" charset="-34"/>
                </a:rPr>
                <a:t>ดื่มนมรสจืดแทนนมปรุงแต่ง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363B176-7C86-4256-A7A3-F46B36DC7034}"/>
                </a:ext>
              </a:extLst>
            </p:cNvPr>
            <p:cNvSpPr/>
            <p:nvPr/>
          </p:nvSpPr>
          <p:spPr>
            <a:xfrm>
              <a:off x="6830298" y="3769078"/>
              <a:ext cx="5163648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H Sarabun New" pitchFamily="34" charset="-34"/>
                  <a:cs typeface="TH Sarabun New" pitchFamily="34" charset="-34"/>
                </a:rPr>
                <a:t>ผู้ที่มีน้ำหนักเกินหรือเป็นโรคอ้วน ควรดื่มนมพร่องมันเนยรสจืดแทน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83C139C-8042-4A54-BA64-D03929D805DF}"/>
                </a:ext>
              </a:extLst>
            </p:cNvPr>
            <p:cNvSpPr/>
            <p:nvPr/>
          </p:nvSpPr>
          <p:spPr>
            <a:xfrm>
              <a:off x="6830298" y="4846296"/>
              <a:ext cx="5163648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H Sarabun New" pitchFamily="34" charset="-34"/>
                  <a:cs typeface="TH Sarabun New" pitchFamily="34" charset="-34"/>
                </a:rPr>
                <a:t>ผู้ที่แพ้นมวัว ควรดื่มนมที่ได้จากธัญพืชทดแทนได้ เช่น งา ถั่วเหลือง</a:t>
              </a:r>
            </a:p>
          </p:txBody>
        </p:sp>
      </p:grpSp>
      <p:pic>
        <p:nvPicPr>
          <p:cNvPr id="18" name="Picture 1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7CE6646-1B40-4A76-8B47-628ED9075A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pic>
        <p:nvPicPr>
          <p:cNvPr id="20" name="ANS">
            <a:hlinkClick r:id="rId6" action="ppaction://hlinksldjump"/>
            <a:extLst>
              <a:ext uri="{FF2B5EF4-FFF2-40B4-BE49-F238E27FC236}">
                <a16:creationId xmlns:a16="http://schemas.microsoft.com/office/drawing/2014/main" id="{926B4D49-D0E6-4386-ABBA-78C30BE3A0E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F818699E-364F-4959-BE48-E570BC3EB5F7}"/>
              </a:ext>
            </a:extLst>
          </p:cNvPr>
          <p:cNvGrpSpPr/>
          <p:nvPr/>
        </p:nvGrpSpPr>
        <p:grpSpPr>
          <a:xfrm>
            <a:off x="5756258" y="1629748"/>
            <a:ext cx="5154018" cy="707031"/>
            <a:chOff x="5756258" y="1629748"/>
            <a:chExt cx="5154018" cy="707031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309AAD6-0EF5-4B34-BB25-D46150EDBD71}"/>
                </a:ext>
              </a:extLst>
            </p:cNvPr>
            <p:cNvGrpSpPr/>
            <p:nvPr/>
          </p:nvGrpSpPr>
          <p:grpSpPr>
            <a:xfrm>
              <a:off x="5756258" y="1752004"/>
              <a:ext cx="4811347" cy="584775"/>
              <a:chOff x="5756258" y="1752004"/>
              <a:chExt cx="4811347" cy="584775"/>
            </a:xfrm>
          </p:grpSpPr>
          <p:sp>
            <p:nvSpPr>
              <p:cNvPr id="59" name="Rectangle: Rounded Corners 58">
                <a:extLst>
                  <a:ext uri="{FF2B5EF4-FFF2-40B4-BE49-F238E27FC236}">
                    <a16:creationId xmlns:a16="http://schemas.microsoft.com/office/drawing/2014/main" id="{A53F402F-CF66-490B-94D4-3079EE7CF86F}"/>
                  </a:ext>
                </a:extLst>
              </p:cNvPr>
              <p:cNvSpPr/>
              <p:nvPr/>
            </p:nvSpPr>
            <p:spPr bwMode="auto">
              <a:xfrm>
                <a:off x="6398187" y="2166229"/>
                <a:ext cx="4169418" cy="96378"/>
              </a:xfrm>
              <a:prstGeom prst="roundRect">
                <a:avLst>
                  <a:gd name="adj" fmla="val 50000"/>
                </a:avLst>
              </a:prstGeom>
              <a:solidFill>
                <a:srgbClr val="39A497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B215B059-2E4C-420B-A6E3-2DD59BCDD059}"/>
                  </a:ext>
                </a:extLst>
              </p:cNvPr>
              <p:cNvGrpSpPr/>
              <p:nvPr/>
            </p:nvGrpSpPr>
            <p:grpSpPr>
              <a:xfrm>
                <a:off x="5756258" y="1752004"/>
                <a:ext cx="498728" cy="584775"/>
                <a:chOff x="6168456" y="1546342"/>
                <a:chExt cx="434867" cy="509896"/>
              </a:xfrm>
            </p:grpSpPr>
            <p:sp>
              <p:nvSpPr>
                <p:cNvPr id="7" name="Oval 6">
                  <a:extLst>
                    <a:ext uri="{FF2B5EF4-FFF2-40B4-BE49-F238E27FC236}">
                      <a16:creationId xmlns:a16="http://schemas.microsoft.com/office/drawing/2014/main" id="{19580355-46CF-44AF-92D8-F646C2FA97BA}"/>
                    </a:ext>
                  </a:extLst>
                </p:cNvPr>
                <p:cNvSpPr/>
                <p:nvPr/>
              </p:nvSpPr>
              <p:spPr>
                <a:xfrm>
                  <a:off x="6168456" y="1588163"/>
                  <a:ext cx="434867" cy="434867"/>
                </a:xfrm>
                <a:prstGeom prst="ellipse">
                  <a:avLst/>
                </a:prstGeom>
                <a:solidFill>
                  <a:srgbClr val="C0504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7" name="TextBox 20">
                  <a:extLst>
                    <a:ext uri="{FF2B5EF4-FFF2-40B4-BE49-F238E27FC236}">
                      <a16:creationId xmlns:a16="http://schemas.microsoft.com/office/drawing/2014/main" id="{8BF1F542-3DAA-4113-BD78-16CB2EA4AB5F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6191312" y="1546342"/>
                  <a:ext cx="376272" cy="5098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th-TH" altLang="en-US" sz="3200" b="1" dirty="0">
                      <a:solidFill>
                        <a:schemeClr val="bg1"/>
                      </a:solidFill>
                      <a:latin typeface="Mali" panose="00000500000000000000" pitchFamily="2" charset="-34"/>
                      <a:ea typeface="Mali" panose="00000500000000000000" pitchFamily="2" charset="-34"/>
                      <a:cs typeface="Mali" panose="00000500000000000000" pitchFamily="2" charset="-34"/>
                    </a:rPr>
                    <a:t>5</a:t>
                  </a:r>
                </a:p>
              </p:txBody>
            </p:sp>
          </p:grpSp>
        </p:grp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741F9601-8366-42EE-9156-DED185A265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5176" t="23188" r="40629" b="34869"/>
            <a:stretch/>
          </p:blipFill>
          <p:spPr>
            <a:xfrm>
              <a:off x="5849175" y="1873469"/>
              <a:ext cx="294122" cy="354724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3136CD4C-4AFD-466E-8609-F0FA56DE8C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25658" b="17457"/>
            <a:stretch/>
          </p:blipFill>
          <p:spPr>
            <a:xfrm>
              <a:off x="6159507" y="1629748"/>
              <a:ext cx="4750769" cy="668946"/>
            </a:xfrm>
            <a:prstGeom prst="rect">
              <a:avLst/>
            </a:prstGeom>
          </p:spPr>
        </p:pic>
      </p:grpSp>
      <p:pic>
        <p:nvPicPr>
          <p:cNvPr id="1028" name="Picture 4" descr="http://photobank.aksorn.com/fotoweb/cache/5000/Photos/Food%20Dessert%20and%20Drink%20(%E0%B8%AD%E0%B8%B2%E0%B8%AB%E0%B8%B2%E0%B8%A3%20%E0%B8%82%E0%B8%99%E0%B8%A1%20%E0%B9%81%E0%B8%A5%E0%B8%B0%E0%B9%80%E0%B8%84%E0%B8%A3%E0%B8%B7%E0%B9%88%E0%B8%AD%E0%B8%87%E0%B8%94%E0%B8%B7%E0%B9%88%E0%B8%A1)/iStock-854296630.t5bb44f85.m1600.x6977ba3f.jpg">
            <a:extLst>
              <a:ext uri="{FF2B5EF4-FFF2-40B4-BE49-F238E27FC236}">
                <a16:creationId xmlns:a16="http://schemas.microsoft.com/office/drawing/2014/main" id="{8A255EF2-6608-485C-934A-ACF79841B98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56363" y="1102036"/>
            <a:ext cx="4827112" cy="4849692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9894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1C96776-D060-4EAA-A086-0206E2C683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1" y="2935"/>
            <a:ext cx="7863804" cy="6852130"/>
          </a:xfrm>
          <a:prstGeom prst="rect">
            <a:avLst/>
          </a:prstGeom>
        </p:spPr>
      </p:pic>
      <p:pic>
        <p:nvPicPr>
          <p:cNvPr id="4" name="Picture 13">
            <a:extLst>
              <a:ext uri="{FF2B5EF4-FFF2-40B4-BE49-F238E27FC236}">
                <a16:creationId xmlns:a16="http://schemas.microsoft.com/office/drawing/2014/main" id="{7AB6F4E7-352F-4122-B8E6-52B4CC1D7D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364460DF-5F81-4B9B-8418-84A705DE718A}"/>
              </a:ext>
            </a:extLst>
          </p:cNvPr>
          <p:cNvGrpSpPr/>
          <p:nvPr/>
        </p:nvGrpSpPr>
        <p:grpSpPr>
          <a:xfrm>
            <a:off x="6830298" y="3003401"/>
            <a:ext cx="5361702" cy="3226520"/>
            <a:chOff x="6830298" y="3003401"/>
            <a:chExt cx="5361702" cy="3226520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363B176-7C86-4256-A7A3-F46B36DC7034}"/>
                </a:ext>
              </a:extLst>
            </p:cNvPr>
            <p:cNvSpPr/>
            <p:nvPr/>
          </p:nvSpPr>
          <p:spPr>
            <a:xfrm>
              <a:off x="6830298" y="4046910"/>
              <a:ext cx="5361702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H Sarabun New" pitchFamily="34" charset="-34"/>
                  <a:cs typeface="TH Sarabun New" pitchFamily="34" charset="-34"/>
                </a:rPr>
                <a:t>รับประทานอาหารที่มีไขมันไม่อิ่มตัว เช่น ปลาแซลมอน ปลาทูน่า ถั่วต่าง ๆ </a:t>
              </a:r>
              <a:r>
                <a:rPr lang="th-TH" sz="3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TH Sarabun New" pitchFamily="34" charset="-34"/>
                  <a:cs typeface="TH Sarabun New" pitchFamily="34" charset="-34"/>
                </a:rPr>
                <a:t>อะ</a:t>
              </a:r>
              <a:r>
                <a:rPr lang="th-TH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H Sarabun New" pitchFamily="34" charset="-34"/>
                  <a:cs typeface="TH Sarabun New" pitchFamily="34" charset="-34"/>
                </a:rPr>
                <a:t>โวคาโด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83C139C-8042-4A54-BA64-D03929D805DF}"/>
                </a:ext>
              </a:extLst>
            </p:cNvPr>
            <p:cNvSpPr/>
            <p:nvPr/>
          </p:nvSpPr>
          <p:spPr>
            <a:xfrm>
              <a:off x="6830298" y="5152703"/>
              <a:ext cx="5163648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H Sarabun New" pitchFamily="34" charset="-34"/>
                  <a:cs typeface="TH Sarabun New" pitchFamily="34" charset="-34"/>
                </a:rPr>
                <a:t>น้ำมันจากพืช เช่น น้ำมันดอกทานตะวัน น้ำมันถั่วเหลือง น้ำมันข้าวโพด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C6BD7822-3DF8-467B-9310-7F01FA2451DA}"/>
                </a:ext>
              </a:extLst>
            </p:cNvPr>
            <p:cNvSpPr/>
            <p:nvPr/>
          </p:nvSpPr>
          <p:spPr>
            <a:xfrm>
              <a:off x="6830298" y="3003401"/>
              <a:ext cx="4494927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H Sarabun New" pitchFamily="34" charset="-34"/>
                  <a:cs typeface="TH Sarabun New" pitchFamily="34" charset="-34"/>
                </a:rPr>
                <a:t>เน้นรับประทานอาหารประเภท ต้ม นึ่ง อบ ย่าง</a:t>
              </a:r>
            </a:p>
          </p:txBody>
        </p:sp>
      </p:grpSp>
      <p:pic>
        <p:nvPicPr>
          <p:cNvPr id="27" name="Picture 26">
            <a:extLst>
              <a:ext uri="{FF2B5EF4-FFF2-40B4-BE49-F238E27FC236}">
                <a16:creationId xmlns:a16="http://schemas.microsoft.com/office/drawing/2014/main" id="{1FCA15D1-6DFE-49BF-80ED-2F6FC1321B0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971" b="-696"/>
          <a:stretch/>
        </p:blipFill>
        <p:spPr>
          <a:xfrm>
            <a:off x="556364" y="1102035"/>
            <a:ext cx="4827112" cy="4849692"/>
          </a:xfrm>
          <a:prstGeom prst="ellipse">
            <a:avLst/>
          </a:prstGeom>
        </p:spPr>
      </p:pic>
      <p:pic>
        <p:nvPicPr>
          <p:cNvPr id="16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4401D81-ED88-40D3-B745-5710A450029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pic>
        <p:nvPicPr>
          <p:cNvPr id="18" name="ANS">
            <a:hlinkClick r:id="rId7" action="ppaction://hlinksldjump"/>
            <a:extLst>
              <a:ext uri="{FF2B5EF4-FFF2-40B4-BE49-F238E27FC236}">
                <a16:creationId xmlns:a16="http://schemas.microsoft.com/office/drawing/2014/main" id="{4765E023-CEB6-46C7-A8BC-FEEC42A839DD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472DFE67-A9D6-4BFA-9263-86D8B108D06C}"/>
              </a:ext>
            </a:extLst>
          </p:cNvPr>
          <p:cNvGrpSpPr/>
          <p:nvPr/>
        </p:nvGrpSpPr>
        <p:grpSpPr>
          <a:xfrm>
            <a:off x="5756258" y="1227538"/>
            <a:ext cx="5622942" cy="1772550"/>
            <a:chOff x="5756258" y="1227538"/>
            <a:chExt cx="5622942" cy="1772550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51EE96EC-66C0-4FFF-A773-261562608CA9}"/>
                </a:ext>
              </a:extLst>
            </p:cNvPr>
            <p:cNvGrpSpPr/>
            <p:nvPr/>
          </p:nvGrpSpPr>
          <p:grpSpPr>
            <a:xfrm>
              <a:off x="5756258" y="1799966"/>
              <a:ext cx="4811347" cy="976294"/>
              <a:chOff x="5756258" y="1799966"/>
              <a:chExt cx="4811347" cy="976294"/>
            </a:xfrm>
          </p:grpSpPr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19580355-46CF-44AF-92D8-F646C2FA97BA}"/>
                  </a:ext>
                </a:extLst>
              </p:cNvPr>
              <p:cNvSpPr/>
              <p:nvPr/>
            </p:nvSpPr>
            <p:spPr>
              <a:xfrm>
                <a:off x="5756258" y="1799966"/>
                <a:ext cx="498728" cy="498728"/>
              </a:xfrm>
              <a:prstGeom prst="ellipse">
                <a:avLst/>
              </a:prstGeom>
              <a:solidFill>
                <a:srgbClr val="C050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6D25E5B2-95CE-473C-B289-3B92CB01EA29}"/>
                  </a:ext>
                </a:extLst>
              </p:cNvPr>
              <p:cNvSpPr/>
              <p:nvPr/>
            </p:nvSpPr>
            <p:spPr bwMode="auto">
              <a:xfrm>
                <a:off x="6398187" y="2166229"/>
                <a:ext cx="4169418" cy="96378"/>
              </a:xfrm>
              <a:prstGeom prst="roundRect">
                <a:avLst>
                  <a:gd name="adj" fmla="val 50000"/>
                </a:avLst>
              </a:prstGeom>
              <a:solidFill>
                <a:srgbClr val="39A497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3" name="Rectangle: Rounded Corners 22">
                <a:extLst>
                  <a:ext uri="{FF2B5EF4-FFF2-40B4-BE49-F238E27FC236}">
                    <a16:creationId xmlns:a16="http://schemas.microsoft.com/office/drawing/2014/main" id="{03B56A95-7277-46DE-BA5C-E96B459D5138}"/>
                  </a:ext>
                </a:extLst>
              </p:cNvPr>
              <p:cNvSpPr/>
              <p:nvPr/>
            </p:nvSpPr>
            <p:spPr bwMode="auto">
              <a:xfrm>
                <a:off x="6398187" y="2679882"/>
                <a:ext cx="1703226" cy="96378"/>
              </a:xfrm>
              <a:prstGeom prst="roundRect">
                <a:avLst>
                  <a:gd name="adj" fmla="val 50000"/>
                </a:avLst>
              </a:prstGeom>
              <a:solidFill>
                <a:srgbClr val="39A497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EDAB063A-2270-4AE8-99C7-B1D8C015A06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5071" t="26770" r="39253" b="36312"/>
            <a:stretch/>
          </p:blipFill>
          <p:spPr>
            <a:xfrm>
              <a:off x="5856052" y="1899326"/>
              <a:ext cx="304525" cy="306421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987D93D9-69C8-4BB7-86C2-40AED2452DF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60813" y="1227538"/>
              <a:ext cx="5218387" cy="1772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90281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1C96776-D060-4EAA-A086-0206E2C683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1" y="2935"/>
            <a:ext cx="7863804" cy="6852130"/>
          </a:xfrm>
          <a:prstGeom prst="rect">
            <a:avLst/>
          </a:prstGeom>
        </p:spPr>
      </p:pic>
      <p:pic>
        <p:nvPicPr>
          <p:cNvPr id="4" name="Picture 13">
            <a:extLst>
              <a:ext uri="{FF2B5EF4-FFF2-40B4-BE49-F238E27FC236}">
                <a16:creationId xmlns:a16="http://schemas.microsoft.com/office/drawing/2014/main" id="{7AB6F4E7-352F-4122-B8E6-52B4CC1D7D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19B83378-666F-4725-A08F-BEA3685A7239}"/>
              </a:ext>
            </a:extLst>
          </p:cNvPr>
          <p:cNvGrpSpPr/>
          <p:nvPr/>
        </p:nvGrpSpPr>
        <p:grpSpPr>
          <a:xfrm>
            <a:off x="6830298" y="2364167"/>
            <a:ext cx="5361702" cy="4115983"/>
            <a:chOff x="6830298" y="2635101"/>
            <a:chExt cx="5361702" cy="4115983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363B176-7C86-4256-A7A3-F46B36DC7034}"/>
                </a:ext>
              </a:extLst>
            </p:cNvPr>
            <p:cNvSpPr/>
            <p:nvPr/>
          </p:nvSpPr>
          <p:spPr>
            <a:xfrm>
              <a:off x="6830298" y="3113886"/>
              <a:ext cx="536170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H Sarabun New" pitchFamily="34" charset="-34"/>
                  <a:cs typeface="TH Sarabun New" pitchFamily="34" charset="-34"/>
                </a:rPr>
                <a:t>หลีกเลี่ยงขนมหวาน น้ำหวาน น้ำอัดลม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83C139C-8042-4A54-BA64-D03929D805DF}"/>
                </a:ext>
              </a:extLst>
            </p:cNvPr>
            <p:cNvSpPr/>
            <p:nvPr/>
          </p:nvSpPr>
          <p:spPr>
            <a:xfrm>
              <a:off x="6830298" y="4150413"/>
              <a:ext cx="5163648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H Sarabun New" pitchFamily="34" charset="-34"/>
                  <a:cs typeface="TH Sarabun New" pitchFamily="34" charset="-34"/>
                </a:rPr>
                <a:t>หลีกเลี่ยงการรับประทานอาหารแปรรูป อาหารกึ่งสำเร็จรูป ขนมกรุบกรอบ อาหารหมักดอง อาหารกระป๋อง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C6BD7822-3DF8-467B-9310-7F01FA2451DA}"/>
                </a:ext>
              </a:extLst>
            </p:cNvPr>
            <p:cNvSpPr/>
            <p:nvPr/>
          </p:nvSpPr>
          <p:spPr>
            <a:xfrm>
              <a:off x="6830298" y="2635101"/>
              <a:ext cx="501218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H Sarabun New" pitchFamily="34" charset="-34"/>
                  <a:cs typeface="TH Sarabun New" pitchFamily="34" charset="-34"/>
                </a:rPr>
                <a:t>ไม่รับประทานน้ำตาลเกิน 6 ช้อนชาต่อวัน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C740DE8-703F-4B31-86FA-C357AD35E906}"/>
                </a:ext>
              </a:extLst>
            </p:cNvPr>
            <p:cNvSpPr/>
            <p:nvPr/>
          </p:nvSpPr>
          <p:spPr>
            <a:xfrm>
              <a:off x="6830298" y="3635161"/>
              <a:ext cx="536170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H Sarabun New" pitchFamily="34" charset="-34"/>
                  <a:cs typeface="TH Sarabun New" pitchFamily="34" charset="-34"/>
                </a:rPr>
                <a:t>ไม่รับประทานโซเดียมเกิน 1 ช้อนชาต่อวัน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2799DB7-2D01-4320-9617-42672EEFDDA5}"/>
                </a:ext>
              </a:extLst>
            </p:cNvPr>
            <p:cNvSpPr/>
            <p:nvPr/>
          </p:nvSpPr>
          <p:spPr>
            <a:xfrm>
              <a:off x="6830298" y="5673866"/>
              <a:ext cx="5163648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H Sarabun New" pitchFamily="34" charset="-34"/>
                  <a:cs typeface="TH Sarabun New" pitchFamily="34" charset="-34"/>
                </a:rPr>
                <a:t>ไม่เติมเครื่องปรุงรสต่าง ๆ เพิ่มในอาหาร</a:t>
              </a:r>
            </a:p>
            <a:p>
              <a:pPr indent="457200"/>
              <a:r>
                <a:rPr lang="th-TH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H Sarabun New" pitchFamily="34" charset="-34"/>
                  <a:cs typeface="TH Sarabun New" pitchFamily="34" charset="-34"/>
                </a:rPr>
                <a:t>ที่ปรุงแล้ว</a:t>
              </a:r>
            </a:p>
          </p:txBody>
        </p:sp>
      </p:grpSp>
      <p:pic>
        <p:nvPicPr>
          <p:cNvPr id="24" name="Picture 2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9E636E7-B5C0-46A9-8930-728F7819129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pic>
        <p:nvPicPr>
          <p:cNvPr id="26" name="ANS">
            <a:hlinkClick r:id="rId6" action="ppaction://hlinksldjump"/>
            <a:extLst>
              <a:ext uri="{FF2B5EF4-FFF2-40B4-BE49-F238E27FC236}">
                <a16:creationId xmlns:a16="http://schemas.microsoft.com/office/drawing/2014/main" id="{A1EC8BC5-EBC9-4BEC-BF48-5D3226220F4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9B9EEB9C-716A-4A2B-BFF0-672A6F422B65}"/>
              </a:ext>
            </a:extLst>
          </p:cNvPr>
          <p:cNvGrpSpPr/>
          <p:nvPr/>
        </p:nvGrpSpPr>
        <p:grpSpPr>
          <a:xfrm>
            <a:off x="5756258" y="1019523"/>
            <a:ext cx="5806545" cy="1134347"/>
            <a:chOff x="5756258" y="1290457"/>
            <a:chExt cx="5806545" cy="1134347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BEC4FBF5-EDA3-46EB-B01E-E4B48DF217A3}"/>
                </a:ext>
              </a:extLst>
            </p:cNvPr>
            <p:cNvGrpSpPr/>
            <p:nvPr/>
          </p:nvGrpSpPr>
          <p:grpSpPr>
            <a:xfrm>
              <a:off x="5756258" y="1431666"/>
              <a:ext cx="5540003" cy="976294"/>
              <a:chOff x="5756258" y="1431666"/>
              <a:chExt cx="5540003" cy="976294"/>
            </a:xfrm>
          </p:grpSpPr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19580355-46CF-44AF-92D8-F646C2FA97BA}"/>
                  </a:ext>
                </a:extLst>
              </p:cNvPr>
              <p:cNvSpPr/>
              <p:nvPr/>
            </p:nvSpPr>
            <p:spPr>
              <a:xfrm>
                <a:off x="5756258" y="1431666"/>
                <a:ext cx="498728" cy="498728"/>
              </a:xfrm>
              <a:prstGeom prst="ellipse">
                <a:avLst/>
              </a:prstGeom>
              <a:solidFill>
                <a:srgbClr val="C050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6D25E5B2-95CE-473C-B289-3B92CB01EA29}"/>
                  </a:ext>
                </a:extLst>
              </p:cNvPr>
              <p:cNvSpPr/>
              <p:nvPr/>
            </p:nvSpPr>
            <p:spPr bwMode="auto">
              <a:xfrm>
                <a:off x="6398187" y="1797929"/>
                <a:ext cx="4169418" cy="96378"/>
              </a:xfrm>
              <a:prstGeom prst="roundRect">
                <a:avLst>
                  <a:gd name="adj" fmla="val 50000"/>
                </a:avLst>
              </a:prstGeom>
              <a:solidFill>
                <a:srgbClr val="39A497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3" name="Rectangle: Rounded Corners 22">
                <a:extLst>
                  <a:ext uri="{FF2B5EF4-FFF2-40B4-BE49-F238E27FC236}">
                    <a16:creationId xmlns:a16="http://schemas.microsoft.com/office/drawing/2014/main" id="{03B56A95-7277-46DE-BA5C-E96B459D5138}"/>
                  </a:ext>
                </a:extLst>
              </p:cNvPr>
              <p:cNvSpPr/>
              <p:nvPr/>
            </p:nvSpPr>
            <p:spPr bwMode="auto">
              <a:xfrm>
                <a:off x="6398187" y="2311582"/>
                <a:ext cx="4898074" cy="96378"/>
              </a:xfrm>
              <a:prstGeom prst="roundRect">
                <a:avLst>
                  <a:gd name="adj" fmla="val 50000"/>
                </a:avLst>
              </a:prstGeom>
              <a:solidFill>
                <a:srgbClr val="39A497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06BC650D-FB5E-4677-8586-D0360180E0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4117" t="23387" r="41121" b="34526"/>
            <a:stretch/>
          </p:blipFill>
          <p:spPr>
            <a:xfrm>
              <a:off x="5859038" y="1496291"/>
              <a:ext cx="295247" cy="355441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33C9BFBE-26AC-4A40-91D5-FC431EE6DC2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23521" b="12352"/>
            <a:stretch/>
          </p:blipFill>
          <p:spPr>
            <a:xfrm>
              <a:off x="6152087" y="1290457"/>
              <a:ext cx="5410716" cy="1134347"/>
            </a:xfrm>
            <a:prstGeom prst="rect">
              <a:avLst/>
            </a:prstGeom>
          </p:spPr>
        </p:pic>
      </p:grpSp>
      <p:pic>
        <p:nvPicPr>
          <p:cNvPr id="30" name="Picture 4" descr="http://photobank.aksorn.com/fotoweb/cache/5000/Photos/Food%20Dessert%20and%20Drink%20(%E0%B8%AD%E0%B8%B2%E0%B8%AB%E0%B8%B2%E0%B8%A3%20%E0%B8%82%E0%B8%99%E0%B8%A1%20%E0%B9%81%E0%B8%A5%E0%B8%B0%E0%B9%80%E0%B8%84%E0%B8%A3%E0%B8%B7%E0%B9%88%E0%B8%AD%E0%B8%87%E0%B8%94%E0%B8%B7%E0%B9%88%E0%B8%A1)/iStock-508660784.t5a1f727c.m1600.xad3c8b43.jpg">
            <a:extLst>
              <a:ext uri="{FF2B5EF4-FFF2-40B4-BE49-F238E27FC236}">
                <a16:creationId xmlns:a16="http://schemas.microsoft.com/office/drawing/2014/main" id="{DA06A92A-197C-4CAB-AC3D-45D4A897F5C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3687" y="1102036"/>
            <a:ext cx="4798016" cy="4849692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4866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1C96776-D060-4EAA-A086-0206E2C683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1" y="2935"/>
            <a:ext cx="7863804" cy="685213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1FCA15D1-6DFE-49BF-80ED-2F6FC1321B0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6364" y="1102036"/>
            <a:ext cx="4827112" cy="4849692"/>
          </a:xfrm>
          <a:prstGeom prst="ellipse">
            <a:avLst/>
          </a:prstGeom>
        </p:spPr>
      </p:pic>
      <p:pic>
        <p:nvPicPr>
          <p:cNvPr id="4" name="Picture 13">
            <a:extLst>
              <a:ext uri="{FF2B5EF4-FFF2-40B4-BE49-F238E27FC236}">
                <a16:creationId xmlns:a16="http://schemas.microsoft.com/office/drawing/2014/main" id="{7AB6F4E7-352F-4122-B8E6-52B4CC1D7D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2DC21543-614A-4D6E-8A0F-B65753552923}"/>
              </a:ext>
            </a:extLst>
          </p:cNvPr>
          <p:cNvGrpSpPr/>
          <p:nvPr/>
        </p:nvGrpSpPr>
        <p:grpSpPr>
          <a:xfrm>
            <a:off x="6830298" y="3003401"/>
            <a:ext cx="5361702" cy="3279232"/>
            <a:chOff x="6830298" y="3003401"/>
            <a:chExt cx="5361702" cy="3279232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363B176-7C86-4256-A7A3-F46B36DC7034}"/>
                </a:ext>
              </a:extLst>
            </p:cNvPr>
            <p:cNvSpPr/>
            <p:nvPr/>
          </p:nvSpPr>
          <p:spPr>
            <a:xfrm>
              <a:off x="6830298" y="3563829"/>
              <a:ext cx="536170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H Sarabun New" pitchFamily="34" charset="-34"/>
                  <a:cs typeface="TH Sarabun New" pitchFamily="34" charset="-34"/>
                </a:rPr>
                <a:t>มีการป้องกันเชื้อโรคและแมลงวัน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83C139C-8042-4A54-BA64-D03929D805DF}"/>
                </a:ext>
              </a:extLst>
            </p:cNvPr>
            <p:cNvSpPr/>
            <p:nvPr/>
          </p:nvSpPr>
          <p:spPr>
            <a:xfrm>
              <a:off x="6830298" y="4712973"/>
              <a:ext cx="5163648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H Sarabun New" pitchFamily="34" charset="-34"/>
                  <a:cs typeface="TH Sarabun New" pitchFamily="34" charset="-34"/>
                </a:rPr>
                <a:t>มีวิธีประกอบอาหารที่ถูกสุขลักษณะ เช่น ใช้อุปกรณ์หยิบจับอาหาร สวมหมวกคลุมผม สวมหน้ากากอนามัย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C6BD7822-3DF8-467B-9310-7F01FA2451DA}"/>
                </a:ext>
              </a:extLst>
            </p:cNvPr>
            <p:cNvSpPr/>
            <p:nvPr/>
          </p:nvSpPr>
          <p:spPr>
            <a:xfrm>
              <a:off x="6830298" y="3003401"/>
              <a:ext cx="506778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H Sarabun New" pitchFamily="34" charset="-34"/>
                  <a:cs typeface="TH Sarabun New" pitchFamily="34" charset="-34"/>
                </a:rPr>
                <a:t>รับประทานอาหารที่สะอาด ปรุงสุกใหม่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EFC95D70-1787-4894-A59E-6A07519EB36A}"/>
                </a:ext>
              </a:extLst>
            </p:cNvPr>
            <p:cNvSpPr/>
            <p:nvPr/>
          </p:nvSpPr>
          <p:spPr>
            <a:xfrm>
              <a:off x="6830298" y="4124257"/>
              <a:ext cx="536170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H Sarabun New" pitchFamily="34" charset="-34"/>
                  <a:cs typeface="TH Sarabun New" pitchFamily="34" charset="-34"/>
                </a:rPr>
                <a:t>บรรจุอยู่ในภาชนะที่สะอาด</a:t>
              </a:r>
            </a:p>
          </p:txBody>
        </p:sp>
      </p:grpSp>
      <p:pic>
        <p:nvPicPr>
          <p:cNvPr id="18" name="Picture 1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A8A5B09-54A7-49BA-9FBE-C23F298AD9E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pic>
        <p:nvPicPr>
          <p:cNvPr id="32" name="ANS">
            <a:hlinkClick r:id="rId7" action="ppaction://hlinksldjump"/>
            <a:extLst>
              <a:ext uri="{FF2B5EF4-FFF2-40B4-BE49-F238E27FC236}">
                <a16:creationId xmlns:a16="http://schemas.microsoft.com/office/drawing/2014/main" id="{85854046-E4DE-432F-8BA1-61A52D349A6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7408A567-A713-45FA-BC34-279100099BE7}"/>
              </a:ext>
            </a:extLst>
          </p:cNvPr>
          <p:cNvGrpSpPr/>
          <p:nvPr/>
        </p:nvGrpSpPr>
        <p:grpSpPr>
          <a:xfrm>
            <a:off x="5756258" y="1644675"/>
            <a:ext cx="5611491" cy="1238165"/>
            <a:chOff x="5756258" y="1644675"/>
            <a:chExt cx="5611491" cy="1238165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19580355-46CF-44AF-92D8-F646C2FA97BA}"/>
                </a:ext>
              </a:extLst>
            </p:cNvPr>
            <p:cNvSpPr/>
            <p:nvPr/>
          </p:nvSpPr>
          <p:spPr>
            <a:xfrm>
              <a:off x="5756258" y="1799966"/>
              <a:ext cx="498728" cy="498728"/>
            </a:xfrm>
            <a:prstGeom prst="ellipse">
              <a:avLst/>
            </a:prstGeom>
            <a:solidFill>
              <a:srgbClr val="C05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6D25E5B2-95CE-473C-B289-3B92CB01EA29}"/>
                </a:ext>
              </a:extLst>
            </p:cNvPr>
            <p:cNvSpPr/>
            <p:nvPr/>
          </p:nvSpPr>
          <p:spPr bwMode="auto">
            <a:xfrm>
              <a:off x="6398187" y="2166229"/>
              <a:ext cx="4169418" cy="96378"/>
            </a:xfrm>
            <a:prstGeom prst="roundRect">
              <a:avLst>
                <a:gd name="adj" fmla="val 50000"/>
              </a:avLst>
            </a:prstGeom>
            <a:solidFill>
              <a:srgbClr val="39A497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03B56A95-7277-46DE-BA5C-E96B459D5138}"/>
                </a:ext>
              </a:extLst>
            </p:cNvPr>
            <p:cNvSpPr/>
            <p:nvPr/>
          </p:nvSpPr>
          <p:spPr bwMode="auto">
            <a:xfrm>
              <a:off x="6398187" y="2763702"/>
              <a:ext cx="3779388" cy="96378"/>
            </a:xfrm>
            <a:prstGeom prst="roundRect">
              <a:avLst>
                <a:gd name="adj" fmla="val 50000"/>
              </a:avLst>
            </a:prstGeom>
            <a:solidFill>
              <a:srgbClr val="39A497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8426819F-CD05-4571-9D80-03B60818F0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5231" t="19496" r="40389" b="36091"/>
            <a:stretch/>
          </p:blipFill>
          <p:spPr>
            <a:xfrm>
              <a:off x="5852160" y="1838051"/>
              <a:ext cx="298027" cy="372313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F40C08B3-20AC-4698-BEFC-BC65116353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28739" b="41281"/>
            <a:stretch/>
          </p:blipFill>
          <p:spPr>
            <a:xfrm>
              <a:off x="6162675" y="1644675"/>
              <a:ext cx="5205074" cy="621661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9FAB948B-D4C4-4A98-822F-107F6E24BD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8718" r="23637" b="10809"/>
            <a:stretch/>
          </p:blipFill>
          <p:spPr>
            <a:xfrm>
              <a:off x="6162675" y="2250948"/>
              <a:ext cx="3974741" cy="6318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56218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1C96776-D060-4EAA-A086-0206E2C683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5870"/>
            <a:ext cx="7863804" cy="6852130"/>
          </a:xfrm>
          <a:prstGeom prst="rect">
            <a:avLst/>
          </a:prstGeom>
        </p:spPr>
      </p:pic>
      <p:pic>
        <p:nvPicPr>
          <p:cNvPr id="4" name="Picture 13">
            <a:extLst>
              <a:ext uri="{FF2B5EF4-FFF2-40B4-BE49-F238E27FC236}">
                <a16:creationId xmlns:a16="http://schemas.microsoft.com/office/drawing/2014/main" id="{7AB6F4E7-352F-4122-B8E6-52B4CC1D7D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602A5014-98DE-4E03-A183-24F8E60C7C4D}"/>
              </a:ext>
            </a:extLst>
          </p:cNvPr>
          <p:cNvGrpSpPr/>
          <p:nvPr/>
        </p:nvGrpSpPr>
        <p:grpSpPr>
          <a:xfrm>
            <a:off x="6830298" y="2997558"/>
            <a:ext cx="5163648" cy="2708896"/>
            <a:chOff x="6830298" y="2997558"/>
            <a:chExt cx="5163648" cy="2708896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48DB7EA4-1030-4A1C-B047-B50864E09907}"/>
                </a:ext>
              </a:extLst>
            </p:cNvPr>
            <p:cNvSpPr/>
            <p:nvPr/>
          </p:nvSpPr>
          <p:spPr>
            <a:xfrm>
              <a:off x="6830298" y="2997558"/>
              <a:ext cx="5163648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H Sarabun New" pitchFamily="34" charset="-34"/>
                  <a:cs typeface="TH Sarabun New" pitchFamily="34" charset="-34"/>
                </a:rPr>
                <a:t>หากดื่มเป็นประจำจะทำให้ร่างกายมีสมรรถภาพการทำงานลดลง ขาดสติ</a:t>
              </a:r>
            </a:p>
            <a:p>
              <a:pPr marL="457200"/>
              <a:r>
                <a:rPr lang="th-TH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H Sarabun New" pitchFamily="34" charset="-34"/>
                  <a:cs typeface="TH Sarabun New" pitchFamily="34" charset="-34"/>
                </a:rPr>
                <a:t>และเกิดอุบัติเหตุ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2274A20A-E1BD-49E6-A24A-A4EBC073708C}"/>
                </a:ext>
              </a:extLst>
            </p:cNvPr>
            <p:cNvSpPr/>
            <p:nvPr/>
          </p:nvSpPr>
          <p:spPr>
            <a:xfrm>
              <a:off x="6830298" y="4629236"/>
              <a:ext cx="5163648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th-TH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H Sarabun New" pitchFamily="34" charset="-34"/>
                  <a:cs typeface="TH Sarabun New" pitchFamily="34" charset="-34"/>
                </a:rPr>
                <a:t>เสี่ยงต่อการเป็นโรคตับแข็ง มะเร็งหลอดอาหาร แผลในกระเพาะอาหารและลำไส้</a:t>
              </a:r>
            </a:p>
          </p:txBody>
        </p:sp>
      </p:grpSp>
      <p:pic>
        <p:nvPicPr>
          <p:cNvPr id="30" name="Picture 29">
            <a:extLst>
              <a:ext uri="{FF2B5EF4-FFF2-40B4-BE49-F238E27FC236}">
                <a16:creationId xmlns:a16="http://schemas.microsoft.com/office/drawing/2014/main" id="{9302552D-C9B0-4397-8C93-127B3F48C2A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6364" y="1102036"/>
            <a:ext cx="4827112" cy="4849692"/>
          </a:xfrm>
          <a:prstGeom prst="ellipse">
            <a:avLst/>
          </a:prstGeom>
        </p:spPr>
      </p:pic>
      <p:pic>
        <p:nvPicPr>
          <p:cNvPr id="15" name="Picture 1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7D9B489-8142-46CC-9526-23C0E281DA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pic>
        <p:nvPicPr>
          <p:cNvPr id="16" name="ANS">
            <a:hlinkClick r:id="rId7" action="ppaction://hlinksldjump"/>
            <a:extLst>
              <a:ext uri="{FF2B5EF4-FFF2-40B4-BE49-F238E27FC236}">
                <a16:creationId xmlns:a16="http://schemas.microsoft.com/office/drawing/2014/main" id="{D95D5078-DDC6-4B12-94B3-7F5923895B1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BB7F22AF-4202-400B-A351-97F33515D211}"/>
              </a:ext>
            </a:extLst>
          </p:cNvPr>
          <p:cNvGrpSpPr/>
          <p:nvPr/>
        </p:nvGrpSpPr>
        <p:grpSpPr>
          <a:xfrm>
            <a:off x="5756258" y="1641424"/>
            <a:ext cx="4669050" cy="1220927"/>
            <a:chOff x="5756258" y="1641424"/>
            <a:chExt cx="4669050" cy="1220927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19580355-46CF-44AF-92D8-F646C2FA97BA}"/>
                </a:ext>
              </a:extLst>
            </p:cNvPr>
            <p:cNvSpPr/>
            <p:nvPr/>
          </p:nvSpPr>
          <p:spPr>
            <a:xfrm>
              <a:off x="5756258" y="1799966"/>
              <a:ext cx="498728" cy="498728"/>
            </a:xfrm>
            <a:prstGeom prst="ellipse">
              <a:avLst/>
            </a:prstGeom>
            <a:solidFill>
              <a:srgbClr val="C05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6D25E5B2-95CE-473C-B289-3B92CB01EA29}"/>
                </a:ext>
              </a:extLst>
            </p:cNvPr>
            <p:cNvSpPr/>
            <p:nvPr/>
          </p:nvSpPr>
          <p:spPr bwMode="auto">
            <a:xfrm>
              <a:off x="6398187" y="2166229"/>
              <a:ext cx="3872444" cy="96378"/>
            </a:xfrm>
            <a:prstGeom prst="roundRect">
              <a:avLst>
                <a:gd name="adj" fmla="val 50000"/>
              </a:avLst>
            </a:prstGeom>
            <a:solidFill>
              <a:srgbClr val="39A497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03B56A95-7277-46DE-BA5C-E96B459D5138}"/>
                </a:ext>
              </a:extLst>
            </p:cNvPr>
            <p:cNvSpPr/>
            <p:nvPr/>
          </p:nvSpPr>
          <p:spPr bwMode="auto">
            <a:xfrm>
              <a:off x="6398188" y="2679882"/>
              <a:ext cx="1944302" cy="96378"/>
            </a:xfrm>
            <a:prstGeom prst="roundRect">
              <a:avLst>
                <a:gd name="adj" fmla="val 50000"/>
              </a:avLst>
            </a:prstGeom>
            <a:solidFill>
              <a:srgbClr val="39A497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CCB5828D-6EBF-4B79-8C28-E4BAA5511B8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4521" t="23653" r="40364" b="35173"/>
            <a:stretch/>
          </p:blipFill>
          <p:spPr>
            <a:xfrm>
              <a:off x="5852160" y="1878676"/>
              <a:ext cx="296487" cy="338051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BCF78D2E-9875-4AB4-A4CA-BED95F7080A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22563" b="8595"/>
            <a:stretch/>
          </p:blipFill>
          <p:spPr>
            <a:xfrm>
              <a:off x="6152718" y="1641424"/>
              <a:ext cx="4272590" cy="122092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15590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4">
            <a:extLst>
              <a:ext uri="{FF2B5EF4-FFF2-40B4-BE49-F238E27FC236}">
                <a16:creationId xmlns:a16="http://schemas.microsoft.com/office/drawing/2014/main" id="{3CDC432A-B251-45D9-8CB1-A7E0DDCF3FB7}"/>
              </a:ext>
            </a:extLst>
          </p:cNvPr>
          <p:cNvGrpSpPr/>
          <p:nvPr/>
        </p:nvGrpSpPr>
        <p:grpSpPr>
          <a:xfrm>
            <a:off x="2982685" y="5224324"/>
            <a:ext cx="9514042" cy="1061712"/>
            <a:chOff x="2982685" y="5224324"/>
            <a:chExt cx="9514042" cy="1061712"/>
          </a:xfrm>
        </p:grpSpPr>
        <p:sp>
          <p:nvSpPr>
            <p:cNvPr id="111" name="Rectangle: Top Corners Rounded 110">
              <a:extLst>
                <a:ext uri="{FF2B5EF4-FFF2-40B4-BE49-F238E27FC236}">
                  <a16:creationId xmlns:a16="http://schemas.microsoft.com/office/drawing/2014/main" id="{36720EAB-FF3D-431E-BE65-12CB6D113EEE}"/>
                </a:ext>
              </a:extLst>
            </p:cNvPr>
            <p:cNvSpPr/>
            <p:nvPr/>
          </p:nvSpPr>
          <p:spPr>
            <a:xfrm rot="5400000">
              <a:off x="7011262" y="1195747"/>
              <a:ext cx="954108" cy="9011261"/>
            </a:xfrm>
            <a:prstGeom prst="round2SameRect">
              <a:avLst/>
            </a:prstGeom>
            <a:solidFill>
              <a:schemeClr val="bg1"/>
            </a:solidFill>
            <a:ln>
              <a:solidFill>
                <a:srgbClr val="A154A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6ACDD898-CA0B-4D66-826B-4C5A06F9E4B6}"/>
                </a:ext>
              </a:extLst>
            </p:cNvPr>
            <p:cNvSpPr/>
            <p:nvPr/>
          </p:nvSpPr>
          <p:spPr>
            <a:xfrm>
              <a:off x="6591561" y="5283003"/>
              <a:ext cx="5905166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th-TH" sz="2800" b="1" dirty="0">
                  <a:solidFill>
                    <a:srgbClr val="A154A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กลุ่มน้ำมัน น้ำตาล เกลือ 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ควรรับประทานแต่น้อยเท่าที่</a:t>
              </a:r>
            </a:p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จำเป็น</a:t>
              </a:r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BB055610-2499-4B51-84C6-F143F15DF9BF}"/>
                </a:ext>
              </a:extLst>
            </p:cNvPr>
            <p:cNvSpPr/>
            <p:nvPr/>
          </p:nvSpPr>
          <p:spPr>
            <a:xfrm>
              <a:off x="5733973" y="5259774"/>
              <a:ext cx="650390" cy="5255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th-TH" sz="2800" b="1" dirty="0">
                  <a:solidFill>
                    <a:srgbClr val="A154A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ชั้นที่</a:t>
              </a:r>
            </a:p>
          </p:txBody>
        </p:sp>
        <p:grpSp>
          <p:nvGrpSpPr>
            <p:cNvPr id="113" name="Group 112">
              <a:extLst>
                <a:ext uri="{FF2B5EF4-FFF2-40B4-BE49-F238E27FC236}">
                  <a16:creationId xmlns:a16="http://schemas.microsoft.com/office/drawing/2014/main" id="{EF4BADC9-B9B6-4337-BF0A-BC8093A4155D}"/>
                </a:ext>
              </a:extLst>
            </p:cNvPr>
            <p:cNvGrpSpPr/>
            <p:nvPr/>
          </p:nvGrpSpPr>
          <p:grpSpPr>
            <a:xfrm>
              <a:off x="5819610" y="5578150"/>
              <a:ext cx="479116" cy="707886"/>
              <a:chOff x="6086407" y="1805875"/>
              <a:chExt cx="650390" cy="960943"/>
            </a:xfrm>
          </p:grpSpPr>
          <p:sp>
            <p:nvSpPr>
              <p:cNvPr id="114" name="Oval 113">
                <a:extLst>
                  <a:ext uri="{FF2B5EF4-FFF2-40B4-BE49-F238E27FC236}">
                    <a16:creationId xmlns:a16="http://schemas.microsoft.com/office/drawing/2014/main" id="{770EA915-9496-4D73-9D98-C56533F9C1C8}"/>
                  </a:ext>
                </a:extLst>
              </p:cNvPr>
              <p:cNvSpPr/>
              <p:nvPr/>
            </p:nvSpPr>
            <p:spPr>
              <a:xfrm>
                <a:off x="6106019" y="1926896"/>
                <a:ext cx="615732" cy="615732"/>
              </a:xfrm>
              <a:prstGeom prst="ellipse">
                <a:avLst/>
              </a:prstGeom>
              <a:solidFill>
                <a:srgbClr val="A154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5" name="Rectangle 114">
                <a:extLst>
                  <a:ext uri="{FF2B5EF4-FFF2-40B4-BE49-F238E27FC236}">
                    <a16:creationId xmlns:a16="http://schemas.microsoft.com/office/drawing/2014/main" id="{E86D58F8-5543-4948-AB9A-AB601AF5BE8C}"/>
                  </a:ext>
                </a:extLst>
              </p:cNvPr>
              <p:cNvSpPr/>
              <p:nvPr/>
            </p:nvSpPr>
            <p:spPr>
              <a:xfrm>
                <a:off x="6086407" y="1805875"/>
                <a:ext cx="650390" cy="9609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th-TH" sz="40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4</a:t>
                </a:r>
              </a:p>
            </p:txBody>
          </p:sp>
        </p:grp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E1B313DD-8BD7-43FE-8F2F-62BBE2F512F9}"/>
                </a:ext>
              </a:extLst>
            </p:cNvPr>
            <p:cNvCxnSpPr>
              <a:cxnSpLocks/>
            </p:cNvCxnSpPr>
            <p:nvPr/>
          </p:nvCxnSpPr>
          <p:spPr>
            <a:xfrm>
              <a:off x="5565380" y="5317411"/>
              <a:ext cx="0" cy="807189"/>
            </a:xfrm>
            <a:prstGeom prst="line">
              <a:avLst/>
            </a:prstGeom>
            <a:ln w="44450">
              <a:solidFill>
                <a:srgbClr val="F5EB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80F547EF-2865-4E33-BB98-F3B12E45C766}"/>
                </a:ext>
              </a:extLst>
            </p:cNvPr>
            <p:cNvCxnSpPr>
              <a:cxnSpLocks/>
            </p:cNvCxnSpPr>
            <p:nvPr/>
          </p:nvCxnSpPr>
          <p:spPr>
            <a:xfrm>
              <a:off x="6545097" y="5317411"/>
              <a:ext cx="0" cy="807189"/>
            </a:xfrm>
            <a:prstGeom prst="line">
              <a:avLst/>
            </a:prstGeom>
            <a:ln w="44450">
              <a:solidFill>
                <a:srgbClr val="F5EB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4B354FC2-A3DB-4500-A7B1-3DA138AC1E6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4570" y="1448155"/>
            <a:ext cx="4720515" cy="5354200"/>
          </a:xfrm>
          <a:prstGeom prst="rect">
            <a:avLst/>
          </a:prstGeom>
        </p:spPr>
      </p:pic>
      <p:grpSp>
        <p:nvGrpSpPr>
          <p:cNvPr id="2" name="1">
            <a:extLst>
              <a:ext uri="{FF2B5EF4-FFF2-40B4-BE49-F238E27FC236}">
                <a16:creationId xmlns:a16="http://schemas.microsoft.com/office/drawing/2014/main" id="{83A9F3B5-EED6-4772-B2D7-210B0CC1EC53}"/>
              </a:ext>
            </a:extLst>
          </p:cNvPr>
          <p:cNvGrpSpPr/>
          <p:nvPr/>
        </p:nvGrpSpPr>
        <p:grpSpPr>
          <a:xfrm>
            <a:off x="2982685" y="1738082"/>
            <a:ext cx="9011259" cy="1026461"/>
            <a:chOff x="2982685" y="1738082"/>
            <a:chExt cx="9011259" cy="1026461"/>
          </a:xfrm>
        </p:grpSpPr>
        <p:sp>
          <p:nvSpPr>
            <p:cNvPr id="96" name="Rectangle: Top Corners Rounded 95">
              <a:extLst>
                <a:ext uri="{FF2B5EF4-FFF2-40B4-BE49-F238E27FC236}">
                  <a16:creationId xmlns:a16="http://schemas.microsoft.com/office/drawing/2014/main" id="{97DFE3D0-6E8F-4A61-AAAA-161B7845E875}"/>
                </a:ext>
              </a:extLst>
            </p:cNvPr>
            <p:cNvSpPr/>
            <p:nvPr/>
          </p:nvSpPr>
          <p:spPr>
            <a:xfrm rot="5400000">
              <a:off x="6975084" y="-2254317"/>
              <a:ext cx="1026461" cy="9011259"/>
            </a:xfrm>
            <a:prstGeom prst="round2SameRect">
              <a:avLst/>
            </a:prstGeom>
            <a:solidFill>
              <a:schemeClr val="bg1"/>
            </a:solidFill>
            <a:ln>
              <a:solidFill>
                <a:schemeClr val="accent2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5EE75C26-9D3E-4A96-BC56-FA7BF810C188}"/>
                </a:ext>
              </a:extLst>
            </p:cNvPr>
            <p:cNvSpPr/>
            <p:nvPr/>
          </p:nvSpPr>
          <p:spPr>
            <a:xfrm>
              <a:off x="6591561" y="1810435"/>
              <a:ext cx="5100755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th-TH" sz="2800" b="1" dirty="0">
                  <a:solidFill>
                    <a:schemeClr val="accent2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กลุ่มข้าว-แป้ง 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ควรรับประทานในปริมาณมากที่สุด</a:t>
              </a:r>
            </a:p>
            <a:p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โดยจะให้สารอาหารหลัก คือ คาร์โบไฮเดรต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7EDAA140-029C-43B0-AA78-4F39954AAC13}"/>
                </a:ext>
              </a:extLst>
            </p:cNvPr>
            <p:cNvSpPr/>
            <p:nvPr/>
          </p:nvSpPr>
          <p:spPr>
            <a:xfrm>
              <a:off x="5733973" y="1795264"/>
              <a:ext cx="650390" cy="5255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th-TH" sz="2800" b="1" dirty="0">
                  <a:solidFill>
                    <a:schemeClr val="accent2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ชั้นที่</a:t>
              </a:r>
            </a:p>
          </p:txBody>
        </p: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62D313D9-609F-40A9-AB47-69A42079D4FA}"/>
                </a:ext>
              </a:extLst>
            </p:cNvPr>
            <p:cNvGrpSpPr/>
            <p:nvPr/>
          </p:nvGrpSpPr>
          <p:grpSpPr>
            <a:xfrm>
              <a:off x="5819610" y="2113641"/>
              <a:ext cx="479116" cy="542735"/>
              <a:chOff x="6086407" y="1805875"/>
              <a:chExt cx="650390" cy="736753"/>
            </a:xfrm>
          </p:grpSpPr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A389DEAB-92F5-40D3-96AD-68042E2F5D68}"/>
                  </a:ext>
                </a:extLst>
              </p:cNvPr>
              <p:cNvSpPr/>
              <p:nvPr/>
            </p:nvSpPr>
            <p:spPr>
              <a:xfrm>
                <a:off x="6106019" y="1926896"/>
                <a:ext cx="615732" cy="61573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7F4C4188-48C2-4266-9C3B-2C52D305C53B}"/>
                  </a:ext>
                </a:extLst>
              </p:cNvPr>
              <p:cNvSpPr/>
              <p:nvPr/>
            </p:nvSpPr>
            <p:spPr>
              <a:xfrm>
                <a:off x="6086407" y="1805875"/>
                <a:ext cx="650390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th-TH" sz="40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1</a:t>
                </a:r>
              </a:p>
            </p:txBody>
          </p:sp>
        </p:grp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9E6369F6-BD94-4790-B344-5F61B434D553}"/>
                </a:ext>
              </a:extLst>
            </p:cNvPr>
            <p:cNvCxnSpPr>
              <a:cxnSpLocks/>
            </p:cNvCxnSpPr>
            <p:nvPr/>
          </p:nvCxnSpPr>
          <p:spPr>
            <a:xfrm>
              <a:off x="5565380" y="1849694"/>
              <a:ext cx="0" cy="807189"/>
            </a:xfrm>
            <a:prstGeom prst="line">
              <a:avLst/>
            </a:prstGeom>
            <a:ln w="444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9080E0C3-3190-48EF-8B92-527C2397AF70}"/>
                </a:ext>
              </a:extLst>
            </p:cNvPr>
            <p:cNvCxnSpPr>
              <a:cxnSpLocks/>
            </p:cNvCxnSpPr>
            <p:nvPr/>
          </p:nvCxnSpPr>
          <p:spPr>
            <a:xfrm>
              <a:off x="6545097" y="1849694"/>
              <a:ext cx="0" cy="807189"/>
            </a:xfrm>
            <a:prstGeom prst="line">
              <a:avLst/>
            </a:prstGeom>
            <a:ln w="444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2">
            <a:extLst>
              <a:ext uri="{FF2B5EF4-FFF2-40B4-BE49-F238E27FC236}">
                <a16:creationId xmlns:a16="http://schemas.microsoft.com/office/drawing/2014/main" id="{7F6BF78F-2FCE-4507-A313-9C00B79458F4}"/>
              </a:ext>
            </a:extLst>
          </p:cNvPr>
          <p:cNvGrpSpPr/>
          <p:nvPr/>
        </p:nvGrpSpPr>
        <p:grpSpPr>
          <a:xfrm>
            <a:off x="2982686" y="2902281"/>
            <a:ext cx="9011261" cy="1071005"/>
            <a:chOff x="2982686" y="2902281"/>
            <a:chExt cx="9011261" cy="1071005"/>
          </a:xfrm>
        </p:grpSpPr>
        <p:sp>
          <p:nvSpPr>
            <p:cNvPr id="97" name="Rectangle: Top Corners Rounded 96">
              <a:extLst>
                <a:ext uri="{FF2B5EF4-FFF2-40B4-BE49-F238E27FC236}">
                  <a16:creationId xmlns:a16="http://schemas.microsoft.com/office/drawing/2014/main" id="{7023D12F-0C2C-49BA-A67A-B1B6040009DD}"/>
                </a:ext>
              </a:extLst>
            </p:cNvPr>
            <p:cNvSpPr/>
            <p:nvPr/>
          </p:nvSpPr>
          <p:spPr>
            <a:xfrm rot="5400000">
              <a:off x="6998956" y="-1113989"/>
              <a:ext cx="978722" cy="9011261"/>
            </a:xfrm>
            <a:prstGeom prst="round2SameRect">
              <a:avLst/>
            </a:prstGeom>
            <a:solidFill>
              <a:schemeClr val="bg1"/>
            </a:solidFill>
            <a:ln>
              <a:solidFill>
                <a:srgbClr val="00B05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F72EEBE0-7772-4101-9080-A71DD5FF45C6}"/>
                </a:ext>
              </a:extLst>
            </p:cNvPr>
            <p:cNvSpPr/>
            <p:nvPr/>
          </p:nvSpPr>
          <p:spPr>
            <a:xfrm>
              <a:off x="6591561" y="2926896"/>
              <a:ext cx="5228152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th-TH" sz="2800" b="1" dirty="0">
                  <a:solidFill>
                    <a:srgbClr val="00B05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กลุ่มพืช ผัก และผลไม้ 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ควรรับประทานในปริมาณมากรองลงมา เพื่อให้ได้วิตามินแร่ธาตุ และกากใยอาหาร</a:t>
              </a:r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909138A0-0ADF-464C-9573-AC4B8159AB20}"/>
                </a:ext>
              </a:extLst>
            </p:cNvPr>
            <p:cNvSpPr/>
            <p:nvPr/>
          </p:nvSpPr>
          <p:spPr>
            <a:xfrm>
              <a:off x="5733973" y="2947024"/>
              <a:ext cx="650390" cy="5255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th-TH" sz="2800" b="1" dirty="0">
                  <a:solidFill>
                    <a:srgbClr val="00B05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ชั้นที่</a:t>
              </a:r>
            </a:p>
          </p:txBody>
        </p:sp>
        <p:grpSp>
          <p:nvGrpSpPr>
            <p:cNvPr id="103" name="Group 102">
              <a:extLst>
                <a:ext uri="{FF2B5EF4-FFF2-40B4-BE49-F238E27FC236}">
                  <a16:creationId xmlns:a16="http://schemas.microsoft.com/office/drawing/2014/main" id="{D97CE125-6EA2-4551-B0E8-1C8C2DE219B4}"/>
                </a:ext>
              </a:extLst>
            </p:cNvPr>
            <p:cNvGrpSpPr/>
            <p:nvPr/>
          </p:nvGrpSpPr>
          <p:grpSpPr>
            <a:xfrm>
              <a:off x="5819610" y="3265400"/>
              <a:ext cx="479116" cy="707886"/>
              <a:chOff x="6086407" y="1805875"/>
              <a:chExt cx="650390" cy="960943"/>
            </a:xfrm>
          </p:grpSpPr>
          <p:sp>
            <p:nvSpPr>
              <p:cNvPr id="104" name="Oval 103">
                <a:extLst>
                  <a:ext uri="{FF2B5EF4-FFF2-40B4-BE49-F238E27FC236}">
                    <a16:creationId xmlns:a16="http://schemas.microsoft.com/office/drawing/2014/main" id="{E01D32C4-7CDA-46A4-9BCD-0B579C82176D}"/>
                  </a:ext>
                </a:extLst>
              </p:cNvPr>
              <p:cNvSpPr/>
              <p:nvPr/>
            </p:nvSpPr>
            <p:spPr>
              <a:xfrm>
                <a:off x="6106019" y="1926896"/>
                <a:ext cx="615732" cy="615732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5" name="Rectangle 104">
                <a:extLst>
                  <a:ext uri="{FF2B5EF4-FFF2-40B4-BE49-F238E27FC236}">
                    <a16:creationId xmlns:a16="http://schemas.microsoft.com/office/drawing/2014/main" id="{FACFFE55-D2DA-402F-BD33-B68CBCE8A7DB}"/>
                  </a:ext>
                </a:extLst>
              </p:cNvPr>
              <p:cNvSpPr/>
              <p:nvPr/>
            </p:nvSpPr>
            <p:spPr>
              <a:xfrm>
                <a:off x="6086407" y="1805875"/>
                <a:ext cx="650390" cy="9609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th-TH" sz="40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2</a:t>
                </a:r>
              </a:p>
            </p:txBody>
          </p:sp>
        </p:grp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8C385E46-561D-42E4-AAD7-9369874C9440}"/>
                </a:ext>
              </a:extLst>
            </p:cNvPr>
            <p:cNvCxnSpPr>
              <a:cxnSpLocks/>
            </p:cNvCxnSpPr>
            <p:nvPr/>
          </p:nvCxnSpPr>
          <p:spPr>
            <a:xfrm>
              <a:off x="5565380" y="3022718"/>
              <a:ext cx="0" cy="807189"/>
            </a:xfrm>
            <a:prstGeom prst="line">
              <a:avLst/>
            </a:prstGeom>
            <a:ln w="44450"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E407FF94-2EA2-4A76-A062-69782031122F}"/>
                </a:ext>
              </a:extLst>
            </p:cNvPr>
            <p:cNvCxnSpPr>
              <a:cxnSpLocks/>
            </p:cNvCxnSpPr>
            <p:nvPr/>
          </p:nvCxnSpPr>
          <p:spPr>
            <a:xfrm>
              <a:off x="6545097" y="3022718"/>
              <a:ext cx="0" cy="807189"/>
            </a:xfrm>
            <a:prstGeom prst="line">
              <a:avLst/>
            </a:prstGeom>
            <a:ln w="44450"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3">
            <a:extLst>
              <a:ext uri="{FF2B5EF4-FFF2-40B4-BE49-F238E27FC236}">
                <a16:creationId xmlns:a16="http://schemas.microsoft.com/office/drawing/2014/main" id="{E22CDDDB-CDA9-4618-ADFA-B38335F272BC}"/>
              </a:ext>
            </a:extLst>
          </p:cNvPr>
          <p:cNvGrpSpPr/>
          <p:nvPr/>
        </p:nvGrpSpPr>
        <p:grpSpPr>
          <a:xfrm>
            <a:off x="2982687" y="4092350"/>
            <a:ext cx="9100710" cy="1073715"/>
            <a:chOff x="2982687" y="4092350"/>
            <a:chExt cx="9100710" cy="1073715"/>
          </a:xfrm>
        </p:grpSpPr>
        <p:sp>
          <p:nvSpPr>
            <p:cNvPr id="99" name="Rectangle: Top Corners Rounded 98">
              <a:extLst>
                <a:ext uri="{FF2B5EF4-FFF2-40B4-BE49-F238E27FC236}">
                  <a16:creationId xmlns:a16="http://schemas.microsoft.com/office/drawing/2014/main" id="{73E00FA8-3A18-419E-8965-F2481DBB5F4E}"/>
                </a:ext>
              </a:extLst>
            </p:cNvPr>
            <p:cNvSpPr/>
            <p:nvPr/>
          </p:nvSpPr>
          <p:spPr>
            <a:xfrm rot="5400000">
              <a:off x="6998955" y="76082"/>
              <a:ext cx="978724" cy="9011260"/>
            </a:xfrm>
            <a:prstGeom prst="round2SameRect">
              <a:avLst/>
            </a:prstGeom>
            <a:solidFill>
              <a:schemeClr val="bg1"/>
            </a:solidFill>
            <a:ln>
              <a:solidFill>
                <a:srgbClr val="FD7BA3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D70A7016-55AA-4BE1-AC68-F9A848842CA0}"/>
                </a:ext>
              </a:extLst>
            </p:cNvPr>
            <p:cNvSpPr/>
            <p:nvPr/>
          </p:nvSpPr>
          <p:spPr>
            <a:xfrm>
              <a:off x="6591561" y="4192327"/>
              <a:ext cx="5491836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th-TH" sz="2800" b="1" dirty="0">
                  <a:solidFill>
                    <a:srgbClr val="FC5A8C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กลุ่มเนื้อสัตว์ ถั่ว ไข่ และนม </a:t>
              </a:r>
              <a:r>
                <a:rPr lang="th-TH" sz="28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ควรรับประทานในปริมาณพอเหมาะพอดี เพื่อให้ได้โปรตีน เหล็ก และแคลเซียม</a:t>
              </a:r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863793C9-5BC5-4C72-98B6-FBC2EE22EAA2}"/>
                </a:ext>
              </a:extLst>
            </p:cNvPr>
            <p:cNvSpPr/>
            <p:nvPr/>
          </p:nvSpPr>
          <p:spPr>
            <a:xfrm>
              <a:off x="5733973" y="4139803"/>
              <a:ext cx="650390" cy="5255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th-TH" sz="2800" b="1" dirty="0">
                  <a:solidFill>
                    <a:srgbClr val="FC5A8C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ชั้นที่</a:t>
              </a:r>
            </a:p>
          </p:txBody>
        </p:sp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54242EE8-9629-4809-9DAA-718CC7C98BEF}"/>
                </a:ext>
              </a:extLst>
            </p:cNvPr>
            <p:cNvGrpSpPr/>
            <p:nvPr/>
          </p:nvGrpSpPr>
          <p:grpSpPr>
            <a:xfrm>
              <a:off x="5819610" y="4458179"/>
              <a:ext cx="479116" cy="707886"/>
              <a:chOff x="6086407" y="1805875"/>
              <a:chExt cx="650390" cy="960943"/>
            </a:xfrm>
          </p:grpSpPr>
          <p:sp>
            <p:nvSpPr>
              <p:cNvPr id="108" name="Oval 107">
                <a:extLst>
                  <a:ext uri="{FF2B5EF4-FFF2-40B4-BE49-F238E27FC236}">
                    <a16:creationId xmlns:a16="http://schemas.microsoft.com/office/drawing/2014/main" id="{027C27BB-59C2-4361-AF52-991EF439141B}"/>
                  </a:ext>
                </a:extLst>
              </p:cNvPr>
              <p:cNvSpPr/>
              <p:nvPr/>
            </p:nvSpPr>
            <p:spPr>
              <a:xfrm>
                <a:off x="6106019" y="1926896"/>
                <a:ext cx="615732" cy="615732"/>
              </a:xfrm>
              <a:prstGeom prst="ellipse">
                <a:avLst/>
              </a:prstGeom>
              <a:solidFill>
                <a:srgbClr val="FC5A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9" name="Rectangle 108">
                <a:extLst>
                  <a:ext uri="{FF2B5EF4-FFF2-40B4-BE49-F238E27FC236}">
                    <a16:creationId xmlns:a16="http://schemas.microsoft.com/office/drawing/2014/main" id="{C0A9A023-5B12-4F1A-8485-E2EA784E9D6A}"/>
                  </a:ext>
                </a:extLst>
              </p:cNvPr>
              <p:cNvSpPr/>
              <p:nvPr/>
            </p:nvSpPr>
            <p:spPr>
              <a:xfrm>
                <a:off x="6086407" y="1805875"/>
                <a:ext cx="650390" cy="9609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th-TH" sz="4000" b="1" dirty="0">
                    <a:solidFill>
                      <a:schemeClr val="bg1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3</a:t>
                </a:r>
              </a:p>
            </p:txBody>
          </p:sp>
        </p:grp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6129912C-41C4-4F8E-B10D-81B5C57CB563}"/>
                </a:ext>
              </a:extLst>
            </p:cNvPr>
            <p:cNvCxnSpPr>
              <a:cxnSpLocks/>
            </p:cNvCxnSpPr>
            <p:nvPr/>
          </p:nvCxnSpPr>
          <p:spPr>
            <a:xfrm>
              <a:off x="5565380" y="4226586"/>
              <a:ext cx="0" cy="807189"/>
            </a:xfrm>
            <a:prstGeom prst="line">
              <a:avLst/>
            </a:prstGeom>
            <a:ln w="44450">
              <a:solidFill>
                <a:srgbClr val="FEDEE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4A62866C-8082-49C3-862C-01433963C886}"/>
                </a:ext>
              </a:extLst>
            </p:cNvPr>
            <p:cNvCxnSpPr>
              <a:cxnSpLocks/>
            </p:cNvCxnSpPr>
            <p:nvPr/>
          </p:nvCxnSpPr>
          <p:spPr>
            <a:xfrm>
              <a:off x="6545097" y="4226586"/>
              <a:ext cx="0" cy="807189"/>
            </a:xfrm>
            <a:prstGeom prst="line">
              <a:avLst/>
            </a:prstGeom>
            <a:ln w="44450">
              <a:solidFill>
                <a:srgbClr val="FEDEE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Picture 13">
            <a:extLst>
              <a:ext uri="{FF2B5EF4-FFF2-40B4-BE49-F238E27FC236}">
                <a16:creationId xmlns:a16="http://schemas.microsoft.com/office/drawing/2014/main" id="{7AB6F4E7-352F-4122-B8E6-52B4CC1D7D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6216CC9-C584-4A85-B06F-17EF2239BDD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6228" y="270201"/>
            <a:ext cx="2799544" cy="738692"/>
          </a:xfrm>
          <a:prstGeom prst="rect">
            <a:avLst/>
          </a:prstGeom>
        </p:spPr>
      </p:pic>
      <p:pic>
        <p:nvPicPr>
          <p:cNvPr id="98" name="ข้าว">
            <a:extLst>
              <a:ext uri="{FF2B5EF4-FFF2-40B4-BE49-F238E27FC236}">
                <a16:creationId xmlns:a16="http://schemas.microsoft.com/office/drawing/2014/main" id="{EBAB7C9C-33F3-4C12-AE4D-487D2BCB4C5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8811" y="1623848"/>
            <a:ext cx="3824715" cy="1166649"/>
          </a:xfrm>
          <a:prstGeom prst="rect">
            <a:avLst/>
          </a:prstGeom>
        </p:spPr>
      </p:pic>
      <p:pic>
        <p:nvPicPr>
          <p:cNvPr id="101" name="ผัก">
            <a:extLst>
              <a:ext uri="{FF2B5EF4-FFF2-40B4-BE49-F238E27FC236}">
                <a16:creationId xmlns:a16="http://schemas.microsoft.com/office/drawing/2014/main" id="{55CAE21E-2A3C-424B-A55B-6B1D13AE5F2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20696" y="2828334"/>
            <a:ext cx="2859864" cy="1144576"/>
          </a:xfrm>
          <a:prstGeom prst="rect">
            <a:avLst/>
          </a:prstGeom>
        </p:spPr>
      </p:pic>
      <p:pic>
        <p:nvPicPr>
          <p:cNvPr id="110" name="นม">
            <a:extLst>
              <a:ext uri="{FF2B5EF4-FFF2-40B4-BE49-F238E27FC236}">
                <a16:creationId xmlns:a16="http://schemas.microsoft.com/office/drawing/2014/main" id="{64DB7801-5950-41A9-9E88-C4E2D0036DB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56723" y="4039125"/>
            <a:ext cx="1739886" cy="1144577"/>
          </a:xfrm>
          <a:prstGeom prst="rect">
            <a:avLst/>
          </a:prstGeom>
        </p:spPr>
      </p:pic>
      <p:pic>
        <p:nvPicPr>
          <p:cNvPr id="116" name="ไขมัน">
            <a:extLst>
              <a:ext uri="{FF2B5EF4-FFF2-40B4-BE49-F238E27FC236}">
                <a16:creationId xmlns:a16="http://schemas.microsoft.com/office/drawing/2014/main" id="{49E94A30-2E55-4D4A-AE56-6C9D5E737B3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86443" y="5234152"/>
            <a:ext cx="686749" cy="677917"/>
          </a:xfrm>
          <a:prstGeom prst="rect">
            <a:avLst/>
          </a:prstGeom>
        </p:spPr>
      </p:pic>
      <p:pic>
        <p:nvPicPr>
          <p:cNvPr id="118" name="Graphic 117">
            <a:extLst>
              <a:ext uri="{FF2B5EF4-FFF2-40B4-BE49-F238E27FC236}">
                <a16:creationId xmlns:a16="http://schemas.microsoft.com/office/drawing/2014/main" id="{ABF61A44-814B-4753-AD63-9FFE06D47B35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7984532">
            <a:off x="4278209" y="2419550"/>
            <a:ext cx="324852" cy="411480"/>
          </a:xfrm>
          <a:prstGeom prst="rect">
            <a:avLst/>
          </a:prstGeom>
        </p:spPr>
      </p:pic>
      <p:pic>
        <p:nvPicPr>
          <p:cNvPr id="119" name="Graphic 118">
            <a:extLst>
              <a:ext uri="{FF2B5EF4-FFF2-40B4-BE49-F238E27FC236}">
                <a16:creationId xmlns:a16="http://schemas.microsoft.com/office/drawing/2014/main" id="{DBF3103D-43F1-4A38-B204-F4692EF93761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7984532">
            <a:off x="3780645" y="3616901"/>
            <a:ext cx="324852" cy="411480"/>
          </a:xfrm>
          <a:prstGeom prst="rect">
            <a:avLst/>
          </a:prstGeom>
        </p:spPr>
      </p:pic>
      <p:pic>
        <p:nvPicPr>
          <p:cNvPr id="120" name="Graphic 119">
            <a:extLst>
              <a:ext uri="{FF2B5EF4-FFF2-40B4-BE49-F238E27FC236}">
                <a16:creationId xmlns:a16="http://schemas.microsoft.com/office/drawing/2014/main" id="{717EC615-B59B-4E1A-8C3A-A61E1DD3B3C3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7984532">
            <a:off x="3313525" y="4795174"/>
            <a:ext cx="324852" cy="411480"/>
          </a:xfrm>
          <a:prstGeom prst="rect">
            <a:avLst/>
          </a:prstGeom>
        </p:spPr>
      </p:pic>
      <p:pic>
        <p:nvPicPr>
          <p:cNvPr id="121" name="Graphic 120">
            <a:extLst>
              <a:ext uri="{FF2B5EF4-FFF2-40B4-BE49-F238E27FC236}">
                <a16:creationId xmlns:a16="http://schemas.microsoft.com/office/drawing/2014/main" id="{AC5192B4-B2FE-4467-B0D4-C35D3B810329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7984532">
            <a:off x="3097967" y="5359255"/>
            <a:ext cx="324852" cy="411480"/>
          </a:xfrm>
          <a:prstGeom prst="rect">
            <a:avLst/>
          </a:prstGeom>
        </p:spPr>
      </p:pic>
      <p:pic>
        <p:nvPicPr>
          <p:cNvPr id="57" name="Picture 5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3A98E7C-379D-484F-A30C-7D9E288FDF9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0BC65DFA-77F0-4E05-BD7D-1EB2D2C46634}"/>
              </a:ext>
            </a:extLst>
          </p:cNvPr>
          <p:cNvGrpSpPr/>
          <p:nvPr/>
        </p:nvGrpSpPr>
        <p:grpSpPr>
          <a:xfrm>
            <a:off x="3462378" y="867133"/>
            <a:ext cx="5274283" cy="464331"/>
            <a:chOff x="6602677" y="1062404"/>
            <a:chExt cx="5274283" cy="464331"/>
          </a:xfrm>
        </p:grpSpPr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id="{801C2A3D-2028-4640-8586-B3A94167EB9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089475">
              <a:off x="6602677" y="1115245"/>
              <a:ext cx="331054" cy="274320"/>
            </a:xfrm>
            <a:prstGeom prst="rect">
              <a:avLst/>
            </a:prstGeom>
            <a:effectLst>
              <a:outerShdw blurRad="50800" dist="38100" dir="10800000" algn="r" rotWithShape="0">
                <a:schemeClr val="bg1">
                  <a:lumMod val="75000"/>
                  <a:alpha val="40000"/>
                </a:schemeClr>
              </a:outerShdw>
            </a:effectLst>
          </p:spPr>
        </p:pic>
        <p:pic>
          <p:nvPicPr>
            <p:cNvPr id="74" name="Picture 73">
              <a:extLst>
                <a:ext uri="{FF2B5EF4-FFF2-40B4-BE49-F238E27FC236}">
                  <a16:creationId xmlns:a16="http://schemas.microsoft.com/office/drawing/2014/main" id="{5CE3C092-B7B4-4BB2-8CCA-9DC73F06B63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741170">
              <a:off x="11545906" y="1172270"/>
              <a:ext cx="331054" cy="274320"/>
            </a:xfrm>
            <a:prstGeom prst="rect">
              <a:avLst/>
            </a:prstGeom>
            <a:effectLst>
              <a:outerShdw blurRad="50800" dist="38100" dir="2700000" algn="tl" rotWithShape="0">
                <a:schemeClr val="bg1">
                  <a:lumMod val="85000"/>
                  <a:alpha val="40000"/>
                </a:schemeClr>
              </a:outerShdw>
            </a:effectLst>
          </p:spPr>
        </p:pic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6F16733F-DB9E-42E7-8757-3404B1C66B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183" r="4513" b="27621"/>
            <a:stretch/>
          </p:blipFill>
          <p:spPr>
            <a:xfrm>
              <a:off x="6885471" y="1062404"/>
              <a:ext cx="4692147" cy="464331"/>
            </a:xfrm>
            <a:prstGeom prst="rect">
              <a:avLst/>
            </a:prstGeom>
          </p:spPr>
        </p:pic>
      </p:grpSp>
      <p:pic>
        <p:nvPicPr>
          <p:cNvPr id="63" name="Picture 62">
            <a:extLst>
              <a:ext uri="{FF2B5EF4-FFF2-40B4-BE49-F238E27FC236}">
                <a16:creationId xmlns:a16="http://schemas.microsoft.com/office/drawing/2014/main" id="{6B48F090-B18F-4F9E-B8C1-49D4CBF0BA8E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60" y="1954876"/>
            <a:ext cx="1557635" cy="764993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7F21BDBF-256D-41D1-897B-EF8220349B79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680" y="3030675"/>
            <a:ext cx="1557635" cy="767263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90D842EF-048F-4C72-BA96-E386FB8A6878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399" r="7103" b="30373"/>
          <a:stretch/>
        </p:blipFill>
        <p:spPr>
          <a:xfrm>
            <a:off x="1206779" y="5452002"/>
            <a:ext cx="1647980" cy="333305"/>
          </a:xfrm>
          <a:prstGeom prst="rect">
            <a:avLst/>
          </a:prstGeom>
        </p:spPr>
      </p:pic>
      <p:pic>
        <p:nvPicPr>
          <p:cNvPr id="60" name="ANS">
            <a:hlinkClick r:id="rId18" action="ppaction://hlinksldjump"/>
            <a:extLst>
              <a:ext uri="{FF2B5EF4-FFF2-40B4-BE49-F238E27FC236}">
                <a16:creationId xmlns:a16="http://schemas.microsoft.com/office/drawing/2014/main" id="{E6F821C1-8499-459E-A9CD-12F13A5047D0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00" y="6131045"/>
            <a:ext cx="1105348" cy="48457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E619262-38EF-42A0-9A8D-9A16C33383D0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050" b="11497"/>
          <a:stretch/>
        </p:blipFill>
        <p:spPr>
          <a:xfrm>
            <a:off x="3773164" y="4129076"/>
            <a:ext cx="1490909" cy="867391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CDD3585A-C9BA-43EF-A2C0-2316B7667013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041106" y="3062800"/>
            <a:ext cx="1481456" cy="768163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02431F99-9D3E-401B-831B-D5BF705DDE96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130710" y="4247736"/>
            <a:ext cx="1396105" cy="768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836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1.11111E-6 L -0.26432 1.11111E-6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1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750"/>
                            </p:stCondLst>
                            <p:childTnLst>
                              <p:par>
                                <p:cTn id="62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750" tmFilter="0, 0; .2, .5; .8, .5; 1, 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375" autoRev="1" fill="hold"/>
                                        <p:tgtEl>
                                          <p:spTgt spid="1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750" tmFilter="0, 0; .2, .5; .8, .5; 1, 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375" autoRev="1" fill="hold"/>
                                        <p:tgtEl>
                                          <p:spTgt spid="1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750" tmFilter="0, 0; .2, .5; .8, .5; 1, 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375" autoRev="1" fill="hold"/>
                                        <p:tgtEl>
                                          <p:spTgt spid="1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750" tmFilter="0, 0; .2, .5; .8, .5; 1, 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375" autoRev="1" fill="hold"/>
                                        <p:tgtEl>
                                          <p:spTgt spid="1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250"/>
                            </p:stCondLst>
                            <p:childTnLst>
                              <p:par>
                                <p:cTn id="75" presetID="10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6F124A37-8542-4082-AC80-54A8516C4680}"/>
              </a:ext>
            </a:extLst>
          </p:cNvPr>
          <p:cNvSpPr/>
          <p:nvPr/>
        </p:nvSpPr>
        <p:spPr>
          <a:xfrm>
            <a:off x="0" y="0"/>
            <a:ext cx="12192000" cy="52819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4601CDE6-2CD8-4F67-8B29-D5058EDF313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0349168" cy="5504329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EFBB7204-649B-4A73-85BD-1B33326E303C}"/>
              </a:ext>
            </a:extLst>
          </p:cNvPr>
          <p:cNvSpPr/>
          <p:nvPr/>
        </p:nvSpPr>
        <p:spPr>
          <a:xfrm>
            <a:off x="0" y="5281940"/>
            <a:ext cx="12192000" cy="157606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F5FE9440-9EDD-4DA1-BCA5-B3EF1165A66C}"/>
              </a:ext>
            </a:extLst>
          </p:cNvPr>
          <p:cNvSpPr/>
          <p:nvPr/>
        </p:nvSpPr>
        <p:spPr>
          <a:xfrm>
            <a:off x="-3175" y="-2"/>
            <a:ext cx="12192000" cy="5281940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13">
            <a:extLst>
              <a:ext uri="{FF2B5EF4-FFF2-40B4-BE49-F238E27FC236}">
                <a16:creationId xmlns:a16="http://schemas.microsoft.com/office/drawing/2014/main" id="{7AB6F4E7-352F-4122-B8E6-52B4CC1D7D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8202387-4E29-4B0B-86A7-C5539BFD12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8DB958D-7128-4D84-BF1E-898353718F3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1842832" y="1857411"/>
            <a:ext cx="7942077" cy="5000589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FF6B54D9-1F05-4680-BF2C-9004AB121BEC}"/>
              </a:ext>
            </a:extLst>
          </p:cNvPr>
          <p:cNvGrpSpPr/>
          <p:nvPr/>
        </p:nvGrpSpPr>
        <p:grpSpPr>
          <a:xfrm>
            <a:off x="6092825" y="877690"/>
            <a:ext cx="5959029" cy="1322355"/>
            <a:chOff x="6092825" y="877690"/>
            <a:chExt cx="5959029" cy="1322355"/>
          </a:xfrm>
        </p:grpSpPr>
        <p:sp>
          <p:nvSpPr>
            <p:cNvPr id="32" name="Isosceles Triangle 31">
              <a:extLst>
                <a:ext uri="{FF2B5EF4-FFF2-40B4-BE49-F238E27FC236}">
                  <a16:creationId xmlns:a16="http://schemas.microsoft.com/office/drawing/2014/main" id="{A4076152-ABD4-4F2A-AEBD-3D34BB4C0095}"/>
                </a:ext>
              </a:extLst>
            </p:cNvPr>
            <p:cNvSpPr/>
            <p:nvPr/>
          </p:nvSpPr>
          <p:spPr>
            <a:xfrm rot="14880651">
              <a:off x="6118628" y="1767940"/>
              <a:ext cx="366683" cy="418289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42E518BD-7724-418A-92B7-65A6015A75F0}"/>
                </a:ext>
              </a:extLst>
            </p:cNvPr>
            <p:cNvGrpSpPr/>
            <p:nvPr/>
          </p:nvGrpSpPr>
          <p:grpSpPr>
            <a:xfrm>
              <a:off x="6348196" y="877690"/>
              <a:ext cx="5703658" cy="1284654"/>
              <a:chOff x="796617" y="1218302"/>
              <a:chExt cx="4719342" cy="1261584"/>
            </a:xfrm>
          </p:grpSpPr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47C53986-6FFB-454E-A3F0-6A154F10BE1D}"/>
                  </a:ext>
                </a:extLst>
              </p:cNvPr>
              <p:cNvSpPr/>
              <p:nvPr/>
            </p:nvSpPr>
            <p:spPr>
              <a:xfrm>
                <a:off x="796617" y="1279557"/>
                <a:ext cx="4719342" cy="1200329"/>
              </a:xfrm>
              <a:prstGeom prst="roundRect">
                <a:avLst>
                  <a:gd name="adj" fmla="val 12285"/>
                </a:avLst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BED5358A-7432-4FDE-97BB-FAB6F8A1E59D}"/>
                  </a:ext>
                </a:extLst>
              </p:cNvPr>
              <p:cNvSpPr/>
              <p:nvPr/>
            </p:nvSpPr>
            <p:spPr>
              <a:xfrm>
                <a:off x="796617" y="1218302"/>
                <a:ext cx="4719342" cy="1200329"/>
              </a:xfrm>
              <a:prstGeom prst="roundRect">
                <a:avLst>
                  <a:gd name="adj" fmla="val 15132"/>
                </a:avLst>
              </a:prstGeom>
              <a:solidFill>
                <a:schemeClr val="bg1"/>
              </a:solidFill>
              <a:ln w="28575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DBE7B87A-C26F-4AAE-9D66-F728899A3AC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32290"/>
            <a:stretch/>
          </p:blipFill>
          <p:spPr>
            <a:xfrm>
              <a:off x="6404317" y="977766"/>
              <a:ext cx="5589629" cy="1222279"/>
            </a:xfrm>
            <a:prstGeom prst="rect">
              <a:avLst/>
            </a:prstGeom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35FF39F7-B4E9-470C-B940-F9A78DB89B78}"/>
              </a:ext>
            </a:extLst>
          </p:cNvPr>
          <p:cNvGrpSpPr/>
          <p:nvPr/>
        </p:nvGrpSpPr>
        <p:grpSpPr>
          <a:xfrm>
            <a:off x="3481746" y="5338477"/>
            <a:ext cx="6207002" cy="1426946"/>
            <a:chOff x="3481746" y="5338477"/>
            <a:chExt cx="6207002" cy="1426946"/>
          </a:xfrm>
        </p:grpSpPr>
        <p:sp>
          <p:nvSpPr>
            <p:cNvPr id="35" name="Isosceles Triangle 34">
              <a:extLst>
                <a:ext uri="{FF2B5EF4-FFF2-40B4-BE49-F238E27FC236}">
                  <a16:creationId xmlns:a16="http://schemas.microsoft.com/office/drawing/2014/main" id="{F8AB4D73-D65A-4BB6-9105-85D30095E993}"/>
                </a:ext>
              </a:extLst>
            </p:cNvPr>
            <p:cNvSpPr/>
            <p:nvPr/>
          </p:nvSpPr>
          <p:spPr>
            <a:xfrm rot="18571885">
              <a:off x="3507549" y="5312674"/>
              <a:ext cx="366683" cy="418289"/>
            </a:xfrm>
            <a:prstGeom prst="triangle">
              <a:avLst/>
            </a:prstGeom>
            <a:solidFill>
              <a:srgbClr val="C05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AF3EC2AF-6B33-46B7-ADB3-3AF2C45EF25C}"/>
                </a:ext>
              </a:extLst>
            </p:cNvPr>
            <p:cNvGrpSpPr/>
            <p:nvPr/>
          </p:nvGrpSpPr>
          <p:grpSpPr>
            <a:xfrm>
              <a:off x="3703589" y="5482315"/>
              <a:ext cx="5985159" cy="1282962"/>
              <a:chOff x="710223" y="1219965"/>
              <a:chExt cx="4952262" cy="1259922"/>
            </a:xfrm>
          </p:grpSpPr>
          <p:sp>
            <p:nvSpPr>
              <p:cNvPr id="37" name="Rectangle: Rounded Corners 36">
                <a:extLst>
                  <a:ext uri="{FF2B5EF4-FFF2-40B4-BE49-F238E27FC236}">
                    <a16:creationId xmlns:a16="http://schemas.microsoft.com/office/drawing/2014/main" id="{81174ADA-DC56-40D6-AC32-4FC476AD9262}"/>
                  </a:ext>
                </a:extLst>
              </p:cNvPr>
              <p:cNvSpPr/>
              <p:nvPr/>
            </p:nvSpPr>
            <p:spPr>
              <a:xfrm>
                <a:off x="710223" y="1279558"/>
                <a:ext cx="4952262" cy="1200329"/>
              </a:xfrm>
              <a:prstGeom prst="roundRect">
                <a:avLst>
                  <a:gd name="adj" fmla="val 14623"/>
                </a:avLst>
              </a:prstGeom>
              <a:solidFill>
                <a:srgbClr val="C050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BD4CD3D2-4230-49E2-B9A9-B4713F1335E1}"/>
                  </a:ext>
                </a:extLst>
              </p:cNvPr>
              <p:cNvSpPr/>
              <p:nvPr/>
            </p:nvSpPr>
            <p:spPr>
              <a:xfrm>
                <a:off x="712850" y="1219965"/>
                <a:ext cx="4949344" cy="1200329"/>
              </a:xfrm>
              <a:prstGeom prst="roundRect">
                <a:avLst>
                  <a:gd name="adj" fmla="val 15132"/>
                </a:avLst>
              </a:prstGeom>
              <a:solidFill>
                <a:schemeClr val="bg1"/>
              </a:solidFill>
              <a:ln w="28575">
                <a:solidFill>
                  <a:srgbClr val="C0504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02B8FD1A-FF5C-4885-B7DC-63905593B1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33651"/>
            <a:stretch/>
          </p:blipFill>
          <p:spPr>
            <a:xfrm>
              <a:off x="3641438" y="5566702"/>
              <a:ext cx="6039132" cy="11987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6581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6F124A37-8542-4082-AC80-54A8516C4680}"/>
              </a:ext>
            </a:extLst>
          </p:cNvPr>
          <p:cNvSpPr/>
          <p:nvPr/>
        </p:nvSpPr>
        <p:spPr>
          <a:xfrm>
            <a:off x="0" y="0"/>
            <a:ext cx="12192000" cy="52819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4601CDE6-2CD8-4F67-8B29-D5058EDF313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0349168" cy="5504329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F5FE9440-9EDD-4DA1-BCA5-B3EF1165A66C}"/>
              </a:ext>
            </a:extLst>
          </p:cNvPr>
          <p:cNvSpPr/>
          <p:nvPr/>
        </p:nvSpPr>
        <p:spPr>
          <a:xfrm>
            <a:off x="-3175" y="-2"/>
            <a:ext cx="12192000" cy="5281940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FBB7204-649B-4A73-85BD-1B33326E303C}"/>
              </a:ext>
            </a:extLst>
          </p:cNvPr>
          <p:cNvSpPr/>
          <p:nvPr/>
        </p:nvSpPr>
        <p:spPr>
          <a:xfrm>
            <a:off x="0" y="5281940"/>
            <a:ext cx="12192000" cy="157606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13">
            <a:extLst>
              <a:ext uri="{FF2B5EF4-FFF2-40B4-BE49-F238E27FC236}">
                <a16:creationId xmlns:a16="http://schemas.microsoft.com/office/drawing/2014/main" id="{7AB6F4E7-352F-4122-B8E6-52B4CC1D7D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871C7BE-E6B0-4B41-AF9D-6C77820880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9C59564F-EB71-43E2-8170-DF9CAFBC0B7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239" y="1140861"/>
            <a:ext cx="3121285" cy="812868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971BD2DC-E160-48EE-86A5-87C66DC6858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239" y="2041482"/>
            <a:ext cx="3121285" cy="81286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36D4F94-681A-496D-B58D-0714F53826B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2643" y="137389"/>
            <a:ext cx="7366715" cy="82403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3CC9870-F949-4D48-9D11-57DFAA534B6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1839657" y="1419169"/>
            <a:ext cx="8638106" cy="5438831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7BA2A31D-DB3F-46C1-9C41-D6177B493106}"/>
              </a:ext>
            </a:extLst>
          </p:cNvPr>
          <p:cNvGrpSpPr/>
          <p:nvPr/>
        </p:nvGrpSpPr>
        <p:grpSpPr>
          <a:xfrm>
            <a:off x="673768" y="4763387"/>
            <a:ext cx="5289886" cy="1928308"/>
            <a:chOff x="673768" y="4763387"/>
            <a:chExt cx="5289886" cy="1928308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66BE3AE4-F8F7-4C88-AD43-9A19B209C054}"/>
                </a:ext>
              </a:extLst>
            </p:cNvPr>
            <p:cNvGrpSpPr/>
            <p:nvPr/>
          </p:nvGrpSpPr>
          <p:grpSpPr>
            <a:xfrm>
              <a:off x="673768" y="4763387"/>
              <a:ext cx="5289886" cy="1928308"/>
              <a:chOff x="1636320" y="-1708169"/>
              <a:chExt cx="5289886" cy="1928308"/>
            </a:xfrm>
          </p:grpSpPr>
          <p:sp>
            <p:nvSpPr>
              <p:cNvPr id="35" name="Isosceles Triangle 34">
                <a:extLst>
                  <a:ext uri="{FF2B5EF4-FFF2-40B4-BE49-F238E27FC236}">
                    <a16:creationId xmlns:a16="http://schemas.microsoft.com/office/drawing/2014/main" id="{F8AB4D73-D65A-4BB6-9105-85D30095E993}"/>
                  </a:ext>
                </a:extLst>
              </p:cNvPr>
              <p:cNvSpPr/>
              <p:nvPr/>
            </p:nvSpPr>
            <p:spPr>
              <a:xfrm rot="721989">
                <a:off x="4154530" y="-1708169"/>
                <a:ext cx="366683" cy="418289"/>
              </a:xfrm>
              <a:prstGeom prst="triangle">
                <a:avLst/>
              </a:prstGeom>
              <a:solidFill>
                <a:srgbClr val="8ED6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00"/>
              </a:p>
            </p:txBody>
          </p:sp>
          <p:grpSp>
            <p:nvGrpSpPr>
              <p:cNvPr id="36" name="Group 35">
                <a:extLst>
                  <a:ext uri="{FF2B5EF4-FFF2-40B4-BE49-F238E27FC236}">
                    <a16:creationId xmlns:a16="http://schemas.microsoft.com/office/drawing/2014/main" id="{AF3EC2AF-6B33-46B7-ADB3-3AF2C45EF25C}"/>
                  </a:ext>
                </a:extLst>
              </p:cNvPr>
              <p:cNvGrpSpPr/>
              <p:nvPr/>
            </p:nvGrpSpPr>
            <p:grpSpPr>
              <a:xfrm>
                <a:off x="1636320" y="-1418298"/>
                <a:ext cx="5289886" cy="1638437"/>
                <a:chOff x="730444" y="1175384"/>
                <a:chExt cx="4376976" cy="1609013"/>
              </a:xfrm>
            </p:grpSpPr>
            <p:sp>
              <p:nvSpPr>
                <p:cNvPr id="37" name="Rectangle: Rounded Corners 36">
                  <a:extLst>
                    <a:ext uri="{FF2B5EF4-FFF2-40B4-BE49-F238E27FC236}">
                      <a16:creationId xmlns:a16="http://schemas.microsoft.com/office/drawing/2014/main" id="{81174ADA-DC56-40D6-AC32-4FC476AD9262}"/>
                    </a:ext>
                  </a:extLst>
                </p:cNvPr>
                <p:cNvSpPr/>
                <p:nvPr/>
              </p:nvSpPr>
              <p:spPr>
                <a:xfrm>
                  <a:off x="730444" y="1236640"/>
                  <a:ext cx="4376976" cy="1547757"/>
                </a:xfrm>
                <a:prstGeom prst="roundRect">
                  <a:avLst>
                    <a:gd name="adj" fmla="val 12285"/>
                  </a:avLst>
                </a:prstGeom>
                <a:solidFill>
                  <a:srgbClr val="8ED6F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00" dirty="0"/>
                </a:p>
              </p:txBody>
            </p:sp>
            <p:sp>
              <p:nvSpPr>
                <p:cNvPr id="38" name="Rectangle: Rounded Corners 37">
                  <a:extLst>
                    <a:ext uri="{FF2B5EF4-FFF2-40B4-BE49-F238E27FC236}">
                      <a16:creationId xmlns:a16="http://schemas.microsoft.com/office/drawing/2014/main" id="{BD4CD3D2-4230-49E2-B9A9-B4713F1335E1}"/>
                    </a:ext>
                  </a:extLst>
                </p:cNvPr>
                <p:cNvSpPr/>
                <p:nvPr/>
              </p:nvSpPr>
              <p:spPr>
                <a:xfrm>
                  <a:off x="730444" y="1175384"/>
                  <a:ext cx="4376976" cy="1547757"/>
                </a:xfrm>
                <a:prstGeom prst="roundRect">
                  <a:avLst>
                    <a:gd name="adj" fmla="val 15132"/>
                  </a:avLst>
                </a:prstGeom>
                <a:solidFill>
                  <a:schemeClr val="bg1"/>
                </a:solidFill>
                <a:ln w="28575">
                  <a:solidFill>
                    <a:srgbClr val="8ED6F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200" dirty="0"/>
                </a:p>
              </p:txBody>
            </p:sp>
          </p:grpSp>
        </p:grp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602EFAE8-9286-4388-BF59-4219C294C7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23893"/>
            <a:stretch/>
          </p:blipFill>
          <p:spPr>
            <a:xfrm>
              <a:off x="770782" y="5109453"/>
              <a:ext cx="5041829" cy="15311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18666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0B2CB790-BE4C-46CD-B57C-5085A6CDD08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3559" name="Picture 13">
            <a:extLst>
              <a:ext uri="{FF2B5EF4-FFF2-40B4-BE49-F238E27FC236}">
                <a16:creationId xmlns:a16="http://schemas.microsoft.com/office/drawing/2014/main" id="{B9914248-5D8C-4ACE-BABD-84B265DDC5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" name="Rectangle: Top Corners Rounded 67">
            <a:extLst>
              <a:ext uri="{FF2B5EF4-FFF2-40B4-BE49-F238E27FC236}">
                <a16:creationId xmlns:a16="http://schemas.microsoft.com/office/drawing/2014/main" id="{C1D4218C-7D35-4051-8AE4-B2223D64C0A8}"/>
              </a:ext>
            </a:extLst>
          </p:cNvPr>
          <p:cNvSpPr/>
          <p:nvPr/>
        </p:nvSpPr>
        <p:spPr>
          <a:xfrm rot="5400000">
            <a:off x="5812064" y="-1621385"/>
            <a:ext cx="697705" cy="5963768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A13B3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ectangle: Top Corners Rounded 68">
            <a:extLst>
              <a:ext uri="{FF2B5EF4-FFF2-40B4-BE49-F238E27FC236}">
                <a16:creationId xmlns:a16="http://schemas.microsoft.com/office/drawing/2014/main" id="{D54B06F6-FE6F-48A9-B4AC-14B521107176}"/>
              </a:ext>
            </a:extLst>
          </p:cNvPr>
          <p:cNvSpPr/>
          <p:nvPr/>
        </p:nvSpPr>
        <p:spPr>
          <a:xfrm rot="5400000">
            <a:off x="5801334" y="-1670753"/>
            <a:ext cx="697705" cy="5963769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 w="19050">
            <a:solidFill>
              <a:srgbClr val="A13B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0" name="Picture 69">
            <a:extLst>
              <a:ext uri="{FF2B5EF4-FFF2-40B4-BE49-F238E27FC236}">
                <a16:creationId xmlns:a16="http://schemas.microsoft.com/office/drawing/2014/main" id="{274F1862-458E-4D34-8E9B-3AB5C68AE7C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710" r="10106"/>
          <a:stretch/>
        </p:blipFill>
        <p:spPr>
          <a:xfrm>
            <a:off x="3313262" y="978137"/>
            <a:ext cx="5480412" cy="73159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55142F9-F5B9-4480-AC8E-47CF1F03A5B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3679" y="5436027"/>
            <a:ext cx="8684642" cy="97260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A6A8B8C-BED4-40F1-A447-3514A68F839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0486" y="3423961"/>
            <a:ext cx="1456866" cy="1344321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371E507-98BB-4BAC-B0D8-D172F6C09D65}"/>
              </a:ext>
            </a:extLst>
          </p:cNvPr>
          <p:cNvSpPr/>
          <p:nvPr/>
        </p:nvSpPr>
        <p:spPr>
          <a:xfrm>
            <a:off x="5223240" y="1898289"/>
            <a:ext cx="2414304" cy="3178678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AC1D350D-FD13-4A68-9051-810D06DF6BD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89694" y="2181888"/>
            <a:ext cx="2059976" cy="264324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708F906C-DAE7-4C9E-89AA-FE408BDEDBB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25714" y="2829799"/>
            <a:ext cx="1815477" cy="198576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37681B46-80A7-48E3-B133-EE56E1945D1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1845" y="2829799"/>
            <a:ext cx="1473459" cy="198575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FB991B1-71D5-43AE-8241-0F4D523EE9F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973" y="3981095"/>
            <a:ext cx="990511" cy="787187"/>
          </a:xfrm>
          <a:prstGeom prst="rect">
            <a:avLst/>
          </a:prstGeom>
        </p:spPr>
      </p:pic>
      <p:pic>
        <p:nvPicPr>
          <p:cNvPr id="17" name="Picture 1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7AA2D86-C4CE-463F-9B3C-DE90D30A79B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A8B17E9-12E9-48E3-A1AC-E85D158150AC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4417" y="3046235"/>
            <a:ext cx="1456866" cy="170160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7F77D88-A1E7-4CE3-8DFB-D2947F7AC4B9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2643" y="137389"/>
            <a:ext cx="7366715" cy="82403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0B78611C-B569-4A0C-915C-1A4D84F278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463898" y="2903813"/>
            <a:ext cx="2700698" cy="2718643"/>
          </a:xfrm>
          <a:prstGeom prst="rect">
            <a:avLst/>
          </a:prstGeom>
        </p:spPr>
      </p:pic>
      <p:pic>
        <p:nvPicPr>
          <p:cNvPr id="23559" name="Picture 13">
            <a:extLst>
              <a:ext uri="{FF2B5EF4-FFF2-40B4-BE49-F238E27FC236}">
                <a16:creationId xmlns:a16="http://schemas.microsoft.com/office/drawing/2014/main" id="{B9914248-5D8C-4ACE-BABD-84B265DDC5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" name="Oval 57">
            <a:extLst>
              <a:ext uri="{FF2B5EF4-FFF2-40B4-BE49-F238E27FC236}">
                <a16:creationId xmlns:a16="http://schemas.microsoft.com/office/drawing/2014/main" id="{5C86D9BA-410F-4CA7-8E61-2AD9958A4895}"/>
              </a:ext>
            </a:extLst>
          </p:cNvPr>
          <p:cNvSpPr/>
          <p:nvPr/>
        </p:nvSpPr>
        <p:spPr>
          <a:xfrm>
            <a:off x="11307763" y="2200275"/>
            <a:ext cx="2457450" cy="2457450"/>
          </a:xfrm>
          <a:prstGeom prst="ellipse">
            <a:avLst/>
          </a:prstGeom>
          <a:solidFill>
            <a:srgbClr val="EAC874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2979DFDF-8738-4ED2-B661-F919F315380D}"/>
              </a:ext>
            </a:extLst>
          </p:cNvPr>
          <p:cNvSpPr/>
          <p:nvPr/>
        </p:nvSpPr>
        <p:spPr>
          <a:xfrm>
            <a:off x="11364913" y="4643438"/>
            <a:ext cx="428625" cy="427037"/>
          </a:xfrm>
          <a:prstGeom prst="ellipse">
            <a:avLst/>
          </a:prstGeom>
          <a:solidFill>
            <a:srgbClr val="EAC874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1" name="Rectangle: Top Corners Rounded 40">
            <a:extLst>
              <a:ext uri="{FF2B5EF4-FFF2-40B4-BE49-F238E27FC236}">
                <a16:creationId xmlns:a16="http://schemas.microsoft.com/office/drawing/2014/main" id="{D5CFA9B5-35B7-4310-90AC-2E4F129BA65B}"/>
              </a:ext>
            </a:extLst>
          </p:cNvPr>
          <p:cNvSpPr/>
          <p:nvPr/>
        </p:nvSpPr>
        <p:spPr>
          <a:xfrm rot="5400000">
            <a:off x="5889841" y="-1867984"/>
            <a:ext cx="698083" cy="6457343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A13B3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: Top Corners Rounded 42">
            <a:extLst>
              <a:ext uri="{FF2B5EF4-FFF2-40B4-BE49-F238E27FC236}">
                <a16:creationId xmlns:a16="http://schemas.microsoft.com/office/drawing/2014/main" id="{5FBD3656-F388-49E6-B867-527B9C6BA804}"/>
              </a:ext>
            </a:extLst>
          </p:cNvPr>
          <p:cNvSpPr/>
          <p:nvPr/>
        </p:nvSpPr>
        <p:spPr>
          <a:xfrm rot="5400000">
            <a:off x="5879111" y="-1917352"/>
            <a:ext cx="698082" cy="6457343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 w="19050">
            <a:solidFill>
              <a:srgbClr val="A13B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9D21968-3522-4B6D-AF68-CE88E05036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1960" y="697705"/>
            <a:ext cx="6096528" cy="1012024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064188B-DB50-4F9D-B7B5-664A9A572494}"/>
              </a:ext>
            </a:extLst>
          </p:cNvPr>
          <p:cNvCxnSpPr>
            <a:cxnSpLocks/>
          </p:cNvCxnSpPr>
          <p:nvPr/>
        </p:nvCxnSpPr>
        <p:spPr>
          <a:xfrm>
            <a:off x="5788140" y="2599751"/>
            <a:ext cx="0" cy="3969494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id="{B70356B9-576C-40EF-A1AF-FBE26354E966}"/>
              </a:ext>
            </a:extLst>
          </p:cNvPr>
          <p:cNvGrpSpPr/>
          <p:nvPr/>
        </p:nvGrpSpPr>
        <p:grpSpPr>
          <a:xfrm>
            <a:off x="1347511" y="2490377"/>
            <a:ext cx="3643884" cy="4444951"/>
            <a:chOff x="1347511" y="2490377"/>
            <a:chExt cx="3643884" cy="4444951"/>
          </a:xfrm>
        </p:grpSpPr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E2750CA9-0B10-4DAF-9819-5FDE8DD2E674}"/>
                </a:ext>
              </a:extLst>
            </p:cNvPr>
            <p:cNvGrpSpPr/>
            <p:nvPr/>
          </p:nvGrpSpPr>
          <p:grpSpPr>
            <a:xfrm>
              <a:off x="1737262" y="2490377"/>
              <a:ext cx="3254133" cy="3552284"/>
              <a:chOff x="1583151" y="1867410"/>
              <a:chExt cx="3653594" cy="3988344"/>
            </a:xfrm>
          </p:grpSpPr>
          <p:pic>
            <p:nvPicPr>
              <p:cNvPr id="39" name="Picture 38">
                <a:extLst>
                  <a:ext uri="{FF2B5EF4-FFF2-40B4-BE49-F238E27FC236}">
                    <a16:creationId xmlns:a16="http://schemas.microsoft.com/office/drawing/2014/main" id="{44229D48-B56E-400D-95A7-3C0EAB2CFEF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583151" y="2331519"/>
                <a:ext cx="2832466" cy="3524235"/>
              </a:xfrm>
              <a:prstGeom prst="rect">
                <a:avLst/>
              </a:prstGeom>
            </p:spPr>
          </p:pic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6332DC2E-C6B3-4C33-AC27-067EF60B2075}"/>
                  </a:ext>
                </a:extLst>
              </p:cNvPr>
              <p:cNvSpPr txBox="1"/>
              <p:nvPr/>
            </p:nvSpPr>
            <p:spPr>
              <a:xfrm>
                <a:off x="4454815" y="1867410"/>
                <a:ext cx="46358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h-TH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175</a:t>
                </a:r>
                <a:endPara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292D333E-F37D-4C93-93C4-56E339AC35B3}"/>
                  </a:ext>
                </a:extLst>
              </p:cNvPr>
              <p:cNvSpPr txBox="1"/>
              <p:nvPr/>
            </p:nvSpPr>
            <p:spPr>
              <a:xfrm>
                <a:off x="4454815" y="2167153"/>
                <a:ext cx="463588" cy="4001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h-TH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170</a:t>
                </a:r>
                <a:endPara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B984A508-EC0F-46CE-88E4-D337907B63D9}"/>
                  </a:ext>
                </a:extLst>
              </p:cNvPr>
              <p:cNvSpPr txBox="1"/>
              <p:nvPr/>
            </p:nvSpPr>
            <p:spPr>
              <a:xfrm>
                <a:off x="4454815" y="2537684"/>
                <a:ext cx="46358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h-TH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165</a:t>
                </a:r>
                <a:endPara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74EF677B-68C2-4E7E-A6BE-9237511E7B85}"/>
                  </a:ext>
                </a:extLst>
              </p:cNvPr>
              <p:cNvSpPr txBox="1"/>
              <p:nvPr/>
            </p:nvSpPr>
            <p:spPr>
              <a:xfrm>
                <a:off x="4454815" y="2851118"/>
                <a:ext cx="46358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h-TH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160</a:t>
                </a:r>
                <a:endPara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DD64CF4D-5A2F-422A-A0EA-076A3FA0EF8A}"/>
                  </a:ext>
                </a:extLst>
              </p:cNvPr>
              <p:cNvSpPr txBox="1"/>
              <p:nvPr/>
            </p:nvSpPr>
            <p:spPr>
              <a:xfrm>
                <a:off x="4454815" y="3168923"/>
                <a:ext cx="463588" cy="4001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h-TH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155</a:t>
                </a:r>
                <a:endPara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3C0F7DC0-27A7-4D64-B8A9-3DFF0FC07B13}"/>
                  </a:ext>
                </a:extLst>
              </p:cNvPr>
              <p:cNvSpPr txBox="1"/>
              <p:nvPr/>
            </p:nvSpPr>
            <p:spPr>
              <a:xfrm>
                <a:off x="4454815" y="3474730"/>
                <a:ext cx="46358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h-TH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15</a:t>
                </a:r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0</a:t>
                </a:r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2F4E04D6-91F2-41C9-9B3A-C2151CD69E1C}"/>
                  </a:ext>
                </a:extLst>
              </p:cNvPr>
              <p:cNvSpPr txBox="1"/>
              <p:nvPr/>
            </p:nvSpPr>
            <p:spPr>
              <a:xfrm>
                <a:off x="4454815" y="3785528"/>
                <a:ext cx="46358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h-TH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145</a:t>
                </a:r>
                <a:endPara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pic>
            <p:nvPicPr>
              <p:cNvPr id="54" name="Picture 53">
                <a:extLst>
                  <a:ext uri="{FF2B5EF4-FFF2-40B4-BE49-F238E27FC236}">
                    <a16:creationId xmlns:a16="http://schemas.microsoft.com/office/drawing/2014/main" id="{0FF645AC-6F8E-4B92-B995-855CA8E5B0D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>
                <a:off x="4908871" y="2046514"/>
                <a:ext cx="327874" cy="2934362"/>
              </a:xfrm>
              <a:prstGeom prst="rect">
                <a:avLst/>
              </a:prstGeom>
            </p:spPr>
          </p:pic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811B12DE-A43D-4CC8-9846-28360DCECC1F}"/>
                  </a:ext>
                </a:extLst>
              </p:cNvPr>
              <p:cNvSpPr txBox="1"/>
              <p:nvPr/>
            </p:nvSpPr>
            <p:spPr>
              <a:xfrm>
                <a:off x="4454815" y="4088055"/>
                <a:ext cx="46358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h-TH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140</a:t>
                </a:r>
                <a:endPara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C40307C3-B3C6-49B6-A92B-EECE9FE4B126}"/>
                  </a:ext>
                </a:extLst>
              </p:cNvPr>
              <p:cNvSpPr txBox="1"/>
              <p:nvPr/>
            </p:nvSpPr>
            <p:spPr>
              <a:xfrm>
                <a:off x="4454815" y="4381725"/>
                <a:ext cx="46358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h-TH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135</a:t>
                </a:r>
                <a:endPara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0DF5E714-7173-4CC2-92CB-59AB79194347}"/>
                  </a:ext>
                </a:extLst>
              </p:cNvPr>
              <p:cNvSpPr txBox="1"/>
              <p:nvPr/>
            </p:nvSpPr>
            <p:spPr>
              <a:xfrm>
                <a:off x="4454815" y="4691249"/>
                <a:ext cx="46358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h-TH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130</a:t>
                </a:r>
                <a:endPara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1F41CC5B-5076-49DA-A66E-F50CEC807384}"/>
                </a:ext>
              </a:extLst>
            </p:cNvPr>
            <p:cNvGrpSpPr/>
            <p:nvPr/>
          </p:nvGrpSpPr>
          <p:grpSpPr>
            <a:xfrm>
              <a:off x="1347511" y="5610671"/>
              <a:ext cx="3533486" cy="1324657"/>
              <a:chOff x="1652119" y="6110591"/>
              <a:chExt cx="3533486" cy="663522"/>
            </a:xfrm>
          </p:grpSpPr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id="{40EEAE6E-3794-4E87-8190-B77F2A800091}"/>
                  </a:ext>
                </a:extLst>
              </p:cNvPr>
              <p:cNvSpPr/>
              <p:nvPr/>
            </p:nvSpPr>
            <p:spPr>
              <a:xfrm>
                <a:off x="1652119" y="6110591"/>
                <a:ext cx="3533486" cy="523220"/>
              </a:xfrm>
              <a:prstGeom prst="roundRect">
                <a:avLst>
                  <a:gd name="adj" fmla="val 22406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AAC38D4B-D014-4546-8F6B-7B52EA9B4200}"/>
                  </a:ext>
                </a:extLst>
              </p:cNvPr>
              <p:cNvSpPr txBox="1"/>
              <p:nvPr/>
            </p:nvSpPr>
            <p:spPr>
              <a:xfrm>
                <a:off x="1862987" y="6250893"/>
                <a:ext cx="311174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h-TH" sz="28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มีการเจริญเติบโตอย่างรวดเร็ว</a:t>
                </a:r>
                <a:endPara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FB26E247-54D4-48C3-A309-21CFE99A4ECD}"/>
              </a:ext>
            </a:extLst>
          </p:cNvPr>
          <p:cNvGrpSpPr/>
          <p:nvPr/>
        </p:nvGrpSpPr>
        <p:grpSpPr>
          <a:xfrm>
            <a:off x="6355213" y="5540801"/>
            <a:ext cx="4952298" cy="1079903"/>
            <a:chOff x="1652118" y="6110590"/>
            <a:chExt cx="4952298" cy="1079903"/>
          </a:xfrm>
        </p:grpSpPr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B00F939A-B0F8-42FE-9B3B-1E5558A7B0C0}"/>
                </a:ext>
              </a:extLst>
            </p:cNvPr>
            <p:cNvSpPr/>
            <p:nvPr/>
          </p:nvSpPr>
          <p:spPr>
            <a:xfrm>
              <a:off x="1652118" y="6110590"/>
              <a:ext cx="4952298" cy="1079903"/>
            </a:xfrm>
            <a:prstGeom prst="roundRect">
              <a:avLst>
                <a:gd name="adj" fmla="val 16575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D72CA667-368B-4C45-87E9-7C1BB3425B4F}"/>
                </a:ext>
              </a:extLst>
            </p:cNvPr>
            <p:cNvSpPr txBox="1"/>
            <p:nvPr/>
          </p:nvSpPr>
          <p:spPr>
            <a:xfrm>
              <a:off x="1721943" y="6176628"/>
              <a:ext cx="4806124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การได้รับสารอาหารที่หลากหลาย เหมาะสม </a:t>
              </a:r>
              <a:endParaRPr lang="en-US" sz="28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และเพียงพอในแต่ละวันจะทำให้สุขภาพแข็งแรง</a:t>
              </a:r>
              <a:endParaRPr lang="en-US" sz="28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40" name="Oval 39">
            <a:extLst>
              <a:ext uri="{FF2B5EF4-FFF2-40B4-BE49-F238E27FC236}">
                <a16:creationId xmlns:a16="http://schemas.microsoft.com/office/drawing/2014/main" id="{0B9C44C2-8AF6-40DA-9A8D-153EA5971488}"/>
              </a:ext>
            </a:extLst>
          </p:cNvPr>
          <p:cNvSpPr/>
          <p:nvPr/>
        </p:nvSpPr>
        <p:spPr>
          <a:xfrm>
            <a:off x="-1142656" y="5543313"/>
            <a:ext cx="2457450" cy="2457450"/>
          </a:xfrm>
          <a:prstGeom prst="ellipse">
            <a:avLst/>
          </a:prstGeom>
          <a:solidFill>
            <a:srgbClr val="EAC874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37" name="Picture 3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3B1592D-38B8-4188-AB74-1961AB8B860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585C07D0-2E1F-489E-9ABB-C37A95D0BDAC}"/>
              </a:ext>
            </a:extLst>
          </p:cNvPr>
          <p:cNvGrpSpPr/>
          <p:nvPr/>
        </p:nvGrpSpPr>
        <p:grpSpPr>
          <a:xfrm>
            <a:off x="298526" y="1760087"/>
            <a:ext cx="6735932" cy="941130"/>
            <a:chOff x="298526" y="1760087"/>
            <a:chExt cx="6735932" cy="941130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C3C5D890-A7A4-4A9A-8226-F0A1A0BD9E3A}"/>
                </a:ext>
              </a:extLst>
            </p:cNvPr>
            <p:cNvSpPr txBox="1"/>
            <p:nvPr/>
          </p:nvSpPr>
          <p:spPr>
            <a:xfrm>
              <a:off x="1824783" y="1891865"/>
              <a:ext cx="520967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4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บุคคลที่มีอายุ 13 – 20 ปี</a:t>
              </a:r>
              <a:endParaRPr lang="en-US" sz="4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1A622E89-869C-45F0-8DB8-FEA439F1154B}"/>
                </a:ext>
              </a:extLst>
            </p:cNvPr>
            <p:cNvSpPr/>
            <p:nvPr/>
          </p:nvSpPr>
          <p:spPr bwMode="auto">
            <a:xfrm>
              <a:off x="433388" y="2200275"/>
              <a:ext cx="1439523" cy="235436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40000"/>
                <a:lumOff val="60000"/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F93E65A1-4CF8-4EAB-930A-46C5DBDA988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8526" y="1760087"/>
              <a:ext cx="1726216" cy="941130"/>
            </a:xfrm>
            <a:prstGeom prst="rect">
              <a:avLst/>
            </a:prstGeom>
          </p:spPr>
        </p:pic>
      </p:grpSp>
      <p:pic>
        <p:nvPicPr>
          <p:cNvPr id="66" name="Picture 65">
            <a:extLst>
              <a:ext uri="{FF2B5EF4-FFF2-40B4-BE49-F238E27FC236}">
                <a16:creationId xmlns:a16="http://schemas.microsoft.com/office/drawing/2014/main" id="{BF6B2312-463B-4C7F-ADFD-0780892E2F4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2643" y="137389"/>
            <a:ext cx="7366715" cy="824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0422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9" name="Picture 13">
            <a:extLst>
              <a:ext uri="{FF2B5EF4-FFF2-40B4-BE49-F238E27FC236}">
                <a16:creationId xmlns:a16="http://schemas.microsoft.com/office/drawing/2014/main" id="{B9914248-5D8C-4ACE-BABD-84B265DDC5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A91E4A6D-F536-448A-BA35-15CF00D431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138" y="1787548"/>
            <a:ext cx="108426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     วัยรุ่นควรได้รับสารอาหารอย่างครบถ้วนทั้ง </a:t>
            </a:r>
            <a:r>
              <a:rPr lang="th-TH" altLang="en-US" b="1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6 ประเภท </a:t>
            </a:r>
            <a:r>
              <a:rPr lang="th-TH" altLang="en-US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และเพียงพอต่อความต้องการของร่างกายในแต่ละวัน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246B895-FDF9-4A77-A5A3-EA68DE1BFB6E}"/>
              </a:ext>
            </a:extLst>
          </p:cNvPr>
          <p:cNvGrpSpPr/>
          <p:nvPr/>
        </p:nvGrpSpPr>
        <p:grpSpPr>
          <a:xfrm>
            <a:off x="1666875" y="2516484"/>
            <a:ext cx="2311826" cy="1824037"/>
            <a:chOff x="1666875" y="2516484"/>
            <a:chExt cx="2311826" cy="1824037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F13B13CE-9185-4538-B789-FC63E750B5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70581" y="2878622"/>
              <a:ext cx="2308120" cy="1461423"/>
            </a:xfrm>
            <a:prstGeom prst="roundRect">
              <a:avLst>
                <a:gd name="adj" fmla="val 14406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912EA795-9CF7-4783-B2D3-01B4D7E4FAB7}"/>
                </a:ext>
              </a:extLst>
            </p:cNvPr>
            <p:cNvSpPr/>
            <p:nvPr/>
          </p:nvSpPr>
          <p:spPr>
            <a:xfrm>
              <a:off x="1666875" y="2870496"/>
              <a:ext cx="2309813" cy="1470025"/>
            </a:xfrm>
            <a:prstGeom prst="roundRect">
              <a:avLst>
                <a:gd name="adj" fmla="val 13419"/>
              </a:avLst>
            </a:prstGeom>
            <a:noFill/>
            <a:ln>
              <a:solidFill>
                <a:srgbClr val="E9795D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C93DB175-2C71-4BF2-A9EC-B01A1C9D425E}"/>
                </a:ext>
              </a:extLst>
            </p:cNvPr>
            <p:cNvSpPr/>
            <p:nvPr/>
          </p:nvSpPr>
          <p:spPr>
            <a:xfrm>
              <a:off x="1884363" y="2516484"/>
              <a:ext cx="1808162" cy="474662"/>
            </a:xfrm>
            <a:prstGeom prst="roundRect">
              <a:avLst>
                <a:gd name="adj" fmla="val 50000"/>
              </a:avLst>
            </a:prstGeom>
            <a:solidFill>
              <a:srgbClr val="E979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ED10CC66-1CEB-4C47-8F39-4B4C4342847B}"/>
                </a:ext>
              </a:extLst>
            </p:cNvPr>
            <p:cNvSpPr/>
            <p:nvPr/>
          </p:nvSpPr>
          <p:spPr>
            <a:xfrm>
              <a:off x="2052638" y="2522834"/>
              <a:ext cx="1531937" cy="52387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th-TH" altLang="en-US" sz="2800" b="1" dirty="0">
                  <a:solidFill>
                    <a:schemeClr val="bg1"/>
                  </a:solidFill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คาร์โบไฮเดรต</a:t>
              </a:r>
              <a:endParaRPr lang="th-TH" altLang="en-US" sz="2800" dirty="0">
                <a:solidFill>
                  <a:schemeClr val="bg1"/>
                </a:solidFill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E82E058C-10B1-42A4-B0AE-B739A8AB101C}"/>
              </a:ext>
            </a:extLst>
          </p:cNvPr>
          <p:cNvGrpSpPr/>
          <p:nvPr/>
        </p:nvGrpSpPr>
        <p:grpSpPr>
          <a:xfrm>
            <a:off x="4849813" y="2516484"/>
            <a:ext cx="2362200" cy="1824037"/>
            <a:chOff x="4849813" y="2516484"/>
            <a:chExt cx="2362200" cy="1824037"/>
          </a:xfrm>
        </p:grpSpPr>
        <p:pic>
          <p:nvPicPr>
            <p:cNvPr id="23556" name="Picture 7">
              <a:extLst>
                <a:ext uri="{FF2B5EF4-FFF2-40B4-BE49-F238E27FC236}">
                  <a16:creationId xmlns:a16="http://schemas.microsoft.com/office/drawing/2014/main" id="{02941425-8842-42CF-8751-184ABC9F684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7913" y="2819696"/>
              <a:ext cx="2324100" cy="1520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CC2BA13F-7E05-43DF-A73D-AFDEE3F774F5}"/>
                </a:ext>
              </a:extLst>
            </p:cNvPr>
            <p:cNvSpPr/>
            <p:nvPr/>
          </p:nvSpPr>
          <p:spPr>
            <a:xfrm>
              <a:off x="4849813" y="2870496"/>
              <a:ext cx="2309812" cy="1470025"/>
            </a:xfrm>
            <a:prstGeom prst="roundRect">
              <a:avLst>
                <a:gd name="adj" fmla="val 13419"/>
              </a:avLst>
            </a:prstGeom>
            <a:noFill/>
            <a:ln>
              <a:solidFill>
                <a:srgbClr val="E9795D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62B1A90F-9F0E-4D9A-81D4-598939D3F6BD}"/>
                </a:ext>
              </a:extLst>
            </p:cNvPr>
            <p:cNvSpPr/>
            <p:nvPr/>
          </p:nvSpPr>
          <p:spPr>
            <a:xfrm>
              <a:off x="5110163" y="2516484"/>
              <a:ext cx="1808162" cy="474662"/>
            </a:xfrm>
            <a:prstGeom prst="roundRect">
              <a:avLst>
                <a:gd name="adj" fmla="val 50000"/>
              </a:avLst>
            </a:prstGeom>
            <a:solidFill>
              <a:srgbClr val="E979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2AE09B70-D348-4BFF-BC3A-A2180966499E}"/>
                </a:ext>
              </a:extLst>
            </p:cNvPr>
            <p:cNvSpPr/>
            <p:nvPr/>
          </p:nvSpPr>
          <p:spPr>
            <a:xfrm>
              <a:off x="5541483" y="2522834"/>
              <a:ext cx="1336675" cy="523875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th-TH" altLang="en-US" sz="2800" b="1" dirty="0">
                  <a:solidFill>
                    <a:schemeClr val="bg1"/>
                  </a:solidFill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วิตามิน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369318DA-F099-4AB5-958F-AA9BCE8F462D}"/>
              </a:ext>
            </a:extLst>
          </p:cNvPr>
          <p:cNvGrpSpPr/>
          <p:nvPr/>
        </p:nvGrpSpPr>
        <p:grpSpPr>
          <a:xfrm>
            <a:off x="1666875" y="4651758"/>
            <a:ext cx="2309813" cy="1846262"/>
            <a:chOff x="1666875" y="4651758"/>
            <a:chExt cx="2309813" cy="1846262"/>
          </a:xfrm>
        </p:grpSpPr>
        <p:pic>
          <p:nvPicPr>
            <p:cNvPr id="23555" name="Picture 15">
              <a:extLst>
                <a:ext uri="{FF2B5EF4-FFF2-40B4-BE49-F238E27FC236}">
                  <a16:creationId xmlns:a16="http://schemas.microsoft.com/office/drawing/2014/main" id="{556D7A79-150A-4423-9C85-3BA9CE75900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06575" y="5235958"/>
              <a:ext cx="2085975" cy="1260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8" name="Rectangle: Rounded Corners 47">
              <a:extLst>
                <a:ext uri="{FF2B5EF4-FFF2-40B4-BE49-F238E27FC236}">
                  <a16:creationId xmlns:a16="http://schemas.microsoft.com/office/drawing/2014/main" id="{DA37014D-A247-4718-AAD7-813F895C59FD}"/>
                </a:ext>
              </a:extLst>
            </p:cNvPr>
            <p:cNvSpPr/>
            <p:nvPr/>
          </p:nvSpPr>
          <p:spPr>
            <a:xfrm>
              <a:off x="1666875" y="5027995"/>
              <a:ext cx="2309813" cy="1470025"/>
            </a:xfrm>
            <a:prstGeom prst="roundRect">
              <a:avLst>
                <a:gd name="adj" fmla="val 13419"/>
              </a:avLst>
            </a:prstGeom>
            <a:noFill/>
            <a:ln>
              <a:solidFill>
                <a:srgbClr val="E9795D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8F6CCDA4-0E48-4AE7-8A24-BB1FFFBB6F93}"/>
                </a:ext>
              </a:extLst>
            </p:cNvPr>
            <p:cNvSpPr/>
            <p:nvPr/>
          </p:nvSpPr>
          <p:spPr>
            <a:xfrm>
              <a:off x="1941513" y="4651758"/>
              <a:ext cx="1806575" cy="476250"/>
            </a:xfrm>
            <a:prstGeom prst="roundRect">
              <a:avLst>
                <a:gd name="adj" fmla="val 50000"/>
              </a:avLst>
            </a:prstGeom>
            <a:solidFill>
              <a:srgbClr val="E979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1D3C3DC5-9C86-4A10-BE1A-D3516C5796EB}"/>
                </a:ext>
              </a:extLst>
            </p:cNvPr>
            <p:cNvSpPr/>
            <p:nvPr/>
          </p:nvSpPr>
          <p:spPr>
            <a:xfrm>
              <a:off x="2392363" y="4669220"/>
              <a:ext cx="854075" cy="52387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th-TH" altLang="en-US" sz="2800" b="1" dirty="0">
                  <a:solidFill>
                    <a:schemeClr val="bg1"/>
                  </a:solidFill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โปรตีน</a:t>
              </a:r>
            </a:p>
          </p:txBody>
        </p:sp>
      </p:grpSp>
      <p:sp>
        <p:nvSpPr>
          <p:cNvPr id="5" name="Oval 4">
            <a:extLst>
              <a:ext uri="{FF2B5EF4-FFF2-40B4-BE49-F238E27FC236}">
                <a16:creationId xmlns:a16="http://schemas.microsoft.com/office/drawing/2014/main" id="{1CABD38C-FE90-4168-8464-E0BA96CD7178}"/>
              </a:ext>
            </a:extLst>
          </p:cNvPr>
          <p:cNvSpPr/>
          <p:nvPr/>
        </p:nvSpPr>
        <p:spPr>
          <a:xfrm>
            <a:off x="-1255713" y="5602288"/>
            <a:ext cx="2459038" cy="2457450"/>
          </a:xfrm>
          <a:prstGeom prst="ellipse">
            <a:avLst/>
          </a:prstGeom>
          <a:solidFill>
            <a:srgbClr val="EAC874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5C86D9BA-410F-4CA7-8E61-2AD9958A4895}"/>
              </a:ext>
            </a:extLst>
          </p:cNvPr>
          <p:cNvSpPr/>
          <p:nvPr/>
        </p:nvSpPr>
        <p:spPr>
          <a:xfrm>
            <a:off x="11307763" y="2200275"/>
            <a:ext cx="2457450" cy="2457450"/>
          </a:xfrm>
          <a:prstGeom prst="ellipse">
            <a:avLst/>
          </a:prstGeom>
          <a:solidFill>
            <a:srgbClr val="EAC874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2979DFDF-8738-4ED2-B661-F919F315380D}"/>
              </a:ext>
            </a:extLst>
          </p:cNvPr>
          <p:cNvSpPr/>
          <p:nvPr/>
        </p:nvSpPr>
        <p:spPr>
          <a:xfrm>
            <a:off x="11364913" y="4643438"/>
            <a:ext cx="428625" cy="427037"/>
          </a:xfrm>
          <a:prstGeom prst="ellipse">
            <a:avLst/>
          </a:prstGeom>
          <a:solidFill>
            <a:srgbClr val="EAC874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7DF58C45-D839-4230-BD6C-01C8D00F91C8}"/>
              </a:ext>
            </a:extLst>
          </p:cNvPr>
          <p:cNvSpPr/>
          <p:nvPr/>
        </p:nvSpPr>
        <p:spPr>
          <a:xfrm>
            <a:off x="433388" y="5087938"/>
            <a:ext cx="371475" cy="371475"/>
          </a:xfrm>
          <a:prstGeom prst="ellipse">
            <a:avLst/>
          </a:prstGeom>
          <a:solidFill>
            <a:srgbClr val="EAC874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F58015A-C675-49CA-8949-F467728DEB16}"/>
              </a:ext>
            </a:extLst>
          </p:cNvPr>
          <p:cNvGrpSpPr/>
          <p:nvPr/>
        </p:nvGrpSpPr>
        <p:grpSpPr>
          <a:xfrm>
            <a:off x="4779963" y="4651758"/>
            <a:ext cx="2468562" cy="1851025"/>
            <a:chOff x="4779963" y="4651758"/>
            <a:chExt cx="2468562" cy="1851025"/>
          </a:xfrm>
        </p:grpSpPr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88F5A3D8-68E3-4812-AF43-1608D7BA3D00}"/>
                </a:ext>
              </a:extLst>
            </p:cNvPr>
            <p:cNvSpPr/>
            <p:nvPr/>
          </p:nvSpPr>
          <p:spPr>
            <a:xfrm>
              <a:off x="4849813" y="5027995"/>
              <a:ext cx="2309812" cy="1470025"/>
            </a:xfrm>
            <a:prstGeom prst="roundRect">
              <a:avLst>
                <a:gd name="adj" fmla="val 13419"/>
              </a:avLst>
            </a:prstGeom>
            <a:noFill/>
            <a:ln>
              <a:solidFill>
                <a:srgbClr val="E9795D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AE6C520C-F2E6-4374-B083-9CC560C6AC87}"/>
                </a:ext>
              </a:extLst>
            </p:cNvPr>
            <p:cNvSpPr/>
            <p:nvPr/>
          </p:nvSpPr>
          <p:spPr>
            <a:xfrm>
              <a:off x="5113338" y="4651758"/>
              <a:ext cx="1808162" cy="474662"/>
            </a:xfrm>
            <a:prstGeom prst="roundRect">
              <a:avLst>
                <a:gd name="adj" fmla="val 50000"/>
              </a:avLst>
            </a:prstGeom>
            <a:solidFill>
              <a:srgbClr val="E979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CF59A662-30A6-4E12-B35C-AF653293781E}"/>
                </a:ext>
              </a:extLst>
            </p:cNvPr>
            <p:cNvSpPr/>
            <p:nvPr/>
          </p:nvSpPr>
          <p:spPr>
            <a:xfrm>
              <a:off x="5528783" y="4658108"/>
              <a:ext cx="1336675" cy="523875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th-TH" altLang="en-US" sz="2800" b="1">
                  <a:solidFill>
                    <a:schemeClr val="bg1"/>
                  </a:solidFill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เกลือแร่</a:t>
              </a:r>
            </a:p>
          </p:txBody>
        </p:sp>
        <p:grpSp>
          <p:nvGrpSpPr>
            <p:cNvPr id="80" name="กลุ่ม 8">
              <a:extLst>
                <a:ext uri="{FF2B5EF4-FFF2-40B4-BE49-F238E27FC236}">
                  <a16:creationId xmlns:a16="http://schemas.microsoft.com/office/drawing/2014/main" id="{87539345-FB63-4B78-99F1-3D3D7775747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79963" y="5235958"/>
              <a:ext cx="2468562" cy="1266825"/>
              <a:chOff x="5142657" y="5689806"/>
              <a:chExt cx="1658902" cy="850901"/>
            </a:xfrm>
          </p:grpSpPr>
          <p:pic>
            <p:nvPicPr>
              <p:cNvPr id="23587" name="Picture 2" descr="C:\Users\TSM3-A_Taksaporn\Desktop\Delicious-food-dishes\13169-NOQQUI.png">
                <a:extLst>
                  <a:ext uri="{FF2B5EF4-FFF2-40B4-BE49-F238E27FC236}">
                    <a16:creationId xmlns:a16="http://schemas.microsoft.com/office/drawing/2014/main" id="{B66CCF44-1CA3-4B29-BA80-B219A7F86FB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42657" y="5757166"/>
                <a:ext cx="1658902" cy="7835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2" name="Picture 3" descr="C:\Users\TSM3-A_Taksaporn\Desktop\เกลือแร่.png">
                <a:extLst>
                  <a:ext uri="{FF2B5EF4-FFF2-40B4-BE49-F238E27FC236}">
                    <a16:creationId xmlns:a16="http://schemas.microsoft.com/office/drawing/2014/main" id="{BB3B2909-96AF-452D-9087-F3CF80527BE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36874" y="5689806"/>
                <a:ext cx="987874" cy="721879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3" name="Picture 10" descr="C:\Users\TSM3-A_Taksaporn\Desktop\Picture2.png">
                <a:extLst>
                  <a:ext uri="{FF2B5EF4-FFF2-40B4-BE49-F238E27FC236}">
                    <a16:creationId xmlns:a16="http://schemas.microsoft.com/office/drawing/2014/main" id="{DD72D753-E436-4F70-AB80-B6B81671A01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5400000">
                <a:off x="5237206" y="5840540"/>
                <a:ext cx="550207" cy="594217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B3799D31-2589-4BB8-AD76-AAE96E007BAF}"/>
              </a:ext>
            </a:extLst>
          </p:cNvPr>
          <p:cNvGrpSpPr/>
          <p:nvPr/>
        </p:nvGrpSpPr>
        <p:grpSpPr>
          <a:xfrm>
            <a:off x="8086725" y="4651758"/>
            <a:ext cx="2309813" cy="1846262"/>
            <a:chOff x="8086725" y="4651758"/>
            <a:chExt cx="2309813" cy="1846262"/>
          </a:xfrm>
        </p:grpSpPr>
        <p:sp>
          <p:nvSpPr>
            <p:cNvPr id="54" name="Rectangle: Rounded Corners 53">
              <a:extLst>
                <a:ext uri="{FF2B5EF4-FFF2-40B4-BE49-F238E27FC236}">
                  <a16:creationId xmlns:a16="http://schemas.microsoft.com/office/drawing/2014/main" id="{C6162C09-B201-48AD-91F8-66B02FF12DDE}"/>
                </a:ext>
              </a:extLst>
            </p:cNvPr>
            <p:cNvSpPr/>
            <p:nvPr/>
          </p:nvSpPr>
          <p:spPr>
            <a:xfrm>
              <a:off x="8086725" y="5027995"/>
              <a:ext cx="2309813" cy="1470025"/>
            </a:xfrm>
            <a:prstGeom prst="roundRect">
              <a:avLst>
                <a:gd name="adj" fmla="val 13419"/>
              </a:avLst>
            </a:prstGeom>
            <a:noFill/>
            <a:ln>
              <a:solidFill>
                <a:srgbClr val="E9795D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1624187E-4AB0-4C79-8726-C651B8A25206}"/>
                </a:ext>
              </a:extLst>
            </p:cNvPr>
            <p:cNvSpPr/>
            <p:nvPr/>
          </p:nvSpPr>
          <p:spPr>
            <a:xfrm>
              <a:off x="8326438" y="4651758"/>
              <a:ext cx="1808162" cy="474662"/>
            </a:xfrm>
            <a:prstGeom prst="roundRect">
              <a:avLst>
                <a:gd name="adj" fmla="val 50000"/>
              </a:avLst>
            </a:prstGeom>
            <a:solidFill>
              <a:srgbClr val="E979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3C185DE3-C24D-49EB-A3F3-1055B6603480}"/>
                </a:ext>
              </a:extLst>
            </p:cNvPr>
            <p:cNvSpPr/>
            <p:nvPr/>
          </p:nvSpPr>
          <p:spPr>
            <a:xfrm>
              <a:off x="8991600" y="4696208"/>
              <a:ext cx="995363" cy="523875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th-TH" altLang="en-US" sz="2800" b="1">
                  <a:solidFill>
                    <a:schemeClr val="bg1"/>
                  </a:solidFill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น้ำ</a:t>
              </a:r>
            </a:p>
          </p:txBody>
        </p:sp>
        <p:pic>
          <p:nvPicPr>
            <p:cNvPr id="23585" name="Picture 39">
              <a:extLst>
                <a:ext uri="{FF2B5EF4-FFF2-40B4-BE49-F238E27FC236}">
                  <a16:creationId xmlns:a16="http://schemas.microsoft.com/office/drawing/2014/main" id="{2EE4E65C-F676-4FF3-84A6-91DBAAA98DF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93163" y="5332795"/>
              <a:ext cx="890587" cy="1125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81DEE6B8-C146-4C95-B683-56FAB09B948F}"/>
              </a:ext>
            </a:extLst>
          </p:cNvPr>
          <p:cNvGrpSpPr/>
          <p:nvPr/>
        </p:nvGrpSpPr>
        <p:grpSpPr>
          <a:xfrm>
            <a:off x="8086725" y="2518071"/>
            <a:ext cx="2309813" cy="1893888"/>
            <a:chOff x="8086725" y="2518071"/>
            <a:chExt cx="2309813" cy="1893888"/>
          </a:xfrm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107ACB63-EB47-45DA-BA88-1B5CD6F2D841}"/>
                </a:ext>
              </a:extLst>
            </p:cNvPr>
            <p:cNvSpPr/>
            <p:nvPr/>
          </p:nvSpPr>
          <p:spPr>
            <a:xfrm>
              <a:off x="8086725" y="2870496"/>
              <a:ext cx="2309813" cy="1470025"/>
            </a:xfrm>
            <a:prstGeom prst="roundRect">
              <a:avLst>
                <a:gd name="adj" fmla="val 13419"/>
              </a:avLst>
            </a:prstGeom>
            <a:noFill/>
            <a:ln>
              <a:solidFill>
                <a:srgbClr val="E9795D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22BF5B12-DEEE-442C-BEA9-1BE4010A737D}"/>
                </a:ext>
              </a:extLst>
            </p:cNvPr>
            <p:cNvSpPr/>
            <p:nvPr/>
          </p:nvSpPr>
          <p:spPr>
            <a:xfrm>
              <a:off x="8328025" y="2518071"/>
              <a:ext cx="1808163" cy="474663"/>
            </a:xfrm>
            <a:prstGeom prst="roundRect">
              <a:avLst>
                <a:gd name="adj" fmla="val 50000"/>
              </a:avLst>
            </a:prstGeom>
            <a:solidFill>
              <a:srgbClr val="E979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E39675CC-5C57-4207-9B7D-9C7D783873AA}"/>
                </a:ext>
              </a:extLst>
            </p:cNvPr>
            <p:cNvSpPr/>
            <p:nvPr/>
          </p:nvSpPr>
          <p:spPr>
            <a:xfrm>
              <a:off x="8840788" y="2524421"/>
              <a:ext cx="727075" cy="52387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th-TH" altLang="en-US" sz="2800" b="1">
                  <a:solidFill>
                    <a:schemeClr val="bg1"/>
                  </a:solidFill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ไขมัน</a:t>
              </a:r>
            </a:p>
          </p:txBody>
        </p:sp>
        <p:pic>
          <p:nvPicPr>
            <p:cNvPr id="23586" name="Picture 40">
              <a:extLst>
                <a:ext uri="{FF2B5EF4-FFF2-40B4-BE49-F238E27FC236}">
                  <a16:creationId xmlns:a16="http://schemas.microsoft.com/office/drawing/2014/main" id="{C26B04FC-D54B-45C6-B7DB-86A5CE2D50F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35988" y="2948284"/>
              <a:ext cx="1409700" cy="1463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7" name="Picture 4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7A37A72-07F9-4620-9404-0ABF1202307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3DDE4F5F-81BB-4480-9015-D112F16B1886}"/>
              </a:ext>
            </a:extLst>
          </p:cNvPr>
          <p:cNvGrpSpPr/>
          <p:nvPr/>
        </p:nvGrpSpPr>
        <p:grpSpPr>
          <a:xfrm>
            <a:off x="646423" y="902617"/>
            <a:ext cx="4634546" cy="962278"/>
            <a:chOff x="646423" y="902617"/>
            <a:chExt cx="4634546" cy="962278"/>
          </a:xfrm>
        </p:grpSpPr>
        <p:grpSp>
          <p:nvGrpSpPr>
            <p:cNvPr id="23579" name="Group 63">
              <a:extLst>
                <a:ext uri="{FF2B5EF4-FFF2-40B4-BE49-F238E27FC236}">
                  <a16:creationId xmlns:a16="http://schemas.microsoft.com/office/drawing/2014/main" id="{EAEC805E-2F49-4B0D-8973-C9548152B38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74700" y="1073656"/>
              <a:ext cx="4506269" cy="584775"/>
              <a:chOff x="914400" y="1544529"/>
              <a:chExt cx="4505873" cy="584972"/>
            </a:xfrm>
          </p:grpSpPr>
          <p:sp>
            <p:nvSpPr>
              <p:cNvPr id="66" name="Rectangle: Rounded Corners 65">
                <a:extLst>
                  <a:ext uri="{FF2B5EF4-FFF2-40B4-BE49-F238E27FC236}">
                    <a16:creationId xmlns:a16="http://schemas.microsoft.com/office/drawing/2014/main" id="{75AF6CB9-603C-4494-87B3-9AB3F5E1A097}"/>
                  </a:ext>
                </a:extLst>
              </p:cNvPr>
              <p:cNvSpPr/>
              <p:nvPr/>
            </p:nvSpPr>
            <p:spPr>
              <a:xfrm>
                <a:off x="914400" y="1578480"/>
                <a:ext cx="2504855" cy="487527"/>
              </a:xfrm>
              <a:prstGeom prst="roundRect">
                <a:avLst>
                  <a:gd name="adj" fmla="val 50000"/>
                </a:avLst>
              </a:prstGeom>
              <a:solidFill>
                <a:srgbClr val="EAC874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67" name="TextBox 20">
                <a:extLst>
                  <a:ext uri="{FF2B5EF4-FFF2-40B4-BE49-F238E27FC236}">
                    <a16:creationId xmlns:a16="http://schemas.microsoft.com/office/drawing/2014/main" id="{54040BEF-1CF9-4445-8115-D333D139FF1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385921" y="1544529"/>
                <a:ext cx="2034352" cy="5849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th-TH" altLang="en-US" sz="3200" b="1" dirty="0">
                    <a:solidFill>
                      <a:srgbClr val="262626"/>
                    </a:solidFill>
                    <a:latin typeface="TH Sarabun New" panose="020B0500040200020003" pitchFamily="34" charset="-34"/>
                    <a:ea typeface="TH Sarabun New" panose="020B0500040200020003" pitchFamily="34" charset="-34"/>
                    <a:cs typeface="TH Sarabun New" panose="020B0500040200020003" pitchFamily="34" charset="-34"/>
                  </a:rPr>
                  <a:t>ที่วัยรุ่นควรได้รับ</a:t>
                </a:r>
                <a:endParaRPr lang="en-US" altLang="en-US" sz="3200" b="1" dirty="0">
                  <a:solidFill>
                    <a:srgbClr val="262626"/>
                  </a:solidFill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EE15BF53-EF7E-4DD2-BD2B-2AF92AFFFF4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6423" y="902617"/>
              <a:ext cx="2812430" cy="962278"/>
            </a:xfrm>
            <a:prstGeom prst="rect">
              <a:avLst/>
            </a:prstGeom>
          </p:spPr>
        </p:pic>
      </p:grpSp>
      <p:pic>
        <p:nvPicPr>
          <p:cNvPr id="57" name="Picture 56">
            <a:extLst>
              <a:ext uri="{FF2B5EF4-FFF2-40B4-BE49-F238E27FC236}">
                <a16:creationId xmlns:a16="http://schemas.microsoft.com/office/drawing/2014/main" id="{FC5C7D86-8D5D-43F5-BC80-9020A054A954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2643" y="137389"/>
            <a:ext cx="7366715" cy="824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5819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5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B0531F12-A462-47B8-9256-63DF6969838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91716" y="3338860"/>
            <a:ext cx="2122964" cy="14146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58" name="Oval 57">
            <a:extLst>
              <a:ext uri="{FF2B5EF4-FFF2-40B4-BE49-F238E27FC236}">
                <a16:creationId xmlns:a16="http://schemas.microsoft.com/office/drawing/2014/main" id="{5C86D9BA-410F-4CA7-8E61-2AD9958A4895}"/>
              </a:ext>
            </a:extLst>
          </p:cNvPr>
          <p:cNvSpPr/>
          <p:nvPr/>
        </p:nvSpPr>
        <p:spPr>
          <a:xfrm>
            <a:off x="10963275" y="-657225"/>
            <a:ext cx="2457450" cy="2457450"/>
          </a:xfrm>
          <a:prstGeom prst="ellipse">
            <a:avLst/>
          </a:prstGeom>
          <a:solidFill>
            <a:srgbClr val="EAC874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4587" name="Picture 13">
            <a:extLst>
              <a:ext uri="{FF2B5EF4-FFF2-40B4-BE49-F238E27FC236}">
                <a16:creationId xmlns:a16="http://schemas.microsoft.com/office/drawing/2014/main" id="{309C78C1-06BA-4C07-9075-AC0C9786F0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1CABD38C-FE90-4168-8464-E0BA96CD7178}"/>
              </a:ext>
            </a:extLst>
          </p:cNvPr>
          <p:cNvSpPr/>
          <p:nvPr/>
        </p:nvSpPr>
        <p:spPr>
          <a:xfrm>
            <a:off x="-1178719" y="5929106"/>
            <a:ext cx="2459038" cy="2457450"/>
          </a:xfrm>
          <a:prstGeom prst="ellipse">
            <a:avLst/>
          </a:prstGeom>
          <a:solidFill>
            <a:srgbClr val="EAC874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B217298-D172-42C9-A1A9-2270D45C181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4080" y="1999601"/>
            <a:ext cx="2041278" cy="12422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FAE4B60-7897-4F08-972F-DA86F333017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4080" y="4940557"/>
            <a:ext cx="2006835" cy="12677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FE5E931-90C9-4F4D-AB86-6B5CEFCF297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4080" y="3415534"/>
            <a:ext cx="2006835" cy="13378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54936038-E9DC-432D-855C-34088816A8DE}"/>
              </a:ext>
            </a:extLst>
          </p:cNvPr>
          <p:cNvGrpSpPr/>
          <p:nvPr/>
        </p:nvGrpSpPr>
        <p:grpSpPr>
          <a:xfrm>
            <a:off x="2903538" y="2101677"/>
            <a:ext cx="3192462" cy="1052513"/>
            <a:chOff x="2903538" y="2101677"/>
            <a:chExt cx="3192462" cy="1052513"/>
          </a:xfrm>
        </p:grpSpPr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1D027AF7-D5EB-44E3-88A2-D5E301FEFF4C}"/>
                </a:ext>
              </a:extLst>
            </p:cNvPr>
            <p:cNvSpPr/>
            <p:nvPr/>
          </p:nvSpPr>
          <p:spPr>
            <a:xfrm>
              <a:off x="2903538" y="2101677"/>
              <a:ext cx="3192462" cy="1052513"/>
            </a:xfrm>
            <a:prstGeom prst="roundRect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3C699802-7858-4CA9-AECB-A6F101E178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5300" y="2395365"/>
              <a:ext cx="1878013" cy="522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ดื่มนม 1 - 2 แก้ว </a:t>
              </a:r>
              <a:endParaRPr lang="en-US" altLang="en-US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A39E6632-6558-4CCF-A0C6-3EBD048C5691}"/>
              </a:ext>
            </a:extLst>
          </p:cNvPr>
          <p:cNvGrpSpPr/>
          <p:nvPr/>
        </p:nvGrpSpPr>
        <p:grpSpPr>
          <a:xfrm>
            <a:off x="2947988" y="3557415"/>
            <a:ext cx="3387725" cy="1052512"/>
            <a:chOff x="2947988" y="3557415"/>
            <a:chExt cx="3387725" cy="1052512"/>
          </a:xfrm>
        </p:grpSpPr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124D252C-F07F-4C09-9988-8AB1C9C375B6}"/>
                </a:ext>
              </a:extLst>
            </p:cNvPr>
            <p:cNvSpPr/>
            <p:nvPr/>
          </p:nvSpPr>
          <p:spPr>
            <a:xfrm>
              <a:off x="2947988" y="3557415"/>
              <a:ext cx="3192462" cy="1052512"/>
            </a:xfrm>
            <a:prstGeom prst="roundRect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FC8E894F-DA91-4D45-AC4B-E9344DA288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5300" y="3654252"/>
              <a:ext cx="3300413" cy="954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รับประทานเนื้อสัตว์ชนิดต่าง</a:t>
              </a:r>
              <a:r>
                <a:rPr lang="en-US" altLang="en-US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altLang="en-US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ๆ ประมาณ 6 – 12 ช้อนกินข้าว</a:t>
              </a:r>
              <a:endParaRPr lang="en-US" altLang="en-US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84B15289-5229-40EA-B909-0A05451602EC}"/>
              </a:ext>
            </a:extLst>
          </p:cNvPr>
          <p:cNvGrpSpPr/>
          <p:nvPr/>
        </p:nvGrpSpPr>
        <p:grpSpPr>
          <a:xfrm>
            <a:off x="2900363" y="5086177"/>
            <a:ext cx="3192462" cy="1052513"/>
            <a:chOff x="2900363" y="5086177"/>
            <a:chExt cx="3192462" cy="1052513"/>
          </a:xfrm>
        </p:grpSpPr>
        <p:sp>
          <p:nvSpPr>
            <p:cNvPr id="75" name="Rectangle: Rounded Corners 74">
              <a:extLst>
                <a:ext uri="{FF2B5EF4-FFF2-40B4-BE49-F238E27FC236}">
                  <a16:creationId xmlns:a16="http://schemas.microsoft.com/office/drawing/2014/main" id="{89CBA821-8BBA-4B8F-BACE-ABB3DC6E11A2}"/>
                </a:ext>
              </a:extLst>
            </p:cNvPr>
            <p:cNvSpPr/>
            <p:nvPr/>
          </p:nvSpPr>
          <p:spPr>
            <a:xfrm>
              <a:off x="2900363" y="5086177"/>
              <a:ext cx="3192462" cy="1052513"/>
            </a:xfrm>
            <a:prstGeom prst="roundRect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0834A682-39E7-463A-B454-72BB548D85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01963" y="5376690"/>
              <a:ext cx="2901950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รับประทานไข่วันละ 1 ฟอง </a:t>
              </a:r>
              <a:endParaRPr lang="en-US" altLang="en-US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8C6DF2C-8966-49E7-85B8-E52CC76160CA}"/>
              </a:ext>
            </a:extLst>
          </p:cNvPr>
          <p:cNvGrpSpPr/>
          <p:nvPr/>
        </p:nvGrpSpPr>
        <p:grpSpPr>
          <a:xfrm>
            <a:off x="8328025" y="2100090"/>
            <a:ext cx="3465513" cy="1052512"/>
            <a:chOff x="8328025" y="2100090"/>
            <a:chExt cx="3465513" cy="1052512"/>
          </a:xfrm>
        </p:grpSpPr>
        <p:sp>
          <p:nvSpPr>
            <p:cNvPr id="77" name="Rectangle: Rounded Corners 76">
              <a:extLst>
                <a:ext uri="{FF2B5EF4-FFF2-40B4-BE49-F238E27FC236}">
                  <a16:creationId xmlns:a16="http://schemas.microsoft.com/office/drawing/2014/main" id="{634C96C1-DC27-4A0C-8C1A-ACEB31A8252A}"/>
                </a:ext>
              </a:extLst>
            </p:cNvPr>
            <p:cNvSpPr/>
            <p:nvPr/>
          </p:nvSpPr>
          <p:spPr>
            <a:xfrm>
              <a:off x="8328025" y="2100090"/>
              <a:ext cx="3192463" cy="1052512"/>
            </a:xfrm>
            <a:prstGeom prst="roundRect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F8EFD75E-E55E-492B-8846-BB4F30B90F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91538" y="2190577"/>
              <a:ext cx="3302000" cy="954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รับประทานไขมันพืชและสัตว์</a:t>
              </a:r>
              <a:endParaRPr lang="en-US" altLang="en-US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ไม่เกิน 5 ช้อนชา</a:t>
              </a:r>
              <a:endParaRPr lang="en-US" altLang="en-US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47DC8D3-2B59-468F-A6E5-89B4141E9C0E}"/>
              </a:ext>
            </a:extLst>
          </p:cNvPr>
          <p:cNvGrpSpPr/>
          <p:nvPr/>
        </p:nvGrpSpPr>
        <p:grpSpPr>
          <a:xfrm>
            <a:off x="8374063" y="3557415"/>
            <a:ext cx="3192462" cy="1052512"/>
            <a:chOff x="8374063" y="3557415"/>
            <a:chExt cx="3192462" cy="1052512"/>
          </a:xfrm>
        </p:grpSpPr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2FF4E217-6BB3-4824-9C78-E68047AB0FD2}"/>
                </a:ext>
              </a:extLst>
            </p:cNvPr>
            <p:cNvSpPr/>
            <p:nvPr/>
          </p:nvSpPr>
          <p:spPr>
            <a:xfrm>
              <a:off x="8374063" y="3557415"/>
              <a:ext cx="3192462" cy="1052512"/>
            </a:xfrm>
            <a:prstGeom prst="roundRect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3CBC2F0B-ABC5-42BA-9FDE-3CF0BACB5E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37575" y="3847927"/>
              <a:ext cx="302895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รับประทานแป้ง 8 -12 ทัพพี</a:t>
              </a:r>
              <a:endParaRPr lang="en-US" altLang="en-US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986CBA3-3C58-41A2-B532-AC47B7AB9B59}"/>
              </a:ext>
            </a:extLst>
          </p:cNvPr>
          <p:cNvGrpSpPr/>
          <p:nvPr/>
        </p:nvGrpSpPr>
        <p:grpSpPr>
          <a:xfrm>
            <a:off x="8324850" y="5084590"/>
            <a:ext cx="3192463" cy="1052512"/>
            <a:chOff x="8324850" y="5084590"/>
            <a:chExt cx="3192463" cy="1052512"/>
          </a:xfrm>
        </p:grpSpPr>
        <p:sp>
          <p:nvSpPr>
            <p:cNvPr id="76" name="Rectangle: Rounded Corners 75">
              <a:extLst>
                <a:ext uri="{FF2B5EF4-FFF2-40B4-BE49-F238E27FC236}">
                  <a16:creationId xmlns:a16="http://schemas.microsoft.com/office/drawing/2014/main" id="{6870B1C6-DA87-4750-8B01-7FA2BCB75152}"/>
                </a:ext>
              </a:extLst>
            </p:cNvPr>
            <p:cNvSpPr/>
            <p:nvPr/>
          </p:nvSpPr>
          <p:spPr>
            <a:xfrm>
              <a:off x="8324850" y="5084590"/>
              <a:ext cx="3192463" cy="1052512"/>
            </a:xfrm>
            <a:prstGeom prst="roundRect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E1516199-AC15-4F33-B6BC-5961ADCD32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83600" y="5160790"/>
              <a:ext cx="3013075" cy="954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รับประทานผัก 4 – 6 ทัพพี และผลไม้ 3-5 ส่วน</a:t>
              </a:r>
              <a:endParaRPr lang="en-US" altLang="en-US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24600" name="Picture 3">
            <a:extLst>
              <a:ext uri="{FF2B5EF4-FFF2-40B4-BE49-F238E27FC236}">
                <a16:creationId xmlns:a16="http://schemas.microsoft.com/office/drawing/2014/main" id="{4A075F28-12AD-4B0A-8F3C-2A80BACB5F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6988" y="1782763"/>
            <a:ext cx="1792287" cy="185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01" name="Picture 7">
            <a:extLst>
              <a:ext uri="{FF2B5EF4-FFF2-40B4-BE49-F238E27FC236}">
                <a16:creationId xmlns:a16="http://schemas.microsoft.com/office/drawing/2014/main" id="{49EE08EC-5326-4D75-930A-A582120422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62663" y="4660727"/>
            <a:ext cx="2503487" cy="166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3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F8F8112-A9AF-4553-A88E-ECCC4770216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EDE40401-9D57-4746-8424-E3040EAA8CFC}"/>
              </a:ext>
            </a:extLst>
          </p:cNvPr>
          <p:cNvGrpSpPr/>
          <p:nvPr/>
        </p:nvGrpSpPr>
        <p:grpSpPr>
          <a:xfrm>
            <a:off x="776287" y="1134671"/>
            <a:ext cx="5515428" cy="584775"/>
            <a:chOff x="776287" y="1134671"/>
            <a:chExt cx="5515428" cy="584775"/>
          </a:xfrm>
        </p:grpSpPr>
        <p:grpSp>
          <p:nvGrpSpPr>
            <p:cNvPr id="24589" name="Group 23">
              <a:extLst>
                <a:ext uri="{FF2B5EF4-FFF2-40B4-BE49-F238E27FC236}">
                  <a16:creationId xmlns:a16="http://schemas.microsoft.com/office/drawing/2014/main" id="{70664AA5-50AC-4C31-848F-460D3E10647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76287" y="1134671"/>
              <a:ext cx="5515428" cy="584775"/>
              <a:chOff x="915052" y="1566685"/>
              <a:chExt cx="5515353" cy="584972"/>
            </a:xfrm>
          </p:grpSpPr>
          <p:sp>
            <p:nvSpPr>
              <p:cNvPr id="3" name="Rectangle: Rounded Corners 2">
                <a:extLst>
                  <a:ext uri="{FF2B5EF4-FFF2-40B4-BE49-F238E27FC236}">
                    <a16:creationId xmlns:a16="http://schemas.microsoft.com/office/drawing/2014/main" id="{21B8BA2B-7B34-4B1C-B4D7-A35DC9328355}"/>
                  </a:ext>
                </a:extLst>
              </p:cNvPr>
              <p:cNvSpPr/>
              <p:nvPr/>
            </p:nvSpPr>
            <p:spPr>
              <a:xfrm>
                <a:off x="915052" y="1578480"/>
                <a:ext cx="1543029" cy="487527"/>
              </a:xfrm>
              <a:prstGeom prst="roundRect">
                <a:avLst>
                  <a:gd name="adj" fmla="val 50000"/>
                </a:avLst>
              </a:prstGeom>
              <a:solidFill>
                <a:srgbClr val="39A497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8" name="TextBox 20">
                <a:extLst>
                  <a:ext uri="{FF2B5EF4-FFF2-40B4-BE49-F238E27FC236}">
                    <a16:creationId xmlns:a16="http://schemas.microsoft.com/office/drawing/2014/main" id="{090A37AD-38C2-4118-BC1B-584874F5135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461103" y="1566685"/>
                <a:ext cx="3969302" cy="5849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th-TH" altLang="en-US" sz="3200" b="1" dirty="0">
                    <a:solidFill>
                      <a:srgbClr val="262626"/>
                    </a:solidFill>
                    <a:latin typeface="TH Sarabun New" panose="020B0500040200020003" pitchFamily="34" charset="-34"/>
                    <a:ea typeface="TH Sarabun New" panose="020B0500040200020003" pitchFamily="34" charset="-34"/>
                    <a:cs typeface="TH Sarabun New" panose="020B0500040200020003" pitchFamily="34" charset="-34"/>
                  </a:rPr>
                  <a:t>ที่วัยรุ่นควรรับประทานในแต่ละวัน</a:t>
                </a:r>
                <a:endParaRPr lang="en-US" altLang="en-US" sz="3200" b="1" dirty="0">
                  <a:solidFill>
                    <a:srgbClr val="262626"/>
                  </a:solidFill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B74094D7-924A-4F51-AA94-96E2C5999A5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1309" t="22245" r="11309" b="32014"/>
            <a:stretch/>
          </p:blipFill>
          <p:spPr>
            <a:xfrm>
              <a:off x="776287" y="1145893"/>
              <a:ext cx="1573042" cy="459005"/>
            </a:xfrm>
            <a:prstGeom prst="rect">
              <a:avLst/>
            </a:prstGeom>
          </p:spPr>
        </p:pic>
      </p:grpSp>
      <p:pic>
        <p:nvPicPr>
          <p:cNvPr id="36" name="Picture 35">
            <a:extLst>
              <a:ext uri="{FF2B5EF4-FFF2-40B4-BE49-F238E27FC236}">
                <a16:creationId xmlns:a16="http://schemas.microsoft.com/office/drawing/2014/main" id="{F9EF55FB-4041-4DEA-81C8-91C42675171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2643" y="137389"/>
            <a:ext cx="7366715" cy="82403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6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6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6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6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4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DB5872D4-C2C2-4ED1-B19B-6F80BFA0B00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4587" name="Picture 13">
            <a:extLst>
              <a:ext uri="{FF2B5EF4-FFF2-40B4-BE49-F238E27FC236}">
                <a16:creationId xmlns:a16="http://schemas.microsoft.com/office/drawing/2014/main" id="{309C78C1-06BA-4C07-9075-AC0C9786F0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7B55EF8E-3636-4EDB-8578-424CF2B6E0E2}"/>
              </a:ext>
            </a:extLst>
          </p:cNvPr>
          <p:cNvGrpSpPr/>
          <p:nvPr/>
        </p:nvGrpSpPr>
        <p:grpSpPr>
          <a:xfrm>
            <a:off x="4362906" y="2201349"/>
            <a:ext cx="3240262" cy="3372660"/>
            <a:chOff x="4362906" y="2201349"/>
            <a:chExt cx="3240262" cy="3372660"/>
          </a:xfrm>
        </p:grpSpPr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96FCD4B0-AF6A-4488-A592-08768F857649}"/>
                </a:ext>
              </a:extLst>
            </p:cNvPr>
            <p:cNvSpPr/>
            <p:nvPr/>
          </p:nvSpPr>
          <p:spPr>
            <a:xfrm>
              <a:off x="4362906" y="4767893"/>
              <a:ext cx="3240262" cy="806116"/>
            </a:xfrm>
            <a:prstGeom prst="roundRect">
              <a:avLst>
                <a:gd name="adj" fmla="val 21300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2CAA3A3D-282D-47F5-B933-B8B9B8DBEEB2}"/>
                </a:ext>
              </a:extLst>
            </p:cNvPr>
            <p:cNvSpPr/>
            <p:nvPr/>
          </p:nvSpPr>
          <p:spPr>
            <a:xfrm>
              <a:off x="4787113" y="4934685"/>
              <a:ext cx="25010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รับประทานอาหารรสจัด</a:t>
              </a:r>
              <a:endParaRPr lang="en-US" sz="28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73E94A36-F155-4FC9-B43C-4BB3409DFF4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62906" y="2201349"/>
              <a:ext cx="3240262" cy="2128297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F6A75B7-CC18-43DD-84EB-BC1F736F7028}"/>
              </a:ext>
            </a:extLst>
          </p:cNvPr>
          <p:cNvGrpSpPr/>
          <p:nvPr/>
        </p:nvGrpSpPr>
        <p:grpSpPr>
          <a:xfrm>
            <a:off x="701425" y="2223369"/>
            <a:ext cx="3236264" cy="3460881"/>
            <a:chOff x="701425" y="2223369"/>
            <a:chExt cx="3236264" cy="3460881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068670FA-44AB-4FB4-A4BE-F1BA2525AF08}"/>
                </a:ext>
              </a:extLst>
            </p:cNvPr>
            <p:cNvSpPr/>
            <p:nvPr/>
          </p:nvSpPr>
          <p:spPr>
            <a:xfrm>
              <a:off x="701425" y="4767893"/>
              <a:ext cx="3236263" cy="806116"/>
            </a:xfrm>
            <a:prstGeom prst="roundRect">
              <a:avLst>
                <a:gd name="adj" fmla="val 21300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4EDFCBF4-449F-4E7C-935B-1EF86F4CEACC}"/>
                </a:ext>
              </a:extLst>
            </p:cNvPr>
            <p:cNvSpPr/>
            <p:nvPr/>
          </p:nvSpPr>
          <p:spPr>
            <a:xfrm>
              <a:off x="969638" y="4730143"/>
              <a:ext cx="2698175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รับประทานอาหารไม่ครบ </a:t>
              </a:r>
              <a:br>
                <a:rPr lang="en-US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หรือไม่เป็นเวลา</a:t>
              </a:r>
              <a:endParaRPr lang="en-US" sz="28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C4E49A66-C035-4CF1-8070-3B51B3CD897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7406" y="2223369"/>
              <a:ext cx="3180283" cy="2119982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23C7C84-C762-42EF-954E-F09C2221D009}"/>
              </a:ext>
            </a:extLst>
          </p:cNvPr>
          <p:cNvGrpSpPr/>
          <p:nvPr/>
        </p:nvGrpSpPr>
        <p:grpSpPr>
          <a:xfrm>
            <a:off x="8028385" y="2206641"/>
            <a:ext cx="3484242" cy="3367368"/>
            <a:chOff x="8028385" y="2206641"/>
            <a:chExt cx="3484242" cy="3367368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1A8423E0-850A-4CD4-8A11-4E64F8E516A2}"/>
                </a:ext>
              </a:extLst>
            </p:cNvPr>
            <p:cNvSpPr/>
            <p:nvPr/>
          </p:nvSpPr>
          <p:spPr>
            <a:xfrm>
              <a:off x="8028385" y="4767893"/>
              <a:ext cx="3484242" cy="806116"/>
            </a:xfrm>
            <a:prstGeom prst="roundRect">
              <a:avLst>
                <a:gd name="adj" fmla="val 19933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EC9A4F95-5C06-490E-BA7A-7189585711F6}"/>
                </a:ext>
              </a:extLst>
            </p:cNvPr>
            <p:cNvSpPr/>
            <p:nvPr/>
          </p:nvSpPr>
          <p:spPr>
            <a:xfrm>
              <a:off x="8218638" y="4945586"/>
              <a:ext cx="310373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รับประทานอาหารสุก ๆ ดิบ ๆ</a:t>
              </a:r>
              <a:endParaRPr lang="en-US" sz="28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B82B8B94-E30E-4B95-9F50-0894E4D043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061436" y="2206641"/>
              <a:ext cx="3442890" cy="2128297"/>
            </a:xfrm>
            <a:prstGeom prst="rect">
              <a:avLst/>
            </a:prstGeom>
          </p:spPr>
        </p:pic>
      </p:grpSp>
      <p:pic>
        <p:nvPicPr>
          <p:cNvPr id="23" name="Picture 2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5ED0813-5C0F-4DE9-97BF-EC3FC149533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808144EC-7878-4ECE-96E2-BB815DFE1394}"/>
              </a:ext>
            </a:extLst>
          </p:cNvPr>
          <p:cNvGrpSpPr/>
          <p:nvPr/>
        </p:nvGrpSpPr>
        <p:grpSpPr>
          <a:xfrm>
            <a:off x="258287" y="942166"/>
            <a:ext cx="7654841" cy="888460"/>
            <a:chOff x="258287" y="942166"/>
            <a:chExt cx="7654841" cy="888460"/>
          </a:xfrm>
        </p:grpSpPr>
        <p:grpSp>
          <p:nvGrpSpPr>
            <p:cNvPr id="24589" name="Group 23">
              <a:extLst>
                <a:ext uri="{FF2B5EF4-FFF2-40B4-BE49-F238E27FC236}">
                  <a16:creationId xmlns:a16="http://schemas.microsoft.com/office/drawing/2014/main" id="{70664AA5-50AC-4C31-848F-460D3E10647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11594" y="1079212"/>
              <a:ext cx="7401534" cy="584775"/>
              <a:chOff x="915052" y="1572007"/>
              <a:chExt cx="7401433" cy="584972"/>
            </a:xfrm>
          </p:grpSpPr>
          <p:sp>
            <p:nvSpPr>
              <p:cNvPr id="3" name="Rectangle: Rounded Corners 2">
                <a:extLst>
                  <a:ext uri="{FF2B5EF4-FFF2-40B4-BE49-F238E27FC236}">
                    <a16:creationId xmlns:a16="http://schemas.microsoft.com/office/drawing/2014/main" id="{21B8BA2B-7B34-4B1C-B4D7-A35DC9328355}"/>
                  </a:ext>
                </a:extLst>
              </p:cNvPr>
              <p:cNvSpPr/>
              <p:nvPr/>
            </p:nvSpPr>
            <p:spPr>
              <a:xfrm>
                <a:off x="915052" y="1852457"/>
                <a:ext cx="2736896" cy="213550"/>
              </a:xfrm>
              <a:prstGeom prst="roundRect">
                <a:avLst>
                  <a:gd name="adj" fmla="val 50000"/>
                </a:avLst>
              </a:prstGeom>
              <a:solidFill>
                <a:srgbClr val="F5A86C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8" name="TextBox 20">
                <a:extLst>
                  <a:ext uri="{FF2B5EF4-FFF2-40B4-BE49-F238E27FC236}">
                    <a16:creationId xmlns:a16="http://schemas.microsoft.com/office/drawing/2014/main" id="{090A37AD-38C2-4118-BC1B-584874F5135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41871" y="1572007"/>
                <a:ext cx="4674614" cy="5849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ที่มาจากการรับประทานอาหารของวัยรุ่น</a:t>
                </a:r>
                <a:endParaRPr lang="en-US" altLang="en-US" sz="3200" b="1" dirty="0">
                  <a:solidFill>
                    <a:srgbClr val="262626"/>
                  </a:solidFill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DEB77BF0-3C27-42B3-8A50-E009023CA43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8287" y="942166"/>
              <a:ext cx="3180283" cy="888460"/>
            </a:xfrm>
            <a:prstGeom prst="rect">
              <a:avLst/>
            </a:prstGeom>
          </p:spPr>
        </p:pic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3029F6F4-291A-46BE-99F7-0AF102A656C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2643" y="137389"/>
            <a:ext cx="7366715" cy="824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8102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5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>
            <a:extLst>
              <a:ext uri="{FF2B5EF4-FFF2-40B4-BE49-F238E27FC236}">
                <a16:creationId xmlns:a16="http://schemas.microsoft.com/office/drawing/2014/main" id="{5926FD12-E73C-4734-81D6-9F96BF00786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90A62448-3E2A-496F-A359-F1F71A1E9176}"/>
              </a:ext>
            </a:extLst>
          </p:cNvPr>
          <p:cNvGrpSpPr/>
          <p:nvPr/>
        </p:nvGrpSpPr>
        <p:grpSpPr>
          <a:xfrm>
            <a:off x="172699" y="2252839"/>
            <a:ext cx="2708276" cy="3272491"/>
            <a:chOff x="172699" y="2252839"/>
            <a:chExt cx="2708276" cy="3272491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068670FA-44AB-4FB4-A4BE-F1BA2525AF08}"/>
                </a:ext>
              </a:extLst>
            </p:cNvPr>
            <p:cNvSpPr/>
            <p:nvPr/>
          </p:nvSpPr>
          <p:spPr>
            <a:xfrm>
              <a:off x="172699" y="4603762"/>
              <a:ext cx="2708276" cy="921568"/>
            </a:xfrm>
            <a:prstGeom prst="roundRect">
              <a:avLst>
                <a:gd name="adj" fmla="val 19081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4EDFCBF4-449F-4E7C-935B-1EF86F4CEACC}"/>
                </a:ext>
              </a:extLst>
            </p:cNvPr>
            <p:cNvSpPr/>
            <p:nvPr/>
          </p:nvSpPr>
          <p:spPr>
            <a:xfrm>
              <a:off x="317694" y="4868144"/>
              <a:ext cx="238558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ดื่มน้ำอัดลมเป็นประจำ</a:t>
              </a:r>
              <a:endParaRPr lang="en-US" sz="28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3076" name="Picture 4" descr="http://photobank.aksorn.com/fotoweb/cache/5000/Photos/Food%20Dessert%20and%20Drink%20(%E0%B8%AD%E0%B8%B2%E0%B8%AB%E0%B8%B2%E0%B8%A3%20%E0%B8%82%E0%B8%99%E0%B8%A1%20%E0%B9%81%E0%B8%A5%E0%B8%B0%E0%B9%80%E0%B8%84%E0%B8%A3%E0%B8%B7%E0%B9%88%E0%B8%AD%E0%B8%87%E0%B8%94%E0%B8%B7%E0%B9%88%E0%B8%A1)/iStock-868837728.t5f215714.m1600.xc2ce2b13.jpg">
              <a:extLst>
                <a:ext uri="{FF2B5EF4-FFF2-40B4-BE49-F238E27FC236}">
                  <a16:creationId xmlns:a16="http://schemas.microsoft.com/office/drawing/2014/main" id="{3450F1AF-5088-4A00-8D37-7978E013470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72699" y="2252839"/>
              <a:ext cx="2708276" cy="20769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4587" name="Picture 13">
            <a:extLst>
              <a:ext uri="{FF2B5EF4-FFF2-40B4-BE49-F238E27FC236}">
                <a16:creationId xmlns:a16="http://schemas.microsoft.com/office/drawing/2014/main" id="{309C78C1-06BA-4C07-9075-AC0C9786F0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C28B1921-3430-4465-90DA-9F4A57925AAA}"/>
              </a:ext>
            </a:extLst>
          </p:cNvPr>
          <p:cNvGrpSpPr/>
          <p:nvPr/>
        </p:nvGrpSpPr>
        <p:grpSpPr>
          <a:xfrm>
            <a:off x="8865455" y="2252839"/>
            <a:ext cx="3003182" cy="3287866"/>
            <a:chOff x="8865455" y="2252839"/>
            <a:chExt cx="3003182" cy="3287866"/>
          </a:xfrm>
        </p:grpSpPr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96FCD4B0-AF6A-4488-A592-08768F857649}"/>
                </a:ext>
              </a:extLst>
            </p:cNvPr>
            <p:cNvSpPr/>
            <p:nvPr/>
          </p:nvSpPr>
          <p:spPr>
            <a:xfrm>
              <a:off x="8865455" y="4559905"/>
              <a:ext cx="3003182" cy="921568"/>
            </a:xfrm>
            <a:prstGeom prst="roundRect">
              <a:avLst>
                <a:gd name="adj" fmla="val 18567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A0B95A89-2285-444A-8E3F-B59F8D25248C}"/>
                </a:ext>
              </a:extLst>
            </p:cNvPr>
            <p:cNvSpPr/>
            <p:nvPr/>
          </p:nvSpPr>
          <p:spPr>
            <a:xfrm>
              <a:off x="8952075" y="4586598"/>
              <a:ext cx="2850460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ความผิดปกติของพฤติกรรม</a:t>
              </a:r>
            </a:p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การรับประทานอาหาร</a:t>
              </a:r>
              <a:endParaRPr lang="en-US" sz="28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21046C4C-38DB-4B62-ADB0-48363ED8BEE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898893" y="2252839"/>
              <a:ext cx="2936306" cy="2076915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D0A0C8C4-1E94-48F9-9F3D-9ACFEC3DC71A}"/>
              </a:ext>
            </a:extLst>
          </p:cNvPr>
          <p:cNvGrpSpPr/>
          <p:nvPr/>
        </p:nvGrpSpPr>
        <p:grpSpPr>
          <a:xfrm>
            <a:off x="6284889" y="2254238"/>
            <a:ext cx="2341606" cy="3260798"/>
            <a:chOff x="6284889" y="2254238"/>
            <a:chExt cx="2341606" cy="3260798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1A8423E0-850A-4CD4-8A11-4E64F8E516A2}"/>
                </a:ext>
              </a:extLst>
            </p:cNvPr>
            <p:cNvSpPr/>
            <p:nvPr/>
          </p:nvSpPr>
          <p:spPr>
            <a:xfrm>
              <a:off x="6289751" y="4593468"/>
              <a:ext cx="2336744" cy="921568"/>
            </a:xfrm>
            <a:prstGeom prst="roundRect">
              <a:avLst>
                <a:gd name="adj" fmla="val 15833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EC9A4F95-5C06-490E-BA7A-7189585711F6}"/>
                </a:ext>
              </a:extLst>
            </p:cNvPr>
            <p:cNvSpPr/>
            <p:nvPr/>
          </p:nvSpPr>
          <p:spPr>
            <a:xfrm>
              <a:off x="6532852" y="4835093"/>
              <a:ext cx="189667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รับประทานจุบจิบ</a:t>
              </a:r>
              <a:endParaRPr lang="en-US" sz="28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22D2EDC8-87D3-44DD-9E67-2F283D84B8D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284889" y="2254238"/>
              <a:ext cx="2255967" cy="2076915"/>
            </a:xfrm>
            <a:prstGeom prst="rect">
              <a:avLst/>
            </a:prstGeom>
          </p:spPr>
        </p:pic>
      </p:grpSp>
      <p:pic>
        <p:nvPicPr>
          <p:cNvPr id="22" name="Picture 2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CACEF42-D788-4722-8F96-218F98D17DC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3B369497-4052-4CD9-9630-4867D67B52EC}"/>
              </a:ext>
            </a:extLst>
          </p:cNvPr>
          <p:cNvGrpSpPr/>
          <p:nvPr/>
        </p:nvGrpSpPr>
        <p:grpSpPr>
          <a:xfrm>
            <a:off x="258287" y="942166"/>
            <a:ext cx="7654841" cy="888460"/>
            <a:chOff x="258287" y="942166"/>
            <a:chExt cx="7654841" cy="888460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C0434B51-A64C-46FF-96B8-6E198E234D7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11594" y="1079212"/>
              <a:ext cx="7401534" cy="584775"/>
              <a:chOff x="915052" y="1572007"/>
              <a:chExt cx="7401433" cy="584972"/>
            </a:xfrm>
          </p:grpSpPr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9542D7BE-F8BD-4B79-8BA8-ACD3F4279648}"/>
                  </a:ext>
                </a:extLst>
              </p:cNvPr>
              <p:cNvSpPr/>
              <p:nvPr/>
            </p:nvSpPr>
            <p:spPr>
              <a:xfrm>
                <a:off x="915052" y="1852457"/>
                <a:ext cx="2736896" cy="213550"/>
              </a:xfrm>
              <a:prstGeom prst="roundRect">
                <a:avLst>
                  <a:gd name="adj" fmla="val 50000"/>
                </a:avLst>
              </a:prstGeom>
              <a:solidFill>
                <a:srgbClr val="F5A86C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1" name="TextBox 20">
                <a:extLst>
                  <a:ext uri="{FF2B5EF4-FFF2-40B4-BE49-F238E27FC236}">
                    <a16:creationId xmlns:a16="http://schemas.microsoft.com/office/drawing/2014/main" id="{0BCD483D-39B4-414B-B7B4-DF76792B214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41871" y="1572007"/>
                <a:ext cx="4674614" cy="5849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th-TH" sz="3200" b="1" dirty="0"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ที่มาจากการรับประทานอาหารของวัยรุ่น</a:t>
                </a:r>
                <a:endParaRPr lang="en-US" altLang="en-US" sz="3200" b="1" dirty="0">
                  <a:solidFill>
                    <a:srgbClr val="262626"/>
                  </a:solidFill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</p:grp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65D9A3EC-BFEE-4869-B793-7DAF1438C56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8287" y="942166"/>
              <a:ext cx="3180283" cy="888460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F7AAAF6F-336B-486B-9AED-50699A33C5B6}"/>
              </a:ext>
            </a:extLst>
          </p:cNvPr>
          <p:cNvGrpSpPr/>
          <p:nvPr/>
        </p:nvGrpSpPr>
        <p:grpSpPr>
          <a:xfrm>
            <a:off x="3082687" y="2247799"/>
            <a:ext cx="2980458" cy="3267237"/>
            <a:chOff x="3082687" y="2247799"/>
            <a:chExt cx="2980458" cy="3267237"/>
          </a:xfrm>
        </p:grpSpPr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0A8546C7-DA18-483C-8B3D-0018CCAE64F3}"/>
                </a:ext>
              </a:extLst>
            </p:cNvPr>
            <p:cNvSpPr/>
            <p:nvPr/>
          </p:nvSpPr>
          <p:spPr>
            <a:xfrm>
              <a:off x="3086081" y="4593468"/>
              <a:ext cx="2977064" cy="921568"/>
            </a:xfrm>
            <a:prstGeom prst="roundRect">
              <a:avLst>
                <a:gd name="adj" fmla="val 15833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BF79B900-8FCB-425F-BE1D-7E39D981A28A}"/>
                </a:ext>
              </a:extLst>
            </p:cNvPr>
            <p:cNvSpPr/>
            <p:nvPr/>
          </p:nvSpPr>
          <p:spPr>
            <a:xfrm>
              <a:off x="3156813" y="4857127"/>
              <a:ext cx="280717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รับประทานอาหารจานด่วน</a:t>
              </a:r>
              <a:endParaRPr lang="en-US" sz="28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3078" name="Picture 6" descr="http://photobank.aksorn.com/fotoweb/cache/5000/Photos/Food%20Dessert%20and%20Drink%20(%E0%B8%AD%E0%B8%B2%E0%B8%AB%E0%B8%B2%E0%B8%A3%20%E0%B8%82%E0%B8%99%E0%B8%A1%20%E0%B9%81%E0%B8%A5%E0%B8%B0%E0%B9%80%E0%B8%84%E0%B8%A3%E0%B8%B7%E0%B9%88%E0%B8%AD%E0%B8%87%E0%B8%94%E0%B8%B7%E0%B9%88%E0%B8%A1)/55283534_xl.t5d6cc23a.m1600.xd960b446.jpg">
              <a:extLst>
                <a:ext uri="{FF2B5EF4-FFF2-40B4-BE49-F238E27FC236}">
                  <a16:creationId xmlns:a16="http://schemas.microsoft.com/office/drawing/2014/main" id="{DB2E902D-BF70-4EBB-8A77-EFE0CE74F3C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351"/>
            <a:stretch/>
          </p:blipFill>
          <p:spPr bwMode="auto">
            <a:xfrm>
              <a:off x="3082687" y="2247799"/>
              <a:ext cx="2977064" cy="20769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0" name="Picture 29">
            <a:extLst>
              <a:ext uri="{FF2B5EF4-FFF2-40B4-BE49-F238E27FC236}">
                <a16:creationId xmlns:a16="http://schemas.microsoft.com/office/drawing/2014/main" id="{B0A7B563-6D26-41FF-9758-15D462FCE16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2643" y="137389"/>
            <a:ext cx="7366715" cy="824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0656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.1">
            <a:extLst>
              <a:ext uri="{FF2B5EF4-FFF2-40B4-BE49-F238E27FC236}">
                <a16:creationId xmlns:a16="http://schemas.microsoft.com/office/drawing/2014/main" id="{8E619055-932F-498A-809B-9349C8D66A28}"/>
              </a:ext>
            </a:extLst>
          </p:cNvPr>
          <p:cNvGrpSpPr/>
          <p:nvPr/>
        </p:nvGrpSpPr>
        <p:grpSpPr>
          <a:xfrm>
            <a:off x="823913" y="2201294"/>
            <a:ext cx="3086100" cy="3540125"/>
            <a:chOff x="823913" y="7116582"/>
            <a:chExt cx="3086100" cy="3540125"/>
          </a:xfrm>
        </p:grpSpPr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FBA8D45A-E465-434F-A59E-BCB9F58FA269}"/>
                </a:ext>
              </a:extLst>
            </p:cNvPr>
            <p:cNvSpPr/>
            <p:nvPr/>
          </p:nvSpPr>
          <p:spPr>
            <a:xfrm>
              <a:off x="823913" y="10050282"/>
              <a:ext cx="3086100" cy="606425"/>
            </a:xfrm>
            <a:prstGeom prst="roundRect">
              <a:avLst>
                <a:gd name="adj" fmla="val 50000"/>
              </a:avLst>
            </a:prstGeom>
            <a:solidFill>
              <a:srgbClr val="ED1C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BB5F166B-B608-414C-9D53-F0ABBD9D8565}"/>
                </a:ext>
              </a:extLst>
            </p:cNvPr>
            <p:cNvSpPr/>
            <p:nvPr/>
          </p:nvSpPr>
          <p:spPr>
            <a:xfrm>
              <a:off x="823913" y="7221357"/>
              <a:ext cx="3086100" cy="2667000"/>
            </a:xfrm>
            <a:prstGeom prst="roundRect">
              <a:avLst>
                <a:gd name="adj" fmla="val 13810"/>
              </a:avLst>
            </a:prstGeom>
            <a:solidFill>
              <a:srgbClr val="ED1C2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4809723F-D0AB-4F1D-B9DA-FE00D4EE57F3}"/>
                </a:ext>
              </a:extLst>
            </p:cNvPr>
            <p:cNvSpPr/>
            <p:nvPr/>
          </p:nvSpPr>
          <p:spPr>
            <a:xfrm>
              <a:off x="823913" y="7116582"/>
              <a:ext cx="3086100" cy="2667000"/>
            </a:xfrm>
            <a:prstGeom prst="roundRect">
              <a:avLst>
                <a:gd name="adj" fmla="val 13810"/>
              </a:avLst>
            </a:prstGeom>
            <a:solidFill>
              <a:schemeClr val="bg1"/>
            </a:solidFill>
            <a:ln w="19050">
              <a:solidFill>
                <a:srgbClr val="ED1C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3" name="Rectangle 62">
              <a:extLst>
                <a:ext uri="{FF2B5EF4-FFF2-40B4-BE49-F238E27FC236}">
                  <a16:creationId xmlns:a16="http://schemas.microsoft.com/office/drawing/2014/main" id="{6C33DC05-7DFB-4AC2-B813-4B054C815C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1713" y="10153469"/>
              <a:ext cx="2827337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2400">
                  <a:solidFill>
                    <a:schemeClr val="bg1"/>
                  </a:solidFill>
                  <a:latin typeface="Mali" panose="00000500000000000000" pitchFamily="2" charset="-34"/>
                  <a:ea typeface="Mali" panose="00000500000000000000" pitchFamily="2" charset="-34"/>
                  <a:cs typeface="Mali" panose="00000500000000000000" pitchFamily="2" charset="-34"/>
                </a:rPr>
                <a:t>รายการอาหารที่ 1</a:t>
              </a:r>
              <a:endParaRPr lang="en-US" altLang="en-US" sz="2400">
                <a:solidFill>
                  <a:schemeClr val="bg1"/>
                </a:solidFill>
                <a:latin typeface="Mali" panose="00000500000000000000" pitchFamily="2" charset="-34"/>
                <a:ea typeface="Mali" panose="00000500000000000000" pitchFamily="2" charset="-34"/>
                <a:cs typeface="Mali" panose="00000500000000000000" pitchFamily="2" charset="-34"/>
              </a:endParaRPr>
            </a:p>
          </p:txBody>
        </p:sp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90C50CA9-4F43-40A2-93A3-BA832A1CEB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549746" y="8292827"/>
              <a:ext cx="1279303" cy="1384300"/>
            </a:xfrm>
            <a:prstGeom prst="roundRect">
              <a:avLst/>
            </a:prstGeom>
          </p:spPr>
        </p:pic>
        <p:pic>
          <p:nvPicPr>
            <p:cNvPr id="60" name="Picture 9">
              <a:extLst>
                <a:ext uri="{FF2B5EF4-FFF2-40B4-BE49-F238E27FC236}">
                  <a16:creationId xmlns:a16="http://schemas.microsoft.com/office/drawing/2014/main" id="{A3C3F56C-BCBF-4573-B85D-7D1A68C657F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6000" y="8610419"/>
              <a:ext cx="1374775" cy="950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" name="Picture 11">
              <a:extLst>
                <a:ext uri="{FF2B5EF4-FFF2-40B4-BE49-F238E27FC236}">
                  <a16:creationId xmlns:a16="http://schemas.microsoft.com/office/drawing/2014/main" id="{DE502C0F-DBED-410E-B45A-F9923B24D47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1475" y="7337244"/>
              <a:ext cx="755650" cy="955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" name="Picture 13">
              <a:extLst>
                <a:ext uri="{FF2B5EF4-FFF2-40B4-BE49-F238E27FC236}">
                  <a16:creationId xmlns:a16="http://schemas.microsoft.com/office/drawing/2014/main" id="{D3F07E5E-7487-4C60-A71B-8CB229D6430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0275" y="7280094"/>
              <a:ext cx="1763713" cy="1195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2.1">
            <a:extLst>
              <a:ext uri="{FF2B5EF4-FFF2-40B4-BE49-F238E27FC236}">
                <a16:creationId xmlns:a16="http://schemas.microsoft.com/office/drawing/2014/main" id="{210375A4-74EC-4CAB-93A5-938DE3982DF7}"/>
              </a:ext>
            </a:extLst>
          </p:cNvPr>
          <p:cNvGrpSpPr/>
          <p:nvPr/>
        </p:nvGrpSpPr>
        <p:grpSpPr>
          <a:xfrm>
            <a:off x="4489450" y="2201294"/>
            <a:ext cx="3178175" cy="3540125"/>
            <a:chOff x="4489450" y="7116582"/>
            <a:chExt cx="3178175" cy="3540125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FA8130E0-DD7C-4741-B57A-F699CD0D55EC}"/>
                </a:ext>
              </a:extLst>
            </p:cNvPr>
            <p:cNvSpPr/>
            <p:nvPr/>
          </p:nvSpPr>
          <p:spPr>
            <a:xfrm>
              <a:off x="4489450" y="10050282"/>
              <a:ext cx="3086100" cy="606425"/>
            </a:xfrm>
            <a:prstGeom prst="roundRect">
              <a:avLst>
                <a:gd name="adj" fmla="val 50000"/>
              </a:avLst>
            </a:prstGeom>
            <a:solidFill>
              <a:srgbClr val="ED1C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FE6A7D3A-34B4-40AC-8229-ECF97DAE9B16}"/>
                </a:ext>
              </a:extLst>
            </p:cNvPr>
            <p:cNvSpPr/>
            <p:nvPr/>
          </p:nvSpPr>
          <p:spPr>
            <a:xfrm>
              <a:off x="4494213" y="7221357"/>
              <a:ext cx="3086100" cy="2667000"/>
            </a:xfrm>
            <a:prstGeom prst="roundRect">
              <a:avLst>
                <a:gd name="adj" fmla="val 13810"/>
              </a:avLst>
            </a:prstGeom>
            <a:solidFill>
              <a:srgbClr val="ED1C2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BB43C3B5-1C6B-4D60-84BF-B1BF56EA3D13}"/>
                </a:ext>
              </a:extLst>
            </p:cNvPr>
            <p:cNvSpPr/>
            <p:nvPr/>
          </p:nvSpPr>
          <p:spPr>
            <a:xfrm>
              <a:off x="4494213" y="7116582"/>
              <a:ext cx="3086100" cy="2667000"/>
            </a:xfrm>
            <a:prstGeom prst="roundRect">
              <a:avLst>
                <a:gd name="adj" fmla="val 13810"/>
              </a:avLst>
            </a:prstGeom>
            <a:solidFill>
              <a:schemeClr val="bg1"/>
            </a:solidFill>
            <a:ln w="19050">
              <a:solidFill>
                <a:srgbClr val="ED1C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4" name="Rectangle 64">
              <a:extLst>
                <a:ext uri="{FF2B5EF4-FFF2-40B4-BE49-F238E27FC236}">
                  <a16:creationId xmlns:a16="http://schemas.microsoft.com/office/drawing/2014/main" id="{B4152660-FD53-4E85-91B3-AF83F04983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8688" y="10153469"/>
              <a:ext cx="2928937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2400">
                  <a:solidFill>
                    <a:schemeClr val="bg1"/>
                  </a:solidFill>
                  <a:latin typeface="Mali" panose="00000500000000000000" pitchFamily="2" charset="-34"/>
                  <a:ea typeface="Mali" panose="00000500000000000000" pitchFamily="2" charset="-34"/>
                  <a:cs typeface="Mali" panose="00000500000000000000" pitchFamily="2" charset="-34"/>
                </a:rPr>
                <a:t>รายการอาหารที่ 2</a:t>
              </a:r>
              <a:endParaRPr lang="en-US" altLang="en-US" sz="2400">
                <a:solidFill>
                  <a:schemeClr val="bg1"/>
                </a:solidFill>
                <a:latin typeface="Mali" panose="00000500000000000000" pitchFamily="2" charset="-34"/>
                <a:ea typeface="Mali" panose="00000500000000000000" pitchFamily="2" charset="-34"/>
                <a:cs typeface="Mali" panose="00000500000000000000" pitchFamily="2" charset="-34"/>
              </a:endParaRPr>
            </a:p>
          </p:txBody>
        </p:sp>
        <p:pic>
          <p:nvPicPr>
            <p:cNvPr id="56" name="Picture 12">
              <a:extLst>
                <a:ext uri="{FF2B5EF4-FFF2-40B4-BE49-F238E27FC236}">
                  <a16:creationId xmlns:a16="http://schemas.microsoft.com/office/drawing/2014/main" id="{4DE44FD9-BBE2-4D80-B44B-14FA0150CBB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18288" y="8400869"/>
              <a:ext cx="809625" cy="1217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" name="Picture 16">
              <a:extLst>
                <a:ext uri="{FF2B5EF4-FFF2-40B4-BE49-F238E27FC236}">
                  <a16:creationId xmlns:a16="http://schemas.microsoft.com/office/drawing/2014/main" id="{2FD26C26-AD59-43B6-95C7-419A07520EC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0100" y="8343719"/>
              <a:ext cx="1998663" cy="133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" name="Picture 20">
              <a:extLst>
                <a:ext uri="{FF2B5EF4-FFF2-40B4-BE49-F238E27FC236}">
                  <a16:creationId xmlns:a16="http://schemas.microsoft.com/office/drawing/2014/main" id="{901D7FA6-6A88-4658-8250-B9640F39CDE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33900" y="7337244"/>
              <a:ext cx="1228725" cy="1114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6" name="Picture 23">
              <a:extLst>
                <a:ext uri="{FF2B5EF4-FFF2-40B4-BE49-F238E27FC236}">
                  <a16:creationId xmlns:a16="http://schemas.microsoft.com/office/drawing/2014/main" id="{6E3FA8F2-4168-4C6F-8A20-576ACCB7F70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2000" y="7294382"/>
              <a:ext cx="1670050" cy="1092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" name="3.1">
            <a:extLst>
              <a:ext uri="{FF2B5EF4-FFF2-40B4-BE49-F238E27FC236}">
                <a16:creationId xmlns:a16="http://schemas.microsoft.com/office/drawing/2014/main" id="{2844B710-7FF2-46D5-80F8-0BE63A7B22A9}"/>
              </a:ext>
            </a:extLst>
          </p:cNvPr>
          <p:cNvGrpSpPr/>
          <p:nvPr/>
        </p:nvGrpSpPr>
        <p:grpSpPr>
          <a:xfrm>
            <a:off x="8175625" y="2201294"/>
            <a:ext cx="3098800" cy="3540125"/>
            <a:chOff x="8175625" y="7116582"/>
            <a:chExt cx="3098800" cy="3540125"/>
          </a:xfrm>
        </p:grpSpPr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2F472034-2062-4141-94E3-CE7797B6731A}"/>
                </a:ext>
              </a:extLst>
            </p:cNvPr>
            <p:cNvSpPr/>
            <p:nvPr/>
          </p:nvSpPr>
          <p:spPr>
            <a:xfrm>
              <a:off x="8188325" y="10050282"/>
              <a:ext cx="3086100" cy="606425"/>
            </a:xfrm>
            <a:prstGeom prst="roundRect">
              <a:avLst>
                <a:gd name="adj" fmla="val 50000"/>
              </a:avLst>
            </a:prstGeom>
            <a:solidFill>
              <a:srgbClr val="00A6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96AB3093-900F-48BC-853F-3D13A0978CB4}"/>
                </a:ext>
              </a:extLst>
            </p:cNvPr>
            <p:cNvSpPr/>
            <p:nvPr/>
          </p:nvSpPr>
          <p:spPr>
            <a:xfrm>
              <a:off x="8175625" y="7221357"/>
              <a:ext cx="3086100" cy="2667000"/>
            </a:xfrm>
            <a:prstGeom prst="roundRect">
              <a:avLst>
                <a:gd name="adj" fmla="val 13810"/>
              </a:avLst>
            </a:prstGeom>
            <a:solidFill>
              <a:srgbClr val="00A65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3DE6D70E-677C-41B0-B2C5-C57BFAA72659}"/>
                </a:ext>
              </a:extLst>
            </p:cNvPr>
            <p:cNvSpPr/>
            <p:nvPr/>
          </p:nvSpPr>
          <p:spPr>
            <a:xfrm>
              <a:off x="8175625" y="7116582"/>
              <a:ext cx="3086100" cy="2667000"/>
            </a:xfrm>
            <a:prstGeom prst="roundRect">
              <a:avLst>
                <a:gd name="adj" fmla="val 13810"/>
              </a:avLst>
            </a:prstGeom>
            <a:solidFill>
              <a:schemeClr val="bg1"/>
            </a:solidFill>
            <a:ln w="19050">
              <a:solidFill>
                <a:srgbClr val="00A6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5" name="Rectangle 67">
              <a:extLst>
                <a:ext uri="{FF2B5EF4-FFF2-40B4-BE49-F238E27FC236}">
                  <a16:creationId xmlns:a16="http://schemas.microsoft.com/office/drawing/2014/main" id="{BCF5307A-E3E4-43D9-8ED3-E675C3F460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32788" y="10153469"/>
              <a:ext cx="2827337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2400">
                  <a:solidFill>
                    <a:schemeClr val="bg1"/>
                  </a:solidFill>
                  <a:latin typeface="Mali" panose="00000500000000000000" pitchFamily="2" charset="-34"/>
                  <a:ea typeface="Mali" panose="00000500000000000000" pitchFamily="2" charset="-34"/>
                  <a:cs typeface="Mali" panose="00000500000000000000" pitchFamily="2" charset="-34"/>
                </a:rPr>
                <a:t>รายการอาหารที่ 3</a:t>
              </a:r>
              <a:endParaRPr lang="en-US" altLang="en-US" sz="2400">
                <a:solidFill>
                  <a:schemeClr val="bg1"/>
                </a:solidFill>
                <a:latin typeface="Mali" panose="00000500000000000000" pitchFamily="2" charset="-34"/>
                <a:ea typeface="Mali" panose="00000500000000000000" pitchFamily="2" charset="-34"/>
                <a:cs typeface="Mali" panose="00000500000000000000" pitchFamily="2" charset="-34"/>
              </a:endParaRPr>
            </a:p>
          </p:txBody>
        </p:sp>
        <p:pic>
          <p:nvPicPr>
            <p:cNvPr id="63" name="Picture 15">
              <a:extLst>
                <a:ext uri="{FF2B5EF4-FFF2-40B4-BE49-F238E27FC236}">
                  <a16:creationId xmlns:a16="http://schemas.microsoft.com/office/drawing/2014/main" id="{2E6FE48D-BFB3-42C1-8C31-A852D4AE3E7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44088" y="8454844"/>
              <a:ext cx="1247775" cy="1138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4" name="Picture 35">
              <a:extLst>
                <a:ext uri="{FF2B5EF4-FFF2-40B4-BE49-F238E27FC236}">
                  <a16:creationId xmlns:a16="http://schemas.microsoft.com/office/drawing/2014/main" id="{97200A8B-C05B-4027-B398-AF3E8E005D8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56825" y="7357882"/>
              <a:ext cx="755650" cy="955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5" name="Picture 17">
              <a:extLst>
                <a:ext uri="{FF2B5EF4-FFF2-40B4-BE49-F238E27FC236}">
                  <a16:creationId xmlns:a16="http://schemas.microsoft.com/office/drawing/2014/main" id="{4374485D-4719-4EAE-B88C-2E316F2D104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48663" y="8431032"/>
              <a:ext cx="1525587" cy="1162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7" name="Picture 25">
              <a:extLst>
                <a:ext uri="{FF2B5EF4-FFF2-40B4-BE49-F238E27FC236}">
                  <a16:creationId xmlns:a16="http://schemas.microsoft.com/office/drawing/2014/main" id="{7288383E-B652-461C-865A-93654EB16DE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77225" y="7316607"/>
              <a:ext cx="1552575" cy="1038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" name="1">
            <a:extLst>
              <a:ext uri="{FF2B5EF4-FFF2-40B4-BE49-F238E27FC236}">
                <a16:creationId xmlns:a16="http://schemas.microsoft.com/office/drawing/2014/main" id="{C464BE17-B2CA-4A88-903E-684090D79E45}"/>
              </a:ext>
            </a:extLst>
          </p:cNvPr>
          <p:cNvGrpSpPr/>
          <p:nvPr/>
        </p:nvGrpSpPr>
        <p:grpSpPr>
          <a:xfrm>
            <a:off x="823913" y="2201294"/>
            <a:ext cx="3086100" cy="3538860"/>
            <a:chOff x="823913" y="2201294"/>
            <a:chExt cx="3086100" cy="353886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1B81F63C-9DBA-4089-A37B-FCE3E405D9F4}"/>
                </a:ext>
              </a:extLst>
            </p:cNvPr>
            <p:cNvGrpSpPr/>
            <p:nvPr/>
          </p:nvGrpSpPr>
          <p:grpSpPr>
            <a:xfrm>
              <a:off x="823913" y="5133729"/>
              <a:ext cx="3086100" cy="606425"/>
              <a:chOff x="823913" y="5133729"/>
              <a:chExt cx="3086100" cy="606425"/>
            </a:xfrm>
          </p:grpSpPr>
          <p:sp>
            <p:nvSpPr>
              <p:cNvPr id="27" name="Rectangle: Rounded Corners 26">
                <a:extLst>
                  <a:ext uri="{FF2B5EF4-FFF2-40B4-BE49-F238E27FC236}">
                    <a16:creationId xmlns:a16="http://schemas.microsoft.com/office/drawing/2014/main" id="{0CFD4C65-0EA4-4949-B8F5-2CC24CA60E59}"/>
                  </a:ext>
                </a:extLst>
              </p:cNvPr>
              <p:cNvSpPr/>
              <p:nvPr/>
            </p:nvSpPr>
            <p:spPr>
              <a:xfrm>
                <a:off x="823913" y="5133729"/>
                <a:ext cx="3086100" cy="606425"/>
              </a:xfrm>
              <a:prstGeom prst="roundRect">
                <a:avLst>
                  <a:gd name="adj" fmla="val 50000"/>
                </a:avLst>
              </a:prstGeom>
              <a:solidFill>
                <a:srgbClr val="C1E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7661" name="Rectangle 62">
                <a:extLst>
                  <a:ext uri="{FF2B5EF4-FFF2-40B4-BE49-F238E27FC236}">
                    <a16:creationId xmlns:a16="http://schemas.microsoft.com/office/drawing/2014/main" id="{DF328B9D-E79D-42BF-A186-4237292651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1713" y="5236916"/>
                <a:ext cx="2827337" cy="4619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th-TH" altLang="en-US" sz="2400" dirty="0">
                    <a:solidFill>
                      <a:srgbClr val="222222"/>
                    </a:solidFill>
                    <a:latin typeface="Mali" panose="00000500000000000000" pitchFamily="2" charset="-34"/>
                    <a:ea typeface="Mali" panose="00000500000000000000" pitchFamily="2" charset="-34"/>
                    <a:cs typeface="Mali" panose="00000500000000000000" pitchFamily="2" charset="-34"/>
                  </a:rPr>
                  <a:t>รายการอาหารที่ 1</a:t>
                </a:r>
                <a:endParaRPr lang="en-US" altLang="en-US" sz="2400" dirty="0">
                  <a:latin typeface="Mali" panose="00000500000000000000" pitchFamily="2" charset="-34"/>
                  <a:ea typeface="Mali" panose="00000500000000000000" pitchFamily="2" charset="-34"/>
                  <a:cs typeface="Mali" panose="00000500000000000000" pitchFamily="2" charset="-34"/>
                </a:endParaRPr>
              </a:p>
            </p:txBody>
          </p:sp>
        </p:grpSp>
        <p:grpSp>
          <p:nvGrpSpPr>
            <p:cNvPr id="27664" name="Group 27">
              <a:extLst>
                <a:ext uri="{FF2B5EF4-FFF2-40B4-BE49-F238E27FC236}">
                  <a16:creationId xmlns:a16="http://schemas.microsoft.com/office/drawing/2014/main" id="{ABEC456A-0DC1-41C9-B428-56CF49279A9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23913" y="2201294"/>
              <a:ext cx="3086100" cy="2771775"/>
              <a:chOff x="823913" y="2585944"/>
              <a:chExt cx="3086100" cy="2771775"/>
            </a:xfrm>
          </p:grpSpPr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A29C7B96-1A23-431B-9EE3-2E3360137361}"/>
                  </a:ext>
                </a:extLst>
              </p:cNvPr>
              <p:cNvSpPr/>
              <p:nvPr/>
            </p:nvSpPr>
            <p:spPr>
              <a:xfrm>
                <a:off x="823913" y="2690719"/>
                <a:ext cx="3086100" cy="2667000"/>
              </a:xfrm>
              <a:prstGeom prst="roundRect">
                <a:avLst>
                  <a:gd name="adj" fmla="val 13810"/>
                </a:avLst>
              </a:prstGeom>
              <a:solidFill>
                <a:srgbClr val="3399FF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" name="Rectangle: Rounded Corners 2">
                <a:extLst>
                  <a:ext uri="{FF2B5EF4-FFF2-40B4-BE49-F238E27FC236}">
                    <a16:creationId xmlns:a16="http://schemas.microsoft.com/office/drawing/2014/main" id="{46DB2132-75B1-45C3-BD87-A7546EDB6A2E}"/>
                  </a:ext>
                </a:extLst>
              </p:cNvPr>
              <p:cNvSpPr/>
              <p:nvPr/>
            </p:nvSpPr>
            <p:spPr>
              <a:xfrm>
                <a:off x="823913" y="2585944"/>
                <a:ext cx="3086100" cy="2667000"/>
              </a:xfrm>
              <a:prstGeom prst="roundRect">
                <a:avLst>
                  <a:gd name="adj" fmla="val 13810"/>
                </a:avLst>
              </a:prstGeom>
              <a:solidFill>
                <a:schemeClr val="bg1"/>
              </a:solidFill>
              <a:ln w="19050">
                <a:solidFill>
                  <a:srgbClr val="3399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pic>
            <p:nvPicPr>
              <p:cNvPr id="4" name="Picture 3">
                <a:extLst>
                  <a:ext uri="{FF2B5EF4-FFF2-40B4-BE49-F238E27FC236}">
                    <a16:creationId xmlns:a16="http://schemas.microsoft.com/office/drawing/2014/main" id="{B22F72E1-D6FF-400C-8F54-16BCEA8E5DC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549746" y="3762283"/>
                <a:ext cx="1279303" cy="1384300"/>
              </a:xfrm>
              <a:prstGeom prst="roundRect">
                <a:avLst/>
              </a:prstGeom>
            </p:spPr>
          </p:pic>
          <p:pic>
            <p:nvPicPr>
              <p:cNvPr id="27682" name="Picture 9">
                <a:extLst>
                  <a:ext uri="{FF2B5EF4-FFF2-40B4-BE49-F238E27FC236}">
                    <a16:creationId xmlns:a16="http://schemas.microsoft.com/office/drawing/2014/main" id="{076E6EC8-B47C-4EE2-99ED-F6F1BBDF315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15495" y="4079786"/>
                <a:ext cx="1375606" cy="9511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683" name="Picture 11">
                <a:extLst>
                  <a:ext uri="{FF2B5EF4-FFF2-40B4-BE49-F238E27FC236}">
                    <a16:creationId xmlns:a16="http://schemas.microsoft.com/office/drawing/2014/main" id="{0A8FB0EC-87F9-4507-9384-6F482A670C0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11511" y="2806312"/>
                <a:ext cx="755939" cy="9559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684" name="Picture 13">
                <a:extLst>
                  <a:ext uri="{FF2B5EF4-FFF2-40B4-BE49-F238E27FC236}">
                    <a16:creationId xmlns:a16="http://schemas.microsoft.com/office/drawing/2014/main" id="{E7CBC93A-E206-4DFA-8C62-B32CBAED5BA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30275" y="2749455"/>
                <a:ext cx="1763893" cy="11947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1" name="2">
            <a:extLst>
              <a:ext uri="{FF2B5EF4-FFF2-40B4-BE49-F238E27FC236}">
                <a16:creationId xmlns:a16="http://schemas.microsoft.com/office/drawing/2014/main" id="{1ED96CDD-1811-4349-9454-7671CD1D5D67}"/>
              </a:ext>
            </a:extLst>
          </p:cNvPr>
          <p:cNvGrpSpPr/>
          <p:nvPr/>
        </p:nvGrpSpPr>
        <p:grpSpPr>
          <a:xfrm>
            <a:off x="4489450" y="2201294"/>
            <a:ext cx="3178175" cy="3538860"/>
            <a:chOff x="4489450" y="2201294"/>
            <a:chExt cx="3178175" cy="353886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046D81A8-FDD3-425E-AD98-73BC07E54781}"/>
                </a:ext>
              </a:extLst>
            </p:cNvPr>
            <p:cNvGrpSpPr/>
            <p:nvPr/>
          </p:nvGrpSpPr>
          <p:grpSpPr>
            <a:xfrm>
              <a:off x="4489450" y="5133729"/>
              <a:ext cx="3178175" cy="606425"/>
              <a:chOff x="4489450" y="5133729"/>
              <a:chExt cx="3178175" cy="606425"/>
            </a:xfrm>
          </p:grpSpPr>
          <p:sp>
            <p:nvSpPr>
              <p:cNvPr id="48" name="Rectangle: Rounded Corners 47">
                <a:extLst>
                  <a:ext uri="{FF2B5EF4-FFF2-40B4-BE49-F238E27FC236}">
                    <a16:creationId xmlns:a16="http://schemas.microsoft.com/office/drawing/2014/main" id="{50C16678-A660-4232-8402-ABD9E43BA5A6}"/>
                  </a:ext>
                </a:extLst>
              </p:cNvPr>
              <p:cNvSpPr/>
              <p:nvPr/>
            </p:nvSpPr>
            <p:spPr>
              <a:xfrm>
                <a:off x="4489450" y="5133729"/>
                <a:ext cx="3086100" cy="606425"/>
              </a:xfrm>
              <a:prstGeom prst="roundRect">
                <a:avLst>
                  <a:gd name="adj" fmla="val 50000"/>
                </a:avLst>
              </a:prstGeom>
              <a:solidFill>
                <a:srgbClr val="C1E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7662" name="Rectangle 64">
                <a:extLst>
                  <a:ext uri="{FF2B5EF4-FFF2-40B4-BE49-F238E27FC236}">
                    <a16:creationId xmlns:a16="http://schemas.microsoft.com/office/drawing/2014/main" id="{E1BF6C00-715D-4C9F-BABD-4F29881CBD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38688" y="5236916"/>
                <a:ext cx="2928937" cy="4619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th-TH" altLang="en-US" sz="2400" dirty="0">
                    <a:solidFill>
                      <a:srgbClr val="222222"/>
                    </a:solidFill>
                    <a:latin typeface="Mali" panose="00000500000000000000" pitchFamily="2" charset="-34"/>
                    <a:ea typeface="Mali" panose="00000500000000000000" pitchFamily="2" charset="-34"/>
                    <a:cs typeface="Mali" panose="00000500000000000000" pitchFamily="2" charset="-34"/>
                  </a:rPr>
                  <a:t>รายการอาหารที่ 2</a:t>
                </a:r>
                <a:endParaRPr lang="en-US" altLang="en-US" sz="2400" dirty="0">
                  <a:latin typeface="Mali" panose="00000500000000000000" pitchFamily="2" charset="-34"/>
                  <a:ea typeface="Mali" panose="00000500000000000000" pitchFamily="2" charset="-34"/>
                  <a:cs typeface="Mali" panose="00000500000000000000" pitchFamily="2" charset="-34"/>
                </a:endParaRPr>
              </a:p>
            </p:txBody>
          </p:sp>
        </p:grpSp>
        <p:grpSp>
          <p:nvGrpSpPr>
            <p:cNvPr id="27665" name="Group 28">
              <a:extLst>
                <a:ext uri="{FF2B5EF4-FFF2-40B4-BE49-F238E27FC236}">
                  <a16:creationId xmlns:a16="http://schemas.microsoft.com/office/drawing/2014/main" id="{FBAFDA4E-3B9C-4BE4-A2A5-AC26108EB9D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494213" y="2201294"/>
              <a:ext cx="3086100" cy="2771775"/>
              <a:chOff x="4494212" y="2585944"/>
              <a:chExt cx="3086100" cy="2771775"/>
            </a:xfrm>
          </p:grpSpPr>
          <p:sp>
            <p:nvSpPr>
              <p:cNvPr id="43" name="Rectangle: Rounded Corners 42">
                <a:extLst>
                  <a:ext uri="{FF2B5EF4-FFF2-40B4-BE49-F238E27FC236}">
                    <a16:creationId xmlns:a16="http://schemas.microsoft.com/office/drawing/2014/main" id="{A9DBC458-BC43-4D31-894B-625C435F09EF}"/>
                  </a:ext>
                </a:extLst>
              </p:cNvPr>
              <p:cNvSpPr/>
              <p:nvPr/>
            </p:nvSpPr>
            <p:spPr>
              <a:xfrm>
                <a:off x="4494212" y="2690719"/>
                <a:ext cx="3086100" cy="2667000"/>
              </a:xfrm>
              <a:prstGeom prst="roundRect">
                <a:avLst>
                  <a:gd name="adj" fmla="val 13810"/>
                </a:avLst>
              </a:prstGeom>
              <a:solidFill>
                <a:srgbClr val="3399FF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4" name="Rectangle: Rounded Corners 43">
                <a:extLst>
                  <a:ext uri="{FF2B5EF4-FFF2-40B4-BE49-F238E27FC236}">
                    <a16:creationId xmlns:a16="http://schemas.microsoft.com/office/drawing/2014/main" id="{600DDD81-7731-4A27-8F1D-F53C73030AA5}"/>
                  </a:ext>
                </a:extLst>
              </p:cNvPr>
              <p:cNvSpPr/>
              <p:nvPr/>
            </p:nvSpPr>
            <p:spPr>
              <a:xfrm>
                <a:off x="4494212" y="2585944"/>
                <a:ext cx="3086100" cy="2667000"/>
              </a:xfrm>
              <a:prstGeom prst="roundRect">
                <a:avLst>
                  <a:gd name="adj" fmla="val 13810"/>
                </a:avLst>
              </a:prstGeom>
              <a:solidFill>
                <a:schemeClr val="bg1"/>
              </a:solidFill>
              <a:ln w="19050">
                <a:solidFill>
                  <a:srgbClr val="3399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pic>
            <p:nvPicPr>
              <p:cNvPr id="27675" name="Picture 12">
                <a:extLst>
                  <a:ext uri="{FF2B5EF4-FFF2-40B4-BE49-F238E27FC236}">
                    <a16:creationId xmlns:a16="http://schemas.microsoft.com/office/drawing/2014/main" id="{A103D095-39DB-4ADC-B227-914F819015E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17533" y="3871026"/>
                <a:ext cx="809625" cy="12176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676" name="Picture 16">
                <a:extLst>
                  <a:ext uri="{FF2B5EF4-FFF2-40B4-BE49-F238E27FC236}">
                    <a16:creationId xmlns:a16="http://schemas.microsoft.com/office/drawing/2014/main" id="{5BB27403-C9D1-4BD7-A5C2-0AA21453F5C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10100" y="3813082"/>
                <a:ext cx="1998662" cy="1333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677" name="Picture 20">
                <a:extLst>
                  <a:ext uri="{FF2B5EF4-FFF2-40B4-BE49-F238E27FC236}">
                    <a16:creationId xmlns:a16="http://schemas.microsoft.com/office/drawing/2014/main" id="{11405ACD-E43B-4884-BE15-658C7E27DD2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33900" y="2806312"/>
                <a:ext cx="1228725" cy="1114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678" name="Picture 23">
                <a:extLst>
                  <a:ext uri="{FF2B5EF4-FFF2-40B4-BE49-F238E27FC236}">
                    <a16:creationId xmlns:a16="http://schemas.microsoft.com/office/drawing/2014/main" id="{A15C513B-92C0-47F4-9998-E9CEF3EC8D6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42780" y="2763046"/>
                <a:ext cx="1669595" cy="10933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2" name="3">
            <a:extLst>
              <a:ext uri="{FF2B5EF4-FFF2-40B4-BE49-F238E27FC236}">
                <a16:creationId xmlns:a16="http://schemas.microsoft.com/office/drawing/2014/main" id="{D13F23ED-E8AC-4F49-A147-A177625B16DC}"/>
              </a:ext>
            </a:extLst>
          </p:cNvPr>
          <p:cNvGrpSpPr/>
          <p:nvPr/>
        </p:nvGrpSpPr>
        <p:grpSpPr>
          <a:xfrm>
            <a:off x="8175625" y="2201294"/>
            <a:ext cx="3098800" cy="3538860"/>
            <a:chOff x="8175625" y="2201294"/>
            <a:chExt cx="3098800" cy="3538860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550383B5-541B-4511-9FBD-D6C35AB6DC06}"/>
                </a:ext>
              </a:extLst>
            </p:cNvPr>
            <p:cNvGrpSpPr/>
            <p:nvPr/>
          </p:nvGrpSpPr>
          <p:grpSpPr>
            <a:xfrm>
              <a:off x="8188325" y="5133729"/>
              <a:ext cx="3086100" cy="606425"/>
              <a:chOff x="8188325" y="5133729"/>
              <a:chExt cx="3086100" cy="606425"/>
            </a:xfrm>
          </p:grpSpPr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F130771F-256B-4088-83BC-9AF99B595DBB}"/>
                  </a:ext>
                </a:extLst>
              </p:cNvPr>
              <p:cNvSpPr/>
              <p:nvPr/>
            </p:nvSpPr>
            <p:spPr>
              <a:xfrm>
                <a:off x="8188325" y="5133729"/>
                <a:ext cx="3086100" cy="606425"/>
              </a:xfrm>
              <a:prstGeom prst="roundRect">
                <a:avLst>
                  <a:gd name="adj" fmla="val 50000"/>
                </a:avLst>
              </a:prstGeom>
              <a:solidFill>
                <a:srgbClr val="C1E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7663" name="Rectangle 67">
                <a:extLst>
                  <a:ext uri="{FF2B5EF4-FFF2-40B4-BE49-F238E27FC236}">
                    <a16:creationId xmlns:a16="http://schemas.microsoft.com/office/drawing/2014/main" id="{508BD3A6-942D-4663-8CA9-0C1FF679AC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32788" y="5236916"/>
                <a:ext cx="2827337" cy="4619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th-TH" altLang="en-US" sz="2400" dirty="0">
                    <a:solidFill>
                      <a:srgbClr val="222222"/>
                    </a:solidFill>
                    <a:latin typeface="Mali" panose="00000500000000000000" pitchFamily="2" charset="-34"/>
                    <a:ea typeface="Mali" panose="00000500000000000000" pitchFamily="2" charset="-34"/>
                    <a:cs typeface="Mali" panose="00000500000000000000" pitchFamily="2" charset="-34"/>
                  </a:rPr>
                  <a:t>รายการอาหารที่ 3</a:t>
                </a:r>
                <a:endParaRPr lang="en-US" altLang="en-US" sz="2400" dirty="0">
                  <a:latin typeface="Mali" panose="00000500000000000000" pitchFamily="2" charset="-34"/>
                  <a:ea typeface="Mali" panose="00000500000000000000" pitchFamily="2" charset="-34"/>
                  <a:cs typeface="Mali" panose="00000500000000000000" pitchFamily="2" charset="-34"/>
                </a:endParaRPr>
              </a:p>
            </p:txBody>
          </p:sp>
        </p:grpSp>
        <p:grpSp>
          <p:nvGrpSpPr>
            <p:cNvPr id="27666" name="Group 33">
              <a:extLst>
                <a:ext uri="{FF2B5EF4-FFF2-40B4-BE49-F238E27FC236}">
                  <a16:creationId xmlns:a16="http://schemas.microsoft.com/office/drawing/2014/main" id="{3C0C5F1D-261D-4361-B32B-39238FB74E0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75625" y="2201294"/>
              <a:ext cx="3086100" cy="2771775"/>
              <a:chOff x="8175625" y="2585944"/>
              <a:chExt cx="3086100" cy="2771775"/>
            </a:xfrm>
          </p:grpSpPr>
          <p:sp>
            <p:nvSpPr>
              <p:cNvPr id="45" name="Rectangle: Rounded Corners 44">
                <a:extLst>
                  <a:ext uri="{FF2B5EF4-FFF2-40B4-BE49-F238E27FC236}">
                    <a16:creationId xmlns:a16="http://schemas.microsoft.com/office/drawing/2014/main" id="{F5FE41C3-0D8B-4423-B93A-49BB9A21F4D5}"/>
                  </a:ext>
                </a:extLst>
              </p:cNvPr>
              <p:cNvSpPr/>
              <p:nvPr/>
            </p:nvSpPr>
            <p:spPr>
              <a:xfrm>
                <a:off x="8175625" y="2690719"/>
                <a:ext cx="3086100" cy="2667000"/>
              </a:xfrm>
              <a:prstGeom prst="roundRect">
                <a:avLst>
                  <a:gd name="adj" fmla="val 13810"/>
                </a:avLst>
              </a:prstGeom>
              <a:solidFill>
                <a:srgbClr val="3399FF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42D25BA0-7829-4D8B-BE32-DAF1E79DDB36}"/>
                  </a:ext>
                </a:extLst>
              </p:cNvPr>
              <p:cNvSpPr/>
              <p:nvPr/>
            </p:nvSpPr>
            <p:spPr>
              <a:xfrm>
                <a:off x="8175625" y="2585944"/>
                <a:ext cx="3086100" cy="2667000"/>
              </a:xfrm>
              <a:prstGeom prst="roundRect">
                <a:avLst>
                  <a:gd name="adj" fmla="val 13810"/>
                </a:avLst>
              </a:prstGeom>
              <a:solidFill>
                <a:schemeClr val="bg1"/>
              </a:solidFill>
              <a:ln w="19050">
                <a:solidFill>
                  <a:srgbClr val="3399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pic>
            <p:nvPicPr>
              <p:cNvPr id="27669" name="Picture 15">
                <a:extLst>
                  <a:ext uri="{FF2B5EF4-FFF2-40B4-BE49-F238E27FC236}">
                    <a16:creationId xmlns:a16="http://schemas.microsoft.com/office/drawing/2014/main" id="{86A0B503-4E3D-4B80-B183-BD238A35807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843962" y="3924780"/>
                <a:ext cx="1247611" cy="11377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670" name="Picture 35">
                <a:extLst>
                  <a:ext uri="{FF2B5EF4-FFF2-40B4-BE49-F238E27FC236}">
                    <a16:creationId xmlns:a16="http://schemas.microsoft.com/office/drawing/2014/main" id="{14771019-88E8-4215-9D50-F97B9AD532D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157056" y="2827096"/>
                <a:ext cx="755939" cy="9559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671" name="Picture 17">
                <a:extLst>
                  <a:ext uri="{FF2B5EF4-FFF2-40B4-BE49-F238E27FC236}">
                    <a16:creationId xmlns:a16="http://schemas.microsoft.com/office/drawing/2014/main" id="{3DA0C63F-4873-4BC9-ACE3-4BE48292D78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348555" y="3899721"/>
                <a:ext cx="1525516" cy="1162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672" name="Picture 25">
                <a:extLst>
                  <a:ext uri="{FF2B5EF4-FFF2-40B4-BE49-F238E27FC236}">
                    <a16:creationId xmlns:a16="http://schemas.microsoft.com/office/drawing/2014/main" id="{60F1EC1B-BFFD-4B20-9E7E-AE5AE8EE418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77514" y="2785509"/>
                <a:ext cx="1551875" cy="1039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30" name="Oval 29">
            <a:extLst>
              <a:ext uri="{FF2B5EF4-FFF2-40B4-BE49-F238E27FC236}">
                <a16:creationId xmlns:a16="http://schemas.microsoft.com/office/drawing/2014/main" id="{59C335DC-5934-4D64-B4AF-7DD4BB06AB88}"/>
              </a:ext>
            </a:extLst>
          </p:cNvPr>
          <p:cNvSpPr/>
          <p:nvPr/>
        </p:nvSpPr>
        <p:spPr>
          <a:xfrm>
            <a:off x="-1255713" y="5602288"/>
            <a:ext cx="2459038" cy="2457450"/>
          </a:xfrm>
          <a:prstGeom prst="ellipse">
            <a:avLst/>
          </a:prstGeom>
          <a:solidFill>
            <a:srgbClr val="EAC874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566E3473-AE78-49C5-8A89-3106C1F3DE27}"/>
              </a:ext>
            </a:extLst>
          </p:cNvPr>
          <p:cNvSpPr/>
          <p:nvPr/>
        </p:nvSpPr>
        <p:spPr>
          <a:xfrm>
            <a:off x="11368088" y="1557338"/>
            <a:ext cx="2457450" cy="2457450"/>
          </a:xfrm>
          <a:prstGeom prst="ellipse">
            <a:avLst/>
          </a:prstGeom>
          <a:solidFill>
            <a:srgbClr val="EAC874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8C830C0D-D345-49D7-A579-6DC8360A8B03}"/>
              </a:ext>
            </a:extLst>
          </p:cNvPr>
          <p:cNvSpPr/>
          <p:nvPr/>
        </p:nvSpPr>
        <p:spPr>
          <a:xfrm>
            <a:off x="11261725" y="1230313"/>
            <a:ext cx="428625" cy="427037"/>
          </a:xfrm>
          <a:prstGeom prst="ellipse">
            <a:avLst/>
          </a:prstGeom>
          <a:solidFill>
            <a:srgbClr val="EAC874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E0677A25-F278-4C0B-AFA8-2C668BA0C4A4}"/>
              </a:ext>
            </a:extLst>
          </p:cNvPr>
          <p:cNvSpPr/>
          <p:nvPr/>
        </p:nvSpPr>
        <p:spPr>
          <a:xfrm>
            <a:off x="239713" y="5067300"/>
            <a:ext cx="371475" cy="371475"/>
          </a:xfrm>
          <a:prstGeom prst="ellipse">
            <a:avLst/>
          </a:prstGeom>
          <a:solidFill>
            <a:srgbClr val="EAC874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7658" name="Picture 13">
            <a:extLst>
              <a:ext uri="{FF2B5EF4-FFF2-40B4-BE49-F238E27FC236}">
                <a16:creationId xmlns:a16="http://schemas.microsoft.com/office/drawing/2014/main" id="{E4614856-808F-4A8D-8876-D30E244392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60" name="Rectangle 39">
            <a:extLst>
              <a:ext uri="{FF2B5EF4-FFF2-40B4-BE49-F238E27FC236}">
                <a16:creationId xmlns:a16="http://schemas.microsoft.com/office/drawing/2014/main" id="{0F35238B-1CC1-418F-906C-BDB4B837F6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1168" y="1322809"/>
            <a:ext cx="80565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sz="3600" b="1" dirty="0">
                <a:solidFill>
                  <a:srgbClr val="222222"/>
                </a:solidFill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   เลือกรายการอาหารให้เหมาะสมกับวัยของตนเองใน 1 มื้อ</a:t>
            </a:r>
            <a:endParaRPr lang="en-US" altLang="en-US" sz="3600" b="1" dirty="0">
              <a:latin typeface="TH Sarabun New" panose="020B0500040200020003" pitchFamily="34" charset="-34"/>
              <a:ea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9" name="Picture 6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496AC8B-0149-48F4-9B7D-A8ED03CC967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pic>
        <p:nvPicPr>
          <p:cNvPr id="70" name="Picture 69">
            <a:hlinkClick r:id="rId16" action="ppaction://hlinksldjump"/>
            <a:extLst>
              <a:ext uri="{FF2B5EF4-FFF2-40B4-BE49-F238E27FC236}">
                <a16:creationId xmlns:a16="http://schemas.microsoft.com/office/drawing/2014/main" id="{0E9DFA15-F710-4223-BB23-ABEEC41230A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34019" y="6233392"/>
            <a:ext cx="937872" cy="484886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CE7E81C4-F0DF-49F7-BE7E-65557DE87F2A}"/>
              </a:ext>
            </a:extLst>
          </p:cNvPr>
          <p:cNvSpPr/>
          <p:nvPr/>
        </p:nvSpPr>
        <p:spPr>
          <a:xfrm>
            <a:off x="10384971" y="6041571"/>
            <a:ext cx="1086304" cy="816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144CCA3E-FB49-465C-BE11-4D87E594B6B7}"/>
              </a:ext>
            </a:extLst>
          </p:cNvPr>
          <p:cNvSpPr/>
          <p:nvPr/>
        </p:nvSpPr>
        <p:spPr>
          <a:xfrm>
            <a:off x="10416615" y="6040306"/>
            <a:ext cx="1086304" cy="816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53D4CEC2-CB9F-4D3E-95FC-B3BA7FFE22AC}"/>
              </a:ext>
            </a:extLst>
          </p:cNvPr>
          <p:cNvSpPr/>
          <p:nvPr/>
        </p:nvSpPr>
        <p:spPr>
          <a:xfrm>
            <a:off x="10415999" y="6041571"/>
            <a:ext cx="1086304" cy="816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4" name="Picture 73">
            <a:extLst>
              <a:ext uri="{FF2B5EF4-FFF2-40B4-BE49-F238E27FC236}">
                <a16:creationId xmlns:a16="http://schemas.microsoft.com/office/drawing/2014/main" id="{B9649FA8-EE1B-4589-8860-9E251020A8D3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2643" y="137389"/>
            <a:ext cx="7366715" cy="82403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27660" grpId="0"/>
      <p:bldP spid="13" grpId="0" animBg="1"/>
      <p:bldP spid="72" grpId="0" animBg="1"/>
      <p:bldP spid="7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8" name="Picture 13">
            <a:extLst>
              <a:ext uri="{FF2B5EF4-FFF2-40B4-BE49-F238E27FC236}">
                <a16:creationId xmlns:a16="http://schemas.microsoft.com/office/drawing/2014/main" id="{E4614856-808F-4A8D-8876-D30E244392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B24FDD10-544B-4FD0-B4F3-756DCDC43A9A}"/>
              </a:ext>
            </a:extLst>
          </p:cNvPr>
          <p:cNvGrpSpPr/>
          <p:nvPr/>
        </p:nvGrpSpPr>
        <p:grpSpPr>
          <a:xfrm>
            <a:off x="591879" y="4093220"/>
            <a:ext cx="2041136" cy="646331"/>
            <a:chOff x="591879" y="4093220"/>
            <a:chExt cx="2041136" cy="646331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2EA6D11B-9B8F-437D-82A6-131F9541626E}"/>
                </a:ext>
              </a:extLst>
            </p:cNvPr>
            <p:cNvSpPr/>
            <p:nvPr/>
          </p:nvSpPr>
          <p:spPr>
            <a:xfrm>
              <a:off x="1149790" y="4404203"/>
              <a:ext cx="1483225" cy="203978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40000"/>
                <a:lumOff val="60000"/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195EDB7A-55FA-47BA-B90C-B27500BFE4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1879" y="4093220"/>
              <a:ext cx="180690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th-TH" altLang="en-US" sz="3600" b="1" dirty="0">
                  <a:latin typeface="TH Sarabun New" panose="020B0500040200020003" pitchFamily="34" charset="-34"/>
                  <a:ea typeface="Cordia New" panose="020B0304020202020204" pitchFamily="34" charset="-34"/>
                  <a:cs typeface="TH Sarabun New" panose="020B0500040200020003" pitchFamily="34" charset="-34"/>
                </a:rPr>
                <a:t>ประกอบด้วย</a:t>
              </a:r>
              <a:endParaRPr lang="en-US" altLang="en-US" sz="36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79" name="Picture 78">
            <a:extLst>
              <a:ext uri="{FF2B5EF4-FFF2-40B4-BE49-F238E27FC236}">
                <a16:creationId xmlns:a16="http://schemas.microsoft.com/office/drawing/2014/main" id="{4341F7C7-D24F-4105-9E1B-63371A0CF3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3407" y="1565033"/>
            <a:ext cx="2119709" cy="594360"/>
          </a:xfrm>
          <a:prstGeom prst="rect">
            <a:avLst/>
          </a:prstGeom>
        </p:spPr>
      </p:pic>
      <p:sp>
        <p:nvSpPr>
          <p:cNvPr id="80" name="Rectangle 79">
            <a:extLst>
              <a:ext uri="{FF2B5EF4-FFF2-40B4-BE49-F238E27FC236}">
                <a16:creationId xmlns:a16="http://schemas.microsoft.com/office/drawing/2014/main" id="{C5C85EF8-C2C7-43D3-9709-1908D488E64C}"/>
              </a:ext>
            </a:extLst>
          </p:cNvPr>
          <p:cNvSpPr/>
          <p:nvPr/>
        </p:nvSpPr>
        <p:spPr>
          <a:xfrm>
            <a:off x="6176886" y="2110185"/>
            <a:ext cx="571448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th-TH" altLang="en-US" sz="3200" b="1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   รูปรอยประดิษฐ์ เครื่องหมาย หรือข้อความใด</a:t>
            </a:r>
            <a:r>
              <a:rPr lang="en-US" altLang="en-US" sz="3200" b="1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altLang="en-US" sz="3200" b="1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ๆ </a:t>
            </a:r>
            <a:endParaRPr lang="en-US" altLang="en-US" sz="3200" b="1" dirty="0">
              <a:latin typeface="TH Sarabun New" panose="020B0500040200020003" pitchFamily="34" charset="-34"/>
              <a:ea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altLang="en-US" sz="3200" b="1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ที่แสดงไว้ที่อาหารภาชนะบรรจุอาหาร หรือ</a:t>
            </a:r>
            <a:r>
              <a:rPr lang="en-US" altLang="en-US" sz="3200" b="1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altLang="en-US" sz="3200" b="1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หีบห่อ</a:t>
            </a:r>
            <a:endParaRPr lang="en-US" altLang="en-US" sz="3200" b="1" dirty="0">
              <a:latin typeface="TH Sarabun New" panose="020B0500040200020003" pitchFamily="34" charset="-34"/>
              <a:ea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altLang="en-US" sz="3200" b="1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ของภาชนะที่บรรจุอาหาร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5870872-F9D6-4C95-AB7D-FC95CA5627D8}"/>
              </a:ext>
            </a:extLst>
          </p:cNvPr>
          <p:cNvGrpSpPr/>
          <p:nvPr/>
        </p:nvGrpSpPr>
        <p:grpSpPr>
          <a:xfrm>
            <a:off x="591879" y="4739551"/>
            <a:ext cx="2594345" cy="682915"/>
            <a:chOff x="591879" y="4739551"/>
            <a:chExt cx="2594345" cy="682915"/>
          </a:xfrm>
        </p:grpSpPr>
        <p:pic>
          <p:nvPicPr>
            <p:cNvPr id="68" name="Picture 67">
              <a:extLst>
                <a:ext uri="{FF2B5EF4-FFF2-40B4-BE49-F238E27FC236}">
                  <a16:creationId xmlns:a16="http://schemas.microsoft.com/office/drawing/2014/main" id="{3F3BA814-EACE-4605-9842-9A36A328009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79" y="4739551"/>
              <a:ext cx="2594345" cy="680164"/>
            </a:xfrm>
            <a:prstGeom prst="rect">
              <a:avLst/>
            </a:prstGeom>
          </p:spPr>
        </p:pic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A4C022F0-38F7-4F7C-A81C-D44B4D409A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7192" y="4837691"/>
              <a:ext cx="187743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th-TH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 New" panose="020B0500040200020003" pitchFamily="34" charset="-34"/>
                  <a:cs typeface="TH Sarabun New" panose="020B0500040200020003" pitchFamily="34" charset="-34"/>
                </a:rPr>
                <a:t>ชื่อและประเภท</a:t>
              </a:r>
              <a:endParaRPr lang="en-US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0087C0EC-748B-4D97-98DB-0C8D0917FFA4}"/>
              </a:ext>
            </a:extLst>
          </p:cNvPr>
          <p:cNvGrpSpPr/>
          <p:nvPr/>
        </p:nvGrpSpPr>
        <p:grpSpPr>
          <a:xfrm>
            <a:off x="3405962" y="4739551"/>
            <a:ext cx="2613395" cy="682915"/>
            <a:chOff x="3405962" y="4739551"/>
            <a:chExt cx="2613395" cy="682915"/>
          </a:xfrm>
        </p:grpSpPr>
        <p:pic>
          <p:nvPicPr>
            <p:cNvPr id="70" name="Picture 69">
              <a:extLst>
                <a:ext uri="{FF2B5EF4-FFF2-40B4-BE49-F238E27FC236}">
                  <a16:creationId xmlns:a16="http://schemas.microsoft.com/office/drawing/2014/main" id="{07CF1DB6-3291-400C-A420-64EDD0EECCD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05962" y="4739551"/>
              <a:ext cx="2594345" cy="680164"/>
            </a:xfrm>
            <a:prstGeom prst="rect">
              <a:avLst/>
            </a:prstGeom>
          </p:spPr>
        </p:pic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982F195E-3B02-4575-8CF7-F8841043CE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30187" y="4837691"/>
              <a:ext cx="258917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th-TH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 New" panose="020B0500040200020003" pitchFamily="34" charset="-34"/>
                  <a:ea typeface="Cordia New" panose="020B0304020202020204" pitchFamily="34" charset="-34"/>
                  <a:cs typeface="TH Sarabun New" panose="020B0500040200020003" pitchFamily="34" charset="-34"/>
                </a:rPr>
                <a:t>ชื่อและที่ตั้งของผู้ผลิต</a:t>
              </a:r>
              <a:endParaRPr lang="en-US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923576D4-51EA-4269-8E62-F2278F84AE75}"/>
              </a:ext>
            </a:extLst>
          </p:cNvPr>
          <p:cNvGrpSpPr/>
          <p:nvPr/>
        </p:nvGrpSpPr>
        <p:grpSpPr>
          <a:xfrm>
            <a:off x="6220045" y="4739551"/>
            <a:ext cx="2594345" cy="682915"/>
            <a:chOff x="6220045" y="4739551"/>
            <a:chExt cx="2594345" cy="682915"/>
          </a:xfrm>
        </p:grpSpPr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id="{61C10C5B-2AE5-4885-8E10-8AD0228EF77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20045" y="4739551"/>
              <a:ext cx="2594345" cy="680164"/>
            </a:xfrm>
            <a:prstGeom prst="rect">
              <a:avLst/>
            </a:prstGeom>
          </p:spPr>
        </p:pic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ED232BFA-15DC-41C3-BBB7-F9F5ED4F9F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38892" y="4837691"/>
              <a:ext cx="153760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th-TH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 New" panose="020B0500040200020003" pitchFamily="34" charset="-34"/>
                  <a:cs typeface="TH Sarabun New" panose="020B0500040200020003" pitchFamily="34" charset="-34"/>
                </a:rPr>
                <a:t>ปริมาณสุทธิ</a:t>
              </a:r>
              <a:endParaRPr lang="en-US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3BD83EC1-A1E4-4B25-A31E-B0274C2EDB28}"/>
              </a:ext>
            </a:extLst>
          </p:cNvPr>
          <p:cNvGrpSpPr/>
          <p:nvPr/>
        </p:nvGrpSpPr>
        <p:grpSpPr>
          <a:xfrm>
            <a:off x="9034128" y="4739551"/>
            <a:ext cx="2594345" cy="680164"/>
            <a:chOff x="9034128" y="4739551"/>
            <a:chExt cx="2594345" cy="680164"/>
          </a:xfrm>
        </p:grpSpPr>
        <p:pic>
          <p:nvPicPr>
            <p:cNvPr id="75" name="Picture 74">
              <a:extLst>
                <a:ext uri="{FF2B5EF4-FFF2-40B4-BE49-F238E27FC236}">
                  <a16:creationId xmlns:a16="http://schemas.microsoft.com/office/drawing/2014/main" id="{70740FEF-74DD-4C27-8095-92EFA30E9B0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34128" y="4739551"/>
              <a:ext cx="2594345" cy="680164"/>
            </a:xfrm>
            <a:prstGeom prst="rect">
              <a:avLst/>
            </a:prstGeom>
          </p:spPr>
        </p:pic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29635239-FE94-4731-870A-B79367089C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91530" y="4827752"/>
              <a:ext cx="214674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th-TH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ส่วนประกอบหลัก</a:t>
              </a:r>
              <a:endParaRPr lang="en-US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FC93D5F9-3676-413C-9355-96FE017108DB}"/>
              </a:ext>
            </a:extLst>
          </p:cNvPr>
          <p:cNvGrpSpPr/>
          <p:nvPr/>
        </p:nvGrpSpPr>
        <p:grpSpPr>
          <a:xfrm>
            <a:off x="591879" y="5548329"/>
            <a:ext cx="2594345" cy="704333"/>
            <a:chOff x="591879" y="5548329"/>
            <a:chExt cx="2594345" cy="704333"/>
          </a:xfrm>
        </p:grpSpPr>
        <p:pic>
          <p:nvPicPr>
            <p:cNvPr id="69" name="Picture 68">
              <a:extLst>
                <a:ext uri="{FF2B5EF4-FFF2-40B4-BE49-F238E27FC236}">
                  <a16:creationId xmlns:a16="http://schemas.microsoft.com/office/drawing/2014/main" id="{5F391907-4ACE-40D4-B236-CCAF0F945AC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879" y="5548329"/>
              <a:ext cx="2594345" cy="680164"/>
            </a:xfrm>
            <a:prstGeom prst="rect">
              <a:avLst/>
            </a:prstGeom>
          </p:spPr>
        </p:pic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FE3FE9B8-31E4-462B-8ECE-FC25AE7112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01827" y="5667887"/>
              <a:ext cx="153118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th-TH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ข้อควรระวัง</a:t>
              </a:r>
              <a:endParaRPr lang="en-US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D0DA567E-F3FA-4A3D-AD65-E851B9186FEB}"/>
              </a:ext>
            </a:extLst>
          </p:cNvPr>
          <p:cNvGrpSpPr/>
          <p:nvPr/>
        </p:nvGrpSpPr>
        <p:grpSpPr>
          <a:xfrm>
            <a:off x="3405962" y="5548329"/>
            <a:ext cx="2594345" cy="704333"/>
            <a:chOff x="3405962" y="5548329"/>
            <a:chExt cx="2594345" cy="704333"/>
          </a:xfrm>
        </p:grpSpPr>
        <p:pic>
          <p:nvPicPr>
            <p:cNvPr id="72" name="Picture 71">
              <a:extLst>
                <a:ext uri="{FF2B5EF4-FFF2-40B4-BE49-F238E27FC236}">
                  <a16:creationId xmlns:a16="http://schemas.microsoft.com/office/drawing/2014/main" id="{C4644CD8-5B09-4106-82E6-DF7F12E663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05962" y="5548329"/>
              <a:ext cx="2594345" cy="680164"/>
            </a:xfrm>
            <a:prstGeom prst="rect">
              <a:avLst/>
            </a:prstGeom>
          </p:spPr>
        </p:pic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561362B8-E77E-4147-ADD2-19C713854C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31001" y="5667887"/>
              <a:ext cx="199285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th-TH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เครื่องหมาย อย.</a:t>
              </a:r>
              <a:endParaRPr lang="en-US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F7137AA-F447-4A9B-B3C3-07DCAC3D39F4}"/>
              </a:ext>
            </a:extLst>
          </p:cNvPr>
          <p:cNvGrpSpPr/>
          <p:nvPr/>
        </p:nvGrpSpPr>
        <p:grpSpPr>
          <a:xfrm>
            <a:off x="6205800" y="5548329"/>
            <a:ext cx="2622834" cy="704333"/>
            <a:chOff x="6205800" y="5548329"/>
            <a:chExt cx="2622834" cy="704333"/>
          </a:xfrm>
        </p:grpSpPr>
        <p:pic>
          <p:nvPicPr>
            <p:cNvPr id="74" name="Picture 73">
              <a:extLst>
                <a:ext uri="{FF2B5EF4-FFF2-40B4-BE49-F238E27FC236}">
                  <a16:creationId xmlns:a16="http://schemas.microsoft.com/office/drawing/2014/main" id="{A1C88D8E-87FF-47E7-AC18-4FEBE135ECA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20045" y="5548329"/>
              <a:ext cx="2594345" cy="680164"/>
            </a:xfrm>
            <a:prstGeom prst="rect">
              <a:avLst/>
            </a:prstGeom>
          </p:spPr>
        </p:pic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5E239B64-CB58-4929-9A39-9DB2A85ECD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05800" y="5667887"/>
              <a:ext cx="2622834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th-TH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วัน เดือน และปีที่ผลิต</a:t>
              </a:r>
              <a:endParaRPr lang="en-US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EFCBAE2-4C14-411D-A80A-36AA8901F8EE}"/>
              </a:ext>
            </a:extLst>
          </p:cNvPr>
          <p:cNvGrpSpPr/>
          <p:nvPr/>
        </p:nvGrpSpPr>
        <p:grpSpPr>
          <a:xfrm>
            <a:off x="9062617" y="5548329"/>
            <a:ext cx="2594345" cy="694394"/>
            <a:chOff x="9062617" y="5548329"/>
            <a:chExt cx="2594345" cy="694394"/>
          </a:xfrm>
        </p:grpSpPr>
        <p:pic>
          <p:nvPicPr>
            <p:cNvPr id="76" name="Picture 75">
              <a:extLst>
                <a:ext uri="{FF2B5EF4-FFF2-40B4-BE49-F238E27FC236}">
                  <a16:creationId xmlns:a16="http://schemas.microsoft.com/office/drawing/2014/main" id="{8CB8BE38-E8D6-42BB-8675-136E504C41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62617" y="5548329"/>
              <a:ext cx="2594345" cy="680164"/>
            </a:xfrm>
            <a:prstGeom prst="rect">
              <a:avLst/>
            </a:prstGeom>
          </p:spPr>
        </p:pic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6B5022CC-C857-46BC-A4D3-F781DC2F14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12629" y="5657948"/>
              <a:ext cx="149432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th-TH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วันหมดอายุ</a:t>
              </a:r>
              <a:endParaRPr lang="en-US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30" name="Picture 2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6FF4572-D78B-4144-9F04-B5B0AD296A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A51E3F1E-C397-4AB9-A48A-7CA61623F772}"/>
              </a:ext>
            </a:extLst>
          </p:cNvPr>
          <p:cNvGrpSpPr/>
          <p:nvPr/>
        </p:nvGrpSpPr>
        <p:grpSpPr>
          <a:xfrm>
            <a:off x="591879" y="1006430"/>
            <a:ext cx="5254251" cy="3060064"/>
            <a:chOff x="591879" y="1006430"/>
            <a:chExt cx="5254251" cy="3060064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99C9A29-0E01-44F2-8D01-B949DC171B8D}"/>
                </a:ext>
              </a:extLst>
            </p:cNvPr>
            <p:cNvSpPr/>
            <p:nvPr/>
          </p:nvSpPr>
          <p:spPr>
            <a:xfrm>
              <a:off x="733648" y="1477478"/>
              <a:ext cx="5112482" cy="25890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8" name="Picture 6">
              <a:extLst>
                <a:ext uri="{FF2B5EF4-FFF2-40B4-BE49-F238E27FC236}">
                  <a16:creationId xmlns:a16="http://schemas.microsoft.com/office/drawing/2014/main" id="{D47B8661-1F19-4B27-848A-B84D74502FC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06054" y="1397081"/>
              <a:ext cx="5146159" cy="2589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" name="Rectangle: Top Corners Rounded 81">
              <a:extLst>
                <a:ext uri="{FF2B5EF4-FFF2-40B4-BE49-F238E27FC236}">
                  <a16:creationId xmlns:a16="http://schemas.microsoft.com/office/drawing/2014/main" id="{EE9D1E63-9F13-4AC8-962E-E125556A1987}"/>
                </a:ext>
              </a:extLst>
            </p:cNvPr>
            <p:cNvSpPr/>
            <p:nvPr/>
          </p:nvSpPr>
          <p:spPr>
            <a:xfrm rot="5400000">
              <a:off x="2325255" y="-726946"/>
              <a:ext cx="548191" cy="4014944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bg1"/>
            </a:solidFill>
            <a:ln w="19050">
              <a:solidFill>
                <a:srgbClr val="F5A8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088E5E85-9CC6-4F2A-A194-06E06CEBFFA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8666" y="1019379"/>
              <a:ext cx="4117017" cy="640022"/>
            </a:xfrm>
            <a:prstGeom prst="rect">
              <a:avLst/>
            </a:prstGeom>
          </p:spPr>
        </p:pic>
      </p:grpSp>
      <p:pic>
        <p:nvPicPr>
          <p:cNvPr id="39" name="Picture 38">
            <a:extLst>
              <a:ext uri="{FF2B5EF4-FFF2-40B4-BE49-F238E27FC236}">
                <a16:creationId xmlns:a16="http://schemas.microsoft.com/office/drawing/2014/main" id="{CA734172-CB7D-4FD5-8554-AA32173DEDF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2643" y="137389"/>
            <a:ext cx="7366715" cy="824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1532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488AE67E-A8FA-43D6-AF86-FBF4ED2C231D}"/>
              </a:ext>
            </a:extLst>
          </p:cNvPr>
          <p:cNvGrpSpPr/>
          <p:nvPr/>
        </p:nvGrpSpPr>
        <p:grpSpPr>
          <a:xfrm>
            <a:off x="921019" y="5398920"/>
            <a:ext cx="3673368" cy="1070001"/>
            <a:chOff x="921019" y="5398920"/>
            <a:chExt cx="3673368" cy="1070001"/>
          </a:xfrm>
        </p:grpSpPr>
        <p:sp>
          <p:nvSpPr>
            <p:cNvPr id="90" name="Rectangle: Rounded Corners 89">
              <a:extLst>
                <a:ext uri="{FF2B5EF4-FFF2-40B4-BE49-F238E27FC236}">
                  <a16:creationId xmlns:a16="http://schemas.microsoft.com/office/drawing/2014/main" id="{10F0B0BC-AE92-4A33-8321-367E204E9E5E}"/>
                </a:ext>
              </a:extLst>
            </p:cNvPr>
            <p:cNvSpPr/>
            <p:nvPr/>
          </p:nvSpPr>
          <p:spPr>
            <a:xfrm>
              <a:off x="921019" y="5398920"/>
              <a:ext cx="3446610" cy="1070001"/>
            </a:xfrm>
            <a:prstGeom prst="roundRect">
              <a:avLst>
                <a:gd name="adj" fmla="val 9935"/>
              </a:avLst>
            </a:prstGeom>
            <a:solidFill>
              <a:srgbClr val="F8E4F5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70D6B2C5-A71E-4739-AB2B-53B1518DABEC}"/>
                </a:ext>
              </a:extLst>
            </p:cNvPr>
            <p:cNvSpPr/>
            <p:nvPr/>
          </p:nvSpPr>
          <p:spPr>
            <a:xfrm>
              <a:off x="974553" y="5569684"/>
              <a:ext cx="3619834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th-TH" altLang="en-US" sz="24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ปริมาณสารอาหารเมื่อเทียบเป็นร้อยละที่แนะนำให้บริโภคต่อวัน</a:t>
              </a:r>
              <a:endParaRPr lang="en-US" altLang="en-US" sz="2400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22531" name="Picture 13">
            <a:extLst>
              <a:ext uri="{FF2B5EF4-FFF2-40B4-BE49-F238E27FC236}">
                <a16:creationId xmlns:a16="http://schemas.microsoft.com/office/drawing/2014/main" id="{C653962E-54A7-4666-A8A8-3F6271A2AB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2">
            <a:extLst>
              <a:ext uri="{FF2B5EF4-FFF2-40B4-BE49-F238E27FC236}">
                <a16:creationId xmlns:a16="http://schemas.microsoft.com/office/drawing/2014/main" id="{9D7B6FA0-69AE-4FCE-84B7-E1D1D60670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1833" y="855753"/>
            <a:ext cx="2581651" cy="5978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D39003C2-A704-4FA2-9B00-5E2035A435F3}"/>
              </a:ext>
            </a:extLst>
          </p:cNvPr>
          <p:cNvGrpSpPr/>
          <p:nvPr/>
        </p:nvGrpSpPr>
        <p:grpSpPr>
          <a:xfrm>
            <a:off x="8159421" y="4481418"/>
            <a:ext cx="3540214" cy="1303505"/>
            <a:chOff x="8159421" y="4481418"/>
            <a:chExt cx="3540214" cy="1303505"/>
          </a:xfrm>
        </p:grpSpPr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482B2CE0-C006-4E60-82F4-98A90368A27F}"/>
                </a:ext>
              </a:extLst>
            </p:cNvPr>
            <p:cNvSpPr/>
            <p:nvPr/>
          </p:nvSpPr>
          <p:spPr>
            <a:xfrm>
              <a:off x="8159421" y="4481418"/>
              <a:ext cx="3446610" cy="1303505"/>
            </a:xfrm>
            <a:prstGeom prst="roundRect">
              <a:avLst>
                <a:gd name="adj" fmla="val 9935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41" name="TextBox 63">
              <a:extLst>
                <a:ext uri="{FF2B5EF4-FFF2-40B4-BE49-F238E27FC236}">
                  <a16:creationId xmlns:a16="http://schemas.microsoft.com/office/drawing/2014/main" id="{F375B67C-7754-4117-A0BE-30DDC021A3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89319" y="4832098"/>
              <a:ext cx="3510316" cy="892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24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ปริมาณสารอาหารที่</a:t>
              </a:r>
              <a:r>
                <a:rPr lang="th-TH" altLang="en-US" b="1" dirty="0">
                  <a:solidFill>
                    <a:schemeClr val="accent2">
                      <a:lumMod val="75000"/>
                    </a:schemeClr>
                  </a:solidFill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ให้</a:t>
              </a:r>
              <a:r>
                <a:rPr lang="th-TH" altLang="en-US" sz="24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พลังงานเมื่อเทียบ</a:t>
              </a:r>
              <a:br>
                <a:rPr lang="th-TH" altLang="en-US" sz="24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altLang="en-US" sz="24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กับปริมาณได้รับต่อวัน</a:t>
              </a:r>
              <a:endParaRPr lang="en-US" altLang="en-US" sz="2400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77339F31-130A-4728-863E-1124C8BE6A9F}"/>
              </a:ext>
            </a:extLst>
          </p:cNvPr>
          <p:cNvGrpSpPr/>
          <p:nvPr/>
        </p:nvGrpSpPr>
        <p:grpSpPr>
          <a:xfrm>
            <a:off x="8159435" y="1370849"/>
            <a:ext cx="3586008" cy="1303505"/>
            <a:chOff x="8159435" y="1370849"/>
            <a:chExt cx="3586008" cy="1303505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A4B92CDA-B516-4EE9-A879-D02B57F75A20}"/>
                </a:ext>
              </a:extLst>
            </p:cNvPr>
            <p:cNvSpPr/>
            <p:nvPr/>
          </p:nvSpPr>
          <p:spPr>
            <a:xfrm>
              <a:off x="8159435" y="1370849"/>
              <a:ext cx="3446610" cy="1303505"/>
            </a:xfrm>
            <a:prstGeom prst="roundRect">
              <a:avLst>
                <a:gd name="adj" fmla="val 9935"/>
              </a:avLst>
            </a:prstGeom>
            <a:solidFill>
              <a:srgbClr val="FFEBF5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37" name="TextBox 57">
              <a:extLst>
                <a:ext uri="{FF2B5EF4-FFF2-40B4-BE49-F238E27FC236}">
                  <a16:creationId xmlns:a16="http://schemas.microsoft.com/office/drawing/2014/main" id="{D866AA66-CAC5-4D43-9F58-6B9066149DC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87735" y="1743033"/>
              <a:ext cx="3557708" cy="830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24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ปริมาณที่ได้จะรับพลังงานและสารอาหารตามข้อมูล</a:t>
              </a:r>
              <a:endParaRPr lang="en-US" altLang="en-US" sz="2400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C2633D16-42BB-44DE-AED8-C9F64B5D504D}"/>
              </a:ext>
            </a:extLst>
          </p:cNvPr>
          <p:cNvGrpSpPr/>
          <p:nvPr/>
        </p:nvGrpSpPr>
        <p:grpSpPr>
          <a:xfrm>
            <a:off x="6742694" y="1114522"/>
            <a:ext cx="3917347" cy="551790"/>
            <a:chOff x="6742694" y="1114522"/>
            <a:chExt cx="3917347" cy="551790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6D1739FA-74C7-4415-86B5-105F1403C967}"/>
                </a:ext>
              </a:extLst>
            </p:cNvPr>
            <p:cNvCxnSpPr>
              <a:cxnSpLocks/>
              <a:endCxn id="24" idx="1"/>
            </p:cNvCxnSpPr>
            <p:nvPr/>
          </p:nvCxnSpPr>
          <p:spPr>
            <a:xfrm flipV="1">
              <a:off x="6742694" y="1355176"/>
              <a:ext cx="1243503" cy="3642"/>
            </a:xfrm>
            <a:prstGeom prst="line">
              <a:avLst/>
            </a:prstGeom>
            <a:ln w="19050">
              <a:solidFill>
                <a:srgbClr val="ED517D"/>
              </a:solidFill>
              <a:prstDash val="solid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F9DC3F19-81CA-4C22-B2A9-927160F44267}"/>
                </a:ext>
              </a:extLst>
            </p:cNvPr>
            <p:cNvSpPr/>
            <p:nvPr/>
          </p:nvSpPr>
          <p:spPr>
            <a:xfrm>
              <a:off x="7986197" y="1114522"/>
              <a:ext cx="2168454" cy="481308"/>
            </a:xfrm>
            <a:prstGeom prst="roundRect">
              <a:avLst>
                <a:gd name="adj" fmla="val 50000"/>
              </a:avLst>
            </a:prstGeom>
            <a:solidFill>
              <a:srgbClr val="ED517D"/>
            </a:solidFill>
            <a:ln>
              <a:noFill/>
            </a:ln>
            <a:effectLst>
              <a:outerShdw dist="38100" dir="5400000" algn="t" rotWithShape="0">
                <a:srgbClr val="FFA7D3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48C7446-7995-4086-9CDD-859E8871787F}"/>
                </a:ext>
              </a:extLst>
            </p:cNvPr>
            <p:cNvSpPr/>
            <p:nvPr/>
          </p:nvSpPr>
          <p:spPr>
            <a:xfrm>
              <a:off x="8144645" y="1143092"/>
              <a:ext cx="251539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itchFamily="34" charset="-34"/>
                </a:rPr>
                <a:t>หนึ่งหน่วยบริโภค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3421D1C3-D057-47BC-8292-2AF09C26FAA4}"/>
              </a:ext>
            </a:extLst>
          </p:cNvPr>
          <p:cNvGrpSpPr/>
          <p:nvPr/>
        </p:nvGrpSpPr>
        <p:grpSpPr>
          <a:xfrm>
            <a:off x="6478997" y="1509878"/>
            <a:ext cx="5343804" cy="2428095"/>
            <a:chOff x="6478997" y="1509878"/>
            <a:chExt cx="5343804" cy="2428095"/>
          </a:xfrm>
        </p:grpSpPr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0B718FE6-C867-42E2-85BF-A2D516541655}"/>
                </a:ext>
              </a:extLst>
            </p:cNvPr>
            <p:cNvCxnSpPr>
              <a:cxnSpLocks/>
            </p:cNvCxnSpPr>
            <p:nvPr/>
          </p:nvCxnSpPr>
          <p:spPr>
            <a:xfrm>
              <a:off x="6478997" y="1509878"/>
              <a:ext cx="1325689" cy="0"/>
            </a:xfrm>
            <a:prstGeom prst="line">
              <a:avLst/>
            </a:prstGeom>
            <a:ln w="19050">
              <a:solidFill>
                <a:schemeClr val="accent5">
                  <a:lumMod val="75000"/>
                </a:schemeClr>
              </a:solidFill>
              <a:prstDash val="solid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303363DE-779B-438E-8D63-32A80ADA09A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04686" y="1509878"/>
              <a:ext cx="0" cy="1919122"/>
            </a:xfrm>
            <a:prstGeom prst="line">
              <a:avLst/>
            </a:prstGeom>
            <a:ln w="19050">
              <a:solidFill>
                <a:schemeClr val="accent5">
                  <a:lumMod val="75000"/>
                </a:schemeClr>
              </a:solidFill>
              <a:prstDash val="solid"/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3F2EA707-4402-4E71-900C-3D3A897FC39E}"/>
                </a:ext>
              </a:extLst>
            </p:cNvPr>
            <p:cNvSpPr/>
            <p:nvPr/>
          </p:nvSpPr>
          <p:spPr>
            <a:xfrm>
              <a:off x="7986196" y="2938125"/>
              <a:ext cx="3778283" cy="954107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dist="50800" dir="5400000" algn="ctr" rotWithShape="0">
                <a:schemeClr val="accent5">
                  <a:lumMod val="60000"/>
                  <a:lumOff val="4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6401E5B1-CAE6-46E5-889C-BAF974551FFA}"/>
                </a:ext>
              </a:extLst>
            </p:cNvPr>
            <p:cNvSpPr/>
            <p:nvPr/>
          </p:nvSpPr>
          <p:spPr>
            <a:xfrm>
              <a:off x="8202967" y="2983866"/>
              <a:ext cx="3619834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th-TH" altLang="en-US" sz="2800" b="1" dirty="0">
                  <a:solidFill>
                    <a:schemeClr val="bg1"/>
                  </a:solidFill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จำนวนหน่วยบริโภคต่อผลิตภัณฑ์หนึ่งกล่อง</a:t>
              </a:r>
              <a:endParaRPr lang="en-US" altLang="en-US" sz="2800" b="1" dirty="0">
                <a:solidFill>
                  <a:schemeClr val="bg1"/>
                </a:solidFill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D359F2D8-FBEF-40A3-8112-218C9135453E}"/>
                </a:ext>
              </a:extLst>
            </p:cNvPr>
            <p:cNvCxnSpPr>
              <a:cxnSpLocks/>
            </p:cNvCxnSpPr>
            <p:nvPr/>
          </p:nvCxnSpPr>
          <p:spPr>
            <a:xfrm>
              <a:off x="7804686" y="3426345"/>
              <a:ext cx="181510" cy="0"/>
            </a:xfrm>
            <a:prstGeom prst="line">
              <a:avLst/>
            </a:prstGeom>
            <a:ln w="19050">
              <a:solidFill>
                <a:schemeClr val="accent5">
                  <a:lumMod val="75000"/>
                </a:schemeClr>
              </a:solidFill>
              <a:prstDash val="solid"/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42880E48-23B0-4CCE-B752-C0BD54E83577}"/>
              </a:ext>
            </a:extLst>
          </p:cNvPr>
          <p:cNvGrpSpPr/>
          <p:nvPr/>
        </p:nvGrpSpPr>
        <p:grpSpPr>
          <a:xfrm>
            <a:off x="7308796" y="2333834"/>
            <a:ext cx="4601687" cy="2443047"/>
            <a:chOff x="7308796" y="2333834"/>
            <a:chExt cx="4601687" cy="2443047"/>
          </a:xfrm>
        </p:grpSpPr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649C7D59-B726-4494-8691-0AC6A7AD5637}"/>
                </a:ext>
              </a:extLst>
            </p:cNvPr>
            <p:cNvSpPr/>
            <p:nvPr/>
          </p:nvSpPr>
          <p:spPr>
            <a:xfrm>
              <a:off x="7986183" y="4225091"/>
              <a:ext cx="3727100" cy="481308"/>
            </a:xfrm>
            <a:prstGeom prst="roundRect">
              <a:avLst>
                <a:gd name="adj" fmla="val 50000"/>
              </a:avLst>
            </a:prstGeom>
            <a:solidFill>
              <a:srgbClr val="C55A11"/>
            </a:solidFill>
            <a:ln>
              <a:noFill/>
            </a:ln>
            <a:effectLst>
              <a:outerShdw dist="38100" dir="5400000" algn="t" rotWithShape="0">
                <a:srgbClr val="F2A36E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C7E81340-C804-447D-B11B-62BA738A60DB}"/>
                </a:ext>
              </a:extLst>
            </p:cNvPr>
            <p:cNvSpPr/>
            <p:nvPr/>
          </p:nvSpPr>
          <p:spPr>
            <a:xfrm>
              <a:off x="8144631" y="4253661"/>
              <a:ext cx="376585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ร้อยละของปริมาณที่แนะนำต่อวัน</a:t>
              </a:r>
            </a:p>
          </p:txBody>
        </p: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1F130963-1EA1-485A-BF30-4C50731870A8}"/>
                </a:ext>
              </a:extLst>
            </p:cNvPr>
            <p:cNvCxnSpPr>
              <a:cxnSpLocks/>
            </p:cNvCxnSpPr>
            <p:nvPr/>
          </p:nvCxnSpPr>
          <p:spPr>
            <a:xfrm>
              <a:off x="7308796" y="2346152"/>
              <a:ext cx="319225" cy="0"/>
            </a:xfrm>
            <a:prstGeom prst="line">
              <a:avLst/>
            </a:prstGeom>
            <a:ln w="19050">
              <a:solidFill>
                <a:srgbClr val="C55A11"/>
              </a:solidFill>
              <a:prstDash val="solid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A7C0CFFF-2D01-4F6F-A1ED-158D2FAD65A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28021" y="2333834"/>
              <a:ext cx="0" cy="2147584"/>
            </a:xfrm>
            <a:prstGeom prst="line">
              <a:avLst/>
            </a:prstGeom>
            <a:ln w="19050">
              <a:solidFill>
                <a:srgbClr val="C55A11"/>
              </a:solidFill>
              <a:prstDash val="solid"/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17BF3739-3E6E-42B0-8639-48FAF52CF618}"/>
                </a:ext>
              </a:extLst>
            </p:cNvPr>
            <p:cNvCxnSpPr>
              <a:cxnSpLocks/>
            </p:cNvCxnSpPr>
            <p:nvPr/>
          </p:nvCxnSpPr>
          <p:spPr>
            <a:xfrm>
              <a:off x="7631800" y="4477777"/>
              <a:ext cx="362180" cy="0"/>
            </a:xfrm>
            <a:prstGeom prst="line">
              <a:avLst/>
            </a:prstGeom>
            <a:ln w="19050">
              <a:solidFill>
                <a:srgbClr val="C55A11"/>
              </a:solidFill>
              <a:prstDash val="solid"/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9FACD53A-39CD-4DA6-8DCB-589A62B828B9}"/>
              </a:ext>
            </a:extLst>
          </p:cNvPr>
          <p:cNvGrpSpPr/>
          <p:nvPr/>
        </p:nvGrpSpPr>
        <p:grpSpPr>
          <a:xfrm>
            <a:off x="478717" y="3595489"/>
            <a:ext cx="3835574" cy="1181392"/>
            <a:chOff x="478717" y="3595489"/>
            <a:chExt cx="3835574" cy="1181392"/>
          </a:xfrm>
        </p:grpSpPr>
        <p:sp>
          <p:nvSpPr>
            <p:cNvPr id="79" name="Rectangle: Rounded Corners 78">
              <a:extLst>
                <a:ext uri="{FF2B5EF4-FFF2-40B4-BE49-F238E27FC236}">
                  <a16:creationId xmlns:a16="http://schemas.microsoft.com/office/drawing/2014/main" id="{E38E59C7-E7FB-4CD0-844F-10AE765CFE82}"/>
                </a:ext>
              </a:extLst>
            </p:cNvPr>
            <p:cNvSpPr/>
            <p:nvPr/>
          </p:nvSpPr>
          <p:spPr>
            <a:xfrm>
              <a:off x="478717" y="3595489"/>
              <a:ext cx="3835574" cy="1181392"/>
            </a:xfrm>
            <a:prstGeom prst="roundRect">
              <a:avLst>
                <a:gd name="adj" fmla="val 9935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TextBox 21">
              <a:extLst>
                <a:ext uri="{FF2B5EF4-FFF2-40B4-BE49-F238E27FC236}">
                  <a16:creationId xmlns:a16="http://schemas.microsoft.com/office/drawing/2014/main" id="{1A01DE17-BC59-41AE-86DD-187C2BC2B9B5}"/>
                </a:ext>
              </a:extLst>
            </p:cNvPr>
            <p:cNvSpPr txBox="1"/>
            <p:nvPr/>
          </p:nvSpPr>
          <p:spPr>
            <a:xfrm>
              <a:off x="554081" y="3916345"/>
              <a:ext cx="374314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สารอาหารที่จะได้รับเมื่อบริโภคตามปริมาณ </a:t>
              </a:r>
              <a:endPara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 หน่วยบริโภค</a:t>
              </a:r>
              <a:endPara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A8956B44-09A9-4FBE-BFA8-AB3917BB8606}"/>
              </a:ext>
            </a:extLst>
          </p:cNvPr>
          <p:cNvGrpSpPr/>
          <p:nvPr/>
        </p:nvGrpSpPr>
        <p:grpSpPr>
          <a:xfrm>
            <a:off x="313616" y="1866816"/>
            <a:ext cx="4609429" cy="2011628"/>
            <a:chOff x="313616" y="1866816"/>
            <a:chExt cx="4609429" cy="2011628"/>
          </a:xfrm>
        </p:grpSpPr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8E8FE8C0-AD5F-4FE3-B30E-691417209C9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72465" y="1870723"/>
              <a:ext cx="250580" cy="0"/>
            </a:xfrm>
            <a:prstGeom prst="line">
              <a:avLst/>
            </a:prstGeom>
            <a:ln w="19050">
              <a:solidFill>
                <a:srgbClr val="548235"/>
              </a:solidFill>
              <a:prstDash val="solid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02CFF1CA-7AD6-44B8-BD3C-2BAB70E5706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72465" y="1866816"/>
              <a:ext cx="0" cy="1746778"/>
            </a:xfrm>
            <a:prstGeom prst="line">
              <a:avLst/>
            </a:prstGeom>
            <a:ln w="19050">
              <a:solidFill>
                <a:srgbClr val="548235"/>
              </a:solidFill>
              <a:prstDash val="solid"/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04D7D48D-E614-4804-89AA-72886F942F33}"/>
                </a:ext>
              </a:extLst>
            </p:cNvPr>
            <p:cNvSpPr/>
            <p:nvPr/>
          </p:nvSpPr>
          <p:spPr>
            <a:xfrm>
              <a:off x="313616" y="3351457"/>
              <a:ext cx="4195205" cy="488063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dist="38100" dir="5400000" algn="t" rotWithShape="0">
                <a:schemeClr val="accent6">
                  <a:lumMod val="60000"/>
                  <a:lumOff val="4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328FAAAD-F207-4469-B4C4-C75DAE5895C2}"/>
                </a:ext>
              </a:extLst>
            </p:cNvPr>
            <p:cNvSpPr/>
            <p:nvPr/>
          </p:nvSpPr>
          <p:spPr>
            <a:xfrm>
              <a:off x="334587" y="3355224"/>
              <a:ext cx="42033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คุณค่าทางโภชนาการต่อหนึ่งหน่วยบริโภค</a:t>
              </a:r>
              <a:endParaRPr lang="en-US" sz="28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022C1EC4-848D-4160-9748-EE7B9D858986}"/>
                </a:ext>
              </a:extLst>
            </p:cNvPr>
            <p:cNvCxnSpPr>
              <a:cxnSpLocks/>
            </p:cNvCxnSpPr>
            <p:nvPr/>
          </p:nvCxnSpPr>
          <p:spPr>
            <a:xfrm>
              <a:off x="4508821" y="3613594"/>
              <a:ext cx="163644" cy="0"/>
            </a:xfrm>
            <a:prstGeom prst="line">
              <a:avLst/>
            </a:prstGeom>
            <a:ln w="19050">
              <a:solidFill>
                <a:srgbClr val="548235"/>
              </a:solidFill>
              <a:prstDash val="solid"/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9D8F8EB6-AE8D-4366-B206-8C4EBF645D61}"/>
              </a:ext>
            </a:extLst>
          </p:cNvPr>
          <p:cNvGrpSpPr/>
          <p:nvPr/>
        </p:nvGrpSpPr>
        <p:grpSpPr>
          <a:xfrm>
            <a:off x="780774" y="3838459"/>
            <a:ext cx="4897103" cy="1745730"/>
            <a:chOff x="780774" y="3838459"/>
            <a:chExt cx="4897103" cy="1745730"/>
          </a:xfrm>
        </p:grpSpPr>
        <p:sp>
          <p:nvSpPr>
            <p:cNvPr id="88" name="Rectangle: Rounded Corners 87">
              <a:extLst>
                <a:ext uri="{FF2B5EF4-FFF2-40B4-BE49-F238E27FC236}">
                  <a16:creationId xmlns:a16="http://schemas.microsoft.com/office/drawing/2014/main" id="{219D1668-1B13-49B1-AF47-AE7F77710232}"/>
                </a:ext>
              </a:extLst>
            </p:cNvPr>
            <p:cNvSpPr/>
            <p:nvPr/>
          </p:nvSpPr>
          <p:spPr>
            <a:xfrm>
              <a:off x="780774" y="5026600"/>
              <a:ext cx="3727100" cy="481308"/>
            </a:xfrm>
            <a:prstGeom prst="roundRect">
              <a:avLst>
                <a:gd name="adj" fmla="val 50000"/>
              </a:avLst>
            </a:prstGeom>
            <a:solidFill>
              <a:srgbClr val="85498D"/>
            </a:solidFill>
            <a:ln>
              <a:noFill/>
            </a:ln>
            <a:effectLst>
              <a:outerShdw dist="38100" dir="5400000" algn="t" rotWithShape="0">
                <a:srgbClr val="ECB6E4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/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5BE06793-AF9F-4460-86F4-36EE68D62B89}"/>
                </a:ext>
              </a:extLst>
            </p:cNvPr>
            <p:cNvSpPr/>
            <p:nvPr/>
          </p:nvSpPr>
          <p:spPr>
            <a:xfrm>
              <a:off x="941282" y="5060969"/>
              <a:ext cx="376585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ร้อยละของปริมาณที่แนะนำต่อวัน</a:t>
              </a:r>
            </a:p>
          </p:txBody>
        </p: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4335876A-829D-432E-905B-16A06809D65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68557" y="3838459"/>
              <a:ext cx="1009320" cy="0"/>
            </a:xfrm>
            <a:prstGeom prst="line">
              <a:avLst/>
            </a:prstGeom>
            <a:ln w="19050">
              <a:solidFill>
                <a:srgbClr val="85498D"/>
              </a:solidFill>
              <a:prstDash val="solid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3DF6439F-0BA5-4E4B-8D22-56A000731EF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72465" y="3839520"/>
              <a:ext cx="0" cy="1446567"/>
            </a:xfrm>
            <a:prstGeom prst="line">
              <a:avLst/>
            </a:prstGeom>
            <a:ln w="19050">
              <a:solidFill>
                <a:srgbClr val="85498D"/>
              </a:solidFill>
              <a:prstDash val="solid"/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7B205304-4B20-42BE-A6F4-3BB6C219738F}"/>
                </a:ext>
              </a:extLst>
            </p:cNvPr>
            <p:cNvCxnSpPr>
              <a:cxnSpLocks/>
            </p:cNvCxnSpPr>
            <p:nvPr/>
          </p:nvCxnSpPr>
          <p:spPr>
            <a:xfrm>
              <a:off x="4508821" y="5282179"/>
              <a:ext cx="163644" cy="0"/>
            </a:xfrm>
            <a:prstGeom prst="line">
              <a:avLst/>
            </a:prstGeom>
            <a:ln w="19050">
              <a:solidFill>
                <a:srgbClr val="85498D"/>
              </a:solidFill>
              <a:prstDash val="solid"/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8" name="Picture 4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1A55554-B768-495E-B7C7-D461A9DD4F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CB4D62C1-B088-408D-A549-33AC3EDF051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2643" y="137389"/>
            <a:ext cx="7366715" cy="824033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D7378F3A-1BEE-4A9D-B2C1-427CAF6B281C}"/>
              </a:ext>
            </a:extLst>
          </p:cNvPr>
          <p:cNvGrpSpPr/>
          <p:nvPr/>
        </p:nvGrpSpPr>
        <p:grpSpPr>
          <a:xfrm>
            <a:off x="226133" y="876983"/>
            <a:ext cx="4262233" cy="2186892"/>
            <a:chOff x="226133" y="876983"/>
            <a:chExt cx="4262233" cy="2186892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BF6E353C-48B1-4571-8117-97B36F5DF1FB}"/>
                </a:ext>
              </a:extLst>
            </p:cNvPr>
            <p:cNvGrpSpPr/>
            <p:nvPr/>
          </p:nvGrpSpPr>
          <p:grpSpPr>
            <a:xfrm>
              <a:off x="293161" y="1246270"/>
              <a:ext cx="4195205" cy="1817605"/>
              <a:chOff x="293161" y="1246270"/>
              <a:chExt cx="4195205" cy="1817605"/>
            </a:xfrm>
          </p:grpSpPr>
          <p:sp>
            <p:nvSpPr>
              <p:cNvPr id="77" name="Rectangle: Rounded Corners 76">
                <a:extLst>
                  <a:ext uri="{FF2B5EF4-FFF2-40B4-BE49-F238E27FC236}">
                    <a16:creationId xmlns:a16="http://schemas.microsoft.com/office/drawing/2014/main" id="{D716E9C0-12AA-4859-A023-55FC52DCB5C1}"/>
                  </a:ext>
                </a:extLst>
              </p:cNvPr>
              <p:cNvSpPr/>
              <p:nvPr/>
            </p:nvSpPr>
            <p:spPr>
              <a:xfrm>
                <a:off x="293161" y="1397241"/>
                <a:ext cx="4195205" cy="1666634"/>
              </a:xfrm>
              <a:prstGeom prst="roundRect">
                <a:avLst>
                  <a:gd name="adj" fmla="val 7430"/>
                </a:avLst>
              </a:prstGeom>
              <a:noFill/>
              <a:ln>
                <a:solidFill>
                  <a:srgbClr val="F5A86C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Rectangle: Rounded Corners 43">
                <a:extLst>
                  <a:ext uri="{FF2B5EF4-FFF2-40B4-BE49-F238E27FC236}">
                    <a16:creationId xmlns:a16="http://schemas.microsoft.com/office/drawing/2014/main" id="{9FE3753D-7C76-4398-A8B8-F608A97E9F3B}"/>
                  </a:ext>
                </a:extLst>
              </p:cNvPr>
              <p:cNvSpPr/>
              <p:nvPr/>
            </p:nvSpPr>
            <p:spPr>
              <a:xfrm>
                <a:off x="331827" y="1246270"/>
                <a:ext cx="2977097" cy="154702"/>
              </a:xfrm>
              <a:prstGeom prst="roundRect">
                <a:avLst>
                  <a:gd name="adj" fmla="val 50000"/>
                </a:avLst>
              </a:prstGeom>
              <a:solidFill>
                <a:srgbClr val="F5A86C">
                  <a:alpha val="1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535" name="Rectangle 4">
                <a:extLst>
                  <a:ext uri="{FF2B5EF4-FFF2-40B4-BE49-F238E27FC236}">
                    <a16:creationId xmlns:a16="http://schemas.microsoft.com/office/drawing/2014/main" id="{74BFCFB9-46AD-402F-9AF2-0A3987E8AB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3617" y="1479219"/>
                <a:ext cx="4147014" cy="15696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th-TH" altLang="en-US" sz="2400" b="1" dirty="0">
                    <a:latin typeface="TH Sarabun New" panose="020B0500040200020003" pitchFamily="34" charset="-34"/>
                    <a:ea typeface="TH Sarabun New" panose="020B0500040200020003" pitchFamily="34" charset="-34"/>
                    <a:cs typeface="TH Sarabun New" panose="020B0500040200020003" pitchFamily="34" charset="-34"/>
                  </a:rPr>
                  <a:t>ข้อมูลที่อยู่ในกรอบสี่เหลี่ยม ระบุรายละเอียดของชนิดและปริมาณสารอาหารที่มีในอาหาร เพื่อช่วยให้ทราบถึงชนิดและปริมาณสารอาหารต่าง ๆ ที่จะได้รับจากการบริโภคอาหารนั้น ๆ</a:t>
                </a:r>
                <a:endParaRPr lang="en-US" altLang="en-US" sz="2400" b="1" dirty="0"/>
              </a:p>
            </p:txBody>
          </p:sp>
        </p:grp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076FE2E2-2157-439B-9BAD-42E95EC09F8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26133" y="876983"/>
              <a:ext cx="3188484" cy="749873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12">
            <a:extLst>
              <a:ext uri="{FF2B5EF4-FFF2-40B4-BE49-F238E27FC236}">
                <a16:creationId xmlns:a16="http://schemas.microsoft.com/office/drawing/2014/main" id="{135706A1-37BB-4D59-8136-C8305A5B96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3">
            <a:extLst>
              <a:ext uri="{FF2B5EF4-FFF2-40B4-BE49-F238E27FC236}">
                <a16:creationId xmlns:a16="http://schemas.microsoft.com/office/drawing/2014/main" id="{9BD3BA2D-E3BC-4F74-A778-57EEB815D0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Rectangle: Top Corners Rounded 34">
            <a:extLst>
              <a:ext uri="{FF2B5EF4-FFF2-40B4-BE49-F238E27FC236}">
                <a16:creationId xmlns:a16="http://schemas.microsoft.com/office/drawing/2014/main" id="{E68D1561-431A-4479-BD7B-6337B3928519}"/>
              </a:ext>
            </a:extLst>
          </p:cNvPr>
          <p:cNvSpPr/>
          <p:nvPr/>
        </p:nvSpPr>
        <p:spPr>
          <a:xfrm rot="5400000">
            <a:off x="5662769" y="264984"/>
            <a:ext cx="612932" cy="2106257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A13B3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Top Corners Rounded 35">
            <a:extLst>
              <a:ext uri="{FF2B5EF4-FFF2-40B4-BE49-F238E27FC236}">
                <a16:creationId xmlns:a16="http://schemas.microsoft.com/office/drawing/2014/main" id="{74518360-3B91-483C-B195-F58CB90F1A29}"/>
              </a:ext>
            </a:extLst>
          </p:cNvPr>
          <p:cNvSpPr/>
          <p:nvPr/>
        </p:nvSpPr>
        <p:spPr>
          <a:xfrm rot="5400000">
            <a:off x="5652038" y="215616"/>
            <a:ext cx="612932" cy="2106257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 w="19050">
            <a:solidFill>
              <a:srgbClr val="A13B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4443B5A4-589D-43AB-B128-11A6CB161F0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2643" y="137389"/>
            <a:ext cx="7366715" cy="824033"/>
          </a:xfrm>
          <a:prstGeom prst="rect">
            <a:avLst/>
          </a:prstGeom>
        </p:spPr>
      </p:pic>
      <p:pic>
        <p:nvPicPr>
          <p:cNvPr id="15" name="Picture 1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DD8D6AD-B2A7-4BC9-AE46-E3E6CCAA437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AB944B6-C87A-499E-8D90-7172C11D1A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2415" b="34765"/>
          <a:stretch/>
        </p:blipFill>
        <p:spPr>
          <a:xfrm>
            <a:off x="5089210" y="1061014"/>
            <a:ext cx="1730401" cy="36437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01CE634-1411-44A4-BAFA-125789E690F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023256" y="1427100"/>
            <a:ext cx="9076267" cy="510540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9F20CFC4-EB28-4CE4-884B-456A59634443}"/>
              </a:ext>
            </a:extLst>
          </p:cNvPr>
          <p:cNvGrpSpPr/>
          <p:nvPr/>
        </p:nvGrpSpPr>
        <p:grpSpPr>
          <a:xfrm>
            <a:off x="6358029" y="3129682"/>
            <a:ext cx="4629333" cy="1775961"/>
            <a:chOff x="6358029" y="3129682"/>
            <a:chExt cx="4629333" cy="1775961"/>
          </a:xfrm>
        </p:grpSpPr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9BE3C6D4-D306-40A3-BEEB-29F45C1CDE23}"/>
                </a:ext>
              </a:extLst>
            </p:cNvPr>
            <p:cNvSpPr/>
            <p:nvPr/>
          </p:nvSpPr>
          <p:spPr>
            <a:xfrm>
              <a:off x="6488357" y="3251633"/>
              <a:ext cx="4297102" cy="143910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1D827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B3FA0D08-843E-4F89-B755-9301E32B6CC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089475">
              <a:off x="6358029" y="3129682"/>
              <a:ext cx="496581" cy="411480"/>
            </a:xfrm>
            <a:prstGeom prst="rect">
              <a:avLst/>
            </a:prstGeom>
            <a:effectLst>
              <a:outerShdw blurRad="50800" dist="38100" dir="10800000" algn="r" rotWithShape="0">
                <a:schemeClr val="bg1">
                  <a:lumMod val="75000"/>
                  <a:alpha val="40000"/>
                </a:schemeClr>
              </a:outerShdw>
            </a:effectLst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859A4D54-1E52-4E07-811A-FC47896160A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741170">
              <a:off x="10490781" y="4494163"/>
              <a:ext cx="496581" cy="411480"/>
            </a:xfrm>
            <a:prstGeom prst="rect">
              <a:avLst/>
            </a:prstGeom>
            <a:effectLst>
              <a:outerShdw blurRad="50800" dist="38100" dir="2700000" algn="tl" rotWithShape="0">
                <a:schemeClr val="bg1">
                  <a:lumMod val="85000"/>
                  <a:alpha val="40000"/>
                </a:schemeClr>
              </a:outerShdw>
            </a:effectLst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379EF1B7-E4D3-4F4F-9225-4F1404301EA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155" b="9873"/>
            <a:stretch/>
          </p:blipFill>
          <p:spPr>
            <a:xfrm>
              <a:off x="6577591" y="3412545"/>
              <a:ext cx="3989665" cy="11241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4028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A358CCCF-82E2-4F58-A827-E667CD84B757}"/>
              </a:ext>
            </a:extLst>
          </p:cNvPr>
          <p:cNvSpPr/>
          <p:nvPr/>
        </p:nvSpPr>
        <p:spPr>
          <a:xfrm>
            <a:off x="-293688" y="1728788"/>
            <a:ext cx="3265488" cy="3757612"/>
          </a:xfrm>
          <a:prstGeom prst="roundRect">
            <a:avLst>
              <a:gd name="adj" fmla="val 7168"/>
            </a:avLst>
          </a:prstGeom>
          <a:solidFill>
            <a:schemeClr val="bg1"/>
          </a:solidFill>
          <a:ln w="12700">
            <a:noFill/>
            <a:prstDash val="solid"/>
          </a:ln>
          <a:effectLst>
            <a:outerShdw blurRad="50800" dist="38100" algn="l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5A1F1DD-E777-4447-8A1C-C1CBD761217A}"/>
              </a:ext>
            </a:extLst>
          </p:cNvPr>
          <p:cNvSpPr/>
          <p:nvPr/>
        </p:nvSpPr>
        <p:spPr>
          <a:xfrm>
            <a:off x="336550" y="2028825"/>
            <a:ext cx="2390775" cy="661988"/>
          </a:xfrm>
          <a:prstGeom prst="roundRect">
            <a:avLst>
              <a:gd name="adj" fmla="val 2044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5582C8EE-1D8D-458A-ABDD-387C2ABA3928}"/>
              </a:ext>
            </a:extLst>
          </p:cNvPr>
          <p:cNvSpPr/>
          <p:nvPr/>
        </p:nvSpPr>
        <p:spPr>
          <a:xfrm>
            <a:off x="339725" y="2847975"/>
            <a:ext cx="2387600" cy="661988"/>
          </a:xfrm>
          <a:prstGeom prst="roundRect">
            <a:avLst>
              <a:gd name="adj" fmla="val 2044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B7139733-51EB-42A4-B1B5-DE9F5AE2F892}"/>
              </a:ext>
            </a:extLst>
          </p:cNvPr>
          <p:cNvSpPr/>
          <p:nvPr/>
        </p:nvSpPr>
        <p:spPr>
          <a:xfrm>
            <a:off x="339725" y="3678238"/>
            <a:ext cx="2387600" cy="746125"/>
          </a:xfrm>
          <a:prstGeom prst="roundRect">
            <a:avLst>
              <a:gd name="adj" fmla="val 2044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78602610-15A6-4819-93CB-B446BE715B03}"/>
              </a:ext>
            </a:extLst>
          </p:cNvPr>
          <p:cNvSpPr/>
          <p:nvPr/>
        </p:nvSpPr>
        <p:spPr>
          <a:xfrm>
            <a:off x="339725" y="4578350"/>
            <a:ext cx="2390775" cy="661988"/>
          </a:xfrm>
          <a:prstGeom prst="roundRect">
            <a:avLst>
              <a:gd name="adj" fmla="val 2044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5" name="Rectangle: Rounded Corners 64">
            <a:extLst>
              <a:ext uri="{FF2B5EF4-FFF2-40B4-BE49-F238E27FC236}">
                <a16:creationId xmlns:a16="http://schemas.microsoft.com/office/drawing/2014/main" id="{74ACED6F-6A88-4BA0-B5D1-CC6E1A4E2846}"/>
              </a:ext>
            </a:extLst>
          </p:cNvPr>
          <p:cNvSpPr/>
          <p:nvPr/>
        </p:nvSpPr>
        <p:spPr>
          <a:xfrm>
            <a:off x="3181350" y="3952875"/>
            <a:ext cx="2368550" cy="690397"/>
          </a:xfrm>
          <a:prstGeom prst="roundRect">
            <a:avLst>
              <a:gd name="adj" fmla="val 18764"/>
            </a:avLst>
          </a:prstGeom>
          <a:solidFill>
            <a:schemeClr val="bg1"/>
          </a:solidFill>
          <a:ln w="19050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1" name="Rectangle: Rounded Corners 100">
            <a:extLst>
              <a:ext uri="{FF2B5EF4-FFF2-40B4-BE49-F238E27FC236}">
                <a16:creationId xmlns:a16="http://schemas.microsoft.com/office/drawing/2014/main" id="{286DF66E-5159-4613-8B28-7148D6BA55DC}"/>
              </a:ext>
            </a:extLst>
          </p:cNvPr>
          <p:cNvSpPr/>
          <p:nvPr/>
        </p:nvSpPr>
        <p:spPr>
          <a:xfrm>
            <a:off x="3176588" y="5223080"/>
            <a:ext cx="2368550" cy="614362"/>
          </a:xfrm>
          <a:prstGeom prst="roundRect">
            <a:avLst>
              <a:gd name="adj" fmla="val 18764"/>
            </a:avLst>
          </a:prstGeom>
          <a:solidFill>
            <a:schemeClr val="bg1"/>
          </a:solidFill>
          <a:ln w="19050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2" name="Rectangle: Rounded Corners 101">
            <a:extLst>
              <a:ext uri="{FF2B5EF4-FFF2-40B4-BE49-F238E27FC236}">
                <a16:creationId xmlns:a16="http://schemas.microsoft.com/office/drawing/2014/main" id="{B356F59F-D56E-46F3-9D19-F4DC51F373E2}"/>
              </a:ext>
            </a:extLst>
          </p:cNvPr>
          <p:cNvSpPr/>
          <p:nvPr/>
        </p:nvSpPr>
        <p:spPr>
          <a:xfrm>
            <a:off x="9644063" y="2838284"/>
            <a:ext cx="2235201" cy="601663"/>
          </a:xfrm>
          <a:prstGeom prst="roundRect">
            <a:avLst>
              <a:gd name="adj" fmla="val 18764"/>
            </a:avLst>
          </a:prstGeom>
          <a:solidFill>
            <a:schemeClr val="bg1"/>
          </a:solidFill>
          <a:ln w="19050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5617" name="Picture 13">
            <a:extLst>
              <a:ext uri="{FF2B5EF4-FFF2-40B4-BE49-F238E27FC236}">
                <a16:creationId xmlns:a16="http://schemas.microsoft.com/office/drawing/2014/main" id="{C25BC6F2-02A9-425D-8605-8E56AA8832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1CABD38C-FE90-4168-8464-E0BA96CD7178}"/>
              </a:ext>
            </a:extLst>
          </p:cNvPr>
          <p:cNvSpPr/>
          <p:nvPr/>
        </p:nvSpPr>
        <p:spPr>
          <a:xfrm>
            <a:off x="-1255713" y="5602288"/>
            <a:ext cx="2459038" cy="2457450"/>
          </a:xfrm>
          <a:prstGeom prst="ellipse">
            <a:avLst/>
          </a:prstGeom>
          <a:solidFill>
            <a:srgbClr val="EAC874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5C86D9BA-410F-4CA7-8E61-2AD9958A4895}"/>
              </a:ext>
            </a:extLst>
          </p:cNvPr>
          <p:cNvSpPr/>
          <p:nvPr/>
        </p:nvSpPr>
        <p:spPr>
          <a:xfrm>
            <a:off x="11366500" y="720725"/>
            <a:ext cx="2457450" cy="2457450"/>
          </a:xfrm>
          <a:prstGeom prst="ellipse">
            <a:avLst/>
          </a:prstGeom>
          <a:solidFill>
            <a:srgbClr val="EAC874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A8D109F-0E10-4BFB-B3D9-73B89DBADA4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7063" y="1192047"/>
            <a:ext cx="3436937" cy="4979987"/>
          </a:xfrm>
          <a:prstGeom prst="rect">
            <a:avLst/>
          </a:prstGeom>
          <a:effectLst>
            <a:outerShdw blurRad="50800" dist="38100" dir="2700000" algn="tl" rotWithShape="0">
              <a:schemeClr val="bg1">
                <a:lumMod val="75000"/>
                <a:alpha val="40000"/>
              </a:schemeClr>
            </a:outerShdw>
          </a:effectLst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6AD8D65-4E82-409C-B371-2979B4259000}"/>
              </a:ext>
            </a:extLst>
          </p:cNvPr>
          <p:cNvCxnSpPr>
            <a:cxnSpLocks/>
          </p:cNvCxnSpPr>
          <p:nvPr/>
        </p:nvCxnSpPr>
        <p:spPr>
          <a:xfrm>
            <a:off x="8842375" y="3124034"/>
            <a:ext cx="762000" cy="0"/>
          </a:xfrm>
          <a:prstGeom prst="line">
            <a:avLst/>
          </a:prstGeom>
          <a:ln w="19050"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904BF6EE-D1B4-47E6-A0CA-DA2A1D4AFDA5}"/>
              </a:ext>
            </a:extLst>
          </p:cNvPr>
          <p:cNvCxnSpPr>
            <a:cxnSpLocks/>
          </p:cNvCxnSpPr>
          <p:nvPr/>
        </p:nvCxnSpPr>
        <p:spPr>
          <a:xfrm flipH="1">
            <a:off x="5545138" y="5537034"/>
            <a:ext cx="430212" cy="0"/>
          </a:xfrm>
          <a:prstGeom prst="line">
            <a:avLst/>
          </a:prstGeom>
          <a:ln w="19050"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19471787-DD96-4037-A9F6-F2FB6C148BA9}"/>
              </a:ext>
            </a:extLst>
          </p:cNvPr>
          <p:cNvCxnSpPr>
            <a:cxnSpLocks/>
          </p:cNvCxnSpPr>
          <p:nvPr/>
        </p:nvCxnSpPr>
        <p:spPr>
          <a:xfrm flipH="1">
            <a:off x="5584825" y="4319422"/>
            <a:ext cx="554038" cy="0"/>
          </a:xfrm>
          <a:prstGeom prst="line">
            <a:avLst/>
          </a:prstGeom>
          <a:ln w="19050"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CBB73BBF-B787-4626-8704-9BA8E0DDC339}"/>
              </a:ext>
            </a:extLst>
          </p:cNvPr>
          <p:cNvCxnSpPr>
            <a:cxnSpLocks/>
          </p:cNvCxnSpPr>
          <p:nvPr/>
        </p:nvCxnSpPr>
        <p:spPr>
          <a:xfrm>
            <a:off x="6161088" y="4319422"/>
            <a:ext cx="165100" cy="163512"/>
          </a:xfrm>
          <a:prstGeom prst="line">
            <a:avLst/>
          </a:prstGeom>
          <a:ln w="19050"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Oval 66">
            <a:extLst>
              <a:ext uri="{FF2B5EF4-FFF2-40B4-BE49-F238E27FC236}">
                <a16:creationId xmlns:a16="http://schemas.microsoft.com/office/drawing/2014/main" id="{755C2F6E-B066-490F-99F9-A40292063A47}"/>
              </a:ext>
            </a:extLst>
          </p:cNvPr>
          <p:cNvSpPr/>
          <p:nvPr/>
        </p:nvSpPr>
        <p:spPr>
          <a:xfrm>
            <a:off x="8718550" y="3066884"/>
            <a:ext cx="123825" cy="12382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62C2AEEE-1D46-432D-A546-5676008DB0A5}"/>
              </a:ext>
            </a:extLst>
          </p:cNvPr>
          <p:cNvSpPr/>
          <p:nvPr/>
        </p:nvSpPr>
        <p:spPr>
          <a:xfrm>
            <a:off x="6251575" y="4432134"/>
            <a:ext cx="123825" cy="12382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C5402FD6-5B98-4DEF-B23A-C756BB3FB399}"/>
              </a:ext>
            </a:extLst>
          </p:cNvPr>
          <p:cNvSpPr/>
          <p:nvPr/>
        </p:nvSpPr>
        <p:spPr>
          <a:xfrm>
            <a:off x="5895975" y="5475122"/>
            <a:ext cx="123825" cy="12382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pic>
        <p:nvPicPr>
          <p:cNvPr id="25633" name="Picture 25612">
            <a:extLst>
              <a:ext uri="{FF2B5EF4-FFF2-40B4-BE49-F238E27FC236}">
                <a16:creationId xmlns:a16="http://schemas.microsoft.com/office/drawing/2014/main" id="{F7433F41-3EBD-4E3D-B12F-0350F92887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1788" y="2033588"/>
            <a:ext cx="245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35" name="Picture 92">
            <a:extLst>
              <a:ext uri="{FF2B5EF4-FFF2-40B4-BE49-F238E27FC236}">
                <a16:creationId xmlns:a16="http://schemas.microsoft.com/office/drawing/2014/main" id="{5D2558ED-88CF-4CA3-BDE0-60B89B66AB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9725" y="3606800"/>
            <a:ext cx="245745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89E1CBBF-561D-41F9-91AC-42D9566737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3009892">
            <a:off x="2497138" y="2405062"/>
            <a:ext cx="325438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2E4A7867-81B5-4F51-9510-78F84FE19DE5}"/>
              </a:ext>
            </a:extLst>
          </p:cNvPr>
          <p:cNvSpPr/>
          <p:nvPr/>
        </p:nvSpPr>
        <p:spPr>
          <a:xfrm>
            <a:off x="9644064" y="4024312"/>
            <a:ext cx="2328862" cy="618960"/>
          </a:xfrm>
          <a:prstGeom prst="roundRect">
            <a:avLst>
              <a:gd name="adj" fmla="val 18764"/>
            </a:avLst>
          </a:prstGeom>
          <a:solidFill>
            <a:schemeClr val="bg1"/>
          </a:solidFill>
          <a:ln w="19050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0F831DB9-7186-4A8D-B575-5F051CE576A2}"/>
              </a:ext>
            </a:extLst>
          </p:cNvPr>
          <p:cNvCxnSpPr>
            <a:cxnSpLocks/>
          </p:cNvCxnSpPr>
          <p:nvPr/>
        </p:nvCxnSpPr>
        <p:spPr>
          <a:xfrm>
            <a:off x="8096250" y="4325772"/>
            <a:ext cx="1547813" cy="4762"/>
          </a:xfrm>
          <a:prstGeom prst="line">
            <a:avLst/>
          </a:prstGeom>
          <a:ln w="19050"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val 39">
            <a:extLst>
              <a:ext uri="{FF2B5EF4-FFF2-40B4-BE49-F238E27FC236}">
                <a16:creationId xmlns:a16="http://schemas.microsoft.com/office/drawing/2014/main" id="{7A17F8B0-658E-4DB1-A6CB-5EAF14B8546F}"/>
              </a:ext>
            </a:extLst>
          </p:cNvPr>
          <p:cNvSpPr/>
          <p:nvPr/>
        </p:nvSpPr>
        <p:spPr>
          <a:xfrm>
            <a:off x="7991475" y="4268622"/>
            <a:ext cx="123825" cy="12382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5636" name="Picture 93">
            <a:extLst>
              <a:ext uri="{FF2B5EF4-FFF2-40B4-BE49-F238E27FC236}">
                <a16:creationId xmlns:a16="http://schemas.microsoft.com/office/drawing/2014/main" id="{5DA1CFFC-F543-4839-A31B-EB573A9446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9725" y="2792413"/>
            <a:ext cx="2457450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34" name="Picture 91">
            <a:extLst>
              <a:ext uri="{FF2B5EF4-FFF2-40B4-BE49-F238E27FC236}">
                <a16:creationId xmlns:a16="http://schemas.microsoft.com/office/drawing/2014/main" id="{DA832F3A-6F66-4CBC-886D-C928471C85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6550" y="4541838"/>
            <a:ext cx="24574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ถัดไป">
            <a:hlinkClick r:id="rId9" action="ppaction://hlinksldjump"/>
            <a:extLst>
              <a:ext uri="{FF2B5EF4-FFF2-40B4-BE49-F238E27FC236}">
                <a16:creationId xmlns:a16="http://schemas.microsoft.com/office/drawing/2014/main" id="{F45A3F5C-2077-48E7-A38B-598E32DF85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10838" y="6233392"/>
            <a:ext cx="935037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4C55A31-0E87-4CF3-B353-75F3E6F19F0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pic>
        <p:nvPicPr>
          <p:cNvPr id="32" name="Graphic 43">
            <a:extLst>
              <a:ext uri="{FF2B5EF4-FFF2-40B4-BE49-F238E27FC236}">
                <a16:creationId xmlns:a16="http://schemas.microsoft.com/office/drawing/2014/main" id="{2D60F1FB-23BE-4151-B564-C2EE3A22FF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3009892">
            <a:off x="2546982" y="3242339"/>
            <a:ext cx="325438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Graphic 43">
            <a:extLst>
              <a:ext uri="{FF2B5EF4-FFF2-40B4-BE49-F238E27FC236}">
                <a16:creationId xmlns:a16="http://schemas.microsoft.com/office/drawing/2014/main" id="{31F891B3-AE8C-4255-AB8D-437A9F3413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3009892">
            <a:off x="2564444" y="4147345"/>
            <a:ext cx="325438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Graphic 43">
            <a:extLst>
              <a:ext uri="{FF2B5EF4-FFF2-40B4-BE49-F238E27FC236}">
                <a16:creationId xmlns:a16="http://schemas.microsoft.com/office/drawing/2014/main" id="{F5600384-9F52-4AE9-95FB-36E3173C64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3009892">
            <a:off x="2564444" y="4994014"/>
            <a:ext cx="325438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D6F3AA3E-998E-4616-A445-773663BA60F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2643" y="137389"/>
            <a:ext cx="7366715" cy="824033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50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50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50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50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56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 7.40741E-7 L 0.75951 0.11435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256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008" y="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3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56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7.40741E-7 L 0.23164 0.34051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256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76" y="17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36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56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0.00139 L 0.75989 -0.08426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256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995" y="-4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3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56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78 2.22222E-6 L 0.23164 0.03333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256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36" y="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35"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4.4">
            <a:extLst>
              <a:ext uri="{FF2B5EF4-FFF2-40B4-BE49-F238E27FC236}">
                <a16:creationId xmlns:a16="http://schemas.microsoft.com/office/drawing/2014/main" id="{2FEFA8A9-D301-4AAA-8496-97D26CF55400}"/>
              </a:ext>
            </a:extLst>
          </p:cNvPr>
          <p:cNvGrpSpPr>
            <a:grpSpLocks/>
          </p:cNvGrpSpPr>
          <p:nvPr/>
        </p:nvGrpSpPr>
        <p:grpSpPr bwMode="auto">
          <a:xfrm>
            <a:off x="5494176" y="5063183"/>
            <a:ext cx="6108700" cy="700612"/>
            <a:chOff x="2110201" y="4663949"/>
            <a:chExt cx="6654636" cy="763567"/>
          </a:xfrm>
        </p:grpSpPr>
        <p:sp>
          <p:nvSpPr>
            <p:cNvPr id="84" name="Rectangle: Rounded Corners 25">
              <a:extLst>
                <a:ext uri="{FF2B5EF4-FFF2-40B4-BE49-F238E27FC236}">
                  <a16:creationId xmlns:a16="http://schemas.microsoft.com/office/drawing/2014/main" id="{AA7C1024-6776-4AE0-B20B-D45574CBC48B}"/>
                </a:ext>
              </a:extLst>
            </p:cNvPr>
            <p:cNvSpPr/>
            <p:nvPr/>
          </p:nvSpPr>
          <p:spPr>
            <a:xfrm>
              <a:off x="2110201" y="4715853"/>
              <a:ext cx="6654636" cy="59343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85" name="Rectangle: Rounded Corners 104">
              <a:extLst>
                <a:ext uri="{FF2B5EF4-FFF2-40B4-BE49-F238E27FC236}">
                  <a16:creationId xmlns:a16="http://schemas.microsoft.com/office/drawing/2014/main" id="{74D71163-1D1F-45D1-84B7-43BAA86DD056}"/>
                </a:ext>
              </a:extLst>
            </p:cNvPr>
            <p:cNvSpPr/>
            <p:nvPr/>
          </p:nvSpPr>
          <p:spPr>
            <a:xfrm>
              <a:off x="2175917" y="4750456"/>
              <a:ext cx="508436" cy="5086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86" name="Rectangle 107">
              <a:extLst>
                <a:ext uri="{FF2B5EF4-FFF2-40B4-BE49-F238E27FC236}">
                  <a16:creationId xmlns:a16="http://schemas.microsoft.com/office/drawing/2014/main" id="{3D42A379-C097-4140-A596-1901BEE3E36F}"/>
                </a:ext>
              </a:extLst>
            </p:cNvPr>
            <p:cNvSpPr/>
            <p:nvPr/>
          </p:nvSpPr>
          <p:spPr>
            <a:xfrm>
              <a:off x="2217422" y="4663949"/>
              <a:ext cx="785136" cy="71627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7" name="Rectangle 31">
              <a:extLst>
                <a:ext uri="{FF2B5EF4-FFF2-40B4-BE49-F238E27FC236}">
                  <a16:creationId xmlns:a16="http://schemas.microsoft.com/office/drawing/2014/main" id="{F652AD4F-DF8D-4A0B-BE58-EA557B588D71}"/>
                </a:ext>
              </a:extLst>
            </p:cNvPr>
            <p:cNvSpPr/>
            <p:nvPr/>
          </p:nvSpPr>
          <p:spPr>
            <a:xfrm>
              <a:off x="2860751" y="4711238"/>
              <a:ext cx="5552311" cy="7162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 ครั้ง</a:t>
              </a:r>
            </a:p>
          </p:txBody>
        </p:sp>
      </p:grpSp>
      <p:grpSp>
        <p:nvGrpSpPr>
          <p:cNvPr id="42" name="1.1">
            <a:extLst>
              <a:ext uri="{FF2B5EF4-FFF2-40B4-BE49-F238E27FC236}">
                <a16:creationId xmlns:a16="http://schemas.microsoft.com/office/drawing/2014/main" id="{E77EC19B-D7A6-4884-90A6-BDB08F511135}"/>
              </a:ext>
            </a:extLst>
          </p:cNvPr>
          <p:cNvGrpSpPr>
            <a:grpSpLocks/>
          </p:cNvGrpSpPr>
          <p:nvPr/>
        </p:nvGrpSpPr>
        <p:grpSpPr bwMode="auto">
          <a:xfrm>
            <a:off x="5494176" y="2866084"/>
            <a:ext cx="6118225" cy="689497"/>
            <a:chOff x="2115662" y="3062366"/>
            <a:chExt cx="6108453" cy="751895"/>
          </a:xfrm>
        </p:grpSpPr>
        <p:sp>
          <p:nvSpPr>
            <p:cNvPr id="45" name="Rectangle: Rounded Corners 23">
              <a:extLst>
                <a:ext uri="{FF2B5EF4-FFF2-40B4-BE49-F238E27FC236}">
                  <a16:creationId xmlns:a16="http://schemas.microsoft.com/office/drawing/2014/main" id="{BE6FE30E-114F-40DB-A47D-2D7D443AE18C}"/>
                </a:ext>
              </a:extLst>
            </p:cNvPr>
            <p:cNvSpPr/>
            <p:nvPr/>
          </p:nvSpPr>
          <p:spPr>
            <a:xfrm>
              <a:off x="2115662" y="3103914"/>
              <a:ext cx="6108453" cy="597247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46" name="Rectangle: Rounded Corners 83">
              <a:extLst>
                <a:ext uri="{FF2B5EF4-FFF2-40B4-BE49-F238E27FC236}">
                  <a16:creationId xmlns:a16="http://schemas.microsoft.com/office/drawing/2014/main" id="{0D862936-AD0F-4E5C-999A-77212CDD45B7}"/>
                </a:ext>
              </a:extLst>
            </p:cNvPr>
            <p:cNvSpPr/>
            <p:nvPr/>
          </p:nvSpPr>
          <p:spPr>
            <a:xfrm>
              <a:off x="2175891" y="3162773"/>
              <a:ext cx="446960" cy="4812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47" name="Rectangle 88">
              <a:extLst>
                <a:ext uri="{FF2B5EF4-FFF2-40B4-BE49-F238E27FC236}">
                  <a16:creationId xmlns:a16="http://schemas.microsoft.com/office/drawing/2014/main" id="{0BE5D03A-F358-4F44-A48F-5D1D243D4CFD}"/>
                </a:ext>
              </a:extLst>
            </p:cNvPr>
            <p:cNvSpPr/>
            <p:nvPr/>
          </p:nvSpPr>
          <p:spPr>
            <a:xfrm>
              <a:off x="2198080" y="3062366"/>
              <a:ext cx="786142" cy="71669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8" name="Rectangle 29">
              <a:extLst>
                <a:ext uri="{FF2B5EF4-FFF2-40B4-BE49-F238E27FC236}">
                  <a16:creationId xmlns:a16="http://schemas.microsoft.com/office/drawing/2014/main" id="{E9332A3D-29D9-46B4-BF84-30A6217E61E0}"/>
                </a:ext>
              </a:extLst>
            </p:cNvPr>
            <p:cNvSpPr/>
            <p:nvPr/>
          </p:nvSpPr>
          <p:spPr>
            <a:xfrm>
              <a:off x="2765498" y="3097564"/>
              <a:ext cx="5121952" cy="7166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 ครั้ง</a:t>
              </a:r>
            </a:p>
          </p:txBody>
        </p:sp>
      </p:grpSp>
      <p:grpSp>
        <p:nvGrpSpPr>
          <p:cNvPr id="49" name="2.2">
            <a:extLst>
              <a:ext uri="{FF2B5EF4-FFF2-40B4-BE49-F238E27FC236}">
                <a16:creationId xmlns:a16="http://schemas.microsoft.com/office/drawing/2014/main" id="{D2A2DF8C-6E3C-4730-878D-593E5FA446E8}"/>
              </a:ext>
            </a:extLst>
          </p:cNvPr>
          <p:cNvGrpSpPr>
            <a:grpSpLocks/>
          </p:cNvGrpSpPr>
          <p:nvPr/>
        </p:nvGrpSpPr>
        <p:grpSpPr bwMode="auto">
          <a:xfrm>
            <a:off x="5494176" y="3621767"/>
            <a:ext cx="6108700" cy="700618"/>
            <a:chOff x="2110199" y="3860611"/>
            <a:chExt cx="6655538" cy="763099"/>
          </a:xfrm>
        </p:grpSpPr>
        <p:sp>
          <p:nvSpPr>
            <p:cNvPr id="50" name="Rectangle: Rounded Corners 24">
              <a:extLst>
                <a:ext uri="{FF2B5EF4-FFF2-40B4-BE49-F238E27FC236}">
                  <a16:creationId xmlns:a16="http://schemas.microsoft.com/office/drawing/2014/main" id="{32AB8A55-481C-4154-96AA-5C87160B1AF6}"/>
                </a:ext>
              </a:extLst>
            </p:cNvPr>
            <p:cNvSpPr/>
            <p:nvPr/>
          </p:nvSpPr>
          <p:spPr>
            <a:xfrm>
              <a:off x="2110199" y="3907296"/>
              <a:ext cx="6655538" cy="603449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51" name="Rectangle: Rounded Corners 93">
              <a:extLst>
                <a:ext uri="{FF2B5EF4-FFF2-40B4-BE49-F238E27FC236}">
                  <a16:creationId xmlns:a16="http://schemas.microsoft.com/office/drawing/2014/main" id="{B3D872C0-1B47-44F7-B913-45299C865CB9}"/>
                </a:ext>
              </a:extLst>
            </p:cNvPr>
            <p:cNvSpPr/>
            <p:nvPr/>
          </p:nvSpPr>
          <p:spPr>
            <a:xfrm>
              <a:off x="2175924" y="3947065"/>
              <a:ext cx="508505" cy="508349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52" name="Rectangle 94">
              <a:extLst>
                <a:ext uri="{FF2B5EF4-FFF2-40B4-BE49-F238E27FC236}">
                  <a16:creationId xmlns:a16="http://schemas.microsoft.com/office/drawing/2014/main" id="{C4320274-4E8D-4C08-A928-6CAF59F4B2AF}"/>
                </a:ext>
              </a:extLst>
            </p:cNvPr>
            <p:cNvSpPr/>
            <p:nvPr/>
          </p:nvSpPr>
          <p:spPr>
            <a:xfrm>
              <a:off x="2217435" y="3860611"/>
              <a:ext cx="785243" cy="71583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30">
              <a:extLst>
                <a:ext uri="{FF2B5EF4-FFF2-40B4-BE49-F238E27FC236}">
                  <a16:creationId xmlns:a16="http://schemas.microsoft.com/office/drawing/2014/main" id="{71FFE75C-2448-47D6-AC69-85964E06556A}"/>
                </a:ext>
              </a:extLst>
            </p:cNvPr>
            <p:cNvSpPr/>
            <p:nvPr/>
          </p:nvSpPr>
          <p:spPr>
            <a:xfrm>
              <a:off x="2829717" y="3907871"/>
              <a:ext cx="5584197" cy="7158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 ครั้ง</a:t>
              </a:r>
            </a:p>
          </p:txBody>
        </p:sp>
      </p:grpSp>
      <p:grpSp>
        <p:nvGrpSpPr>
          <p:cNvPr id="54" name="3.3">
            <a:extLst>
              <a:ext uri="{FF2B5EF4-FFF2-40B4-BE49-F238E27FC236}">
                <a16:creationId xmlns:a16="http://schemas.microsoft.com/office/drawing/2014/main" id="{492D8A47-5678-4F94-9B52-C2F1830ACE8A}"/>
              </a:ext>
            </a:extLst>
          </p:cNvPr>
          <p:cNvGrpSpPr>
            <a:grpSpLocks/>
          </p:cNvGrpSpPr>
          <p:nvPr/>
        </p:nvGrpSpPr>
        <p:grpSpPr bwMode="auto">
          <a:xfrm>
            <a:off x="5494176" y="4334520"/>
            <a:ext cx="6108700" cy="700612"/>
            <a:chOff x="2110201" y="4663949"/>
            <a:chExt cx="6654636" cy="763567"/>
          </a:xfrm>
        </p:grpSpPr>
        <p:sp>
          <p:nvSpPr>
            <p:cNvPr id="55" name="Rectangle: Rounded Corners 25">
              <a:extLst>
                <a:ext uri="{FF2B5EF4-FFF2-40B4-BE49-F238E27FC236}">
                  <a16:creationId xmlns:a16="http://schemas.microsoft.com/office/drawing/2014/main" id="{13AA1E6E-779A-4C77-A8B5-FC8F74934E59}"/>
                </a:ext>
              </a:extLst>
            </p:cNvPr>
            <p:cNvSpPr/>
            <p:nvPr/>
          </p:nvSpPr>
          <p:spPr>
            <a:xfrm>
              <a:off x="2110201" y="4715853"/>
              <a:ext cx="6654636" cy="593439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56" name="Rectangle: Rounded Corners 104">
              <a:extLst>
                <a:ext uri="{FF2B5EF4-FFF2-40B4-BE49-F238E27FC236}">
                  <a16:creationId xmlns:a16="http://schemas.microsoft.com/office/drawing/2014/main" id="{4F8678B6-B476-4AC3-A015-44990509F22B}"/>
                </a:ext>
              </a:extLst>
            </p:cNvPr>
            <p:cNvSpPr/>
            <p:nvPr/>
          </p:nvSpPr>
          <p:spPr>
            <a:xfrm>
              <a:off x="2175917" y="4750456"/>
              <a:ext cx="508436" cy="5086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59" name="Rectangle 107">
              <a:extLst>
                <a:ext uri="{FF2B5EF4-FFF2-40B4-BE49-F238E27FC236}">
                  <a16:creationId xmlns:a16="http://schemas.microsoft.com/office/drawing/2014/main" id="{FC6A3837-4D40-43FE-A68E-47C203D3AE50}"/>
                </a:ext>
              </a:extLst>
            </p:cNvPr>
            <p:cNvSpPr/>
            <p:nvPr/>
          </p:nvSpPr>
          <p:spPr>
            <a:xfrm>
              <a:off x="2217422" y="4663949"/>
              <a:ext cx="785136" cy="71627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0" name="Rectangle 31">
              <a:extLst>
                <a:ext uri="{FF2B5EF4-FFF2-40B4-BE49-F238E27FC236}">
                  <a16:creationId xmlns:a16="http://schemas.microsoft.com/office/drawing/2014/main" id="{5775F959-BFAF-4EE5-AC73-BB26BEA161B4}"/>
                </a:ext>
              </a:extLst>
            </p:cNvPr>
            <p:cNvSpPr/>
            <p:nvPr/>
          </p:nvSpPr>
          <p:spPr>
            <a:xfrm>
              <a:off x="2860751" y="4711238"/>
              <a:ext cx="5552311" cy="7162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 ครั้ง</a:t>
              </a:r>
            </a:p>
          </p:txBody>
        </p:sp>
      </p:grpSp>
      <p:pic>
        <p:nvPicPr>
          <p:cNvPr id="25617" name="Picture 13">
            <a:extLst>
              <a:ext uri="{FF2B5EF4-FFF2-40B4-BE49-F238E27FC236}">
                <a16:creationId xmlns:a16="http://schemas.microsoft.com/office/drawing/2014/main" id="{C25BC6F2-02A9-425D-8605-8E56AA8832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ถัดไป">
            <a:hlinkClick r:id="rId3" action="ppaction://hlinksldjump"/>
            <a:extLst>
              <a:ext uri="{FF2B5EF4-FFF2-40B4-BE49-F238E27FC236}">
                <a16:creationId xmlns:a16="http://schemas.microsoft.com/office/drawing/2014/main" id="{F45A3F5C-2077-48E7-A38B-598E32DF85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10838" y="6233392"/>
            <a:ext cx="935037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" name="Rectangle 81">
            <a:extLst>
              <a:ext uri="{FF2B5EF4-FFF2-40B4-BE49-F238E27FC236}">
                <a16:creationId xmlns:a16="http://schemas.microsoft.com/office/drawing/2014/main" id="{819308CE-8F94-4E27-8581-CA148EB633F5}"/>
              </a:ext>
            </a:extLst>
          </p:cNvPr>
          <p:cNvSpPr/>
          <p:nvPr/>
        </p:nvSpPr>
        <p:spPr>
          <a:xfrm>
            <a:off x="5002051" y="1991390"/>
            <a:ext cx="5452589" cy="657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tabLst>
                <a:tab pos="216495" algn="dec"/>
                <a:tab pos="341832" algn="l"/>
                <a:tab pos="569721" algn="l"/>
                <a:tab pos="797609" algn="l"/>
                <a:tab pos="3532268" algn="l"/>
                <a:tab pos="3760156" algn="l"/>
                <a:tab pos="3988044" algn="l"/>
              </a:tabLst>
              <a:defRPr/>
            </a:pPr>
            <a:r>
              <a:rPr lang="th-TH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1.  ขนมนี้ 1 ซอง แบ่งบริโภคได้กี่ครั้ง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E317038-5296-4F94-81BC-9410B08A839B}"/>
              </a:ext>
            </a:extLst>
          </p:cNvPr>
          <p:cNvGrpSpPr/>
          <p:nvPr/>
        </p:nvGrpSpPr>
        <p:grpSpPr>
          <a:xfrm>
            <a:off x="3661744" y="1036777"/>
            <a:ext cx="4868513" cy="608776"/>
            <a:chOff x="3168302" y="962279"/>
            <a:chExt cx="5974499" cy="747072"/>
          </a:xfrm>
        </p:grpSpPr>
        <p:sp>
          <p:nvSpPr>
            <p:cNvPr id="95" name="Rectangle: Top Corners Rounded 94">
              <a:extLst>
                <a:ext uri="{FF2B5EF4-FFF2-40B4-BE49-F238E27FC236}">
                  <a16:creationId xmlns:a16="http://schemas.microsoft.com/office/drawing/2014/main" id="{3E46CD6B-148F-4AF6-93AA-DFD7A85822C0}"/>
                </a:ext>
              </a:extLst>
            </p:cNvPr>
            <p:cNvSpPr/>
            <p:nvPr/>
          </p:nvSpPr>
          <p:spPr>
            <a:xfrm rot="5400000">
              <a:off x="5812064" y="-1621385"/>
              <a:ext cx="697705" cy="5963768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A13B3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Rectangle: Top Corners Rounded 95">
              <a:extLst>
                <a:ext uri="{FF2B5EF4-FFF2-40B4-BE49-F238E27FC236}">
                  <a16:creationId xmlns:a16="http://schemas.microsoft.com/office/drawing/2014/main" id="{3B29D792-E931-4764-81DA-F384703D9116}"/>
                </a:ext>
              </a:extLst>
            </p:cNvPr>
            <p:cNvSpPr/>
            <p:nvPr/>
          </p:nvSpPr>
          <p:spPr>
            <a:xfrm rot="5400000">
              <a:off x="5801334" y="-1670753"/>
              <a:ext cx="697705" cy="5963769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bg1"/>
            </a:solidFill>
            <a:ln w="19050">
              <a:solidFill>
                <a:srgbClr val="A13B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B3DBEE36-3ADA-450F-BE64-840638E196F5}"/>
              </a:ext>
            </a:extLst>
          </p:cNvPr>
          <p:cNvSpPr txBox="1"/>
          <p:nvPr/>
        </p:nvSpPr>
        <p:spPr>
          <a:xfrm>
            <a:off x="4805422" y="1118562"/>
            <a:ext cx="25811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b="1" dirty="0">
                <a:solidFill>
                  <a:srgbClr val="C25855"/>
                </a:solidFill>
                <a:latin typeface="Mali" panose="00000500000000000000" pitchFamily="2" charset="-34"/>
                <a:cs typeface="Mali" panose="00000500000000000000" pitchFamily="2" charset="-34"/>
              </a:rPr>
              <a:t>ฉลากโภชนาการ</a:t>
            </a:r>
            <a:endParaRPr lang="en-US" sz="2400" b="1" dirty="0">
              <a:solidFill>
                <a:srgbClr val="C25855"/>
              </a:solidFill>
              <a:latin typeface="Mali" panose="00000500000000000000" pitchFamily="2" charset="-34"/>
              <a:cs typeface="Mali" panose="00000500000000000000" pitchFamily="2" charset="-34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5788DBB-9E56-4B34-B7A4-8A3AAE15CF7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751" y="1787747"/>
            <a:ext cx="3847560" cy="4760241"/>
          </a:xfrm>
          <a:prstGeom prst="rect">
            <a:avLst/>
          </a:prstGeom>
        </p:spPr>
      </p:pic>
      <p:pic>
        <p:nvPicPr>
          <p:cNvPr id="57" name="Picture 5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31CD2A5-CFC5-47D8-B0DD-8283B4BD6C0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grpSp>
        <p:nvGrpSpPr>
          <p:cNvPr id="58" name="4">
            <a:extLst>
              <a:ext uri="{FF2B5EF4-FFF2-40B4-BE49-F238E27FC236}">
                <a16:creationId xmlns:a16="http://schemas.microsoft.com/office/drawing/2014/main" id="{8DEC35A8-CAA0-41F1-9643-069FF1E20663}"/>
              </a:ext>
            </a:extLst>
          </p:cNvPr>
          <p:cNvGrpSpPr>
            <a:grpSpLocks/>
          </p:cNvGrpSpPr>
          <p:nvPr/>
        </p:nvGrpSpPr>
        <p:grpSpPr bwMode="auto">
          <a:xfrm>
            <a:off x="5494176" y="5063183"/>
            <a:ext cx="6108700" cy="700612"/>
            <a:chOff x="2110201" y="4663949"/>
            <a:chExt cx="6654636" cy="763567"/>
          </a:xfrm>
        </p:grpSpPr>
        <p:sp>
          <p:nvSpPr>
            <p:cNvPr id="64" name="Rectangle: Rounded Corners 25">
              <a:extLst>
                <a:ext uri="{FF2B5EF4-FFF2-40B4-BE49-F238E27FC236}">
                  <a16:creationId xmlns:a16="http://schemas.microsoft.com/office/drawing/2014/main" id="{EF0EBA63-20DA-4C5F-A550-FE3B8B9BB824}"/>
                </a:ext>
              </a:extLst>
            </p:cNvPr>
            <p:cNvSpPr/>
            <p:nvPr/>
          </p:nvSpPr>
          <p:spPr>
            <a:xfrm>
              <a:off x="2110201" y="4715853"/>
              <a:ext cx="6654636" cy="59343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65" name="Rectangle: Rounded Corners 104">
              <a:extLst>
                <a:ext uri="{FF2B5EF4-FFF2-40B4-BE49-F238E27FC236}">
                  <a16:creationId xmlns:a16="http://schemas.microsoft.com/office/drawing/2014/main" id="{57438647-D378-4004-B84D-07C932309587}"/>
                </a:ext>
              </a:extLst>
            </p:cNvPr>
            <p:cNvSpPr/>
            <p:nvPr/>
          </p:nvSpPr>
          <p:spPr>
            <a:xfrm>
              <a:off x="2175917" y="4750456"/>
              <a:ext cx="508436" cy="5086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66" name="Rectangle 107">
              <a:extLst>
                <a:ext uri="{FF2B5EF4-FFF2-40B4-BE49-F238E27FC236}">
                  <a16:creationId xmlns:a16="http://schemas.microsoft.com/office/drawing/2014/main" id="{A48D8127-E593-4243-ACB9-D1F392873731}"/>
                </a:ext>
              </a:extLst>
            </p:cNvPr>
            <p:cNvSpPr/>
            <p:nvPr/>
          </p:nvSpPr>
          <p:spPr>
            <a:xfrm>
              <a:off x="2217422" y="4663949"/>
              <a:ext cx="785136" cy="71627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7" name="Rectangle 31">
              <a:extLst>
                <a:ext uri="{FF2B5EF4-FFF2-40B4-BE49-F238E27FC236}">
                  <a16:creationId xmlns:a16="http://schemas.microsoft.com/office/drawing/2014/main" id="{86BFA83F-F625-4FFF-A5BF-83F97A8B031B}"/>
                </a:ext>
              </a:extLst>
            </p:cNvPr>
            <p:cNvSpPr/>
            <p:nvPr/>
          </p:nvSpPr>
          <p:spPr>
            <a:xfrm>
              <a:off x="2860751" y="4711238"/>
              <a:ext cx="5559228" cy="7162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 ครั้ง</a:t>
              </a:r>
            </a:p>
          </p:txBody>
        </p:sp>
      </p:grpSp>
      <p:grpSp>
        <p:nvGrpSpPr>
          <p:cNvPr id="68" name="1">
            <a:extLst>
              <a:ext uri="{FF2B5EF4-FFF2-40B4-BE49-F238E27FC236}">
                <a16:creationId xmlns:a16="http://schemas.microsoft.com/office/drawing/2014/main" id="{0CC59B05-F49B-422D-8083-C0A7F475E121}"/>
              </a:ext>
            </a:extLst>
          </p:cNvPr>
          <p:cNvGrpSpPr>
            <a:grpSpLocks/>
          </p:cNvGrpSpPr>
          <p:nvPr/>
        </p:nvGrpSpPr>
        <p:grpSpPr bwMode="auto">
          <a:xfrm>
            <a:off x="5494176" y="2866084"/>
            <a:ext cx="6118225" cy="689497"/>
            <a:chOff x="2115662" y="3062366"/>
            <a:chExt cx="6108454" cy="751895"/>
          </a:xfrm>
        </p:grpSpPr>
        <p:sp>
          <p:nvSpPr>
            <p:cNvPr id="69" name="Rectangle: Rounded Corners 23">
              <a:extLst>
                <a:ext uri="{FF2B5EF4-FFF2-40B4-BE49-F238E27FC236}">
                  <a16:creationId xmlns:a16="http://schemas.microsoft.com/office/drawing/2014/main" id="{BB6FCB14-CB3D-45F6-BC93-6C90E3528D58}"/>
                </a:ext>
              </a:extLst>
            </p:cNvPr>
            <p:cNvSpPr/>
            <p:nvPr/>
          </p:nvSpPr>
          <p:spPr>
            <a:xfrm>
              <a:off x="2115662" y="3103914"/>
              <a:ext cx="6108454" cy="59724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93" name="Rectangle: Rounded Corners 83">
              <a:extLst>
                <a:ext uri="{FF2B5EF4-FFF2-40B4-BE49-F238E27FC236}">
                  <a16:creationId xmlns:a16="http://schemas.microsoft.com/office/drawing/2014/main" id="{34ED98BB-5B5B-400E-BF14-D0D53FE9150C}"/>
                </a:ext>
              </a:extLst>
            </p:cNvPr>
            <p:cNvSpPr/>
            <p:nvPr/>
          </p:nvSpPr>
          <p:spPr>
            <a:xfrm>
              <a:off x="2175891" y="3162773"/>
              <a:ext cx="446960" cy="4812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94" name="Rectangle 88">
              <a:extLst>
                <a:ext uri="{FF2B5EF4-FFF2-40B4-BE49-F238E27FC236}">
                  <a16:creationId xmlns:a16="http://schemas.microsoft.com/office/drawing/2014/main" id="{ED133F24-CC2E-482A-BA9F-F049D2C41DAF}"/>
                </a:ext>
              </a:extLst>
            </p:cNvPr>
            <p:cNvSpPr/>
            <p:nvPr/>
          </p:nvSpPr>
          <p:spPr>
            <a:xfrm>
              <a:off x="2198080" y="3062366"/>
              <a:ext cx="786142" cy="71669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7" name="Rectangle 29">
              <a:extLst>
                <a:ext uri="{FF2B5EF4-FFF2-40B4-BE49-F238E27FC236}">
                  <a16:creationId xmlns:a16="http://schemas.microsoft.com/office/drawing/2014/main" id="{7A12D663-978D-452A-8CBC-3653369248DE}"/>
                </a:ext>
              </a:extLst>
            </p:cNvPr>
            <p:cNvSpPr/>
            <p:nvPr/>
          </p:nvSpPr>
          <p:spPr>
            <a:xfrm>
              <a:off x="2765498" y="3097564"/>
              <a:ext cx="5126707" cy="7166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 ครั้ง</a:t>
              </a:r>
            </a:p>
          </p:txBody>
        </p:sp>
      </p:grpSp>
      <p:grpSp>
        <p:nvGrpSpPr>
          <p:cNvPr id="98" name="2">
            <a:extLst>
              <a:ext uri="{FF2B5EF4-FFF2-40B4-BE49-F238E27FC236}">
                <a16:creationId xmlns:a16="http://schemas.microsoft.com/office/drawing/2014/main" id="{37C0BBFA-BC90-4C95-9D96-C0E95F188CE1}"/>
              </a:ext>
            </a:extLst>
          </p:cNvPr>
          <p:cNvGrpSpPr>
            <a:grpSpLocks/>
          </p:cNvGrpSpPr>
          <p:nvPr/>
        </p:nvGrpSpPr>
        <p:grpSpPr bwMode="auto">
          <a:xfrm>
            <a:off x="5494176" y="3621767"/>
            <a:ext cx="6110287" cy="700618"/>
            <a:chOff x="2110199" y="3860611"/>
            <a:chExt cx="6655783" cy="763099"/>
          </a:xfrm>
        </p:grpSpPr>
        <p:sp>
          <p:nvSpPr>
            <p:cNvPr id="99" name="Rectangle: Rounded Corners 24">
              <a:extLst>
                <a:ext uri="{FF2B5EF4-FFF2-40B4-BE49-F238E27FC236}">
                  <a16:creationId xmlns:a16="http://schemas.microsoft.com/office/drawing/2014/main" id="{5ADBEBDA-0578-4CEE-A902-57585275724F}"/>
                </a:ext>
              </a:extLst>
            </p:cNvPr>
            <p:cNvSpPr/>
            <p:nvPr/>
          </p:nvSpPr>
          <p:spPr>
            <a:xfrm>
              <a:off x="2110199" y="3907296"/>
              <a:ext cx="6655783" cy="60344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100" name="Rectangle: Rounded Corners 93">
              <a:extLst>
                <a:ext uri="{FF2B5EF4-FFF2-40B4-BE49-F238E27FC236}">
                  <a16:creationId xmlns:a16="http://schemas.microsoft.com/office/drawing/2014/main" id="{3F4AD10B-A3B1-4698-BAD7-253DC9EA859D}"/>
                </a:ext>
              </a:extLst>
            </p:cNvPr>
            <p:cNvSpPr/>
            <p:nvPr/>
          </p:nvSpPr>
          <p:spPr>
            <a:xfrm>
              <a:off x="2175910" y="3947065"/>
              <a:ext cx="508392" cy="50834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101" name="Rectangle 94">
              <a:extLst>
                <a:ext uri="{FF2B5EF4-FFF2-40B4-BE49-F238E27FC236}">
                  <a16:creationId xmlns:a16="http://schemas.microsoft.com/office/drawing/2014/main" id="{C54E6986-D0BD-4AAE-A163-D0066F44972D}"/>
                </a:ext>
              </a:extLst>
            </p:cNvPr>
            <p:cNvSpPr/>
            <p:nvPr/>
          </p:nvSpPr>
          <p:spPr>
            <a:xfrm>
              <a:off x="2217411" y="3860611"/>
              <a:ext cx="785068" cy="71583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2" name="Rectangle 30">
              <a:extLst>
                <a:ext uri="{FF2B5EF4-FFF2-40B4-BE49-F238E27FC236}">
                  <a16:creationId xmlns:a16="http://schemas.microsoft.com/office/drawing/2014/main" id="{AF813543-AFEF-471E-A9F5-6AB6E4FB91D6}"/>
                </a:ext>
              </a:extLst>
            </p:cNvPr>
            <p:cNvSpPr/>
            <p:nvPr/>
          </p:nvSpPr>
          <p:spPr>
            <a:xfrm>
              <a:off x="2829556" y="3907871"/>
              <a:ext cx="5589869" cy="7158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 ครั้ง</a:t>
              </a:r>
            </a:p>
          </p:txBody>
        </p:sp>
      </p:grpSp>
      <p:grpSp>
        <p:nvGrpSpPr>
          <p:cNvPr id="103" name="3">
            <a:extLst>
              <a:ext uri="{FF2B5EF4-FFF2-40B4-BE49-F238E27FC236}">
                <a16:creationId xmlns:a16="http://schemas.microsoft.com/office/drawing/2014/main" id="{D2F7E742-2314-4A16-8C65-51814B9A2956}"/>
              </a:ext>
            </a:extLst>
          </p:cNvPr>
          <p:cNvGrpSpPr>
            <a:grpSpLocks/>
          </p:cNvGrpSpPr>
          <p:nvPr/>
        </p:nvGrpSpPr>
        <p:grpSpPr bwMode="auto">
          <a:xfrm>
            <a:off x="5494176" y="4334520"/>
            <a:ext cx="6108700" cy="700612"/>
            <a:chOff x="2110201" y="4663949"/>
            <a:chExt cx="6654636" cy="763567"/>
          </a:xfrm>
        </p:grpSpPr>
        <p:sp>
          <p:nvSpPr>
            <p:cNvPr id="104" name="Rectangle: Rounded Corners 25">
              <a:extLst>
                <a:ext uri="{FF2B5EF4-FFF2-40B4-BE49-F238E27FC236}">
                  <a16:creationId xmlns:a16="http://schemas.microsoft.com/office/drawing/2014/main" id="{A793B619-4558-4A56-82B2-28B9BDE89514}"/>
                </a:ext>
              </a:extLst>
            </p:cNvPr>
            <p:cNvSpPr/>
            <p:nvPr/>
          </p:nvSpPr>
          <p:spPr>
            <a:xfrm>
              <a:off x="2110201" y="4715853"/>
              <a:ext cx="6654636" cy="59343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105" name="Rectangle: Rounded Corners 104">
              <a:extLst>
                <a:ext uri="{FF2B5EF4-FFF2-40B4-BE49-F238E27FC236}">
                  <a16:creationId xmlns:a16="http://schemas.microsoft.com/office/drawing/2014/main" id="{BFFCE7B9-C089-492B-AAA6-6316AEE13378}"/>
                </a:ext>
              </a:extLst>
            </p:cNvPr>
            <p:cNvSpPr/>
            <p:nvPr/>
          </p:nvSpPr>
          <p:spPr>
            <a:xfrm>
              <a:off x="2175917" y="4750456"/>
              <a:ext cx="508436" cy="5086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106" name="Rectangle 107">
              <a:extLst>
                <a:ext uri="{FF2B5EF4-FFF2-40B4-BE49-F238E27FC236}">
                  <a16:creationId xmlns:a16="http://schemas.microsoft.com/office/drawing/2014/main" id="{3F59980F-F652-4745-92E9-45DE123A16B4}"/>
                </a:ext>
              </a:extLst>
            </p:cNvPr>
            <p:cNvSpPr/>
            <p:nvPr/>
          </p:nvSpPr>
          <p:spPr>
            <a:xfrm>
              <a:off x="2217422" y="4663949"/>
              <a:ext cx="785136" cy="71627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7" name="Rectangle 31">
              <a:extLst>
                <a:ext uri="{FF2B5EF4-FFF2-40B4-BE49-F238E27FC236}">
                  <a16:creationId xmlns:a16="http://schemas.microsoft.com/office/drawing/2014/main" id="{38584CBB-8E54-4A2D-9EB1-9D4979076556}"/>
                </a:ext>
              </a:extLst>
            </p:cNvPr>
            <p:cNvSpPr/>
            <p:nvPr/>
          </p:nvSpPr>
          <p:spPr>
            <a:xfrm>
              <a:off x="2860751" y="4711237"/>
              <a:ext cx="5559228" cy="7162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 ครั้ง</a:t>
              </a:r>
            </a:p>
          </p:txBody>
        </p:sp>
      </p:grpSp>
      <p:sp>
        <p:nvSpPr>
          <p:cNvPr id="108" name="Rectangle 107">
            <a:extLst>
              <a:ext uri="{FF2B5EF4-FFF2-40B4-BE49-F238E27FC236}">
                <a16:creationId xmlns:a16="http://schemas.microsoft.com/office/drawing/2014/main" id="{918F4EE1-FE9F-4115-809E-C987F998401E}"/>
              </a:ext>
            </a:extLst>
          </p:cNvPr>
          <p:cNvSpPr/>
          <p:nvPr/>
        </p:nvSpPr>
        <p:spPr>
          <a:xfrm>
            <a:off x="10415999" y="6156731"/>
            <a:ext cx="1086304" cy="701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426D584D-B11C-41BA-B8EF-CF0E16943613}"/>
              </a:ext>
            </a:extLst>
          </p:cNvPr>
          <p:cNvSpPr/>
          <p:nvPr/>
        </p:nvSpPr>
        <p:spPr>
          <a:xfrm>
            <a:off x="10415999" y="6156731"/>
            <a:ext cx="1086304" cy="701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1D99556E-A3B5-4961-8A66-D02468C6CBCC}"/>
              </a:ext>
            </a:extLst>
          </p:cNvPr>
          <p:cNvSpPr/>
          <p:nvPr/>
        </p:nvSpPr>
        <p:spPr>
          <a:xfrm>
            <a:off x="10415999" y="6156731"/>
            <a:ext cx="1086304" cy="701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938E9D3E-B84D-4DD0-B39E-1EE511B02D98}"/>
              </a:ext>
            </a:extLst>
          </p:cNvPr>
          <p:cNvSpPr/>
          <p:nvPr/>
        </p:nvSpPr>
        <p:spPr>
          <a:xfrm>
            <a:off x="10415999" y="6156731"/>
            <a:ext cx="1086304" cy="701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" name="Picture 60">
            <a:extLst>
              <a:ext uri="{FF2B5EF4-FFF2-40B4-BE49-F238E27FC236}">
                <a16:creationId xmlns:a16="http://schemas.microsoft.com/office/drawing/2014/main" id="{80A1F2AB-A80A-48E8-8096-F93661CEA14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2643" y="137389"/>
            <a:ext cx="7366715" cy="824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99511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</p:childTnLst>
        </p:cTn>
      </p:par>
    </p:tnLst>
    <p:bldLst>
      <p:bldP spid="108" grpId="0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1.1">
            <a:extLst>
              <a:ext uri="{FF2B5EF4-FFF2-40B4-BE49-F238E27FC236}">
                <a16:creationId xmlns:a16="http://schemas.microsoft.com/office/drawing/2014/main" id="{E77EC19B-D7A6-4884-90A6-BDB08F511135}"/>
              </a:ext>
            </a:extLst>
          </p:cNvPr>
          <p:cNvGrpSpPr>
            <a:grpSpLocks/>
          </p:cNvGrpSpPr>
          <p:nvPr/>
        </p:nvGrpSpPr>
        <p:grpSpPr bwMode="auto">
          <a:xfrm>
            <a:off x="5494176" y="3152103"/>
            <a:ext cx="6118225" cy="689497"/>
            <a:chOff x="2115662" y="3062366"/>
            <a:chExt cx="6108453" cy="751895"/>
          </a:xfrm>
        </p:grpSpPr>
        <p:sp>
          <p:nvSpPr>
            <p:cNvPr id="45" name="Rectangle: Rounded Corners 23">
              <a:extLst>
                <a:ext uri="{FF2B5EF4-FFF2-40B4-BE49-F238E27FC236}">
                  <a16:creationId xmlns:a16="http://schemas.microsoft.com/office/drawing/2014/main" id="{BE6FE30E-114F-40DB-A47D-2D7D443AE18C}"/>
                </a:ext>
              </a:extLst>
            </p:cNvPr>
            <p:cNvSpPr/>
            <p:nvPr/>
          </p:nvSpPr>
          <p:spPr>
            <a:xfrm>
              <a:off x="2115662" y="3103914"/>
              <a:ext cx="6108453" cy="59724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46" name="Rectangle: Rounded Corners 83">
              <a:extLst>
                <a:ext uri="{FF2B5EF4-FFF2-40B4-BE49-F238E27FC236}">
                  <a16:creationId xmlns:a16="http://schemas.microsoft.com/office/drawing/2014/main" id="{0D862936-AD0F-4E5C-999A-77212CDD45B7}"/>
                </a:ext>
              </a:extLst>
            </p:cNvPr>
            <p:cNvSpPr/>
            <p:nvPr/>
          </p:nvSpPr>
          <p:spPr>
            <a:xfrm>
              <a:off x="2175891" y="3162773"/>
              <a:ext cx="446960" cy="4812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47" name="Rectangle 88">
              <a:extLst>
                <a:ext uri="{FF2B5EF4-FFF2-40B4-BE49-F238E27FC236}">
                  <a16:creationId xmlns:a16="http://schemas.microsoft.com/office/drawing/2014/main" id="{0BE5D03A-F358-4F44-A48F-5D1D243D4CFD}"/>
                </a:ext>
              </a:extLst>
            </p:cNvPr>
            <p:cNvSpPr/>
            <p:nvPr/>
          </p:nvSpPr>
          <p:spPr>
            <a:xfrm>
              <a:off x="2198080" y="3062366"/>
              <a:ext cx="786142" cy="71669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8" name="Rectangle 29">
              <a:extLst>
                <a:ext uri="{FF2B5EF4-FFF2-40B4-BE49-F238E27FC236}">
                  <a16:creationId xmlns:a16="http://schemas.microsoft.com/office/drawing/2014/main" id="{E9332A3D-29D9-46B4-BF84-30A6217E61E0}"/>
                </a:ext>
              </a:extLst>
            </p:cNvPr>
            <p:cNvSpPr/>
            <p:nvPr/>
          </p:nvSpPr>
          <p:spPr>
            <a:xfrm>
              <a:off x="2765498" y="3097564"/>
              <a:ext cx="5121952" cy="7166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40 กิโลแคลอรี</a:t>
              </a:r>
            </a:p>
          </p:txBody>
        </p:sp>
      </p:grpSp>
      <p:grpSp>
        <p:nvGrpSpPr>
          <p:cNvPr id="49" name="2.2">
            <a:extLst>
              <a:ext uri="{FF2B5EF4-FFF2-40B4-BE49-F238E27FC236}">
                <a16:creationId xmlns:a16="http://schemas.microsoft.com/office/drawing/2014/main" id="{D2A2DF8C-6E3C-4730-878D-593E5FA446E8}"/>
              </a:ext>
            </a:extLst>
          </p:cNvPr>
          <p:cNvGrpSpPr>
            <a:grpSpLocks/>
          </p:cNvGrpSpPr>
          <p:nvPr/>
        </p:nvGrpSpPr>
        <p:grpSpPr bwMode="auto">
          <a:xfrm>
            <a:off x="5494176" y="3907786"/>
            <a:ext cx="6108700" cy="700618"/>
            <a:chOff x="2110199" y="3860611"/>
            <a:chExt cx="6655538" cy="763099"/>
          </a:xfrm>
        </p:grpSpPr>
        <p:sp>
          <p:nvSpPr>
            <p:cNvPr id="50" name="Rectangle: Rounded Corners 24">
              <a:extLst>
                <a:ext uri="{FF2B5EF4-FFF2-40B4-BE49-F238E27FC236}">
                  <a16:creationId xmlns:a16="http://schemas.microsoft.com/office/drawing/2014/main" id="{32AB8A55-481C-4154-96AA-5C87160B1AF6}"/>
                </a:ext>
              </a:extLst>
            </p:cNvPr>
            <p:cNvSpPr/>
            <p:nvPr/>
          </p:nvSpPr>
          <p:spPr>
            <a:xfrm>
              <a:off x="2110199" y="3907296"/>
              <a:ext cx="6655538" cy="603449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51" name="Rectangle: Rounded Corners 93">
              <a:extLst>
                <a:ext uri="{FF2B5EF4-FFF2-40B4-BE49-F238E27FC236}">
                  <a16:creationId xmlns:a16="http://schemas.microsoft.com/office/drawing/2014/main" id="{B3D872C0-1B47-44F7-B913-45299C865CB9}"/>
                </a:ext>
              </a:extLst>
            </p:cNvPr>
            <p:cNvSpPr/>
            <p:nvPr/>
          </p:nvSpPr>
          <p:spPr>
            <a:xfrm>
              <a:off x="2175924" y="3947065"/>
              <a:ext cx="508505" cy="508349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52" name="Rectangle 94">
              <a:extLst>
                <a:ext uri="{FF2B5EF4-FFF2-40B4-BE49-F238E27FC236}">
                  <a16:creationId xmlns:a16="http://schemas.microsoft.com/office/drawing/2014/main" id="{C4320274-4E8D-4C08-A928-6CAF59F4B2AF}"/>
                </a:ext>
              </a:extLst>
            </p:cNvPr>
            <p:cNvSpPr/>
            <p:nvPr/>
          </p:nvSpPr>
          <p:spPr>
            <a:xfrm>
              <a:off x="2217435" y="3860611"/>
              <a:ext cx="785243" cy="71583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30">
              <a:extLst>
                <a:ext uri="{FF2B5EF4-FFF2-40B4-BE49-F238E27FC236}">
                  <a16:creationId xmlns:a16="http://schemas.microsoft.com/office/drawing/2014/main" id="{71FFE75C-2448-47D6-AC69-85964E06556A}"/>
                </a:ext>
              </a:extLst>
            </p:cNvPr>
            <p:cNvSpPr/>
            <p:nvPr/>
          </p:nvSpPr>
          <p:spPr>
            <a:xfrm>
              <a:off x="2829717" y="3907871"/>
              <a:ext cx="5584197" cy="7158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80 กิโลแคลอรี</a:t>
              </a:r>
            </a:p>
          </p:txBody>
        </p:sp>
      </p:grpSp>
      <p:grpSp>
        <p:nvGrpSpPr>
          <p:cNvPr id="54" name="3.3">
            <a:extLst>
              <a:ext uri="{FF2B5EF4-FFF2-40B4-BE49-F238E27FC236}">
                <a16:creationId xmlns:a16="http://schemas.microsoft.com/office/drawing/2014/main" id="{492D8A47-5678-4F94-9B52-C2F1830ACE8A}"/>
              </a:ext>
            </a:extLst>
          </p:cNvPr>
          <p:cNvGrpSpPr>
            <a:grpSpLocks/>
          </p:cNvGrpSpPr>
          <p:nvPr/>
        </p:nvGrpSpPr>
        <p:grpSpPr bwMode="auto">
          <a:xfrm>
            <a:off x="5494176" y="4620539"/>
            <a:ext cx="6108700" cy="700612"/>
            <a:chOff x="2110201" y="4663949"/>
            <a:chExt cx="6654636" cy="763567"/>
          </a:xfrm>
        </p:grpSpPr>
        <p:sp>
          <p:nvSpPr>
            <p:cNvPr id="55" name="Rectangle: Rounded Corners 25">
              <a:extLst>
                <a:ext uri="{FF2B5EF4-FFF2-40B4-BE49-F238E27FC236}">
                  <a16:creationId xmlns:a16="http://schemas.microsoft.com/office/drawing/2014/main" id="{13AA1E6E-779A-4C77-A8B5-FC8F74934E59}"/>
                </a:ext>
              </a:extLst>
            </p:cNvPr>
            <p:cNvSpPr/>
            <p:nvPr/>
          </p:nvSpPr>
          <p:spPr>
            <a:xfrm>
              <a:off x="2110201" y="4715853"/>
              <a:ext cx="6654636" cy="593439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56" name="Rectangle: Rounded Corners 104">
              <a:extLst>
                <a:ext uri="{FF2B5EF4-FFF2-40B4-BE49-F238E27FC236}">
                  <a16:creationId xmlns:a16="http://schemas.microsoft.com/office/drawing/2014/main" id="{4F8678B6-B476-4AC3-A015-44990509F22B}"/>
                </a:ext>
              </a:extLst>
            </p:cNvPr>
            <p:cNvSpPr/>
            <p:nvPr/>
          </p:nvSpPr>
          <p:spPr>
            <a:xfrm>
              <a:off x="2175917" y="4750456"/>
              <a:ext cx="508436" cy="5086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59" name="Rectangle 107">
              <a:extLst>
                <a:ext uri="{FF2B5EF4-FFF2-40B4-BE49-F238E27FC236}">
                  <a16:creationId xmlns:a16="http://schemas.microsoft.com/office/drawing/2014/main" id="{FC6A3837-4D40-43FE-A68E-47C203D3AE50}"/>
                </a:ext>
              </a:extLst>
            </p:cNvPr>
            <p:cNvSpPr/>
            <p:nvPr/>
          </p:nvSpPr>
          <p:spPr>
            <a:xfrm>
              <a:off x="2217422" y="4663949"/>
              <a:ext cx="785136" cy="71627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0" name="Rectangle 31">
              <a:extLst>
                <a:ext uri="{FF2B5EF4-FFF2-40B4-BE49-F238E27FC236}">
                  <a16:creationId xmlns:a16="http://schemas.microsoft.com/office/drawing/2014/main" id="{5775F959-BFAF-4EE5-AC73-BB26BEA161B4}"/>
                </a:ext>
              </a:extLst>
            </p:cNvPr>
            <p:cNvSpPr/>
            <p:nvPr/>
          </p:nvSpPr>
          <p:spPr>
            <a:xfrm>
              <a:off x="2860751" y="4711238"/>
              <a:ext cx="5552311" cy="7162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180 กิโลแคลอรี</a:t>
              </a:r>
            </a:p>
          </p:txBody>
        </p:sp>
      </p:grpSp>
      <p:grpSp>
        <p:nvGrpSpPr>
          <p:cNvPr id="83" name="4.4">
            <a:extLst>
              <a:ext uri="{FF2B5EF4-FFF2-40B4-BE49-F238E27FC236}">
                <a16:creationId xmlns:a16="http://schemas.microsoft.com/office/drawing/2014/main" id="{2FEFA8A9-D301-4AAA-8496-97D26CF55400}"/>
              </a:ext>
            </a:extLst>
          </p:cNvPr>
          <p:cNvGrpSpPr>
            <a:grpSpLocks/>
          </p:cNvGrpSpPr>
          <p:nvPr/>
        </p:nvGrpSpPr>
        <p:grpSpPr bwMode="auto">
          <a:xfrm>
            <a:off x="5494176" y="5349202"/>
            <a:ext cx="6108700" cy="700612"/>
            <a:chOff x="2110201" y="4663949"/>
            <a:chExt cx="6654636" cy="763567"/>
          </a:xfrm>
        </p:grpSpPr>
        <p:sp>
          <p:nvSpPr>
            <p:cNvPr id="84" name="Rectangle: Rounded Corners 25">
              <a:extLst>
                <a:ext uri="{FF2B5EF4-FFF2-40B4-BE49-F238E27FC236}">
                  <a16:creationId xmlns:a16="http://schemas.microsoft.com/office/drawing/2014/main" id="{AA7C1024-6776-4AE0-B20B-D45574CBC48B}"/>
                </a:ext>
              </a:extLst>
            </p:cNvPr>
            <p:cNvSpPr/>
            <p:nvPr/>
          </p:nvSpPr>
          <p:spPr>
            <a:xfrm>
              <a:off x="2110201" y="4715853"/>
              <a:ext cx="6654636" cy="59343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85" name="Rectangle: Rounded Corners 104">
              <a:extLst>
                <a:ext uri="{FF2B5EF4-FFF2-40B4-BE49-F238E27FC236}">
                  <a16:creationId xmlns:a16="http://schemas.microsoft.com/office/drawing/2014/main" id="{74D71163-1D1F-45D1-84B7-43BAA86DD056}"/>
                </a:ext>
              </a:extLst>
            </p:cNvPr>
            <p:cNvSpPr/>
            <p:nvPr/>
          </p:nvSpPr>
          <p:spPr>
            <a:xfrm>
              <a:off x="2175917" y="4750456"/>
              <a:ext cx="508436" cy="5086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86" name="Rectangle 107">
              <a:extLst>
                <a:ext uri="{FF2B5EF4-FFF2-40B4-BE49-F238E27FC236}">
                  <a16:creationId xmlns:a16="http://schemas.microsoft.com/office/drawing/2014/main" id="{3D42A379-C097-4140-A596-1901BEE3E36F}"/>
                </a:ext>
              </a:extLst>
            </p:cNvPr>
            <p:cNvSpPr/>
            <p:nvPr/>
          </p:nvSpPr>
          <p:spPr>
            <a:xfrm>
              <a:off x="2217422" y="4663949"/>
              <a:ext cx="785136" cy="71627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7" name="Rectangle 31">
              <a:extLst>
                <a:ext uri="{FF2B5EF4-FFF2-40B4-BE49-F238E27FC236}">
                  <a16:creationId xmlns:a16="http://schemas.microsoft.com/office/drawing/2014/main" id="{F652AD4F-DF8D-4A0B-BE58-EA557B588D71}"/>
                </a:ext>
              </a:extLst>
            </p:cNvPr>
            <p:cNvSpPr/>
            <p:nvPr/>
          </p:nvSpPr>
          <p:spPr>
            <a:xfrm>
              <a:off x="2860751" y="4711238"/>
              <a:ext cx="5552311" cy="7162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250 กิโลแคลอรี</a:t>
              </a:r>
            </a:p>
          </p:txBody>
        </p:sp>
      </p:grpSp>
      <p:grpSp>
        <p:nvGrpSpPr>
          <p:cNvPr id="58" name="1">
            <a:extLst>
              <a:ext uri="{FF2B5EF4-FFF2-40B4-BE49-F238E27FC236}">
                <a16:creationId xmlns:a16="http://schemas.microsoft.com/office/drawing/2014/main" id="{65C9F466-F78A-473E-B370-2D2595F5B9CC}"/>
              </a:ext>
            </a:extLst>
          </p:cNvPr>
          <p:cNvGrpSpPr>
            <a:grpSpLocks/>
          </p:cNvGrpSpPr>
          <p:nvPr/>
        </p:nvGrpSpPr>
        <p:grpSpPr bwMode="auto">
          <a:xfrm>
            <a:off x="5494176" y="3152103"/>
            <a:ext cx="6118225" cy="689497"/>
            <a:chOff x="2115662" y="3062366"/>
            <a:chExt cx="6108454" cy="751895"/>
          </a:xfrm>
        </p:grpSpPr>
        <p:sp>
          <p:nvSpPr>
            <p:cNvPr id="64" name="Rectangle: Rounded Corners 23">
              <a:extLst>
                <a:ext uri="{FF2B5EF4-FFF2-40B4-BE49-F238E27FC236}">
                  <a16:creationId xmlns:a16="http://schemas.microsoft.com/office/drawing/2014/main" id="{DD8CA7A6-BC5C-48F2-B78A-E5A615B9CFCA}"/>
                </a:ext>
              </a:extLst>
            </p:cNvPr>
            <p:cNvSpPr/>
            <p:nvPr/>
          </p:nvSpPr>
          <p:spPr>
            <a:xfrm>
              <a:off x="2115662" y="3103914"/>
              <a:ext cx="6108454" cy="59724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65" name="Rectangle: Rounded Corners 83">
              <a:extLst>
                <a:ext uri="{FF2B5EF4-FFF2-40B4-BE49-F238E27FC236}">
                  <a16:creationId xmlns:a16="http://schemas.microsoft.com/office/drawing/2014/main" id="{C6324ACA-C5E3-48F3-ADBD-18E516419095}"/>
                </a:ext>
              </a:extLst>
            </p:cNvPr>
            <p:cNvSpPr/>
            <p:nvPr/>
          </p:nvSpPr>
          <p:spPr>
            <a:xfrm>
              <a:off x="2175891" y="3162773"/>
              <a:ext cx="446960" cy="4812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66" name="Rectangle 88">
              <a:extLst>
                <a:ext uri="{FF2B5EF4-FFF2-40B4-BE49-F238E27FC236}">
                  <a16:creationId xmlns:a16="http://schemas.microsoft.com/office/drawing/2014/main" id="{4B2B485A-862D-497C-ADA5-70B1B8BC63F7}"/>
                </a:ext>
              </a:extLst>
            </p:cNvPr>
            <p:cNvSpPr/>
            <p:nvPr/>
          </p:nvSpPr>
          <p:spPr>
            <a:xfrm>
              <a:off x="2198080" y="3062366"/>
              <a:ext cx="786142" cy="71669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7" name="Rectangle 29">
              <a:extLst>
                <a:ext uri="{FF2B5EF4-FFF2-40B4-BE49-F238E27FC236}">
                  <a16:creationId xmlns:a16="http://schemas.microsoft.com/office/drawing/2014/main" id="{834FCF95-C838-4A61-83D9-EB7547FA3B63}"/>
                </a:ext>
              </a:extLst>
            </p:cNvPr>
            <p:cNvSpPr/>
            <p:nvPr/>
          </p:nvSpPr>
          <p:spPr>
            <a:xfrm>
              <a:off x="2765498" y="3097564"/>
              <a:ext cx="5126707" cy="7166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40 กิโลแคลอรี</a:t>
              </a:r>
            </a:p>
          </p:txBody>
        </p:sp>
      </p:grpSp>
      <p:grpSp>
        <p:nvGrpSpPr>
          <p:cNvPr id="68" name="2">
            <a:extLst>
              <a:ext uri="{FF2B5EF4-FFF2-40B4-BE49-F238E27FC236}">
                <a16:creationId xmlns:a16="http://schemas.microsoft.com/office/drawing/2014/main" id="{E43566FF-19D0-4F83-AE08-D5308F648B19}"/>
              </a:ext>
            </a:extLst>
          </p:cNvPr>
          <p:cNvGrpSpPr>
            <a:grpSpLocks/>
          </p:cNvGrpSpPr>
          <p:nvPr/>
        </p:nvGrpSpPr>
        <p:grpSpPr bwMode="auto">
          <a:xfrm>
            <a:off x="5494176" y="3907786"/>
            <a:ext cx="6110287" cy="700618"/>
            <a:chOff x="2110199" y="3860611"/>
            <a:chExt cx="6655783" cy="763099"/>
          </a:xfrm>
        </p:grpSpPr>
        <p:sp>
          <p:nvSpPr>
            <p:cNvPr id="69" name="Rectangle: Rounded Corners 24">
              <a:extLst>
                <a:ext uri="{FF2B5EF4-FFF2-40B4-BE49-F238E27FC236}">
                  <a16:creationId xmlns:a16="http://schemas.microsoft.com/office/drawing/2014/main" id="{83FEA4CE-D22B-4D65-98C4-E6DA439CE1F0}"/>
                </a:ext>
              </a:extLst>
            </p:cNvPr>
            <p:cNvSpPr/>
            <p:nvPr/>
          </p:nvSpPr>
          <p:spPr>
            <a:xfrm>
              <a:off x="2110199" y="3907296"/>
              <a:ext cx="6655783" cy="60344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93" name="Rectangle: Rounded Corners 93">
              <a:extLst>
                <a:ext uri="{FF2B5EF4-FFF2-40B4-BE49-F238E27FC236}">
                  <a16:creationId xmlns:a16="http://schemas.microsoft.com/office/drawing/2014/main" id="{5749AC8A-DE21-41AC-8A21-43FF86F04FD7}"/>
                </a:ext>
              </a:extLst>
            </p:cNvPr>
            <p:cNvSpPr/>
            <p:nvPr/>
          </p:nvSpPr>
          <p:spPr>
            <a:xfrm>
              <a:off x="2175910" y="3947065"/>
              <a:ext cx="508392" cy="50834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94" name="Rectangle 94">
              <a:extLst>
                <a:ext uri="{FF2B5EF4-FFF2-40B4-BE49-F238E27FC236}">
                  <a16:creationId xmlns:a16="http://schemas.microsoft.com/office/drawing/2014/main" id="{91C5C0F7-DAC2-4C58-8341-A96ADB33570D}"/>
                </a:ext>
              </a:extLst>
            </p:cNvPr>
            <p:cNvSpPr/>
            <p:nvPr/>
          </p:nvSpPr>
          <p:spPr>
            <a:xfrm>
              <a:off x="2217411" y="3860611"/>
              <a:ext cx="785068" cy="71583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7" name="Rectangle 30">
              <a:extLst>
                <a:ext uri="{FF2B5EF4-FFF2-40B4-BE49-F238E27FC236}">
                  <a16:creationId xmlns:a16="http://schemas.microsoft.com/office/drawing/2014/main" id="{FCCE3D57-F6E2-4994-8CDE-70EAC7AC8360}"/>
                </a:ext>
              </a:extLst>
            </p:cNvPr>
            <p:cNvSpPr/>
            <p:nvPr/>
          </p:nvSpPr>
          <p:spPr>
            <a:xfrm>
              <a:off x="2829556" y="3907871"/>
              <a:ext cx="5589869" cy="7158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80 กิโลแคลอรี</a:t>
              </a:r>
            </a:p>
          </p:txBody>
        </p:sp>
      </p:grpSp>
      <p:grpSp>
        <p:nvGrpSpPr>
          <p:cNvPr id="98" name="3">
            <a:extLst>
              <a:ext uri="{FF2B5EF4-FFF2-40B4-BE49-F238E27FC236}">
                <a16:creationId xmlns:a16="http://schemas.microsoft.com/office/drawing/2014/main" id="{5ED61E40-3C33-4ED9-86D8-D3029FE70FD7}"/>
              </a:ext>
            </a:extLst>
          </p:cNvPr>
          <p:cNvGrpSpPr>
            <a:grpSpLocks/>
          </p:cNvGrpSpPr>
          <p:nvPr/>
        </p:nvGrpSpPr>
        <p:grpSpPr bwMode="auto">
          <a:xfrm>
            <a:off x="5494176" y="4620539"/>
            <a:ext cx="6108700" cy="700612"/>
            <a:chOff x="2110201" y="4663949"/>
            <a:chExt cx="6654636" cy="763567"/>
          </a:xfrm>
        </p:grpSpPr>
        <p:sp>
          <p:nvSpPr>
            <p:cNvPr id="99" name="Rectangle: Rounded Corners 25">
              <a:extLst>
                <a:ext uri="{FF2B5EF4-FFF2-40B4-BE49-F238E27FC236}">
                  <a16:creationId xmlns:a16="http://schemas.microsoft.com/office/drawing/2014/main" id="{AF860176-4F78-4D00-BBCA-2DADB1560A67}"/>
                </a:ext>
              </a:extLst>
            </p:cNvPr>
            <p:cNvSpPr/>
            <p:nvPr/>
          </p:nvSpPr>
          <p:spPr>
            <a:xfrm>
              <a:off x="2110201" y="4715853"/>
              <a:ext cx="6654636" cy="59343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100" name="Rectangle: Rounded Corners 104">
              <a:extLst>
                <a:ext uri="{FF2B5EF4-FFF2-40B4-BE49-F238E27FC236}">
                  <a16:creationId xmlns:a16="http://schemas.microsoft.com/office/drawing/2014/main" id="{82C42B61-9036-4508-942F-C71F9F349EED}"/>
                </a:ext>
              </a:extLst>
            </p:cNvPr>
            <p:cNvSpPr/>
            <p:nvPr/>
          </p:nvSpPr>
          <p:spPr>
            <a:xfrm>
              <a:off x="2175917" y="4750456"/>
              <a:ext cx="508436" cy="5086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101" name="Rectangle 107">
              <a:extLst>
                <a:ext uri="{FF2B5EF4-FFF2-40B4-BE49-F238E27FC236}">
                  <a16:creationId xmlns:a16="http://schemas.microsoft.com/office/drawing/2014/main" id="{0D98953A-6547-43B1-ABEE-454BD599D682}"/>
                </a:ext>
              </a:extLst>
            </p:cNvPr>
            <p:cNvSpPr/>
            <p:nvPr/>
          </p:nvSpPr>
          <p:spPr>
            <a:xfrm>
              <a:off x="2217422" y="4663949"/>
              <a:ext cx="785136" cy="71627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2" name="Rectangle 31">
              <a:extLst>
                <a:ext uri="{FF2B5EF4-FFF2-40B4-BE49-F238E27FC236}">
                  <a16:creationId xmlns:a16="http://schemas.microsoft.com/office/drawing/2014/main" id="{07C56472-A64E-4906-A203-61BC222E8CFA}"/>
                </a:ext>
              </a:extLst>
            </p:cNvPr>
            <p:cNvSpPr/>
            <p:nvPr/>
          </p:nvSpPr>
          <p:spPr>
            <a:xfrm>
              <a:off x="2860751" y="4711237"/>
              <a:ext cx="5559228" cy="7162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180 กิโลแคลอรี</a:t>
              </a:r>
            </a:p>
          </p:txBody>
        </p:sp>
      </p:grpSp>
      <p:grpSp>
        <p:nvGrpSpPr>
          <p:cNvPr id="103" name="4">
            <a:extLst>
              <a:ext uri="{FF2B5EF4-FFF2-40B4-BE49-F238E27FC236}">
                <a16:creationId xmlns:a16="http://schemas.microsoft.com/office/drawing/2014/main" id="{25B832A0-E935-4F83-842A-7D697CE53333}"/>
              </a:ext>
            </a:extLst>
          </p:cNvPr>
          <p:cNvGrpSpPr>
            <a:grpSpLocks/>
          </p:cNvGrpSpPr>
          <p:nvPr/>
        </p:nvGrpSpPr>
        <p:grpSpPr bwMode="auto">
          <a:xfrm>
            <a:off x="5494176" y="5349202"/>
            <a:ext cx="6108700" cy="700612"/>
            <a:chOff x="2110201" y="4663949"/>
            <a:chExt cx="6654636" cy="763567"/>
          </a:xfrm>
        </p:grpSpPr>
        <p:sp>
          <p:nvSpPr>
            <p:cNvPr id="104" name="Rectangle: Rounded Corners 25">
              <a:extLst>
                <a:ext uri="{FF2B5EF4-FFF2-40B4-BE49-F238E27FC236}">
                  <a16:creationId xmlns:a16="http://schemas.microsoft.com/office/drawing/2014/main" id="{BB174F6C-0947-4E8D-81A6-98DFEE3B4582}"/>
                </a:ext>
              </a:extLst>
            </p:cNvPr>
            <p:cNvSpPr/>
            <p:nvPr/>
          </p:nvSpPr>
          <p:spPr>
            <a:xfrm>
              <a:off x="2110201" y="4715853"/>
              <a:ext cx="6654636" cy="59343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105" name="Rectangle: Rounded Corners 104">
              <a:extLst>
                <a:ext uri="{FF2B5EF4-FFF2-40B4-BE49-F238E27FC236}">
                  <a16:creationId xmlns:a16="http://schemas.microsoft.com/office/drawing/2014/main" id="{0908C84D-66CC-4192-B1DE-B77A60989F94}"/>
                </a:ext>
              </a:extLst>
            </p:cNvPr>
            <p:cNvSpPr/>
            <p:nvPr/>
          </p:nvSpPr>
          <p:spPr>
            <a:xfrm>
              <a:off x="2175917" y="4750456"/>
              <a:ext cx="508436" cy="5086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106" name="Rectangle 107">
              <a:extLst>
                <a:ext uri="{FF2B5EF4-FFF2-40B4-BE49-F238E27FC236}">
                  <a16:creationId xmlns:a16="http://schemas.microsoft.com/office/drawing/2014/main" id="{CA3D4D9F-54F1-4039-8312-2D1DB7CC18B8}"/>
                </a:ext>
              </a:extLst>
            </p:cNvPr>
            <p:cNvSpPr/>
            <p:nvPr/>
          </p:nvSpPr>
          <p:spPr>
            <a:xfrm>
              <a:off x="2217422" y="4663949"/>
              <a:ext cx="785136" cy="71627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7" name="Rectangle 31">
              <a:extLst>
                <a:ext uri="{FF2B5EF4-FFF2-40B4-BE49-F238E27FC236}">
                  <a16:creationId xmlns:a16="http://schemas.microsoft.com/office/drawing/2014/main" id="{D133070F-4754-4042-9D31-AC43D98E6FF5}"/>
                </a:ext>
              </a:extLst>
            </p:cNvPr>
            <p:cNvSpPr/>
            <p:nvPr/>
          </p:nvSpPr>
          <p:spPr>
            <a:xfrm>
              <a:off x="2860751" y="4711238"/>
              <a:ext cx="5559228" cy="7162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250 </a:t>
              </a:r>
              <a:r>
                <a:rPr lang="th-TH" sz="3671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กิโลแคลอรี</a:t>
              </a:r>
              <a:endParaRPr lang="th-TH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25617" name="Picture 13">
            <a:extLst>
              <a:ext uri="{FF2B5EF4-FFF2-40B4-BE49-F238E27FC236}">
                <a16:creationId xmlns:a16="http://schemas.microsoft.com/office/drawing/2014/main" id="{C25BC6F2-02A9-425D-8605-8E56AA8832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ถัดไป">
            <a:hlinkClick r:id="rId3" action="ppaction://hlinksldjump"/>
            <a:extLst>
              <a:ext uri="{FF2B5EF4-FFF2-40B4-BE49-F238E27FC236}">
                <a16:creationId xmlns:a16="http://schemas.microsoft.com/office/drawing/2014/main" id="{F45A3F5C-2077-48E7-A38B-598E32DF85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10838" y="6233392"/>
            <a:ext cx="935037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" name="Rectangle 81">
            <a:extLst>
              <a:ext uri="{FF2B5EF4-FFF2-40B4-BE49-F238E27FC236}">
                <a16:creationId xmlns:a16="http://schemas.microsoft.com/office/drawing/2014/main" id="{819308CE-8F94-4E27-8581-CA148EB633F5}"/>
              </a:ext>
            </a:extLst>
          </p:cNvPr>
          <p:cNvSpPr/>
          <p:nvPr/>
        </p:nvSpPr>
        <p:spPr>
          <a:xfrm>
            <a:off x="5002051" y="1991390"/>
            <a:ext cx="5940269" cy="12221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eaLnBrk="1" fontAlgn="auto" hangingPunct="1">
              <a:spcBef>
                <a:spcPts val="0"/>
              </a:spcBef>
              <a:spcAft>
                <a:spcPts val="0"/>
              </a:spcAft>
              <a:tabLst>
                <a:tab pos="216495" algn="dec"/>
                <a:tab pos="341832" algn="l"/>
                <a:tab pos="569721" algn="l"/>
                <a:tab pos="797609" algn="l"/>
                <a:tab pos="3532268" algn="l"/>
                <a:tab pos="3760156" algn="l"/>
                <a:tab pos="3988044" algn="l"/>
              </a:tabLst>
              <a:defRPr/>
            </a:pPr>
            <a:r>
              <a:rPr lang="th-TH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2.  ขนมนี้ 1 หน่วยบริโภคให้พลังงานทั้งหมดกี่กิโลแคลอรี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E317038-5296-4F94-81BC-9410B08A839B}"/>
              </a:ext>
            </a:extLst>
          </p:cNvPr>
          <p:cNvGrpSpPr/>
          <p:nvPr/>
        </p:nvGrpSpPr>
        <p:grpSpPr>
          <a:xfrm>
            <a:off x="3661744" y="1036777"/>
            <a:ext cx="4868513" cy="608776"/>
            <a:chOff x="3168302" y="962279"/>
            <a:chExt cx="5974499" cy="747072"/>
          </a:xfrm>
        </p:grpSpPr>
        <p:sp>
          <p:nvSpPr>
            <p:cNvPr id="95" name="Rectangle: Top Corners Rounded 94">
              <a:extLst>
                <a:ext uri="{FF2B5EF4-FFF2-40B4-BE49-F238E27FC236}">
                  <a16:creationId xmlns:a16="http://schemas.microsoft.com/office/drawing/2014/main" id="{3E46CD6B-148F-4AF6-93AA-DFD7A85822C0}"/>
                </a:ext>
              </a:extLst>
            </p:cNvPr>
            <p:cNvSpPr/>
            <p:nvPr/>
          </p:nvSpPr>
          <p:spPr>
            <a:xfrm rot="5400000">
              <a:off x="5812064" y="-1621385"/>
              <a:ext cx="697705" cy="5963768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A13B3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Rectangle: Top Corners Rounded 95">
              <a:extLst>
                <a:ext uri="{FF2B5EF4-FFF2-40B4-BE49-F238E27FC236}">
                  <a16:creationId xmlns:a16="http://schemas.microsoft.com/office/drawing/2014/main" id="{3B29D792-E931-4764-81DA-F384703D9116}"/>
                </a:ext>
              </a:extLst>
            </p:cNvPr>
            <p:cNvSpPr/>
            <p:nvPr/>
          </p:nvSpPr>
          <p:spPr>
            <a:xfrm rot="5400000">
              <a:off x="5801334" y="-1670753"/>
              <a:ext cx="697705" cy="5963769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bg1"/>
            </a:solidFill>
            <a:ln w="19050">
              <a:solidFill>
                <a:srgbClr val="A13B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B3DBEE36-3ADA-450F-BE64-840638E196F5}"/>
              </a:ext>
            </a:extLst>
          </p:cNvPr>
          <p:cNvSpPr txBox="1"/>
          <p:nvPr/>
        </p:nvSpPr>
        <p:spPr>
          <a:xfrm>
            <a:off x="4805422" y="1118562"/>
            <a:ext cx="25811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b="1" dirty="0">
                <a:solidFill>
                  <a:srgbClr val="C25855"/>
                </a:solidFill>
                <a:latin typeface="Mali" panose="00000500000000000000" pitchFamily="2" charset="-34"/>
                <a:cs typeface="Mali" panose="00000500000000000000" pitchFamily="2" charset="-34"/>
              </a:rPr>
              <a:t>ฉลากโภชนาการ</a:t>
            </a:r>
            <a:endParaRPr lang="en-US" sz="2400" b="1" dirty="0">
              <a:solidFill>
                <a:srgbClr val="C25855"/>
              </a:solidFill>
              <a:latin typeface="Mali" panose="00000500000000000000" pitchFamily="2" charset="-34"/>
              <a:cs typeface="Mali" panose="00000500000000000000" pitchFamily="2" charset="-34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5788DBB-9E56-4B34-B7A4-8A3AAE15CF7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751" y="1787747"/>
            <a:ext cx="3847560" cy="4760241"/>
          </a:xfrm>
          <a:prstGeom prst="rect">
            <a:avLst/>
          </a:prstGeom>
        </p:spPr>
      </p:pic>
      <p:pic>
        <p:nvPicPr>
          <p:cNvPr id="57" name="Picture 5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5ACCF23-A090-4FE3-9BCB-1866979630F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sp>
        <p:nvSpPr>
          <p:cNvPr id="108" name="Rectangle 107">
            <a:extLst>
              <a:ext uri="{FF2B5EF4-FFF2-40B4-BE49-F238E27FC236}">
                <a16:creationId xmlns:a16="http://schemas.microsoft.com/office/drawing/2014/main" id="{61E20EC3-C400-428E-8540-59B1CE8C17A7}"/>
              </a:ext>
            </a:extLst>
          </p:cNvPr>
          <p:cNvSpPr/>
          <p:nvPr/>
        </p:nvSpPr>
        <p:spPr>
          <a:xfrm>
            <a:off x="10415999" y="6156731"/>
            <a:ext cx="1086304" cy="701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D08B0149-C175-4F78-8918-67AA9843800F}"/>
              </a:ext>
            </a:extLst>
          </p:cNvPr>
          <p:cNvSpPr/>
          <p:nvPr/>
        </p:nvSpPr>
        <p:spPr>
          <a:xfrm>
            <a:off x="10415999" y="6156731"/>
            <a:ext cx="1086304" cy="701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251CF1D0-9034-4795-AC4F-8B6C43CB4F9F}"/>
              </a:ext>
            </a:extLst>
          </p:cNvPr>
          <p:cNvSpPr/>
          <p:nvPr/>
        </p:nvSpPr>
        <p:spPr>
          <a:xfrm>
            <a:off x="10415999" y="6156731"/>
            <a:ext cx="1086304" cy="701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F32AF048-8A7B-4D61-BA42-896710EB60FF}"/>
              </a:ext>
            </a:extLst>
          </p:cNvPr>
          <p:cNvSpPr/>
          <p:nvPr/>
        </p:nvSpPr>
        <p:spPr>
          <a:xfrm>
            <a:off x="10415999" y="6156731"/>
            <a:ext cx="1086304" cy="701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" name="Picture 60">
            <a:extLst>
              <a:ext uri="{FF2B5EF4-FFF2-40B4-BE49-F238E27FC236}">
                <a16:creationId xmlns:a16="http://schemas.microsoft.com/office/drawing/2014/main" id="{8E0B91A5-B36C-4E95-B224-527BE0DE169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2643" y="137389"/>
            <a:ext cx="7366715" cy="824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09891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</p:childTnLst>
        </p:cTn>
      </p:par>
    </p:tnLst>
    <p:bldLst>
      <p:bldP spid="108" grpId="0" animBg="1"/>
      <p:bldP spid="108" grpId="1" animBg="1"/>
      <p:bldP spid="109" grpId="0" animBg="1"/>
      <p:bldP spid="109" grpId="1" animBg="1"/>
      <p:bldP spid="110" grpId="0" animBg="1"/>
      <p:bldP spid="111" grpId="0" animBg="1"/>
      <p:bldP spid="111" grpId="1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1.1">
            <a:extLst>
              <a:ext uri="{FF2B5EF4-FFF2-40B4-BE49-F238E27FC236}">
                <a16:creationId xmlns:a16="http://schemas.microsoft.com/office/drawing/2014/main" id="{E77EC19B-D7A6-4884-90A6-BDB08F511135}"/>
              </a:ext>
            </a:extLst>
          </p:cNvPr>
          <p:cNvGrpSpPr>
            <a:grpSpLocks/>
          </p:cNvGrpSpPr>
          <p:nvPr/>
        </p:nvGrpSpPr>
        <p:grpSpPr bwMode="auto">
          <a:xfrm>
            <a:off x="5494176" y="3152103"/>
            <a:ext cx="6118225" cy="689497"/>
            <a:chOff x="2115662" y="3062366"/>
            <a:chExt cx="6108453" cy="751895"/>
          </a:xfrm>
        </p:grpSpPr>
        <p:sp>
          <p:nvSpPr>
            <p:cNvPr id="45" name="Rectangle: Rounded Corners 23">
              <a:extLst>
                <a:ext uri="{FF2B5EF4-FFF2-40B4-BE49-F238E27FC236}">
                  <a16:creationId xmlns:a16="http://schemas.microsoft.com/office/drawing/2014/main" id="{BE6FE30E-114F-40DB-A47D-2D7D443AE18C}"/>
                </a:ext>
              </a:extLst>
            </p:cNvPr>
            <p:cNvSpPr/>
            <p:nvPr/>
          </p:nvSpPr>
          <p:spPr>
            <a:xfrm>
              <a:off x="2115662" y="3103914"/>
              <a:ext cx="6108453" cy="59724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46" name="Rectangle: Rounded Corners 83">
              <a:extLst>
                <a:ext uri="{FF2B5EF4-FFF2-40B4-BE49-F238E27FC236}">
                  <a16:creationId xmlns:a16="http://schemas.microsoft.com/office/drawing/2014/main" id="{0D862936-AD0F-4E5C-999A-77212CDD45B7}"/>
                </a:ext>
              </a:extLst>
            </p:cNvPr>
            <p:cNvSpPr/>
            <p:nvPr/>
          </p:nvSpPr>
          <p:spPr>
            <a:xfrm>
              <a:off x="2175891" y="3162773"/>
              <a:ext cx="446960" cy="4812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47" name="Rectangle 88">
              <a:extLst>
                <a:ext uri="{FF2B5EF4-FFF2-40B4-BE49-F238E27FC236}">
                  <a16:creationId xmlns:a16="http://schemas.microsoft.com/office/drawing/2014/main" id="{0BE5D03A-F358-4F44-A48F-5D1D243D4CFD}"/>
                </a:ext>
              </a:extLst>
            </p:cNvPr>
            <p:cNvSpPr/>
            <p:nvPr/>
          </p:nvSpPr>
          <p:spPr>
            <a:xfrm>
              <a:off x="2198080" y="3062366"/>
              <a:ext cx="786142" cy="71669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48" name="Rectangle 29">
              <a:extLst>
                <a:ext uri="{FF2B5EF4-FFF2-40B4-BE49-F238E27FC236}">
                  <a16:creationId xmlns:a16="http://schemas.microsoft.com/office/drawing/2014/main" id="{E9332A3D-29D9-46B4-BF84-30A6217E61E0}"/>
                </a:ext>
              </a:extLst>
            </p:cNvPr>
            <p:cNvSpPr/>
            <p:nvPr/>
          </p:nvSpPr>
          <p:spPr>
            <a:xfrm>
              <a:off x="2765498" y="3097564"/>
              <a:ext cx="5121952" cy="7166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 กรัม</a:t>
              </a:r>
            </a:p>
          </p:txBody>
        </p:sp>
      </p:grpSp>
      <p:grpSp>
        <p:nvGrpSpPr>
          <p:cNvPr id="49" name="1.2">
            <a:extLst>
              <a:ext uri="{FF2B5EF4-FFF2-40B4-BE49-F238E27FC236}">
                <a16:creationId xmlns:a16="http://schemas.microsoft.com/office/drawing/2014/main" id="{D2A2DF8C-6E3C-4730-878D-593E5FA446E8}"/>
              </a:ext>
            </a:extLst>
          </p:cNvPr>
          <p:cNvGrpSpPr>
            <a:grpSpLocks/>
          </p:cNvGrpSpPr>
          <p:nvPr/>
        </p:nvGrpSpPr>
        <p:grpSpPr bwMode="auto">
          <a:xfrm>
            <a:off x="5494176" y="3907786"/>
            <a:ext cx="6108700" cy="700618"/>
            <a:chOff x="2110199" y="3860611"/>
            <a:chExt cx="6655538" cy="763099"/>
          </a:xfrm>
        </p:grpSpPr>
        <p:sp>
          <p:nvSpPr>
            <p:cNvPr id="50" name="Rectangle: Rounded Corners 24">
              <a:extLst>
                <a:ext uri="{FF2B5EF4-FFF2-40B4-BE49-F238E27FC236}">
                  <a16:creationId xmlns:a16="http://schemas.microsoft.com/office/drawing/2014/main" id="{32AB8A55-481C-4154-96AA-5C87160B1AF6}"/>
                </a:ext>
              </a:extLst>
            </p:cNvPr>
            <p:cNvSpPr/>
            <p:nvPr/>
          </p:nvSpPr>
          <p:spPr>
            <a:xfrm>
              <a:off x="2110199" y="3907296"/>
              <a:ext cx="6655538" cy="603449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51" name="Rectangle: Rounded Corners 93">
              <a:extLst>
                <a:ext uri="{FF2B5EF4-FFF2-40B4-BE49-F238E27FC236}">
                  <a16:creationId xmlns:a16="http://schemas.microsoft.com/office/drawing/2014/main" id="{B3D872C0-1B47-44F7-B913-45299C865CB9}"/>
                </a:ext>
              </a:extLst>
            </p:cNvPr>
            <p:cNvSpPr/>
            <p:nvPr/>
          </p:nvSpPr>
          <p:spPr>
            <a:xfrm>
              <a:off x="2175924" y="3947065"/>
              <a:ext cx="508505" cy="508349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52" name="Rectangle 94">
              <a:extLst>
                <a:ext uri="{FF2B5EF4-FFF2-40B4-BE49-F238E27FC236}">
                  <a16:creationId xmlns:a16="http://schemas.microsoft.com/office/drawing/2014/main" id="{C4320274-4E8D-4C08-A928-6CAF59F4B2AF}"/>
                </a:ext>
              </a:extLst>
            </p:cNvPr>
            <p:cNvSpPr/>
            <p:nvPr/>
          </p:nvSpPr>
          <p:spPr>
            <a:xfrm>
              <a:off x="2217435" y="3860611"/>
              <a:ext cx="785243" cy="71583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3" name="Rectangle 30">
              <a:extLst>
                <a:ext uri="{FF2B5EF4-FFF2-40B4-BE49-F238E27FC236}">
                  <a16:creationId xmlns:a16="http://schemas.microsoft.com/office/drawing/2014/main" id="{71FFE75C-2448-47D6-AC69-85964E06556A}"/>
                </a:ext>
              </a:extLst>
            </p:cNvPr>
            <p:cNvSpPr/>
            <p:nvPr/>
          </p:nvSpPr>
          <p:spPr>
            <a:xfrm>
              <a:off x="2829717" y="3907871"/>
              <a:ext cx="5584197" cy="7158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6 กรัม</a:t>
              </a:r>
            </a:p>
          </p:txBody>
        </p:sp>
      </p:grpSp>
      <p:grpSp>
        <p:nvGrpSpPr>
          <p:cNvPr id="54" name="1.3">
            <a:extLst>
              <a:ext uri="{FF2B5EF4-FFF2-40B4-BE49-F238E27FC236}">
                <a16:creationId xmlns:a16="http://schemas.microsoft.com/office/drawing/2014/main" id="{492D8A47-5678-4F94-9B52-C2F1830ACE8A}"/>
              </a:ext>
            </a:extLst>
          </p:cNvPr>
          <p:cNvGrpSpPr>
            <a:grpSpLocks/>
          </p:cNvGrpSpPr>
          <p:nvPr/>
        </p:nvGrpSpPr>
        <p:grpSpPr bwMode="auto">
          <a:xfrm>
            <a:off x="5494176" y="4620539"/>
            <a:ext cx="6108700" cy="700612"/>
            <a:chOff x="2110201" y="4663949"/>
            <a:chExt cx="6654636" cy="763567"/>
          </a:xfrm>
        </p:grpSpPr>
        <p:sp>
          <p:nvSpPr>
            <p:cNvPr id="55" name="Rectangle: Rounded Corners 25">
              <a:extLst>
                <a:ext uri="{FF2B5EF4-FFF2-40B4-BE49-F238E27FC236}">
                  <a16:creationId xmlns:a16="http://schemas.microsoft.com/office/drawing/2014/main" id="{13AA1E6E-779A-4C77-A8B5-FC8F74934E59}"/>
                </a:ext>
              </a:extLst>
            </p:cNvPr>
            <p:cNvSpPr/>
            <p:nvPr/>
          </p:nvSpPr>
          <p:spPr>
            <a:xfrm>
              <a:off x="2110201" y="4715853"/>
              <a:ext cx="6654636" cy="593439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56" name="Rectangle: Rounded Corners 104">
              <a:extLst>
                <a:ext uri="{FF2B5EF4-FFF2-40B4-BE49-F238E27FC236}">
                  <a16:creationId xmlns:a16="http://schemas.microsoft.com/office/drawing/2014/main" id="{4F8678B6-B476-4AC3-A015-44990509F22B}"/>
                </a:ext>
              </a:extLst>
            </p:cNvPr>
            <p:cNvSpPr/>
            <p:nvPr/>
          </p:nvSpPr>
          <p:spPr>
            <a:xfrm>
              <a:off x="2175917" y="4750456"/>
              <a:ext cx="508436" cy="5086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59" name="Rectangle 107">
              <a:extLst>
                <a:ext uri="{FF2B5EF4-FFF2-40B4-BE49-F238E27FC236}">
                  <a16:creationId xmlns:a16="http://schemas.microsoft.com/office/drawing/2014/main" id="{FC6A3837-4D40-43FE-A68E-47C203D3AE50}"/>
                </a:ext>
              </a:extLst>
            </p:cNvPr>
            <p:cNvSpPr/>
            <p:nvPr/>
          </p:nvSpPr>
          <p:spPr>
            <a:xfrm>
              <a:off x="2217422" y="4663949"/>
              <a:ext cx="785136" cy="71627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0" name="Rectangle 31">
              <a:extLst>
                <a:ext uri="{FF2B5EF4-FFF2-40B4-BE49-F238E27FC236}">
                  <a16:creationId xmlns:a16="http://schemas.microsoft.com/office/drawing/2014/main" id="{5775F959-BFAF-4EE5-AC73-BB26BEA161B4}"/>
                </a:ext>
              </a:extLst>
            </p:cNvPr>
            <p:cNvSpPr/>
            <p:nvPr/>
          </p:nvSpPr>
          <p:spPr>
            <a:xfrm>
              <a:off x="2860751" y="4711238"/>
              <a:ext cx="5552311" cy="7162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10 กรัม</a:t>
              </a:r>
            </a:p>
          </p:txBody>
        </p:sp>
      </p:grpSp>
      <p:grpSp>
        <p:nvGrpSpPr>
          <p:cNvPr id="83" name="1.4">
            <a:extLst>
              <a:ext uri="{FF2B5EF4-FFF2-40B4-BE49-F238E27FC236}">
                <a16:creationId xmlns:a16="http://schemas.microsoft.com/office/drawing/2014/main" id="{2FEFA8A9-D301-4AAA-8496-97D26CF55400}"/>
              </a:ext>
            </a:extLst>
          </p:cNvPr>
          <p:cNvGrpSpPr>
            <a:grpSpLocks/>
          </p:cNvGrpSpPr>
          <p:nvPr/>
        </p:nvGrpSpPr>
        <p:grpSpPr bwMode="auto">
          <a:xfrm>
            <a:off x="5494176" y="5349202"/>
            <a:ext cx="6108700" cy="700612"/>
            <a:chOff x="2110201" y="4663949"/>
            <a:chExt cx="6654636" cy="763567"/>
          </a:xfrm>
        </p:grpSpPr>
        <p:sp>
          <p:nvSpPr>
            <p:cNvPr id="84" name="Rectangle: Rounded Corners 25">
              <a:extLst>
                <a:ext uri="{FF2B5EF4-FFF2-40B4-BE49-F238E27FC236}">
                  <a16:creationId xmlns:a16="http://schemas.microsoft.com/office/drawing/2014/main" id="{AA7C1024-6776-4AE0-B20B-D45574CBC48B}"/>
                </a:ext>
              </a:extLst>
            </p:cNvPr>
            <p:cNvSpPr/>
            <p:nvPr/>
          </p:nvSpPr>
          <p:spPr>
            <a:xfrm>
              <a:off x="2110201" y="4715853"/>
              <a:ext cx="6654636" cy="59343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85" name="Rectangle: Rounded Corners 104">
              <a:extLst>
                <a:ext uri="{FF2B5EF4-FFF2-40B4-BE49-F238E27FC236}">
                  <a16:creationId xmlns:a16="http://schemas.microsoft.com/office/drawing/2014/main" id="{74D71163-1D1F-45D1-84B7-43BAA86DD056}"/>
                </a:ext>
              </a:extLst>
            </p:cNvPr>
            <p:cNvSpPr/>
            <p:nvPr/>
          </p:nvSpPr>
          <p:spPr>
            <a:xfrm>
              <a:off x="2175917" y="4750456"/>
              <a:ext cx="508436" cy="5086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86" name="Rectangle 107">
              <a:extLst>
                <a:ext uri="{FF2B5EF4-FFF2-40B4-BE49-F238E27FC236}">
                  <a16:creationId xmlns:a16="http://schemas.microsoft.com/office/drawing/2014/main" id="{3D42A379-C097-4140-A596-1901BEE3E36F}"/>
                </a:ext>
              </a:extLst>
            </p:cNvPr>
            <p:cNvSpPr/>
            <p:nvPr/>
          </p:nvSpPr>
          <p:spPr>
            <a:xfrm>
              <a:off x="2217422" y="4663949"/>
              <a:ext cx="785136" cy="71627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7" name="Rectangle 31">
              <a:extLst>
                <a:ext uri="{FF2B5EF4-FFF2-40B4-BE49-F238E27FC236}">
                  <a16:creationId xmlns:a16="http://schemas.microsoft.com/office/drawing/2014/main" id="{F652AD4F-DF8D-4A0B-BE58-EA557B588D71}"/>
                </a:ext>
              </a:extLst>
            </p:cNvPr>
            <p:cNvSpPr/>
            <p:nvPr/>
          </p:nvSpPr>
          <p:spPr>
            <a:xfrm>
              <a:off x="2860751" y="4711238"/>
              <a:ext cx="5552311" cy="7162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12 กรัม</a:t>
              </a:r>
            </a:p>
          </p:txBody>
        </p:sp>
      </p:grpSp>
      <p:pic>
        <p:nvPicPr>
          <p:cNvPr id="25617" name="Picture 13">
            <a:extLst>
              <a:ext uri="{FF2B5EF4-FFF2-40B4-BE49-F238E27FC236}">
                <a16:creationId xmlns:a16="http://schemas.microsoft.com/office/drawing/2014/main" id="{C25BC6F2-02A9-425D-8605-8E56AA8832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ถัดไป">
            <a:hlinkClick r:id="rId3" action="ppaction://hlinksldjump"/>
            <a:extLst>
              <a:ext uri="{FF2B5EF4-FFF2-40B4-BE49-F238E27FC236}">
                <a16:creationId xmlns:a16="http://schemas.microsoft.com/office/drawing/2014/main" id="{F45A3F5C-2077-48E7-A38B-598E32DF85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10838" y="6233392"/>
            <a:ext cx="935037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" name="Rectangle 81">
            <a:extLst>
              <a:ext uri="{FF2B5EF4-FFF2-40B4-BE49-F238E27FC236}">
                <a16:creationId xmlns:a16="http://schemas.microsoft.com/office/drawing/2014/main" id="{819308CE-8F94-4E27-8581-CA148EB633F5}"/>
              </a:ext>
            </a:extLst>
          </p:cNvPr>
          <p:cNvSpPr/>
          <p:nvPr/>
        </p:nvSpPr>
        <p:spPr>
          <a:xfrm>
            <a:off x="5002051" y="1991390"/>
            <a:ext cx="6469224" cy="12221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eaLnBrk="1" fontAlgn="auto" hangingPunct="1">
              <a:spcBef>
                <a:spcPts val="0"/>
              </a:spcBef>
              <a:spcAft>
                <a:spcPts val="0"/>
              </a:spcAft>
              <a:tabLst>
                <a:tab pos="216495" algn="dec"/>
                <a:tab pos="341832" algn="l"/>
                <a:tab pos="569721" algn="l"/>
                <a:tab pos="797609" algn="l"/>
                <a:tab pos="3532268" algn="l"/>
                <a:tab pos="3760156" algn="l"/>
                <a:tab pos="3988044" algn="l"/>
              </a:tabLst>
              <a:defRPr/>
            </a:pPr>
            <a:r>
              <a:rPr lang="th-TH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3.  ถ้ารับประทานขนมนี้ 2 หน่วยบริโภค จะได้รับใยอาหารกี่กรัม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E317038-5296-4F94-81BC-9410B08A839B}"/>
              </a:ext>
            </a:extLst>
          </p:cNvPr>
          <p:cNvGrpSpPr/>
          <p:nvPr/>
        </p:nvGrpSpPr>
        <p:grpSpPr>
          <a:xfrm>
            <a:off x="3661744" y="1036777"/>
            <a:ext cx="4868513" cy="608776"/>
            <a:chOff x="3168302" y="962279"/>
            <a:chExt cx="5974499" cy="747072"/>
          </a:xfrm>
        </p:grpSpPr>
        <p:sp>
          <p:nvSpPr>
            <p:cNvPr id="95" name="Rectangle: Top Corners Rounded 94">
              <a:extLst>
                <a:ext uri="{FF2B5EF4-FFF2-40B4-BE49-F238E27FC236}">
                  <a16:creationId xmlns:a16="http://schemas.microsoft.com/office/drawing/2014/main" id="{3E46CD6B-148F-4AF6-93AA-DFD7A85822C0}"/>
                </a:ext>
              </a:extLst>
            </p:cNvPr>
            <p:cNvSpPr/>
            <p:nvPr/>
          </p:nvSpPr>
          <p:spPr>
            <a:xfrm rot="5400000">
              <a:off x="5812064" y="-1621385"/>
              <a:ext cx="697705" cy="5963768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A13B3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Rectangle: Top Corners Rounded 95">
              <a:extLst>
                <a:ext uri="{FF2B5EF4-FFF2-40B4-BE49-F238E27FC236}">
                  <a16:creationId xmlns:a16="http://schemas.microsoft.com/office/drawing/2014/main" id="{3B29D792-E931-4764-81DA-F384703D9116}"/>
                </a:ext>
              </a:extLst>
            </p:cNvPr>
            <p:cNvSpPr/>
            <p:nvPr/>
          </p:nvSpPr>
          <p:spPr>
            <a:xfrm rot="5400000">
              <a:off x="5801334" y="-1670753"/>
              <a:ext cx="697705" cy="5963769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bg1"/>
            </a:solidFill>
            <a:ln w="19050">
              <a:solidFill>
                <a:srgbClr val="A13B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B3DBEE36-3ADA-450F-BE64-840638E196F5}"/>
              </a:ext>
            </a:extLst>
          </p:cNvPr>
          <p:cNvSpPr txBox="1"/>
          <p:nvPr/>
        </p:nvSpPr>
        <p:spPr>
          <a:xfrm>
            <a:off x="4805422" y="1118562"/>
            <a:ext cx="25811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b="1" dirty="0">
                <a:solidFill>
                  <a:srgbClr val="C25855"/>
                </a:solidFill>
                <a:latin typeface="Mali" panose="00000500000000000000" pitchFamily="2" charset="-34"/>
                <a:cs typeface="Mali" panose="00000500000000000000" pitchFamily="2" charset="-34"/>
              </a:rPr>
              <a:t>ฉลากโภชนาการ</a:t>
            </a:r>
            <a:endParaRPr lang="en-US" sz="2400" b="1" dirty="0">
              <a:solidFill>
                <a:srgbClr val="C25855"/>
              </a:solidFill>
              <a:latin typeface="Mali" panose="00000500000000000000" pitchFamily="2" charset="-34"/>
              <a:cs typeface="Mali" panose="00000500000000000000" pitchFamily="2" charset="-34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5788DBB-9E56-4B34-B7A4-8A3AAE15CF7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751" y="1787747"/>
            <a:ext cx="3847560" cy="4760241"/>
          </a:xfrm>
          <a:prstGeom prst="rect">
            <a:avLst/>
          </a:prstGeom>
        </p:spPr>
      </p:pic>
      <p:pic>
        <p:nvPicPr>
          <p:cNvPr id="57" name="Picture 5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7B94641-AB6E-467D-8D9C-B14DF216AD9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grpSp>
        <p:nvGrpSpPr>
          <p:cNvPr id="58" name="1">
            <a:extLst>
              <a:ext uri="{FF2B5EF4-FFF2-40B4-BE49-F238E27FC236}">
                <a16:creationId xmlns:a16="http://schemas.microsoft.com/office/drawing/2014/main" id="{3F36F1C3-5D1C-41EA-99F7-AD99288B0444}"/>
              </a:ext>
            </a:extLst>
          </p:cNvPr>
          <p:cNvGrpSpPr>
            <a:grpSpLocks/>
          </p:cNvGrpSpPr>
          <p:nvPr/>
        </p:nvGrpSpPr>
        <p:grpSpPr bwMode="auto">
          <a:xfrm>
            <a:off x="5494176" y="3152103"/>
            <a:ext cx="6118225" cy="689497"/>
            <a:chOff x="2115662" y="3062366"/>
            <a:chExt cx="6108454" cy="751895"/>
          </a:xfrm>
        </p:grpSpPr>
        <p:sp>
          <p:nvSpPr>
            <p:cNvPr id="64" name="Rectangle: Rounded Corners 23">
              <a:extLst>
                <a:ext uri="{FF2B5EF4-FFF2-40B4-BE49-F238E27FC236}">
                  <a16:creationId xmlns:a16="http://schemas.microsoft.com/office/drawing/2014/main" id="{5E5FB22E-29F2-433D-BE40-B62639796FD0}"/>
                </a:ext>
              </a:extLst>
            </p:cNvPr>
            <p:cNvSpPr/>
            <p:nvPr/>
          </p:nvSpPr>
          <p:spPr>
            <a:xfrm>
              <a:off x="2115662" y="3103914"/>
              <a:ext cx="6108454" cy="59724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65" name="Rectangle: Rounded Corners 83">
              <a:extLst>
                <a:ext uri="{FF2B5EF4-FFF2-40B4-BE49-F238E27FC236}">
                  <a16:creationId xmlns:a16="http://schemas.microsoft.com/office/drawing/2014/main" id="{86813A15-28D8-4BB5-86C5-2E59079F7221}"/>
                </a:ext>
              </a:extLst>
            </p:cNvPr>
            <p:cNvSpPr/>
            <p:nvPr/>
          </p:nvSpPr>
          <p:spPr>
            <a:xfrm>
              <a:off x="2175891" y="3162773"/>
              <a:ext cx="446960" cy="4812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66" name="Rectangle 88">
              <a:extLst>
                <a:ext uri="{FF2B5EF4-FFF2-40B4-BE49-F238E27FC236}">
                  <a16:creationId xmlns:a16="http://schemas.microsoft.com/office/drawing/2014/main" id="{F8409346-170B-45E1-BD54-A4AF27D4181D}"/>
                </a:ext>
              </a:extLst>
            </p:cNvPr>
            <p:cNvSpPr/>
            <p:nvPr/>
          </p:nvSpPr>
          <p:spPr>
            <a:xfrm>
              <a:off x="2198080" y="3062366"/>
              <a:ext cx="786142" cy="71669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7" name="Rectangle 29">
              <a:extLst>
                <a:ext uri="{FF2B5EF4-FFF2-40B4-BE49-F238E27FC236}">
                  <a16:creationId xmlns:a16="http://schemas.microsoft.com/office/drawing/2014/main" id="{827DCF6E-0A2B-4771-8D75-1BEDF74229B5}"/>
                </a:ext>
              </a:extLst>
            </p:cNvPr>
            <p:cNvSpPr/>
            <p:nvPr/>
          </p:nvSpPr>
          <p:spPr>
            <a:xfrm>
              <a:off x="2765498" y="3097564"/>
              <a:ext cx="5126707" cy="7166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 กรัม</a:t>
              </a:r>
            </a:p>
          </p:txBody>
        </p:sp>
      </p:grpSp>
      <p:grpSp>
        <p:nvGrpSpPr>
          <p:cNvPr id="68" name="2">
            <a:extLst>
              <a:ext uri="{FF2B5EF4-FFF2-40B4-BE49-F238E27FC236}">
                <a16:creationId xmlns:a16="http://schemas.microsoft.com/office/drawing/2014/main" id="{E98FEDC6-A5EB-4875-A828-B516D821BA65}"/>
              </a:ext>
            </a:extLst>
          </p:cNvPr>
          <p:cNvGrpSpPr>
            <a:grpSpLocks/>
          </p:cNvGrpSpPr>
          <p:nvPr/>
        </p:nvGrpSpPr>
        <p:grpSpPr bwMode="auto">
          <a:xfrm>
            <a:off x="5494176" y="3907786"/>
            <a:ext cx="6110287" cy="700618"/>
            <a:chOff x="2110199" y="3860611"/>
            <a:chExt cx="6655783" cy="763099"/>
          </a:xfrm>
        </p:grpSpPr>
        <p:sp>
          <p:nvSpPr>
            <p:cNvPr id="69" name="Rectangle: Rounded Corners 24">
              <a:extLst>
                <a:ext uri="{FF2B5EF4-FFF2-40B4-BE49-F238E27FC236}">
                  <a16:creationId xmlns:a16="http://schemas.microsoft.com/office/drawing/2014/main" id="{2AA508C6-C142-473F-89DB-FB0F67CC3A32}"/>
                </a:ext>
              </a:extLst>
            </p:cNvPr>
            <p:cNvSpPr/>
            <p:nvPr/>
          </p:nvSpPr>
          <p:spPr>
            <a:xfrm>
              <a:off x="2110199" y="3907296"/>
              <a:ext cx="6655783" cy="60344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93" name="Rectangle: Rounded Corners 93">
              <a:extLst>
                <a:ext uri="{FF2B5EF4-FFF2-40B4-BE49-F238E27FC236}">
                  <a16:creationId xmlns:a16="http://schemas.microsoft.com/office/drawing/2014/main" id="{E8C8CA64-20C0-4060-B9B0-866692065F07}"/>
                </a:ext>
              </a:extLst>
            </p:cNvPr>
            <p:cNvSpPr/>
            <p:nvPr/>
          </p:nvSpPr>
          <p:spPr>
            <a:xfrm>
              <a:off x="2175910" y="3947065"/>
              <a:ext cx="508392" cy="50834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94" name="Rectangle 94">
              <a:extLst>
                <a:ext uri="{FF2B5EF4-FFF2-40B4-BE49-F238E27FC236}">
                  <a16:creationId xmlns:a16="http://schemas.microsoft.com/office/drawing/2014/main" id="{9F2D0716-9673-4914-88D4-837014209237}"/>
                </a:ext>
              </a:extLst>
            </p:cNvPr>
            <p:cNvSpPr/>
            <p:nvPr/>
          </p:nvSpPr>
          <p:spPr>
            <a:xfrm>
              <a:off x="2217411" y="3860611"/>
              <a:ext cx="785068" cy="71583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7" name="Rectangle 30">
              <a:extLst>
                <a:ext uri="{FF2B5EF4-FFF2-40B4-BE49-F238E27FC236}">
                  <a16:creationId xmlns:a16="http://schemas.microsoft.com/office/drawing/2014/main" id="{56A163EC-A0E8-485A-9E5E-5FB96E472CED}"/>
                </a:ext>
              </a:extLst>
            </p:cNvPr>
            <p:cNvSpPr/>
            <p:nvPr/>
          </p:nvSpPr>
          <p:spPr>
            <a:xfrm>
              <a:off x="2829556" y="3907871"/>
              <a:ext cx="5589869" cy="7158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6 กรัม</a:t>
              </a:r>
            </a:p>
          </p:txBody>
        </p:sp>
      </p:grpSp>
      <p:grpSp>
        <p:nvGrpSpPr>
          <p:cNvPr id="98" name="3">
            <a:extLst>
              <a:ext uri="{FF2B5EF4-FFF2-40B4-BE49-F238E27FC236}">
                <a16:creationId xmlns:a16="http://schemas.microsoft.com/office/drawing/2014/main" id="{47650D7C-97E8-4C34-8A8E-DDD30E0D0164}"/>
              </a:ext>
            </a:extLst>
          </p:cNvPr>
          <p:cNvGrpSpPr>
            <a:grpSpLocks/>
          </p:cNvGrpSpPr>
          <p:nvPr/>
        </p:nvGrpSpPr>
        <p:grpSpPr bwMode="auto">
          <a:xfrm>
            <a:off x="5494176" y="4620539"/>
            <a:ext cx="6108700" cy="700612"/>
            <a:chOff x="2110201" y="4663949"/>
            <a:chExt cx="6654636" cy="763567"/>
          </a:xfrm>
        </p:grpSpPr>
        <p:sp>
          <p:nvSpPr>
            <p:cNvPr id="99" name="Rectangle: Rounded Corners 25">
              <a:extLst>
                <a:ext uri="{FF2B5EF4-FFF2-40B4-BE49-F238E27FC236}">
                  <a16:creationId xmlns:a16="http://schemas.microsoft.com/office/drawing/2014/main" id="{5684DDA3-CAC3-498C-8381-785A0C572117}"/>
                </a:ext>
              </a:extLst>
            </p:cNvPr>
            <p:cNvSpPr/>
            <p:nvPr/>
          </p:nvSpPr>
          <p:spPr>
            <a:xfrm>
              <a:off x="2110201" y="4715853"/>
              <a:ext cx="6654636" cy="59343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100" name="Rectangle: Rounded Corners 104">
              <a:extLst>
                <a:ext uri="{FF2B5EF4-FFF2-40B4-BE49-F238E27FC236}">
                  <a16:creationId xmlns:a16="http://schemas.microsoft.com/office/drawing/2014/main" id="{2EBA90DE-6594-44E3-A26F-D3D6885FF3EA}"/>
                </a:ext>
              </a:extLst>
            </p:cNvPr>
            <p:cNvSpPr/>
            <p:nvPr/>
          </p:nvSpPr>
          <p:spPr>
            <a:xfrm>
              <a:off x="2175917" y="4750456"/>
              <a:ext cx="508436" cy="5086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101" name="Rectangle 107">
              <a:extLst>
                <a:ext uri="{FF2B5EF4-FFF2-40B4-BE49-F238E27FC236}">
                  <a16:creationId xmlns:a16="http://schemas.microsoft.com/office/drawing/2014/main" id="{2141F5A8-9535-43C7-A626-A3940C2714C4}"/>
                </a:ext>
              </a:extLst>
            </p:cNvPr>
            <p:cNvSpPr/>
            <p:nvPr/>
          </p:nvSpPr>
          <p:spPr>
            <a:xfrm>
              <a:off x="2217422" y="4663949"/>
              <a:ext cx="785136" cy="71627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2" name="Rectangle 31">
              <a:extLst>
                <a:ext uri="{FF2B5EF4-FFF2-40B4-BE49-F238E27FC236}">
                  <a16:creationId xmlns:a16="http://schemas.microsoft.com/office/drawing/2014/main" id="{0D9753DF-B640-464D-8187-A602371A2E86}"/>
                </a:ext>
              </a:extLst>
            </p:cNvPr>
            <p:cNvSpPr/>
            <p:nvPr/>
          </p:nvSpPr>
          <p:spPr>
            <a:xfrm>
              <a:off x="2860751" y="4711237"/>
              <a:ext cx="5559228" cy="7162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10 กรัม</a:t>
              </a:r>
            </a:p>
          </p:txBody>
        </p:sp>
      </p:grpSp>
      <p:grpSp>
        <p:nvGrpSpPr>
          <p:cNvPr id="103" name="4">
            <a:extLst>
              <a:ext uri="{FF2B5EF4-FFF2-40B4-BE49-F238E27FC236}">
                <a16:creationId xmlns:a16="http://schemas.microsoft.com/office/drawing/2014/main" id="{F79673D7-B26C-4E00-B30F-FD79EAAF5D98}"/>
              </a:ext>
            </a:extLst>
          </p:cNvPr>
          <p:cNvGrpSpPr>
            <a:grpSpLocks/>
          </p:cNvGrpSpPr>
          <p:nvPr/>
        </p:nvGrpSpPr>
        <p:grpSpPr bwMode="auto">
          <a:xfrm>
            <a:off x="5494176" y="5349202"/>
            <a:ext cx="6108700" cy="700612"/>
            <a:chOff x="2110201" y="4663949"/>
            <a:chExt cx="6654636" cy="763567"/>
          </a:xfrm>
        </p:grpSpPr>
        <p:sp>
          <p:nvSpPr>
            <p:cNvPr id="104" name="Rectangle: Rounded Corners 25">
              <a:extLst>
                <a:ext uri="{FF2B5EF4-FFF2-40B4-BE49-F238E27FC236}">
                  <a16:creationId xmlns:a16="http://schemas.microsoft.com/office/drawing/2014/main" id="{73D43BF4-3B06-4839-95FD-FF042F0219BF}"/>
                </a:ext>
              </a:extLst>
            </p:cNvPr>
            <p:cNvSpPr/>
            <p:nvPr/>
          </p:nvSpPr>
          <p:spPr>
            <a:xfrm>
              <a:off x="2110201" y="4715853"/>
              <a:ext cx="6654636" cy="59343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105" name="Rectangle: Rounded Corners 104">
              <a:extLst>
                <a:ext uri="{FF2B5EF4-FFF2-40B4-BE49-F238E27FC236}">
                  <a16:creationId xmlns:a16="http://schemas.microsoft.com/office/drawing/2014/main" id="{FB10A9B4-3956-426C-9C74-910FE96F332F}"/>
                </a:ext>
              </a:extLst>
            </p:cNvPr>
            <p:cNvSpPr/>
            <p:nvPr/>
          </p:nvSpPr>
          <p:spPr>
            <a:xfrm>
              <a:off x="2175917" y="4750456"/>
              <a:ext cx="508436" cy="5086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106" name="Rectangle 107">
              <a:extLst>
                <a:ext uri="{FF2B5EF4-FFF2-40B4-BE49-F238E27FC236}">
                  <a16:creationId xmlns:a16="http://schemas.microsoft.com/office/drawing/2014/main" id="{5AD7AB7A-A4F5-4F6C-BAB5-B66119D0EA23}"/>
                </a:ext>
              </a:extLst>
            </p:cNvPr>
            <p:cNvSpPr/>
            <p:nvPr/>
          </p:nvSpPr>
          <p:spPr>
            <a:xfrm>
              <a:off x="2217422" y="4663949"/>
              <a:ext cx="785136" cy="71627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7" name="Rectangle 31">
              <a:extLst>
                <a:ext uri="{FF2B5EF4-FFF2-40B4-BE49-F238E27FC236}">
                  <a16:creationId xmlns:a16="http://schemas.microsoft.com/office/drawing/2014/main" id="{96C467B9-AAB4-4E0A-857D-138C8154A19D}"/>
                </a:ext>
              </a:extLst>
            </p:cNvPr>
            <p:cNvSpPr/>
            <p:nvPr/>
          </p:nvSpPr>
          <p:spPr>
            <a:xfrm>
              <a:off x="2860751" y="4711238"/>
              <a:ext cx="5559228" cy="7162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12 กรัม</a:t>
              </a:r>
            </a:p>
          </p:txBody>
        </p:sp>
      </p:grpSp>
      <p:sp>
        <p:nvSpPr>
          <p:cNvPr id="108" name="Rectangle 107">
            <a:extLst>
              <a:ext uri="{FF2B5EF4-FFF2-40B4-BE49-F238E27FC236}">
                <a16:creationId xmlns:a16="http://schemas.microsoft.com/office/drawing/2014/main" id="{9E715971-4380-4158-8791-9B385DDEA63E}"/>
              </a:ext>
            </a:extLst>
          </p:cNvPr>
          <p:cNvSpPr/>
          <p:nvPr/>
        </p:nvSpPr>
        <p:spPr>
          <a:xfrm>
            <a:off x="10415999" y="6156731"/>
            <a:ext cx="1086304" cy="701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9C98FEE8-68FB-47B6-9D0A-EB3B0469F377}"/>
              </a:ext>
            </a:extLst>
          </p:cNvPr>
          <p:cNvSpPr/>
          <p:nvPr/>
        </p:nvSpPr>
        <p:spPr>
          <a:xfrm>
            <a:off x="10415999" y="6156731"/>
            <a:ext cx="1086304" cy="701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7FD61034-A9A6-440F-BB90-5AA356E199A4}"/>
              </a:ext>
            </a:extLst>
          </p:cNvPr>
          <p:cNvSpPr/>
          <p:nvPr/>
        </p:nvSpPr>
        <p:spPr>
          <a:xfrm>
            <a:off x="10415999" y="6156731"/>
            <a:ext cx="1086304" cy="701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2C55B21C-B489-4856-9E76-7C12ADEE7553}"/>
              </a:ext>
            </a:extLst>
          </p:cNvPr>
          <p:cNvSpPr/>
          <p:nvPr/>
        </p:nvSpPr>
        <p:spPr>
          <a:xfrm>
            <a:off x="10415999" y="6156731"/>
            <a:ext cx="1086304" cy="701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" name="Picture 60">
            <a:extLst>
              <a:ext uri="{FF2B5EF4-FFF2-40B4-BE49-F238E27FC236}">
                <a16:creationId xmlns:a16="http://schemas.microsoft.com/office/drawing/2014/main" id="{D96FD9E1-BB1A-4152-A8A0-4F515BB3411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2643" y="137389"/>
            <a:ext cx="7366715" cy="824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95575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</p:childTnLst>
        </p:cTn>
      </p:par>
    </p:tnLst>
    <p:bldLst>
      <p:bldP spid="108" grpId="0" animBg="1"/>
      <p:bldP spid="108" grpId="1" animBg="1"/>
      <p:bldP spid="109" grpId="0" animBg="1"/>
      <p:bldP spid="110" grpId="0" animBg="1"/>
      <p:bldP spid="110" grpId="1" animBg="1"/>
      <p:bldP spid="111" grpId="0" animBg="1"/>
      <p:bldP spid="111" grpId="1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Picture 19">
            <a:extLst>
              <a:ext uri="{FF2B5EF4-FFF2-40B4-BE49-F238E27FC236}">
                <a16:creationId xmlns:a16="http://schemas.microsoft.com/office/drawing/2014/main" id="{65AE0689-C210-4F48-974C-32A6D588D4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96178" y="3449699"/>
            <a:ext cx="3771011" cy="3268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7" name="Picture 13">
            <a:extLst>
              <a:ext uri="{FF2B5EF4-FFF2-40B4-BE49-F238E27FC236}">
                <a16:creationId xmlns:a16="http://schemas.microsoft.com/office/drawing/2014/main" id="{C25BC6F2-02A9-425D-8605-8E56AA8832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D73FAE36-D4CC-4125-82AC-F08A7D7666E3}"/>
              </a:ext>
            </a:extLst>
          </p:cNvPr>
          <p:cNvGrpSpPr/>
          <p:nvPr/>
        </p:nvGrpSpPr>
        <p:grpSpPr>
          <a:xfrm>
            <a:off x="5741359" y="1487096"/>
            <a:ext cx="6114403" cy="1095505"/>
            <a:chOff x="4220222" y="2391069"/>
            <a:chExt cx="6114403" cy="1095505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569165AE-37BC-454E-843A-DC78EE41D721}"/>
                </a:ext>
              </a:extLst>
            </p:cNvPr>
            <p:cNvSpPr/>
            <p:nvPr/>
          </p:nvSpPr>
          <p:spPr>
            <a:xfrm>
              <a:off x="4220222" y="2391069"/>
              <a:ext cx="6114403" cy="1037931"/>
            </a:xfrm>
            <a:prstGeom prst="roundRect">
              <a:avLst>
                <a:gd name="adj" fmla="val 20634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878BC4D7-B198-434B-9836-BB5077ECEFA5}"/>
                </a:ext>
              </a:extLst>
            </p:cNvPr>
            <p:cNvSpPr/>
            <p:nvPr/>
          </p:nvSpPr>
          <p:spPr>
            <a:xfrm>
              <a:off x="4348008" y="2409356"/>
              <a:ext cx="5692584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เลือกรับประทานอาหารอย่างไรให้เหมาะสมกับวัย </a:t>
              </a:r>
              <a:br>
                <a:rPr lang="en-US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</a:br>
              <a:r>
                <a:rPr lang="th-TH" sz="32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เพื่อสร้างเสริมสุขภาพที่ดีของตนเอง</a:t>
              </a:r>
            </a:p>
          </p:txBody>
        </p:sp>
      </p:grpSp>
      <p:sp>
        <p:nvSpPr>
          <p:cNvPr id="19" name="สี่เหลี่ยมผืนผ้า: มุมมน 23">
            <a:extLst>
              <a:ext uri="{FF2B5EF4-FFF2-40B4-BE49-F238E27FC236}">
                <a16:creationId xmlns:a16="http://schemas.microsoft.com/office/drawing/2014/main" id="{DEC2CA69-98B5-4892-A6FD-A7CFB2A8ED2E}"/>
              </a:ext>
            </a:extLst>
          </p:cNvPr>
          <p:cNvSpPr/>
          <p:nvPr/>
        </p:nvSpPr>
        <p:spPr>
          <a:xfrm>
            <a:off x="1492391" y="2220156"/>
            <a:ext cx="3067147" cy="495300"/>
          </a:xfrm>
          <a:prstGeom prst="roundRect">
            <a:avLst>
              <a:gd name="adj" fmla="val 50000"/>
            </a:avLst>
          </a:prstGeom>
          <a:solidFill>
            <a:srgbClr val="9CDDFA"/>
          </a:solidFill>
          <a:ln>
            <a:noFill/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th-TH" altLang="en-US" sz="2400" b="1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ผู้ชาย 2</a:t>
            </a:r>
            <a:r>
              <a:rPr lang="en-US" altLang="en-US" sz="2400" b="1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,000 </a:t>
            </a:r>
            <a:r>
              <a:rPr lang="th-TH" altLang="en-US" sz="2400" b="1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กิโลแคลอรีต่อวัน</a:t>
            </a:r>
            <a:r>
              <a:rPr lang="en-US" altLang="en-US" sz="2400" b="1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altLang="en-US" sz="2400" b="1" dirty="0">
              <a:latin typeface="TH Sarabun New" panose="020B0500040200020003" pitchFamily="34" charset="-34"/>
              <a:ea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0" name="สี่เหลี่ยมผืนผ้า: มุมมน 23">
            <a:extLst>
              <a:ext uri="{FF2B5EF4-FFF2-40B4-BE49-F238E27FC236}">
                <a16:creationId xmlns:a16="http://schemas.microsoft.com/office/drawing/2014/main" id="{9E0860F7-8F32-433A-A68A-0E9A675C8798}"/>
              </a:ext>
            </a:extLst>
          </p:cNvPr>
          <p:cNvSpPr/>
          <p:nvPr/>
        </p:nvSpPr>
        <p:spPr>
          <a:xfrm>
            <a:off x="1492391" y="2834928"/>
            <a:ext cx="3067147" cy="495300"/>
          </a:xfrm>
          <a:prstGeom prst="roundRect">
            <a:avLst>
              <a:gd name="adj" fmla="val 50000"/>
            </a:avLst>
          </a:prstGeom>
          <a:solidFill>
            <a:srgbClr val="FCC0DA"/>
          </a:solidFill>
          <a:ln>
            <a:noFill/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th-TH" altLang="en-US" sz="2400" b="1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ผู้หญิง 1</a:t>
            </a:r>
            <a:r>
              <a:rPr lang="en-US" altLang="en-US" sz="2400" b="1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,</a:t>
            </a:r>
            <a:r>
              <a:rPr lang="th-TH" altLang="en-US" sz="2400" b="1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6</a:t>
            </a:r>
            <a:r>
              <a:rPr lang="en-US" altLang="en-US" sz="2400" b="1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00 </a:t>
            </a:r>
            <a:r>
              <a:rPr lang="th-TH" altLang="en-US" sz="2400" b="1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กิโลแคลอรีต่อวัน</a:t>
            </a:r>
            <a:r>
              <a:rPr lang="en-US" altLang="en-US" sz="2400" b="1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altLang="en-US" sz="2400" b="1" dirty="0">
              <a:latin typeface="TH Sarabun New" panose="020B0500040200020003" pitchFamily="34" charset="-34"/>
              <a:ea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A43E8211-610B-451D-82C9-FD615D217812}"/>
              </a:ext>
            </a:extLst>
          </p:cNvPr>
          <p:cNvGrpSpPr/>
          <p:nvPr/>
        </p:nvGrpSpPr>
        <p:grpSpPr>
          <a:xfrm>
            <a:off x="6200661" y="2721875"/>
            <a:ext cx="5304099" cy="3926123"/>
            <a:chOff x="6200661" y="2721875"/>
            <a:chExt cx="5304099" cy="3926123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F27C2357-2E28-4E63-93B8-68BF73D14D5F}"/>
                </a:ext>
              </a:extLst>
            </p:cNvPr>
            <p:cNvSpPr/>
            <p:nvPr/>
          </p:nvSpPr>
          <p:spPr>
            <a:xfrm>
              <a:off x="6253877" y="2726026"/>
              <a:ext cx="4461787" cy="3757624"/>
            </a:xfrm>
            <a:prstGeom prst="roundRect">
              <a:avLst>
                <a:gd name="adj" fmla="val 6428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1698090-2821-45C4-BA09-1BB372F0703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86621" y="3734768"/>
              <a:ext cx="2618139" cy="2913230"/>
            </a:xfrm>
            <a:prstGeom prst="rect">
              <a:avLst/>
            </a:prstGeom>
          </p:spPr>
        </p:pic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E83020B2-8F0E-4C64-B36A-1A6CAFB2FDD8}"/>
                </a:ext>
              </a:extLst>
            </p:cNvPr>
            <p:cNvSpPr/>
            <p:nvPr/>
          </p:nvSpPr>
          <p:spPr>
            <a:xfrm>
              <a:off x="6330078" y="3352674"/>
              <a:ext cx="3067147" cy="304698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th-TH" sz="2400" dirty="0">
                  <a:solidFill>
                    <a:srgbClr val="222222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ดื่มนม 1-2 แก้ว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th-TH" sz="2400" dirty="0">
                  <a:solidFill>
                    <a:srgbClr val="222222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เนื้อสัตว์ต่าง ๆ ที่ไม่ติดมัน รวมถึงอาหารทะเล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th-TH" sz="2400" dirty="0">
                  <a:solidFill>
                    <a:srgbClr val="222222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ไข่ 1 ฟอง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th-TH" sz="2400" dirty="0">
                  <a:solidFill>
                    <a:srgbClr val="222222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ผักผลไม้ต่าง ๆ และธัญพืช 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th-TH" sz="2400" dirty="0">
                  <a:solidFill>
                    <a:srgbClr val="222222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ข้าวกล้อง ข้าวซ้อมมือ ขนมปัง </a:t>
              </a:r>
            </a:p>
            <a:p>
              <a:r>
                <a:rPr lang="en-US" sz="2400" dirty="0">
                  <a:solidFill>
                    <a:srgbClr val="222222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</a:t>
              </a:r>
              <a:r>
                <a:rPr lang="th-TH" sz="2400" dirty="0">
                  <a:solidFill>
                    <a:srgbClr val="222222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เผือก มัน ข้าวโพด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th-TH" sz="2400" dirty="0">
                  <a:solidFill>
                    <a:srgbClr val="222222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ไขมันจากพืชและสัตว์</a:t>
              </a:r>
            </a:p>
          </p:txBody>
        </p:sp>
        <p:sp>
          <p:nvSpPr>
            <p:cNvPr id="24" name="สี่เหลี่ยมผืนผ้า: มุมมน 23">
              <a:extLst>
                <a:ext uri="{FF2B5EF4-FFF2-40B4-BE49-F238E27FC236}">
                  <a16:creationId xmlns:a16="http://schemas.microsoft.com/office/drawing/2014/main" id="{2B49F094-5D59-42D0-A963-C055978E6F21}"/>
                </a:ext>
              </a:extLst>
            </p:cNvPr>
            <p:cNvSpPr/>
            <p:nvPr/>
          </p:nvSpPr>
          <p:spPr>
            <a:xfrm>
              <a:off x="6200661" y="2721875"/>
              <a:ext cx="4591203" cy="495300"/>
            </a:xfrm>
            <a:prstGeom prst="roundRect">
              <a:avLst>
                <a:gd name="adj" fmla="val 50000"/>
              </a:avLst>
            </a:prstGeom>
            <a:solidFill>
              <a:srgbClr val="F36E21"/>
            </a:solidFill>
            <a:ln>
              <a:noFill/>
              <a:prstDash val="solid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endParaRPr lang="th-TH" altLang="en-US" sz="2400" b="1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1FB4394A-B287-45AE-8168-3AEDD8D124EE}"/>
                </a:ext>
              </a:extLst>
            </p:cNvPr>
            <p:cNvSpPr/>
            <p:nvPr/>
          </p:nvSpPr>
          <p:spPr>
            <a:xfrm>
              <a:off x="6442790" y="2744808"/>
              <a:ext cx="406717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2800" b="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อาหารที่วัยรุ่นควรรับประทานใน 1 วัน</a:t>
              </a:r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5A95DAE6-CE6B-431E-8CD1-192995D6343A}"/>
              </a:ext>
            </a:extLst>
          </p:cNvPr>
          <p:cNvGrpSpPr/>
          <p:nvPr/>
        </p:nvGrpSpPr>
        <p:grpSpPr>
          <a:xfrm>
            <a:off x="388174" y="5918350"/>
            <a:ext cx="1421089" cy="950692"/>
            <a:chOff x="388174" y="5918350"/>
            <a:chExt cx="1421089" cy="950692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674E767-4771-4AAC-9CF0-073C88158FEC}"/>
                </a:ext>
              </a:extLst>
            </p:cNvPr>
            <p:cNvSpPr txBox="1"/>
            <p:nvPr/>
          </p:nvSpPr>
          <p:spPr>
            <a:xfrm>
              <a:off x="515252" y="5918350"/>
              <a:ext cx="12901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000" b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ข้าว - แป้ง</a:t>
              </a:r>
              <a:endParaRPr lang="en-US" sz="2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B6EBEE67-789C-44DA-B1E7-6E01BA4E30F7}"/>
                </a:ext>
              </a:extLst>
            </p:cNvPr>
            <p:cNvGrpSpPr/>
            <p:nvPr/>
          </p:nvGrpSpPr>
          <p:grpSpPr>
            <a:xfrm>
              <a:off x="466209" y="6185258"/>
              <a:ext cx="1343054" cy="400110"/>
              <a:chOff x="216720" y="5993718"/>
              <a:chExt cx="1343054" cy="400110"/>
            </a:xfrm>
          </p:grpSpPr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A5971450-982C-4A9D-A191-A3D6098C5D27}"/>
                  </a:ext>
                </a:extLst>
              </p:cNvPr>
              <p:cNvSpPr txBox="1"/>
              <p:nvPr/>
            </p:nvSpPr>
            <p:spPr>
              <a:xfrm>
                <a:off x="269649" y="5993718"/>
                <a:ext cx="129012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2000" b="1">
                    <a:solidFill>
                      <a:srgbClr val="00B0F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10 ทัพพี</a:t>
                </a:r>
                <a:endParaRPr lang="en-US" sz="2000" b="1" dirty="0">
                  <a:solidFill>
                    <a:srgbClr val="00B0F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2" name="Oval 1">
                <a:extLst>
                  <a:ext uri="{FF2B5EF4-FFF2-40B4-BE49-F238E27FC236}">
                    <a16:creationId xmlns:a16="http://schemas.microsoft.com/office/drawing/2014/main" id="{AA053AEF-1A66-48D1-BE3A-F26DBAD7330A}"/>
                  </a:ext>
                </a:extLst>
              </p:cNvPr>
              <p:cNvSpPr/>
              <p:nvPr/>
            </p:nvSpPr>
            <p:spPr>
              <a:xfrm>
                <a:off x="216720" y="6164159"/>
                <a:ext cx="81066" cy="81066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DF5FE69B-9D16-4B5D-8CCA-9DB1CACEE727}"/>
                </a:ext>
              </a:extLst>
            </p:cNvPr>
            <p:cNvGrpSpPr/>
            <p:nvPr/>
          </p:nvGrpSpPr>
          <p:grpSpPr>
            <a:xfrm>
              <a:off x="388174" y="6468932"/>
              <a:ext cx="1357211" cy="400110"/>
              <a:chOff x="216720" y="6335355"/>
              <a:chExt cx="1357211" cy="400110"/>
            </a:xfrm>
          </p:grpSpPr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451D713A-707E-4389-9C58-6CB888EB96A8}"/>
                  </a:ext>
                </a:extLst>
              </p:cNvPr>
              <p:cNvSpPr txBox="1"/>
              <p:nvPr/>
            </p:nvSpPr>
            <p:spPr>
              <a:xfrm>
                <a:off x="283806" y="6335355"/>
                <a:ext cx="129012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2000" b="1">
                    <a:solidFill>
                      <a:srgbClr val="F97FB3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8 ทัพพี</a:t>
                </a:r>
                <a:endParaRPr lang="en-US" sz="2000" b="1" dirty="0">
                  <a:solidFill>
                    <a:srgbClr val="F97FB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BE5E0470-8CF3-4922-A022-923F44EF9D14}"/>
                  </a:ext>
                </a:extLst>
              </p:cNvPr>
              <p:cNvSpPr/>
              <p:nvPr/>
            </p:nvSpPr>
            <p:spPr>
              <a:xfrm>
                <a:off x="216720" y="6483650"/>
                <a:ext cx="81066" cy="81066"/>
              </a:xfrm>
              <a:prstGeom prst="ellipse">
                <a:avLst/>
              </a:prstGeom>
              <a:solidFill>
                <a:srgbClr val="F97FB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C759F3C-8D47-48EA-9DB3-E72E0CB2EBED}"/>
              </a:ext>
            </a:extLst>
          </p:cNvPr>
          <p:cNvGrpSpPr/>
          <p:nvPr/>
        </p:nvGrpSpPr>
        <p:grpSpPr>
          <a:xfrm>
            <a:off x="3429116" y="3680406"/>
            <a:ext cx="1700288" cy="621404"/>
            <a:chOff x="3429116" y="3680406"/>
            <a:chExt cx="1700288" cy="621404"/>
          </a:xfrm>
        </p:grpSpPr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B87EB467-D2C6-4C3C-A444-3FD2DFE36C67}"/>
                </a:ext>
              </a:extLst>
            </p:cNvPr>
            <p:cNvSpPr txBox="1"/>
            <p:nvPr/>
          </p:nvSpPr>
          <p:spPr>
            <a:xfrm>
              <a:off x="3429116" y="3680406"/>
              <a:ext cx="17002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น้ำมัน น้ำตาล เกลือ</a:t>
              </a:r>
              <a:endParaRPr lang="en-US" sz="2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92461171-B313-4E7A-8D8D-465568646DCD}"/>
                </a:ext>
              </a:extLst>
            </p:cNvPr>
            <p:cNvSpPr txBox="1"/>
            <p:nvPr/>
          </p:nvSpPr>
          <p:spPr>
            <a:xfrm>
              <a:off x="3477556" y="3932478"/>
              <a:ext cx="97559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วันละน้อย</a:t>
              </a:r>
              <a:endParaRPr lang="en-US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197E7A51-6187-4D8B-9217-70C8E2536230}"/>
                </a:ext>
              </a:extLst>
            </p:cNvPr>
            <p:cNvCxnSpPr/>
            <p:nvPr/>
          </p:nvCxnSpPr>
          <p:spPr>
            <a:xfrm>
              <a:off x="3570317" y="4250028"/>
              <a:ext cx="113469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5861AFA5-110D-4859-AD8B-975EB15A971A}"/>
              </a:ext>
            </a:extLst>
          </p:cNvPr>
          <p:cNvGrpSpPr/>
          <p:nvPr/>
        </p:nvGrpSpPr>
        <p:grpSpPr>
          <a:xfrm>
            <a:off x="3638461" y="4279119"/>
            <a:ext cx="1692636" cy="894868"/>
            <a:chOff x="3638461" y="4279119"/>
            <a:chExt cx="1692636" cy="894868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A1CEE9B9-0F01-4C48-9EE5-7AEB7BBC566D}"/>
                </a:ext>
              </a:extLst>
            </p:cNvPr>
            <p:cNvSpPr txBox="1"/>
            <p:nvPr/>
          </p:nvSpPr>
          <p:spPr>
            <a:xfrm>
              <a:off x="3638461" y="4279119"/>
              <a:ext cx="12901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เนื้อสัตว์</a:t>
              </a:r>
              <a:endParaRPr lang="en-US" sz="2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DA8BAAE7-252D-4520-90E9-2D40819DB325}"/>
                </a:ext>
              </a:extLst>
            </p:cNvPr>
            <p:cNvGrpSpPr/>
            <p:nvPr/>
          </p:nvGrpSpPr>
          <p:grpSpPr>
            <a:xfrm>
              <a:off x="3855273" y="4531638"/>
              <a:ext cx="1343054" cy="400110"/>
              <a:chOff x="216720" y="5993718"/>
              <a:chExt cx="1343054" cy="400110"/>
            </a:xfrm>
          </p:grpSpPr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E4CEA98C-2AF5-421A-9EE5-CDC547C730CB}"/>
                  </a:ext>
                </a:extLst>
              </p:cNvPr>
              <p:cNvSpPr txBox="1"/>
              <p:nvPr/>
            </p:nvSpPr>
            <p:spPr>
              <a:xfrm>
                <a:off x="269649" y="5993718"/>
                <a:ext cx="129012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2000" b="1" dirty="0">
                    <a:solidFill>
                      <a:srgbClr val="00B0F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9 ช้อนกินข้าว</a:t>
                </a:r>
                <a:endParaRPr lang="en-US" sz="2000" b="1" dirty="0">
                  <a:solidFill>
                    <a:srgbClr val="00B0F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736FF9D6-9482-4A95-B4A4-55E21F19B955}"/>
                  </a:ext>
                </a:extLst>
              </p:cNvPr>
              <p:cNvSpPr/>
              <p:nvPr/>
            </p:nvSpPr>
            <p:spPr>
              <a:xfrm>
                <a:off x="216720" y="6164159"/>
                <a:ext cx="81066" cy="81066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0D6472A3-348A-4598-900F-966F067BA041}"/>
                </a:ext>
              </a:extLst>
            </p:cNvPr>
            <p:cNvGrpSpPr/>
            <p:nvPr/>
          </p:nvGrpSpPr>
          <p:grpSpPr>
            <a:xfrm>
              <a:off x="3973886" y="4773877"/>
              <a:ext cx="1357211" cy="400110"/>
              <a:chOff x="216720" y="6335355"/>
              <a:chExt cx="1357211" cy="400110"/>
            </a:xfrm>
          </p:grpSpPr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0313AEBF-C045-425A-9DD4-DF9AEE9DC8EC}"/>
                  </a:ext>
                </a:extLst>
              </p:cNvPr>
              <p:cNvSpPr txBox="1"/>
              <p:nvPr/>
            </p:nvSpPr>
            <p:spPr>
              <a:xfrm>
                <a:off x="283806" y="6335355"/>
                <a:ext cx="129012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2000" b="1" dirty="0">
                    <a:solidFill>
                      <a:srgbClr val="F97FB3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6 ช้อนกินข้าว</a:t>
                </a:r>
                <a:endParaRPr lang="en-US" sz="2000" b="1" dirty="0">
                  <a:solidFill>
                    <a:srgbClr val="F97FB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0E7A560C-BB2C-45E0-AE2F-D0B7DA722A28}"/>
                  </a:ext>
                </a:extLst>
              </p:cNvPr>
              <p:cNvSpPr/>
              <p:nvPr/>
            </p:nvSpPr>
            <p:spPr>
              <a:xfrm>
                <a:off x="216720" y="6483650"/>
                <a:ext cx="81066" cy="81066"/>
              </a:xfrm>
              <a:prstGeom prst="ellipse">
                <a:avLst/>
              </a:prstGeom>
              <a:solidFill>
                <a:srgbClr val="F97FB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29CDBEE4-2810-40D7-96FD-094446AB22CC}"/>
                </a:ext>
              </a:extLst>
            </p:cNvPr>
            <p:cNvCxnSpPr/>
            <p:nvPr/>
          </p:nvCxnSpPr>
          <p:spPr>
            <a:xfrm>
              <a:off x="4063633" y="5079338"/>
              <a:ext cx="113469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CE2793A1-E1AB-4B33-8FE3-706491A7371C}"/>
              </a:ext>
            </a:extLst>
          </p:cNvPr>
          <p:cNvGrpSpPr/>
          <p:nvPr/>
        </p:nvGrpSpPr>
        <p:grpSpPr>
          <a:xfrm>
            <a:off x="4230987" y="5088203"/>
            <a:ext cx="1644784" cy="863942"/>
            <a:chOff x="4230987" y="5088203"/>
            <a:chExt cx="1644784" cy="863942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3C726BCB-FC8A-49E9-AF2A-D9363C56EB2E}"/>
                </a:ext>
              </a:extLst>
            </p:cNvPr>
            <p:cNvSpPr txBox="1"/>
            <p:nvPr/>
          </p:nvSpPr>
          <p:spPr>
            <a:xfrm>
              <a:off x="4230987" y="5088203"/>
              <a:ext cx="5751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ผลไม้</a:t>
              </a:r>
              <a:endParaRPr lang="en-US" sz="2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286F1F75-AC5B-4C55-89D9-25106539C185}"/>
                </a:ext>
              </a:extLst>
            </p:cNvPr>
            <p:cNvGrpSpPr/>
            <p:nvPr/>
          </p:nvGrpSpPr>
          <p:grpSpPr>
            <a:xfrm>
              <a:off x="4425687" y="5322649"/>
              <a:ext cx="1343054" cy="400110"/>
              <a:chOff x="216720" y="5993718"/>
              <a:chExt cx="1343054" cy="400110"/>
            </a:xfrm>
          </p:grpSpPr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6C2FA824-BE11-4FA4-A33D-920A4EB6F98C}"/>
                  </a:ext>
                </a:extLst>
              </p:cNvPr>
              <p:cNvSpPr txBox="1"/>
              <p:nvPr/>
            </p:nvSpPr>
            <p:spPr>
              <a:xfrm>
                <a:off x="269649" y="5993718"/>
                <a:ext cx="129012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2000" b="1" dirty="0">
                    <a:solidFill>
                      <a:srgbClr val="00B0F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5 ส่วน</a:t>
                </a:r>
                <a:endParaRPr lang="en-US" sz="2000" b="1" dirty="0">
                  <a:solidFill>
                    <a:srgbClr val="00B0F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7B30A2E7-81F6-4DD1-9063-8E823E6D6DFE}"/>
                  </a:ext>
                </a:extLst>
              </p:cNvPr>
              <p:cNvSpPr/>
              <p:nvPr/>
            </p:nvSpPr>
            <p:spPr>
              <a:xfrm>
                <a:off x="216720" y="6164159"/>
                <a:ext cx="81066" cy="81066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28846264-63E9-48F1-B0D8-899E2AA54F39}"/>
                </a:ext>
              </a:extLst>
            </p:cNvPr>
            <p:cNvGrpSpPr/>
            <p:nvPr/>
          </p:nvGrpSpPr>
          <p:grpSpPr>
            <a:xfrm>
              <a:off x="4518560" y="5552035"/>
              <a:ext cx="1357211" cy="400110"/>
              <a:chOff x="216720" y="6335355"/>
              <a:chExt cx="1357211" cy="400110"/>
            </a:xfrm>
          </p:grpSpPr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F1410C86-336E-4AF9-A17C-34F027BF782F}"/>
                  </a:ext>
                </a:extLst>
              </p:cNvPr>
              <p:cNvSpPr txBox="1"/>
              <p:nvPr/>
            </p:nvSpPr>
            <p:spPr>
              <a:xfrm>
                <a:off x="283806" y="6335355"/>
                <a:ext cx="129012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2000" b="1" dirty="0">
                    <a:solidFill>
                      <a:srgbClr val="F97FB3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4 ส่วน</a:t>
                </a:r>
                <a:endParaRPr lang="en-US" sz="2000" b="1" dirty="0">
                  <a:solidFill>
                    <a:srgbClr val="F97FB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807E9E1B-A02C-4BFD-9EA8-9B75F60D77AD}"/>
                  </a:ext>
                </a:extLst>
              </p:cNvPr>
              <p:cNvSpPr/>
              <p:nvPr/>
            </p:nvSpPr>
            <p:spPr>
              <a:xfrm>
                <a:off x="216720" y="6483650"/>
                <a:ext cx="81066" cy="81066"/>
              </a:xfrm>
              <a:prstGeom prst="ellipse">
                <a:avLst/>
              </a:prstGeom>
              <a:solidFill>
                <a:srgbClr val="F97FB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9BF59D6B-9728-46F2-852A-9B6F761ABC30}"/>
                </a:ext>
              </a:extLst>
            </p:cNvPr>
            <p:cNvCxnSpPr/>
            <p:nvPr/>
          </p:nvCxnSpPr>
          <p:spPr>
            <a:xfrm>
              <a:off x="4478616" y="5911194"/>
              <a:ext cx="113469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71925946-B3E5-4699-AF26-87416709826B}"/>
              </a:ext>
            </a:extLst>
          </p:cNvPr>
          <p:cNvGrpSpPr/>
          <p:nvPr/>
        </p:nvGrpSpPr>
        <p:grpSpPr>
          <a:xfrm>
            <a:off x="996348" y="4309358"/>
            <a:ext cx="1594540" cy="839484"/>
            <a:chOff x="996348" y="4309358"/>
            <a:chExt cx="1594540" cy="839484"/>
          </a:xfrm>
        </p:grpSpPr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76D681D7-8046-4AD3-BCB3-EB40E93768E0}"/>
                </a:ext>
              </a:extLst>
            </p:cNvPr>
            <p:cNvSpPr txBox="1"/>
            <p:nvPr/>
          </p:nvSpPr>
          <p:spPr>
            <a:xfrm>
              <a:off x="1163207" y="4309358"/>
              <a:ext cx="12901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th-TH" sz="2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นม(รสจืด)</a:t>
              </a:r>
              <a:endParaRPr lang="en-US" sz="2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E967F2CF-2450-4F2F-A7BB-72A143DA3211}"/>
                </a:ext>
              </a:extLst>
            </p:cNvPr>
            <p:cNvSpPr txBox="1"/>
            <p:nvPr/>
          </p:nvSpPr>
          <p:spPr>
            <a:xfrm>
              <a:off x="1247264" y="4560053"/>
              <a:ext cx="13436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วันละ 2 แก้ว</a:t>
              </a:r>
              <a:endParaRPr lang="en-US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303E1236-163F-42A3-85CB-89123A5771E5}"/>
                </a:ext>
              </a:extLst>
            </p:cNvPr>
            <p:cNvSpPr txBox="1"/>
            <p:nvPr/>
          </p:nvSpPr>
          <p:spPr>
            <a:xfrm>
              <a:off x="1526435" y="4779510"/>
              <a:ext cx="8365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(200 ซีซี)</a:t>
              </a:r>
              <a:endParaRPr lang="en-US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AB272D97-EBB3-4C28-B326-06FB0EC7EFBA}"/>
                </a:ext>
              </a:extLst>
            </p:cNvPr>
            <p:cNvCxnSpPr/>
            <p:nvPr/>
          </p:nvCxnSpPr>
          <p:spPr>
            <a:xfrm>
              <a:off x="996348" y="5078981"/>
              <a:ext cx="113469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57296B2A-E749-4DD7-BB00-D2B6D99DC16A}"/>
              </a:ext>
            </a:extLst>
          </p:cNvPr>
          <p:cNvGrpSpPr/>
          <p:nvPr/>
        </p:nvGrpSpPr>
        <p:grpSpPr>
          <a:xfrm>
            <a:off x="513613" y="5048499"/>
            <a:ext cx="1857472" cy="909964"/>
            <a:chOff x="513613" y="5048499"/>
            <a:chExt cx="1857472" cy="909964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7668B13-A9BA-4DDD-9FFA-E9FCBABFBB04}"/>
                </a:ext>
              </a:extLst>
            </p:cNvPr>
            <p:cNvSpPr txBox="1"/>
            <p:nvPr/>
          </p:nvSpPr>
          <p:spPr>
            <a:xfrm>
              <a:off x="1389428" y="5048499"/>
              <a:ext cx="5751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0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ผัก</a:t>
              </a:r>
              <a:endParaRPr lang="en-US" sz="20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3E57CE4C-7250-4B7E-BD41-EDA561431C9D}"/>
                </a:ext>
              </a:extLst>
            </p:cNvPr>
            <p:cNvGrpSpPr/>
            <p:nvPr/>
          </p:nvGrpSpPr>
          <p:grpSpPr>
            <a:xfrm>
              <a:off x="1028031" y="5310655"/>
              <a:ext cx="1343054" cy="400110"/>
              <a:chOff x="216720" y="5993718"/>
              <a:chExt cx="1343054" cy="400110"/>
            </a:xfrm>
          </p:grpSpPr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D3170D95-F3AF-44AE-BD0A-446D02F10C07}"/>
                  </a:ext>
                </a:extLst>
              </p:cNvPr>
              <p:cNvSpPr txBox="1"/>
              <p:nvPr/>
            </p:nvSpPr>
            <p:spPr>
              <a:xfrm>
                <a:off x="269649" y="5993718"/>
                <a:ext cx="129012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2000" b="1" dirty="0">
                    <a:solidFill>
                      <a:srgbClr val="00B0F0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5 ทัพพี</a:t>
                </a:r>
                <a:endParaRPr lang="en-US" sz="2000" b="1" dirty="0">
                  <a:solidFill>
                    <a:srgbClr val="00B0F0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F84C764F-ED9A-4B62-AB58-9649C7814ACE}"/>
                  </a:ext>
                </a:extLst>
              </p:cNvPr>
              <p:cNvSpPr/>
              <p:nvPr/>
            </p:nvSpPr>
            <p:spPr>
              <a:xfrm>
                <a:off x="216720" y="6164159"/>
                <a:ext cx="81066" cy="81066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DE35AF1C-9FA5-4D87-A8FF-D7FC4E807F53}"/>
                </a:ext>
              </a:extLst>
            </p:cNvPr>
            <p:cNvGrpSpPr/>
            <p:nvPr/>
          </p:nvGrpSpPr>
          <p:grpSpPr>
            <a:xfrm>
              <a:off x="929327" y="5558353"/>
              <a:ext cx="1357211" cy="400110"/>
              <a:chOff x="216720" y="6335355"/>
              <a:chExt cx="1357211" cy="400110"/>
            </a:xfrm>
          </p:grpSpPr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69D4AE96-BED9-4E59-9B8B-BEB573DE96A1}"/>
                  </a:ext>
                </a:extLst>
              </p:cNvPr>
              <p:cNvSpPr txBox="1"/>
              <p:nvPr/>
            </p:nvSpPr>
            <p:spPr>
              <a:xfrm>
                <a:off x="283806" y="6335355"/>
                <a:ext cx="129012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2000" b="1" dirty="0">
                    <a:solidFill>
                      <a:srgbClr val="F97FB3"/>
                    </a:solidFill>
                    <a:latin typeface="TH Sarabun New" panose="020B0500040200020003" pitchFamily="34" charset="-34"/>
                    <a:cs typeface="TH Sarabun New" panose="020B0500040200020003" pitchFamily="34" charset="-34"/>
                  </a:rPr>
                  <a:t>4 ทัพพี</a:t>
                </a:r>
                <a:endParaRPr lang="en-US" sz="2000" b="1" dirty="0">
                  <a:solidFill>
                    <a:srgbClr val="F97FB3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endParaRPr>
              </a:p>
            </p:txBody>
          </p: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59EEA4C4-E6F6-49F8-A467-D5E64BDC6230}"/>
                  </a:ext>
                </a:extLst>
              </p:cNvPr>
              <p:cNvSpPr/>
              <p:nvPr/>
            </p:nvSpPr>
            <p:spPr>
              <a:xfrm>
                <a:off x="216720" y="6483650"/>
                <a:ext cx="81066" cy="81066"/>
              </a:xfrm>
              <a:prstGeom prst="ellipse">
                <a:avLst/>
              </a:prstGeom>
              <a:solidFill>
                <a:srgbClr val="F97FB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377D7FAA-A4AD-4A7F-A7ED-702A8F2E6873}"/>
                </a:ext>
              </a:extLst>
            </p:cNvPr>
            <p:cNvCxnSpPr/>
            <p:nvPr/>
          </p:nvCxnSpPr>
          <p:spPr>
            <a:xfrm>
              <a:off x="513613" y="5903717"/>
              <a:ext cx="113469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9" name="Picture 6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8E0F767-D020-435E-92CD-D555D2178BC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07F54745-B97C-489C-B6B8-FCB1371F11BE}"/>
              </a:ext>
            </a:extLst>
          </p:cNvPr>
          <p:cNvGrpSpPr/>
          <p:nvPr/>
        </p:nvGrpSpPr>
        <p:grpSpPr>
          <a:xfrm>
            <a:off x="95250" y="890659"/>
            <a:ext cx="3734414" cy="637596"/>
            <a:chOff x="95250" y="890659"/>
            <a:chExt cx="3734414" cy="637596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0AE1447C-FFA0-4503-84B6-82138A9DA1AA}"/>
                </a:ext>
              </a:extLst>
            </p:cNvPr>
            <p:cNvSpPr/>
            <p:nvPr/>
          </p:nvSpPr>
          <p:spPr>
            <a:xfrm>
              <a:off x="95250" y="1174556"/>
              <a:ext cx="1495425" cy="17025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0" name="Picture 69">
              <a:extLst>
                <a:ext uri="{FF2B5EF4-FFF2-40B4-BE49-F238E27FC236}">
                  <a16:creationId xmlns:a16="http://schemas.microsoft.com/office/drawing/2014/main" id="{5CE09593-2E29-4C42-82B0-ADDF0F319A7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5924" y="890659"/>
              <a:ext cx="3653740" cy="637596"/>
            </a:xfrm>
            <a:prstGeom prst="rect">
              <a:avLst/>
            </a:prstGeom>
          </p:spPr>
        </p:pic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8FAE4E2-5214-4DDD-8C1C-6C9894C4456B}"/>
              </a:ext>
            </a:extLst>
          </p:cNvPr>
          <p:cNvGrpSpPr/>
          <p:nvPr/>
        </p:nvGrpSpPr>
        <p:grpSpPr>
          <a:xfrm>
            <a:off x="338893" y="1524169"/>
            <a:ext cx="5236219" cy="715453"/>
            <a:chOff x="338893" y="1524169"/>
            <a:chExt cx="5236219" cy="715453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0567074-46B0-4158-8EDC-75CCD94C3013}"/>
                </a:ext>
              </a:extLst>
            </p:cNvPr>
            <p:cNvSpPr txBox="1"/>
            <p:nvPr/>
          </p:nvSpPr>
          <p:spPr>
            <a:xfrm>
              <a:off x="1441886" y="1643727"/>
              <a:ext cx="41332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8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อายุ 14 –18 ปี มีความต้องการพลังงาน</a:t>
              </a:r>
              <a:endParaRPr lang="en-US" sz="2800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8E98E8A5-B1E2-481D-8ED1-00F64F7F5FBE}"/>
                </a:ext>
              </a:extLst>
            </p:cNvPr>
            <p:cNvGrpSpPr/>
            <p:nvPr/>
          </p:nvGrpSpPr>
          <p:grpSpPr>
            <a:xfrm>
              <a:off x="338893" y="1524169"/>
              <a:ext cx="1309414" cy="715453"/>
              <a:chOff x="338893" y="1524169"/>
              <a:chExt cx="1309414" cy="715453"/>
            </a:xfrm>
          </p:grpSpPr>
          <p:sp>
            <p:nvSpPr>
              <p:cNvPr id="10" name="Rectangle: Rounded Corners 9">
                <a:extLst>
                  <a:ext uri="{FF2B5EF4-FFF2-40B4-BE49-F238E27FC236}">
                    <a16:creationId xmlns:a16="http://schemas.microsoft.com/office/drawing/2014/main" id="{3CBD623C-9D4F-41AF-B054-2E5FE176CFAA}"/>
                  </a:ext>
                </a:extLst>
              </p:cNvPr>
              <p:cNvSpPr/>
              <p:nvPr/>
            </p:nvSpPr>
            <p:spPr bwMode="auto">
              <a:xfrm>
                <a:off x="523701" y="1883336"/>
                <a:ext cx="1060634" cy="171710"/>
              </a:xfrm>
              <a:prstGeom prst="roundRect">
                <a:avLst>
                  <a:gd name="adj" fmla="val 50000"/>
                </a:avLst>
              </a:prstGeom>
              <a:solidFill>
                <a:schemeClr val="accent6">
                  <a:lumMod val="40000"/>
                  <a:lumOff val="60000"/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600" dirty="0"/>
              </a:p>
            </p:txBody>
          </p:sp>
          <p:pic>
            <p:nvPicPr>
              <p:cNvPr id="72" name="Picture 71">
                <a:extLst>
                  <a:ext uri="{FF2B5EF4-FFF2-40B4-BE49-F238E27FC236}">
                    <a16:creationId xmlns:a16="http://schemas.microsoft.com/office/drawing/2014/main" id="{8ED4820F-EF49-4A67-BD19-4DA684199E3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38893" y="1524169"/>
                <a:ext cx="1309414" cy="715453"/>
              </a:xfrm>
              <a:prstGeom prst="rect">
                <a:avLst/>
              </a:prstGeom>
            </p:spPr>
          </p:pic>
        </p:grpSp>
      </p:grpSp>
      <p:pic>
        <p:nvPicPr>
          <p:cNvPr id="76" name="Picture 75">
            <a:extLst>
              <a:ext uri="{FF2B5EF4-FFF2-40B4-BE49-F238E27FC236}">
                <a16:creationId xmlns:a16="http://schemas.microsoft.com/office/drawing/2014/main" id="{CF48D1F7-6079-401E-92A6-22BF833315C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33592" y="1735008"/>
            <a:ext cx="897127" cy="1215452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81C025EB-5BFA-47A9-8448-BB26431BD0B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2643" y="137389"/>
            <a:ext cx="7366715" cy="824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2997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0" decel="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4686CF90-51C2-454F-8F4A-4E24D66D78D9}"/>
              </a:ext>
            </a:extLst>
          </p:cNvPr>
          <p:cNvSpPr/>
          <p:nvPr/>
        </p:nvSpPr>
        <p:spPr>
          <a:xfrm>
            <a:off x="285250" y="5511947"/>
            <a:ext cx="1295400" cy="461665"/>
          </a:xfrm>
          <a:prstGeom prst="roundRect">
            <a:avLst>
              <a:gd name="adj" fmla="val 50000"/>
            </a:avLst>
          </a:prstGeom>
          <a:noFill/>
          <a:ln>
            <a:solidFill>
              <a:srgbClr val="1D82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Rectangle: Rounded Corners 117">
            <a:extLst>
              <a:ext uri="{FF2B5EF4-FFF2-40B4-BE49-F238E27FC236}">
                <a16:creationId xmlns:a16="http://schemas.microsoft.com/office/drawing/2014/main" id="{BB137254-8284-4FA8-AC9D-0E73726114D4}"/>
              </a:ext>
            </a:extLst>
          </p:cNvPr>
          <p:cNvSpPr/>
          <p:nvPr/>
        </p:nvSpPr>
        <p:spPr>
          <a:xfrm>
            <a:off x="2020303" y="6111530"/>
            <a:ext cx="1765927" cy="461665"/>
          </a:xfrm>
          <a:prstGeom prst="roundRect">
            <a:avLst>
              <a:gd name="adj" fmla="val 50000"/>
            </a:avLst>
          </a:prstGeom>
          <a:noFill/>
          <a:ln>
            <a:solidFill>
              <a:srgbClr val="1D82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Rectangle: Rounded Corners 118">
            <a:extLst>
              <a:ext uri="{FF2B5EF4-FFF2-40B4-BE49-F238E27FC236}">
                <a16:creationId xmlns:a16="http://schemas.microsoft.com/office/drawing/2014/main" id="{7BEC09D3-7618-43AA-BC1A-F0A8C315A5DD}"/>
              </a:ext>
            </a:extLst>
          </p:cNvPr>
          <p:cNvSpPr/>
          <p:nvPr/>
        </p:nvSpPr>
        <p:spPr>
          <a:xfrm>
            <a:off x="618776" y="6111530"/>
            <a:ext cx="1295400" cy="461665"/>
          </a:xfrm>
          <a:prstGeom prst="roundRect">
            <a:avLst>
              <a:gd name="adj" fmla="val 50000"/>
            </a:avLst>
          </a:prstGeom>
          <a:noFill/>
          <a:ln>
            <a:solidFill>
              <a:srgbClr val="1D82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Rectangle: Rounded Corners 120">
            <a:extLst>
              <a:ext uri="{FF2B5EF4-FFF2-40B4-BE49-F238E27FC236}">
                <a16:creationId xmlns:a16="http://schemas.microsoft.com/office/drawing/2014/main" id="{A35F17FA-78EB-4527-8065-9E6200BE58A4}"/>
              </a:ext>
            </a:extLst>
          </p:cNvPr>
          <p:cNvSpPr/>
          <p:nvPr/>
        </p:nvSpPr>
        <p:spPr>
          <a:xfrm>
            <a:off x="3007673" y="5512358"/>
            <a:ext cx="1295400" cy="461665"/>
          </a:xfrm>
          <a:prstGeom prst="roundRect">
            <a:avLst>
              <a:gd name="adj" fmla="val 50000"/>
            </a:avLst>
          </a:prstGeom>
          <a:noFill/>
          <a:ln>
            <a:solidFill>
              <a:srgbClr val="1D82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61C12456-6752-4143-A080-F8528FBD029D}"/>
              </a:ext>
            </a:extLst>
          </p:cNvPr>
          <p:cNvSpPr/>
          <p:nvPr/>
        </p:nvSpPr>
        <p:spPr>
          <a:xfrm>
            <a:off x="0" y="2913068"/>
            <a:ext cx="4809916" cy="205739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7284106A-1EA5-472B-BB65-B1626DDDBBB1}"/>
              </a:ext>
            </a:extLst>
          </p:cNvPr>
          <p:cNvSpPr/>
          <p:nvPr/>
        </p:nvSpPr>
        <p:spPr>
          <a:xfrm>
            <a:off x="7086600" y="2889335"/>
            <a:ext cx="5105400" cy="2234597"/>
          </a:xfrm>
          <a:prstGeom prst="rect">
            <a:avLst/>
          </a:prstGeom>
          <a:solidFill>
            <a:srgbClr val="FFF7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CEC6E81-5487-412A-9DAD-9767225FA406}"/>
              </a:ext>
            </a:extLst>
          </p:cNvPr>
          <p:cNvSpPr/>
          <p:nvPr/>
        </p:nvSpPr>
        <p:spPr>
          <a:xfrm>
            <a:off x="95250" y="602674"/>
            <a:ext cx="1495425" cy="17025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531" name="Picture 13">
            <a:extLst>
              <a:ext uri="{FF2B5EF4-FFF2-40B4-BE49-F238E27FC236}">
                <a16:creationId xmlns:a16="http://schemas.microsoft.com/office/drawing/2014/main" id="{C653962E-54A7-4666-A8A8-3F6271A2AB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7" name="Group 36">
            <a:extLst>
              <a:ext uri="{FF2B5EF4-FFF2-40B4-BE49-F238E27FC236}">
                <a16:creationId xmlns:a16="http://schemas.microsoft.com/office/drawing/2014/main" id="{4A3E9D59-E214-478A-AEB3-8AB1D22F3825}"/>
              </a:ext>
            </a:extLst>
          </p:cNvPr>
          <p:cNvGrpSpPr/>
          <p:nvPr/>
        </p:nvGrpSpPr>
        <p:grpSpPr>
          <a:xfrm>
            <a:off x="3352801" y="1028299"/>
            <a:ext cx="5449505" cy="698613"/>
            <a:chOff x="3152776" y="1028299"/>
            <a:chExt cx="5449505" cy="698613"/>
          </a:xfrm>
        </p:grpSpPr>
        <p:sp>
          <p:nvSpPr>
            <p:cNvPr id="65" name="Rectangle: Top Corners Rounded 64">
              <a:extLst>
                <a:ext uri="{FF2B5EF4-FFF2-40B4-BE49-F238E27FC236}">
                  <a16:creationId xmlns:a16="http://schemas.microsoft.com/office/drawing/2014/main" id="{34A8B9DD-AD1D-4D2B-B53E-35CB1E60E393}"/>
                </a:ext>
              </a:extLst>
            </p:cNvPr>
            <p:cNvSpPr/>
            <p:nvPr/>
          </p:nvSpPr>
          <p:spPr>
            <a:xfrm rot="5400000">
              <a:off x="5584975" y="-1340197"/>
              <a:ext cx="595835" cy="5438776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A13B3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ectangle: Top Corners Rounded 68">
              <a:extLst>
                <a:ext uri="{FF2B5EF4-FFF2-40B4-BE49-F238E27FC236}">
                  <a16:creationId xmlns:a16="http://schemas.microsoft.com/office/drawing/2014/main" id="{A4D96DBD-7133-428D-801D-147594FCE8C2}"/>
                </a:ext>
              </a:extLst>
            </p:cNvPr>
            <p:cNvSpPr/>
            <p:nvPr/>
          </p:nvSpPr>
          <p:spPr>
            <a:xfrm rot="5400000">
              <a:off x="5574247" y="-1389569"/>
              <a:ext cx="595836" cy="5438777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bg1"/>
            </a:solidFill>
            <a:ln w="19050">
              <a:solidFill>
                <a:srgbClr val="A13B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D9D411B2-E104-4E4F-B751-74C4D75242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27473"/>
            <a:stretch/>
          </p:blipFill>
          <p:spPr>
            <a:xfrm>
              <a:off x="3414879" y="1028299"/>
              <a:ext cx="5157663" cy="698613"/>
            </a:xfrm>
            <a:prstGeom prst="rect">
              <a:avLst/>
            </a:prstGeom>
          </p:spPr>
        </p:pic>
      </p:grpSp>
      <p:pic>
        <p:nvPicPr>
          <p:cNvPr id="96" name="Picture 95">
            <a:extLst>
              <a:ext uri="{FF2B5EF4-FFF2-40B4-BE49-F238E27FC236}">
                <a16:creationId xmlns:a16="http://schemas.microsoft.com/office/drawing/2014/main" id="{64255576-0D0F-4C08-A128-24A24163BB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4921" y="1984940"/>
            <a:ext cx="1876549" cy="4644460"/>
          </a:xfrm>
          <a:prstGeom prst="rect">
            <a:avLst/>
          </a:prstGeom>
        </p:spPr>
      </p:pic>
      <p:pic>
        <p:nvPicPr>
          <p:cNvPr id="97" name="Picture 3">
            <a:extLst>
              <a:ext uri="{FF2B5EF4-FFF2-40B4-BE49-F238E27FC236}">
                <a16:creationId xmlns:a16="http://schemas.microsoft.com/office/drawing/2014/main" id="{0C229732-17FC-4801-8549-09106090C1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521876" y="1793735"/>
            <a:ext cx="1204275" cy="4835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EB46B94-FEBB-465D-9934-D5B4A6C1B1CE}"/>
              </a:ext>
            </a:extLst>
          </p:cNvPr>
          <p:cNvCxnSpPr/>
          <p:nvPr/>
        </p:nvCxnSpPr>
        <p:spPr>
          <a:xfrm>
            <a:off x="5929315" y="1866900"/>
            <a:ext cx="0" cy="476250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6">
            <a:extLst>
              <a:ext uri="{FF2B5EF4-FFF2-40B4-BE49-F238E27FC236}">
                <a16:creationId xmlns:a16="http://schemas.microsoft.com/office/drawing/2014/main" id="{0D7A1184-D69B-407A-97EA-7557A02BFD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8765" y="2486628"/>
            <a:ext cx="37872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h-TH" alt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ร่างกายได้รับสารอาหารที่จำเป็นไม่เพียงพอ</a:t>
            </a:r>
          </a:p>
        </p:txBody>
      </p:sp>
      <p:sp>
        <p:nvSpPr>
          <p:cNvPr id="101" name="TextBox 6">
            <a:extLst>
              <a:ext uri="{FF2B5EF4-FFF2-40B4-BE49-F238E27FC236}">
                <a16:creationId xmlns:a16="http://schemas.microsoft.com/office/drawing/2014/main" id="{7AC94E87-86D7-40C5-AE20-0B84B6425A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42140" y="2467577"/>
            <a:ext cx="42212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h-TH" alt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ร่างกายมีการสะสมไขมันใต้ผิวหนังมากกว่าปกติ</a:t>
            </a:r>
          </a:p>
        </p:txBody>
      </p:sp>
      <p:sp>
        <p:nvSpPr>
          <p:cNvPr id="104" name="TextBox 6">
            <a:extLst>
              <a:ext uri="{FF2B5EF4-FFF2-40B4-BE49-F238E27FC236}">
                <a16:creationId xmlns:a16="http://schemas.microsoft.com/office/drawing/2014/main" id="{48935386-AFC3-4A89-AE02-57EB41C470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4575" y="2927435"/>
            <a:ext cx="9167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h-TH" altLang="en-US" sz="2400" b="1" dirty="0">
                <a:solidFill>
                  <a:srgbClr val="C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สาเหตุ</a:t>
            </a:r>
          </a:p>
        </p:txBody>
      </p:sp>
      <p:sp>
        <p:nvSpPr>
          <p:cNvPr id="105" name="TextBox 6">
            <a:extLst>
              <a:ext uri="{FF2B5EF4-FFF2-40B4-BE49-F238E27FC236}">
                <a16:creationId xmlns:a16="http://schemas.microsoft.com/office/drawing/2014/main" id="{F787818E-D9F1-4C3B-9365-2393248C6D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80240" y="2846393"/>
            <a:ext cx="9167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h-TH" altLang="en-US" sz="2400" b="1" dirty="0">
                <a:solidFill>
                  <a:srgbClr val="C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สาเหตุ</a:t>
            </a:r>
          </a:p>
        </p:txBody>
      </p:sp>
      <p:sp>
        <p:nvSpPr>
          <p:cNvPr id="106" name="TextBox 6">
            <a:extLst>
              <a:ext uri="{FF2B5EF4-FFF2-40B4-BE49-F238E27FC236}">
                <a16:creationId xmlns:a16="http://schemas.microsoft.com/office/drawing/2014/main" id="{601729AB-E2B0-45DA-9303-46ED9E38F5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0554" y="3330141"/>
            <a:ext cx="380535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thaiDist" eaLnBrk="1" hangingPunct="1">
              <a:spcBef>
                <a:spcPct val="0"/>
              </a:spcBef>
              <a:buFont typeface="Arial" charset="0"/>
              <a:buNone/>
            </a:pPr>
            <a:r>
              <a:rPr lang="th-TH" alt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  </a:t>
            </a:r>
            <a:r>
              <a:rPr lang="th-TH" alt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พฤติกรรมการรับประทานอาหารที่ผิดปกติ</a:t>
            </a:r>
            <a:r>
              <a:rPr lang="en-US" alt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</a:t>
            </a:r>
            <a:endParaRPr lang="th-TH" altLang="en-US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 eaLnBrk="1" hangingPunct="1">
              <a:spcBef>
                <a:spcPct val="0"/>
              </a:spcBef>
              <a:buFont typeface="Arial" charset="0"/>
              <a:buNone/>
            </a:pPr>
            <a:r>
              <a:rPr lang="th-TH" alt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en-US" alt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alt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alt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รับประทานอาหารไม่เพียงพอ</a:t>
            </a:r>
          </a:p>
          <a:p>
            <a:pPr algn="thaiDist" eaLnBrk="1" hangingPunct="1">
              <a:spcBef>
                <a:spcPct val="0"/>
              </a:spcBef>
              <a:buNone/>
            </a:pPr>
            <a:r>
              <a:rPr lang="th-TH" alt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en-US" alt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alt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alt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ขาดความรู้ในการเลือกรับประทานอาหาร</a:t>
            </a:r>
          </a:p>
          <a:p>
            <a:pPr algn="thaiDist" eaLnBrk="1" hangingPunct="1">
              <a:spcBef>
                <a:spcPct val="0"/>
              </a:spcBef>
              <a:buFontTx/>
              <a:buNone/>
            </a:pPr>
            <a:r>
              <a:rPr lang="th-TH" alt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  </a:t>
            </a:r>
            <a:r>
              <a:rPr lang="th-TH" alt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ความผิดปกติของร่างกาย </a:t>
            </a:r>
            <a:r>
              <a:rPr lang="en-US" alt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                          </a:t>
            </a:r>
            <a:endParaRPr lang="th-TH" altLang="en-US" sz="24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07" name="TextBox 6">
            <a:extLst>
              <a:ext uri="{FF2B5EF4-FFF2-40B4-BE49-F238E27FC236}">
                <a16:creationId xmlns:a16="http://schemas.microsoft.com/office/drawing/2014/main" id="{96BDABE3-4E0A-4DE8-B0CA-A79C82EAD1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00901" y="3184940"/>
            <a:ext cx="357422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thaiDist" eaLnBrk="1" hangingPunct="1">
              <a:spcBef>
                <a:spcPct val="0"/>
              </a:spcBef>
              <a:buFontTx/>
              <a:buNone/>
            </a:pPr>
            <a:r>
              <a:rPr lang="th-TH" alt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</a:t>
            </a:r>
            <a:r>
              <a:rPr lang="th-TH" altLang="en-US" sz="2400" b="1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th-TH" alt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รับประทานอาหารมากเกินความต้องการ</a:t>
            </a:r>
          </a:p>
          <a:p>
            <a:pPr algn="thaiDist" eaLnBrk="1" hangingPunct="1">
              <a:spcBef>
                <a:spcPct val="0"/>
              </a:spcBef>
              <a:buFontTx/>
              <a:buNone/>
            </a:pPr>
            <a:r>
              <a:rPr lang="th-TH" alt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ของร่างกาย</a:t>
            </a:r>
          </a:p>
          <a:p>
            <a:pPr algn="thaiDist" eaLnBrk="1" hangingPunct="1">
              <a:spcBef>
                <a:spcPct val="0"/>
              </a:spcBef>
              <a:buFontTx/>
              <a:buNone/>
            </a:pPr>
            <a:r>
              <a:rPr lang="th-TH" alt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  </a:t>
            </a:r>
            <a:r>
              <a:rPr lang="th-TH" alt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พันธุกรรม</a:t>
            </a:r>
          </a:p>
          <a:p>
            <a:pPr algn="thaiDist" eaLnBrk="1" hangingPunct="1">
              <a:spcBef>
                <a:spcPct val="0"/>
              </a:spcBef>
              <a:buFontTx/>
              <a:buNone/>
            </a:pPr>
            <a:r>
              <a:rPr lang="th-TH" alt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  </a:t>
            </a:r>
            <a:r>
              <a:rPr lang="th-TH" alt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ความผิดปกติของต่อมไทรอยด์</a:t>
            </a:r>
          </a:p>
          <a:p>
            <a:pPr algn="thaiDist" eaLnBrk="1" hangingPunct="1">
              <a:spcBef>
                <a:spcPct val="0"/>
              </a:spcBef>
              <a:buFontTx/>
              <a:buNone/>
            </a:pPr>
            <a:r>
              <a:rPr lang="th-TH" alt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•  </a:t>
            </a:r>
            <a:r>
              <a:rPr lang="th-TH" alt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ขาดการออกกำลังกาย</a:t>
            </a:r>
          </a:p>
        </p:txBody>
      </p:sp>
      <p:sp>
        <p:nvSpPr>
          <p:cNvPr id="111" name="TextBox 16">
            <a:extLst>
              <a:ext uri="{FF2B5EF4-FFF2-40B4-BE49-F238E27FC236}">
                <a16:creationId xmlns:a16="http://schemas.microsoft.com/office/drawing/2014/main" id="{0B6C5CC0-4182-4132-834E-72484B6E73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704" y="4995068"/>
            <a:ext cx="37752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h-TH" altLang="en-US" sz="2400" b="1" dirty="0">
                <a:solidFill>
                  <a:srgbClr val="C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สัญญาณเตือนว่ากำลังขาดสารอาหาร</a:t>
            </a:r>
          </a:p>
        </p:txBody>
      </p:sp>
      <p:sp>
        <p:nvSpPr>
          <p:cNvPr id="112" name="Rounded Rectangle 30">
            <a:extLst>
              <a:ext uri="{FF2B5EF4-FFF2-40B4-BE49-F238E27FC236}">
                <a16:creationId xmlns:a16="http://schemas.microsoft.com/office/drawing/2014/main" id="{A21346D5-6EAC-49D1-8A93-0BF54C1D2123}"/>
              </a:ext>
            </a:extLst>
          </p:cNvPr>
          <p:cNvSpPr/>
          <p:nvPr/>
        </p:nvSpPr>
        <p:spPr>
          <a:xfrm>
            <a:off x="269142" y="5519797"/>
            <a:ext cx="1295400" cy="50958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เจ็บป่วยบ่อย</a:t>
            </a:r>
            <a:endParaRPr lang="en-US" sz="28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13" name="Rounded Rectangle 31">
            <a:extLst>
              <a:ext uri="{FF2B5EF4-FFF2-40B4-BE49-F238E27FC236}">
                <a16:creationId xmlns:a16="http://schemas.microsoft.com/office/drawing/2014/main" id="{B6AED765-EC1D-488D-AC67-D7DF0F957DC7}"/>
              </a:ext>
            </a:extLst>
          </p:cNvPr>
          <p:cNvSpPr/>
          <p:nvPr/>
        </p:nvSpPr>
        <p:spPr>
          <a:xfrm>
            <a:off x="2012612" y="6121864"/>
            <a:ext cx="1730375" cy="50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ผิวและเส้นผมแห้ง</a:t>
            </a:r>
            <a:endParaRPr lang="en-US" sz="28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14" name="Rounded Rectangle 32">
            <a:extLst>
              <a:ext uri="{FF2B5EF4-FFF2-40B4-BE49-F238E27FC236}">
                <a16:creationId xmlns:a16="http://schemas.microsoft.com/office/drawing/2014/main" id="{CA2B2B1A-3D5B-4874-A4B8-74466E99A9D8}"/>
              </a:ext>
            </a:extLst>
          </p:cNvPr>
          <p:cNvSpPr/>
          <p:nvPr/>
        </p:nvSpPr>
        <p:spPr>
          <a:xfrm>
            <a:off x="695271" y="6134153"/>
            <a:ext cx="1095251" cy="50958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เบื่ออาหาร</a:t>
            </a:r>
            <a:endParaRPr lang="en-US" sz="28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A79E1D51-2AB8-4527-ABA0-570E48B00C0D}"/>
              </a:ext>
            </a:extLst>
          </p:cNvPr>
          <p:cNvGrpSpPr/>
          <p:nvPr/>
        </p:nvGrpSpPr>
        <p:grpSpPr>
          <a:xfrm>
            <a:off x="1658600" y="5519142"/>
            <a:ext cx="1295400" cy="532211"/>
            <a:chOff x="1756270" y="5470363"/>
            <a:chExt cx="1295400" cy="532211"/>
          </a:xfrm>
        </p:grpSpPr>
        <p:sp>
          <p:nvSpPr>
            <p:cNvPr id="120" name="Rectangle: Rounded Corners 119">
              <a:extLst>
                <a:ext uri="{FF2B5EF4-FFF2-40B4-BE49-F238E27FC236}">
                  <a16:creationId xmlns:a16="http://schemas.microsoft.com/office/drawing/2014/main" id="{88B28688-0C84-49A6-8F83-D212604F5F38}"/>
                </a:ext>
              </a:extLst>
            </p:cNvPr>
            <p:cNvSpPr/>
            <p:nvPr/>
          </p:nvSpPr>
          <p:spPr>
            <a:xfrm>
              <a:off x="1756270" y="5470363"/>
              <a:ext cx="1295400" cy="46166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1D827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Rounded Rectangle 33">
              <a:extLst>
                <a:ext uri="{FF2B5EF4-FFF2-40B4-BE49-F238E27FC236}">
                  <a16:creationId xmlns:a16="http://schemas.microsoft.com/office/drawing/2014/main" id="{760F3900-4721-4EA9-8BCD-2DE375AE2CB5}"/>
                </a:ext>
              </a:extLst>
            </p:cNvPr>
            <p:cNvSpPr/>
            <p:nvPr/>
          </p:nvSpPr>
          <p:spPr>
            <a:xfrm>
              <a:off x="1964392" y="5494574"/>
              <a:ext cx="867437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>
                <a:defRPr/>
              </a:pPr>
              <a:r>
                <a:rPr lang="th-TH" sz="24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ซึมเศร้า</a:t>
              </a:r>
              <a:endParaRPr lang="en-US" sz="28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116" name="Rounded Rectangle 35">
            <a:extLst>
              <a:ext uri="{FF2B5EF4-FFF2-40B4-BE49-F238E27FC236}">
                <a16:creationId xmlns:a16="http://schemas.microsoft.com/office/drawing/2014/main" id="{F0D3F7AF-40E1-4CDC-989B-304BAEA8FB46}"/>
              </a:ext>
            </a:extLst>
          </p:cNvPr>
          <p:cNvSpPr/>
          <p:nvPr/>
        </p:nvSpPr>
        <p:spPr>
          <a:xfrm>
            <a:off x="2960714" y="5537509"/>
            <a:ext cx="1236167" cy="50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น้ำหนักลด</a:t>
            </a:r>
            <a:endParaRPr lang="en-US" sz="28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23" name="TextBox 16">
            <a:extLst>
              <a:ext uri="{FF2B5EF4-FFF2-40B4-BE49-F238E27FC236}">
                <a16:creationId xmlns:a16="http://schemas.microsoft.com/office/drawing/2014/main" id="{D01AB092-7B15-4C33-BA86-06AC495484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24874" y="5108562"/>
            <a:ext cx="18765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h-TH" altLang="en-US" sz="2400" b="1" dirty="0">
                <a:solidFill>
                  <a:srgbClr val="C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กระตุ้นให้เกิดโรค</a:t>
            </a:r>
          </a:p>
        </p:txBody>
      </p:sp>
      <p:sp>
        <p:nvSpPr>
          <p:cNvPr id="124" name="Rectangle: Rounded Corners 123">
            <a:extLst>
              <a:ext uri="{FF2B5EF4-FFF2-40B4-BE49-F238E27FC236}">
                <a16:creationId xmlns:a16="http://schemas.microsoft.com/office/drawing/2014/main" id="{FE581342-7FC5-4B44-874A-1B5D60481591}"/>
              </a:ext>
            </a:extLst>
          </p:cNvPr>
          <p:cNvSpPr/>
          <p:nvPr/>
        </p:nvSpPr>
        <p:spPr>
          <a:xfrm>
            <a:off x="7586747" y="5538802"/>
            <a:ext cx="1503636" cy="461665"/>
          </a:xfrm>
          <a:prstGeom prst="roundRect">
            <a:avLst>
              <a:gd name="adj" fmla="val 50000"/>
            </a:avLst>
          </a:prstGeom>
          <a:noFill/>
          <a:ln>
            <a:solidFill>
              <a:srgbClr val="C0504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Rectangle: Rounded Corners 124">
            <a:extLst>
              <a:ext uri="{FF2B5EF4-FFF2-40B4-BE49-F238E27FC236}">
                <a16:creationId xmlns:a16="http://schemas.microsoft.com/office/drawing/2014/main" id="{A5B270BC-4074-457F-9366-D5CA3CFAF4BB}"/>
              </a:ext>
            </a:extLst>
          </p:cNvPr>
          <p:cNvSpPr/>
          <p:nvPr/>
        </p:nvSpPr>
        <p:spPr>
          <a:xfrm>
            <a:off x="9743855" y="6138385"/>
            <a:ext cx="1636487" cy="461665"/>
          </a:xfrm>
          <a:prstGeom prst="roundRect">
            <a:avLst>
              <a:gd name="adj" fmla="val 50000"/>
            </a:avLst>
          </a:prstGeom>
          <a:noFill/>
          <a:ln>
            <a:solidFill>
              <a:srgbClr val="C0504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Rectangle: Rounded Corners 125">
            <a:extLst>
              <a:ext uri="{FF2B5EF4-FFF2-40B4-BE49-F238E27FC236}">
                <a16:creationId xmlns:a16="http://schemas.microsoft.com/office/drawing/2014/main" id="{DE49D5F6-01DD-4784-93B9-BEFE8BE19686}"/>
              </a:ext>
            </a:extLst>
          </p:cNvPr>
          <p:cNvSpPr/>
          <p:nvPr/>
        </p:nvSpPr>
        <p:spPr>
          <a:xfrm>
            <a:off x="7588818" y="6138385"/>
            <a:ext cx="2069937" cy="461665"/>
          </a:xfrm>
          <a:prstGeom prst="roundRect">
            <a:avLst>
              <a:gd name="adj" fmla="val 50000"/>
            </a:avLst>
          </a:prstGeom>
          <a:noFill/>
          <a:ln>
            <a:solidFill>
              <a:srgbClr val="C0504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Rectangle: Rounded Corners 126">
            <a:extLst>
              <a:ext uri="{FF2B5EF4-FFF2-40B4-BE49-F238E27FC236}">
                <a16:creationId xmlns:a16="http://schemas.microsoft.com/office/drawing/2014/main" id="{101F2007-CB3C-47A9-AD06-64B5E99A0C31}"/>
              </a:ext>
            </a:extLst>
          </p:cNvPr>
          <p:cNvSpPr/>
          <p:nvPr/>
        </p:nvSpPr>
        <p:spPr>
          <a:xfrm>
            <a:off x="10519359" y="5539213"/>
            <a:ext cx="1428391" cy="461665"/>
          </a:xfrm>
          <a:prstGeom prst="roundRect">
            <a:avLst>
              <a:gd name="adj" fmla="val 50000"/>
            </a:avLst>
          </a:prstGeom>
          <a:noFill/>
          <a:ln>
            <a:solidFill>
              <a:srgbClr val="C0504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Rounded Rectangle 30">
            <a:extLst>
              <a:ext uri="{FF2B5EF4-FFF2-40B4-BE49-F238E27FC236}">
                <a16:creationId xmlns:a16="http://schemas.microsoft.com/office/drawing/2014/main" id="{E8FAC1B5-006A-4D55-9DC0-95A894EC426D}"/>
              </a:ext>
            </a:extLst>
          </p:cNvPr>
          <p:cNvSpPr/>
          <p:nvPr/>
        </p:nvSpPr>
        <p:spPr>
          <a:xfrm>
            <a:off x="7503089" y="5552150"/>
            <a:ext cx="1597580" cy="50958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ไขมันในเลือดสูง</a:t>
            </a:r>
            <a:endParaRPr lang="en-US" sz="24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29" name="Rounded Rectangle 31">
            <a:extLst>
              <a:ext uri="{FF2B5EF4-FFF2-40B4-BE49-F238E27FC236}">
                <a16:creationId xmlns:a16="http://schemas.microsoft.com/office/drawing/2014/main" id="{76B2CB50-F77F-46B7-B643-D300B4A2C83C}"/>
              </a:ext>
            </a:extLst>
          </p:cNvPr>
          <p:cNvSpPr/>
          <p:nvPr/>
        </p:nvSpPr>
        <p:spPr>
          <a:xfrm>
            <a:off x="9628027" y="6148719"/>
            <a:ext cx="1730375" cy="50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ความดันโลหิตสูง</a:t>
            </a:r>
            <a:endParaRPr lang="en-US" sz="24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30" name="Rounded Rectangle 32">
            <a:extLst>
              <a:ext uri="{FF2B5EF4-FFF2-40B4-BE49-F238E27FC236}">
                <a16:creationId xmlns:a16="http://schemas.microsoft.com/office/drawing/2014/main" id="{06F508B4-4F57-4D07-8743-5100F85436D2}"/>
              </a:ext>
            </a:extLst>
          </p:cNvPr>
          <p:cNvSpPr/>
          <p:nvPr/>
        </p:nvSpPr>
        <p:spPr>
          <a:xfrm>
            <a:off x="7567615" y="6142465"/>
            <a:ext cx="2069937" cy="50958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หลอดเลือดสมองอุดตัน</a:t>
            </a:r>
            <a:endParaRPr lang="en-US" sz="28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grpSp>
        <p:nvGrpSpPr>
          <p:cNvPr id="131" name="Group 130">
            <a:extLst>
              <a:ext uri="{FF2B5EF4-FFF2-40B4-BE49-F238E27FC236}">
                <a16:creationId xmlns:a16="http://schemas.microsoft.com/office/drawing/2014/main" id="{1F568003-DBB9-414B-AFEA-AE6B1D7F07EA}"/>
              </a:ext>
            </a:extLst>
          </p:cNvPr>
          <p:cNvGrpSpPr/>
          <p:nvPr/>
        </p:nvGrpSpPr>
        <p:grpSpPr>
          <a:xfrm>
            <a:off x="8907989" y="5538801"/>
            <a:ext cx="1544582" cy="518243"/>
            <a:chOff x="1507088" y="5476183"/>
            <a:chExt cx="1544582" cy="518243"/>
          </a:xfrm>
        </p:grpSpPr>
        <p:sp>
          <p:nvSpPr>
            <p:cNvPr id="132" name="Rectangle: Rounded Corners 131">
              <a:extLst>
                <a:ext uri="{FF2B5EF4-FFF2-40B4-BE49-F238E27FC236}">
                  <a16:creationId xmlns:a16="http://schemas.microsoft.com/office/drawing/2014/main" id="{9A2D0C44-E5A4-448B-96E9-4C5EA81B147D}"/>
                </a:ext>
              </a:extLst>
            </p:cNvPr>
            <p:cNvSpPr/>
            <p:nvPr/>
          </p:nvSpPr>
          <p:spPr>
            <a:xfrm>
              <a:off x="1756270" y="5476183"/>
              <a:ext cx="1295400" cy="468607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C0504D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Rounded Rectangle 33">
              <a:extLst>
                <a:ext uri="{FF2B5EF4-FFF2-40B4-BE49-F238E27FC236}">
                  <a16:creationId xmlns:a16="http://schemas.microsoft.com/office/drawing/2014/main" id="{79D5491D-02BD-42F3-9642-60CDC4E98A25}"/>
                </a:ext>
              </a:extLst>
            </p:cNvPr>
            <p:cNvSpPr/>
            <p:nvPr/>
          </p:nvSpPr>
          <p:spPr>
            <a:xfrm>
              <a:off x="1507088" y="5486426"/>
              <a:ext cx="1537592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>
                <a:defRPr/>
              </a:pPr>
              <a:r>
                <a:rPr lang="th-TH" sz="2400" dirty="0">
                  <a:solidFill>
                    <a:schemeClr val="tx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โรคเบาหวาน</a:t>
              </a:r>
              <a:endParaRPr lang="en-US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sp>
        <p:nvSpPr>
          <p:cNvPr id="134" name="Rounded Rectangle 35">
            <a:extLst>
              <a:ext uri="{FF2B5EF4-FFF2-40B4-BE49-F238E27FC236}">
                <a16:creationId xmlns:a16="http://schemas.microsoft.com/office/drawing/2014/main" id="{013C9B7D-BBC7-4DB7-8541-EEF31EAC635D}"/>
              </a:ext>
            </a:extLst>
          </p:cNvPr>
          <p:cNvSpPr/>
          <p:nvPr/>
        </p:nvSpPr>
        <p:spPr>
          <a:xfrm>
            <a:off x="10386036" y="5545013"/>
            <a:ext cx="1636486" cy="50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หลอดเลือดหัวใจ</a:t>
            </a:r>
            <a:endParaRPr lang="en-US" sz="24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42D8876-51FD-4AAF-9FFF-7F0E05CFB1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B014F3D5-119B-4DCA-8483-87A41BABA80B}"/>
              </a:ext>
            </a:extLst>
          </p:cNvPr>
          <p:cNvGrpSpPr/>
          <p:nvPr/>
        </p:nvGrpSpPr>
        <p:grpSpPr>
          <a:xfrm>
            <a:off x="763876" y="1879369"/>
            <a:ext cx="2880396" cy="545207"/>
            <a:chOff x="763876" y="1879369"/>
            <a:chExt cx="2880396" cy="545207"/>
          </a:xfrm>
        </p:grpSpPr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9E6683BB-BB98-49CF-A52A-5C1359F6CBF0}"/>
                </a:ext>
              </a:extLst>
            </p:cNvPr>
            <p:cNvSpPr/>
            <p:nvPr/>
          </p:nvSpPr>
          <p:spPr>
            <a:xfrm>
              <a:off x="831769" y="1879369"/>
              <a:ext cx="2812503" cy="545207"/>
            </a:xfrm>
            <a:prstGeom prst="roundRect">
              <a:avLst/>
            </a:prstGeom>
            <a:solidFill>
              <a:srgbClr val="1D82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A935EEA3-27D4-45D3-AE59-CB6421C625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35607" r="5357" b="19184"/>
            <a:stretch/>
          </p:blipFill>
          <p:spPr>
            <a:xfrm>
              <a:off x="763876" y="1897205"/>
              <a:ext cx="2851028" cy="450568"/>
            </a:xfrm>
            <a:prstGeom prst="rect">
              <a:avLst/>
            </a:prstGeom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94A09956-E0ED-41BE-AC46-ABCBF12228D7}"/>
              </a:ext>
            </a:extLst>
          </p:cNvPr>
          <p:cNvGrpSpPr/>
          <p:nvPr/>
        </p:nvGrpSpPr>
        <p:grpSpPr>
          <a:xfrm>
            <a:off x="8361137" y="1865107"/>
            <a:ext cx="2812503" cy="545207"/>
            <a:chOff x="8361137" y="1865107"/>
            <a:chExt cx="2812503" cy="545207"/>
          </a:xfrm>
        </p:grpSpPr>
        <p:sp>
          <p:nvSpPr>
            <p:cNvPr id="102" name="Rectangle: Rounded Corners 101">
              <a:extLst>
                <a:ext uri="{FF2B5EF4-FFF2-40B4-BE49-F238E27FC236}">
                  <a16:creationId xmlns:a16="http://schemas.microsoft.com/office/drawing/2014/main" id="{D095ED52-0F51-4F3E-A84E-3691CF555FCC}"/>
                </a:ext>
              </a:extLst>
            </p:cNvPr>
            <p:cNvSpPr/>
            <p:nvPr/>
          </p:nvSpPr>
          <p:spPr>
            <a:xfrm>
              <a:off x="8361137" y="1865107"/>
              <a:ext cx="2812503" cy="545207"/>
            </a:xfrm>
            <a:prstGeom prst="roundRect">
              <a:avLst/>
            </a:prstGeom>
            <a:solidFill>
              <a:srgbClr val="C050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CE514DEE-E06D-45D5-8799-CF1A7F4769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38323" b="15650"/>
            <a:stretch/>
          </p:blipFill>
          <p:spPr>
            <a:xfrm>
              <a:off x="9007084" y="1929701"/>
              <a:ext cx="1622346" cy="458403"/>
            </a:xfrm>
            <a:prstGeom prst="rect">
              <a:avLst/>
            </a:prstGeom>
          </p:spPr>
        </p:pic>
      </p:grpSp>
      <p:pic>
        <p:nvPicPr>
          <p:cNvPr id="52" name="Picture 51">
            <a:extLst>
              <a:ext uri="{FF2B5EF4-FFF2-40B4-BE49-F238E27FC236}">
                <a16:creationId xmlns:a16="http://schemas.microsoft.com/office/drawing/2014/main" id="{20D2BCFF-CE50-4B73-89AE-8A66EF469B1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7673" y="175475"/>
            <a:ext cx="7366715" cy="82403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3A6578B-EAE4-4444-8EB0-695C65E0D3B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8371" y="253506"/>
            <a:ext cx="3060457" cy="75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428817"/>
      </p:ext>
    </p:extLst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7969F24B-EFFF-410C-BE1D-8D9DAB946371}"/>
              </a:ext>
            </a:extLst>
          </p:cNvPr>
          <p:cNvSpPr/>
          <p:nvPr/>
        </p:nvSpPr>
        <p:spPr>
          <a:xfrm>
            <a:off x="248324" y="4189563"/>
            <a:ext cx="4432021" cy="2065763"/>
          </a:xfrm>
          <a:prstGeom prst="roundRect">
            <a:avLst>
              <a:gd name="adj" fmla="val 12249"/>
            </a:avLst>
          </a:prstGeom>
          <a:solidFill>
            <a:srgbClr val="FCE3D0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5FE6ED7-949F-405B-8AC3-04B24731D124}"/>
              </a:ext>
            </a:extLst>
          </p:cNvPr>
          <p:cNvSpPr/>
          <p:nvPr/>
        </p:nvSpPr>
        <p:spPr>
          <a:xfrm>
            <a:off x="248324" y="2086937"/>
            <a:ext cx="4432021" cy="1611950"/>
          </a:xfrm>
          <a:prstGeom prst="roundRect">
            <a:avLst/>
          </a:prstGeom>
          <a:solidFill>
            <a:srgbClr val="DAFCCE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CEC6E81-5487-412A-9DAD-9767225FA406}"/>
              </a:ext>
            </a:extLst>
          </p:cNvPr>
          <p:cNvSpPr/>
          <p:nvPr/>
        </p:nvSpPr>
        <p:spPr>
          <a:xfrm>
            <a:off x="95250" y="602674"/>
            <a:ext cx="1495425" cy="170259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175669F9-30F3-4EC2-BE99-DE40CA481D25}"/>
              </a:ext>
            </a:extLst>
          </p:cNvPr>
          <p:cNvSpPr/>
          <p:nvPr/>
        </p:nvSpPr>
        <p:spPr>
          <a:xfrm>
            <a:off x="248324" y="3945562"/>
            <a:ext cx="3081396" cy="488002"/>
          </a:xfrm>
          <a:prstGeom prst="roundRect">
            <a:avLst>
              <a:gd name="adj" fmla="val 50000"/>
            </a:avLst>
          </a:prstGeom>
          <a:solidFill>
            <a:srgbClr val="FCE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D1CE954-D0F9-4599-B8F9-07475012AED4}"/>
              </a:ext>
            </a:extLst>
          </p:cNvPr>
          <p:cNvSpPr/>
          <p:nvPr/>
        </p:nvSpPr>
        <p:spPr>
          <a:xfrm>
            <a:off x="248324" y="1842936"/>
            <a:ext cx="2409309" cy="488002"/>
          </a:xfrm>
          <a:prstGeom prst="roundRect">
            <a:avLst>
              <a:gd name="adj" fmla="val 50000"/>
            </a:avLst>
          </a:prstGeom>
          <a:solidFill>
            <a:srgbClr val="DAF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531" name="Picture 13">
            <a:extLst>
              <a:ext uri="{FF2B5EF4-FFF2-40B4-BE49-F238E27FC236}">
                <a16:creationId xmlns:a16="http://schemas.microsoft.com/office/drawing/2014/main" id="{C653962E-54A7-4666-A8A8-3F6271A2AB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B8BFD01A-B908-415F-AFB2-A44B229C145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99388" y="1874893"/>
            <a:ext cx="3089890" cy="4477130"/>
          </a:xfrm>
          <a:prstGeom prst="rect">
            <a:avLst/>
          </a:prstGeom>
          <a:effectLst>
            <a:outerShdw blurRad="50800" dist="38100" dir="2700000" algn="tl" rotWithShape="0">
              <a:schemeClr val="bg1">
                <a:lumMod val="75000"/>
                <a:alpha val="40000"/>
              </a:schemeClr>
            </a:outerShdw>
          </a:effectLst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2EDC0078-4E08-4D12-8C10-52EF26221B7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123" y="1873828"/>
            <a:ext cx="2119709" cy="594018"/>
          </a:xfrm>
          <a:prstGeom prst="rect">
            <a:avLst/>
          </a:prstGeom>
        </p:spPr>
      </p:pic>
      <p:sp>
        <p:nvSpPr>
          <p:cNvPr id="53" name="Rectangle 52">
            <a:extLst>
              <a:ext uri="{FF2B5EF4-FFF2-40B4-BE49-F238E27FC236}">
                <a16:creationId xmlns:a16="http://schemas.microsoft.com/office/drawing/2014/main" id="{40BC4E9F-29B1-4927-ACCA-7C0F2F9FF5EF}"/>
              </a:ext>
            </a:extLst>
          </p:cNvPr>
          <p:cNvSpPr/>
          <p:nvPr/>
        </p:nvSpPr>
        <p:spPr>
          <a:xfrm>
            <a:off x="324098" y="2392395"/>
            <a:ext cx="443202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th-TH" altLang="en-US" sz="2400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   รูปรอยประดิษฐ์ เครื่องหมาย หรือข้อความใด</a:t>
            </a:r>
            <a:r>
              <a:rPr lang="en-US" altLang="en-US" sz="2400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altLang="en-US" sz="2400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ๆ </a:t>
            </a:r>
            <a:endParaRPr lang="en-US" altLang="en-US" sz="2400" dirty="0">
              <a:latin typeface="TH Sarabun New" panose="020B0500040200020003" pitchFamily="34" charset="-34"/>
              <a:ea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altLang="en-US" sz="2400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ที่แสดงไว้ที่อาหารภาชนะบรรจุอาหาร หรือ</a:t>
            </a:r>
            <a:r>
              <a:rPr lang="en-US" altLang="en-US" sz="2400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altLang="en-US" sz="2400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หีบห่อ</a:t>
            </a:r>
            <a:endParaRPr lang="en-US" altLang="en-US" sz="2400" dirty="0">
              <a:latin typeface="TH Sarabun New" panose="020B0500040200020003" pitchFamily="34" charset="-34"/>
              <a:ea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altLang="en-US" sz="2400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ของภาชนะที่บรรจุอาหาร</a:t>
            </a:r>
          </a:p>
        </p:txBody>
      </p:sp>
      <p:sp>
        <p:nvSpPr>
          <p:cNvPr id="57" name="Rectangle 4">
            <a:extLst>
              <a:ext uri="{FF2B5EF4-FFF2-40B4-BE49-F238E27FC236}">
                <a16:creationId xmlns:a16="http://schemas.microsoft.com/office/drawing/2014/main" id="{DF68A9CB-AC96-47C7-9E58-0F4254CE07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279" y="4567019"/>
            <a:ext cx="449039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sz="2400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    ข้อมูลที่อยู่ในกรอบสี่เหลี่ยม ระบุรายละเอียดของชนิดและปริมาณสารอาหารที่มีในอาหาร เพื่อช่วยให้ทราบถึงชนิดและปริมาณสารอาหารต่าง ๆ ที่จะได้รับจากการบริโภคอาหารนั้น ๆ</a:t>
            </a:r>
            <a:endParaRPr lang="en-US" altLang="en-US" sz="2400" dirty="0"/>
          </a:p>
        </p:txBody>
      </p:sp>
      <p:sp>
        <p:nvSpPr>
          <p:cNvPr id="65" name="Rectangle: Top Corners Rounded 64">
            <a:extLst>
              <a:ext uri="{FF2B5EF4-FFF2-40B4-BE49-F238E27FC236}">
                <a16:creationId xmlns:a16="http://schemas.microsoft.com/office/drawing/2014/main" id="{34A8B9DD-AD1D-4D2B-B53E-35CB1E60E393}"/>
              </a:ext>
            </a:extLst>
          </p:cNvPr>
          <p:cNvSpPr/>
          <p:nvPr/>
        </p:nvSpPr>
        <p:spPr>
          <a:xfrm rot="5400000">
            <a:off x="5701793" y="-885175"/>
            <a:ext cx="595835" cy="4338914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A13B3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ectangle: Top Corners Rounded 68">
            <a:extLst>
              <a:ext uri="{FF2B5EF4-FFF2-40B4-BE49-F238E27FC236}">
                <a16:creationId xmlns:a16="http://schemas.microsoft.com/office/drawing/2014/main" id="{A4D96DBD-7133-428D-801D-147594FCE8C2}"/>
              </a:ext>
            </a:extLst>
          </p:cNvPr>
          <p:cNvSpPr/>
          <p:nvPr/>
        </p:nvSpPr>
        <p:spPr>
          <a:xfrm rot="5400000">
            <a:off x="5691063" y="-934545"/>
            <a:ext cx="595836" cy="4338914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 w="19050">
            <a:solidFill>
              <a:srgbClr val="A13B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BC198B45-8DA2-47AE-A0D2-4F0914FA7E35}"/>
              </a:ext>
            </a:extLst>
          </p:cNvPr>
          <p:cNvSpPr/>
          <p:nvPr/>
        </p:nvSpPr>
        <p:spPr>
          <a:xfrm>
            <a:off x="4881683" y="1896208"/>
            <a:ext cx="2174260" cy="217426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8E14B346-AAE2-434E-9299-C54A10D168DE}"/>
              </a:ext>
            </a:extLst>
          </p:cNvPr>
          <p:cNvSpPr/>
          <p:nvPr/>
        </p:nvSpPr>
        <p:spPr>
          <a:xfrm>
            <a:off x="4926386" y="2170837"/>
            <a:ext cx="2084853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th-TH" altLang="en-US" sz="2800" b="1" dirty="0">
                <a:solidFill>
                  <a:srgbClr val="C0504D"/>
                </a:solidFill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ส่วนที่ 1</a:t>
            </a:r>
          </a:p>
          <a:p>
            <a:pPr algn="ctr"/>
            <a:r>
              <a:rPr lang="th-TH" altLang="en-US" sz="2400" b="1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บอกให้ทราบถึงคุณค่า ทางโภชนาการ</a:t>
            </a:r>
          </a:p>
          <a:p>
            <a:pPr algn="ctr"/>
            <a:r>
              <a:rPr lang="th-TH" altLang="en-US" sz="2400" b="1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ต่อหน่วยบรรจุ</a:t>
            </a:r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B7EA4F2A-038D-4E8E-92A7-C5B3E19D511F}"/>
              </a:ext>
            </a:extLst>
          </p:cNvPr>
          <p:cNvSpPr/>
          <p:nvPr/>
        </p:nvSpPr>
        <p:spPr>
          <a:xfrm>
            <a:off x="9768001" y="1793030"/>
            <a:ext cx="2174260" cy="217426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16E22543-35A6-437C-B72E-87F898E9019D}"/>
              </a:ext>
            </a:extLst>
          </p:cNvPr>
          <p:cNvSpPr/>
          <p:nvPr/>
        </p:nvSpPr>
        <p:spPr>
          <a:xfrm>
            <a:off x="9825260" y="2078237"/>
            <a:ext cx="2084853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th-TH" altLang="en-US" sz="2800" b="1" dirty="0">
                <a:solidFill>
                  <a:srgbClr val="C0504D"/>
                </a:solidFill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 ส่วนที่ 2 </a:t>
            </a:r>
          </a:p>
          <a:p>
            <a:pPr algn="ctr"/>
            <a:r>
              <a:rPr lang="th-TH" altLang="en-US" sz="2400" b="1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บอกให้ทราบถึงจำนวนครั้งที่เหมาะสม</a:t>
            </a:r>
          </a:p>
          <a:p>
            <a:pPr algn="ctr"/>
            <a:r>
              <a:rPr lang="th-TH" altLang="en-US" sz="2400" b="1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ในการบริโภค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F1EE2C-5C10-4B48-BAD6-BD0D946E5934}"/>
              </a:ext>
            </a:extLst>
          </p:cNvPr>
          <p:cNvCxnSpPr>
            <a:cxnSpLocks/>
          </p:cNvCxnSpPr>
          <p:nvPr/>
        </p:nvCxnSpPr>
        <p:spPr>
          <a:xfrm>
            <a:off x="8896350" y="4694830"/>
            <a:ext cx="769393" cy="0"/>
          </a:xfrm>
          <a:prstGeom prst="line">
            <a:avLst/>
          </a:prstGeom>
          <a:ln w="12700">
            <a:solidFill>
              <a:schemeClr val="tx1"/>
            </a:solidFill>
            <a:prstDash val="dash"/>
            <a:headEnd type="triangle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84687DD-41B6-4AA8-A6D6-197C05F2D247}"/>
              </a:ext>
            </a:extLst>
          </p:cNvPr>
          <p:cNvCxnSpPr>
            <a:cxnSpLocks/>
          </p:cNvCxnSpPr>
          <p:nvPr/>
        </p:nvCxnSpPr>
        <p:spPr>
          <a:xfrm flipV="1">
            <a:off x="9665743" y="3770441"/>
            <a:ext cx="509399" cy="924389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1DF54CCF-C715-4B0B-9FA5-8C6725F968F7}"/>
              </a:ext>
            </a:extLst>
          </p:cNvPr>
          <p:cNvCxnSpPr>
            <a:cxnSpLocks/>
          </p:cNvCxnSpPr>
          <p:nvPr/>
        </p:nvCxnSpPr>
        <p:spPr>
          <a:xfrm flipH="1">
            <a:off x="6937488" y="4494618"/>
            <a:ext cx="727723" cy="0"/>
          </a:xfrm>
          <a:prstGeom prst="line">
            <a:avLst/>
          </a:prstGeom>
          <a:ln w="12700">
            <a:solidFill>
              <a:schemeClr val="tx1"/>
            </a:solidFill>
            <a:prstDash val="dash"/>
            <a:headEnd type="triangle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905DF480-0543-46EF-9C25-4D0F877602AF}"/>
              </a:ext>
            </a:extLst>
          </p:cNvPr>
          <p:cNvCxnSpPr>
            <a:cxnSpLocks/>
          </p:cNvCxnSpPr>
          <p:nvPr/>
        </p:nvCxnSpPr>
        <p:spPr>
          <a:xfrm flipH="1" flipV="1">
            <a:off x="6457950" y="3983320"/>
            <a:ext cx="477761" cy="51129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112B3E27-04BC-4353-A2A3-D9A32CD49517}"/>
              </a:ext>
            </a:extLst>
          </p:cNvPr>
          <p:cNvCxnSpPr>
            <a:cxnSpLocks/>
          </p:cNvCxnSpPr>
          <p:nvPr/>
        </p:nvCxnSpPr>
        <p:spPr>
          <a:xfrm flipH="1">
            <a:off x="7011239" y="5218518"/>
            <a:ext cx="237287" cy="0"/>
          </a:xfrm>
          <a:prstGeom prst="line">
            <a:avLst/>
          </a:prstGeom>
          <a:ln w="12700">
            <a:solidFill>
              <a:schemeClr val="tx1"/>
            </a:solidFill>
            <a:prstDash val="dash"/>
            <a:headEnd type="triangle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Oval 83">
            <a:extLst>
              <a:ext uri="{FF2B5EF4-FFF2-40B4-BE49-F238E27FC236}">
                <a16:creationId xmlns:a16="http://schemas.microsoft.com/office/drawing/2014/main" id="{E5662A00-C476-45DE-B2BE-FB5D000D381D}"/>
              </a:ext>
            </a:extLst>
          </p:cNvPr>
          <p:cNvSpPr/>
          <p:nvPr/>
        </p:nvSpPr>
        <p:spPr>
          <a:xfrm>
            <a:off x="4744919" y="4303385"/>
            <a:ext cx="2308321" cy="2308321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A9304124-F275-458A-83F7-091DAD712412}"/>
              </a:ext>
            </a:extLst>
          </p:cNvPr>
          <p:cNvSpPr/>
          <p:nvPr/>
        </p:nvSpPr>
        <p:spPr>
          <a:xfrm>
            <a:off x="4756119" y="4483207"/>
            <a:ext cx="2255366" cy="200054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th-TH" altLang="en-US" sz="2800" b="1" dirty="0">
                <a:solidFill>
                  <a:srgbClr val="C0504D"/>
                </a:solidFill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ส่วนที่ 3</a:t>
            </a:r>
          </a:p>
          <a:p>
            <a:pPr algn="ctr"/>
            <a:r>
              <a:rPr lang="th-TH" altLang="en-US" sz="2400" b="1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บอกให้ทราบว่าเมื่อรับประทานทั้งหมด จะให้พลังงาน น้ำตาล ไขมัน และโซเดียมเท่าไร</a:t>
            </a:r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6EC2A4C5-2852-4018-B98A-FFCA252AA824}"/>
              </a:ext>
            </a:extLst>
          </p:cNvPr>
          <p:cNvSpPr/>
          <p:nvPr/>
        </p:nvSpPr>
        <p:spPr>
          <a:xfrm>
            <a:off x="9827051" y="4089637"/>
            <a:ext cx="2286166" cy="228616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51CBF8E3-29DC-4D6A-8D6E-0A2FAD0BAE6B}"/>
              </a:ext>
            </a:extLst>
          </p:cNvPr>
          <p:cNvSpPr/>
          <p:nvPr/>
        </p:nvSpPr>
        <p:spPr>
          <a:xfrm>
            <a:off x="9804118" y="4181921"/>
            <a:ext cx="2340631" cy="200054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th-TH" altLang="en-US" sz="2800" b="1" dirty="0">
                <a:solidFill>
                  <a:srgbClr val="C0504D"/>
                </a:solidFill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ส่วนที่ 4 </a:t>
            </a:r>
          </a:p>
          <a:p>
            <a:pPr algn="ctr"/>
            <a:r>
              <a:rPr lang="th-TH" altLang="en-US" sz="2400" b="1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บอกให้ทราบปริมาณ พลังงาน น้ำตาล ไขมันและโซเดียม ในผลิตภัณฑ์ 1 หน่วยบรรจุ</a:t>
            </a:r>
          </a:p>
        </p:txBody>
      </p: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F26810BD-3AA2-4ECB-B63B-D342A81B3BFA}"/>
              </a:ext>
            </a:extLst>
          </p:cNvPr>
          <p:cNvCxnSpPr>
            <a:cxnSpLocks/>
          </p:cNvCxnSpPr>
          <p:nvPr/>
        </p:nvCxnSpPr>
        <p:spPr>
          <a:xfrm>
            <a:off x="9626334" y="5511438"/>
            <a:ext cx="264284" cy="0"/>
          </a:xfrm>
          <a:prstGeom prst="line">
            <a:avLst/>
          </a:prstGeom>
          <a:ln w="12700">
            <a:solidFill>
              <a:schemeClr val="tx1"/>
            </a:solidFill>
            <a:prstDash val="dash"/>
            <a:headEnd type="triangle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C687A4FF-6994-4B03-A41A-14C86E6295D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950" y="3983320"/>
            <a:ext cx="2796844" cy="614856"/>
          </a:xfrm>
          <a:prstGeom prst="rect">
            <a:avLst/>
          </a:prstGeom>
        </p:spPr>
      </p:pic>
      <p:pic>
        <p:nvPicPr>
          <p:cNvPr id="34" name="Picture 3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20BF127-1F2F-43E3-B757-3782390DB46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5D55A913-E83B-4709-AFFB-CE40C5E1AC3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2051" y="991681"/>
            <a:ext cx="4133615" cy="642602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E32A67A7-822D-4B80-8B0D-FFB0812541D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7673" y="175475"/>
            <a:ext cx="7366715" cy="824033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3DDBFAE5-44D8-4F5F-9897-B2905D18065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8371" y="253506"/>
            <a:ext cx="3060457" cy="75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115662"/>
      </p:ext>
    </p:extLst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8">
            <a:extLst>
              <a:ext uri="{FF2B5EF4-FFF2-40B4-BE49-F238E27FC236}">
                <a16:creationId xmlns:a16="http://schemas.microsoft.com/office/drawing/2014/main" id="{84D9038C-4025-481F-9430-0E8C1CB2FD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36813" y="1319213"/>
            <a:ext cx="7148512" cy="171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B35FA6D4-9EFA-4770-9318-6C0F551CD38C}"/>
              </a:ext>
            </a:extLst>
          </p:cNvPr>
          <p:cNvCxnSpPr>
            <a:cxnSpLocks/>
          </p:cNvCxnSpPr>
          <p:nvPr/>
        </p:nvCxnSpPr>
        <p:spPr>
          <a:xfrm flipH="1">
            <a:off x="2976563" y="2740025"/>
            <a:ext cx="2330450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6ED2DB0B-3A94-404E-9476-497CDF18F963}"/>
              </a:ext>
            </a:extLst>
          </p:cNvPr>
          <p:cNvCxnSpPr>
            <a:cxnSpLocks/>
          </p:cNvCxnSpPr>
          <p:nvPr/>
        </p:nvCxnSpPr>
        <p:spPr>
          <a:xfrm flipH="1">
            <a:off x="6654800" y="2740025"/>
            <a:ext cx="2330450" cy="0"/>
          </a:xfrm>
          <a:prstGeom prst="line">
            <a:avLst/>
          </a:prstGeom>
          <a:ln w="5715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750" name="Picture 7">
            <a:extLst>
              <a:ext uri="{FF2B5EF4-FFF2-40B4-BE49-F238E27FC236}">
                <a16:creationId xmlns:a16="http://schemas.microsoft.com/office/drawing/2014/main" id="{B4B0B494-ED4C-488C-A1E3-2464A02C24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2" name="Picture 4">
            <a:extLst>
              <a:ext uri="{FF2B5EF4-FFF2-40B4-BE49-F238E27FC236}">
                <a16:creationId xmlns:a16="http://schemas.microsoft.com/office/drawing/2014/main" id="{9425F2F5-F059-43B0-AFB4-C5FB9150D8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168910" y="3341532"/>
            <a:ext cx="5854180" cy="233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CA1CD51-23B4-44F8-959D-8682364F24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" name="กลุ่ม 1">
            <a:extLst>
              <a:ext uri="{FF2B5EF4-FFF2-40B4-BE49-F238E27FC236}">
                <a16:creationId xmlns:a16="http://schemas.microsoft.com/office/drawing/2014/main" id="{9427A78E-EB96-4A3C-85C6-F2B100C10B06}"/>
              </a:ext>
            </a:extLst>
          </p:cNvPr>
          <p:cNvGrpSpPr>
            <a:grpSpLocks/>
          </p:cNvGrpSpPr>
          <p:nvPr/>
        </p:nvGrpSpPr>
        <p:grpSpPr bwMode="auto">
          <a:xfrm>
            <a:off x="1803212" y="4691073"/>
            <a:ext cx="6108700" cy="733695"/>
            <a:chOff x="2110201" y="4663949"/>
            <a:chExt cx="6654636" cy="799617"/>
          </a:xfrm>
        </p:grpSpPr>
        <p:sp>
          <p:nvSpPr>
            <p:cNvPr id="112" name="Rectangle: Rounded Corners 25">
              <a:extLst>
                <a:ext uri="{FF2B5EF4-FFF2-40B4-BE49-F238E27FC236}">
                  <a16:creationId xmlns:a16="http://schemas.microsoft.com/office/drawing/2014/main" id="{9135E2C4-E558-4F88-B986-F834ABCB32F5}"/>
                </a:ext>
              </a:extLst>
            </p:cNvPr>
            <p:cNvSpPr/>
            <p:nvPr/>
          </p:nvSpPr>
          <p:spPr>
            <a:xfrm>
              <a:off x="2110201" y="4715853"/>
              <a:ext cx="6654636" cy="59343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113" name="Rectangle: Rounded Corners 104">
              <a:extLst>
                <a:ext uri="{FF2B5EF4-FFF2-40B4-BE49-F238E27FC236}">
                  <a16:creationId xmlns:a16="http://schemas.microsoft.com/office/drawing/2014/main" id="{F7261AA9-8EB5-4A33-8FFF-0B842D37B47E}"/>
                </a:ext>
              </a:extLst>
            </p:cNvPr>
            <p:cNvSpPr/>
            <p:nvPr/>
          </p:nvSpPr>
          <p:spPr>
            <a:xfrm>
              <a:off x="2175917" y="4750456"/>
              <a:ext cx="508436" cy="5086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114" name="Rectangle 107">
              <a:extLst>
                <a:ext uri="{FF2B5EF4-FFF2-40B4-BE49-F238E27FC236}">
                  <a16:creationId xmlns:a16="http://schemas.microsoft.com/office/drawing/2014/main" id="{B2383C3C-DCB5-4BFC-83FC-691293BEC83A}"/>
                </a:ext>
              </a:extLst>
            </p:cNvPr>
            <p:cNvSpPr/>
            <p:nvPr/>
          </p:nvSpPr>
          <p:spPr>
            <a:xfrm>
              <a:off x="2217422" y="4663949"/>
              <a:ext cx="785136" cy="71627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5" name="Rectangle 31">
              <a:extLst>
                <a:ext uri="{FF2B5EF4-FFF2-40B4-BE49-F238E27FC236}">
                  <a16:creationId xmlns:a16="http://schemas.microsoft.com/office/drawing/2014/main" id="{D5628A54-DD86-40F1-9826-121469F2D9D2}"/>
                </a:ext>
              </a:extLst>
            </p:cNvPr>
            <p:cNvSpPr/>
            <p:nvPr/>
          </p:nvSpPr>
          <p:spPr>
            <a:xfrm>
              <a:off x="2860750" y="4747288"/>
              <a:ext cx="5093655" cy="7162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สลัดน้ำข้น</a:t>
              </a:r>
            </a:p>
          </p:txBody>
        </p:sp>
      </p:grpSp>
      <p:grpSp>
        <p:nvGrpSpPr>
          <p:cNvPr id="116" name="กลุ่ม 4">
            <a:extLst>
              <a:ext uri="{FF2B5EF4-FFF2-40B4-BE49-F238E27FC236}">
                <a16:creationId xmlns:a16="http://schemas.microsoft.com/office/drawing/2014/main" id="{087F7D3A-310B-409F-AFDA-9B596D4312C3}"/>
              </a:ext>
            </a:extLst>
          </p:cNvPr>
          <p:cNvGrpSpPr>
            <a:grpSpLocks/>
          </p:cNvGrpSpPr>
          <p:nvPr/>
        </p:nvGrpSpPr>
        <p:grpSpPr bwMode="auto">
          <a:xfrm>
            <a:off x="1809562" y="2493963"/>
            <a:ext cx="6118225" cy="668337"/>
            <a:chOff x="2115662" y="3062366"/>
            <a:chExt cx="6108454" cy="728815"/>
          </a:xfrm>
        </p:grpSpPr>
        <p:sp>
          <p:nvSpPr>
            <p:cNvPr id="117" name="Rectangle: Rounded Corners 23">
              <a:extLst>
                <a:ext uri="{FF2B5EF4-FFF2-40B4-BE49-F238E27FC236}">
                  <a16:creationId xmlns:a16="http://schemas.microsoft.com/office/drawing/2014/main" id="{03940D78-86F1-41FE-9ACE-9359D61188A2}"/>
                </a:ext>
              </a:extLst>
            </p:cNvPr>
            <p:cNvSpPr/>
            <p:nvPr/>
          </p:nvSpPr>
          <p:spPr>
            <a:xfrm>
              <a:off x="2115662" y="3103914"/>
              <a:ext cx="6108454" cy="597247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118" name="Rectangle: Rounded Corners 83">
              <a:extLst>
                <a:ext uri="{FF2B5EF4-FFF2-40B4-BE49-F238E27FC236}">
                  <a16:creationId xmlns:a16="http://schemas.microsoft.com/office/drawing/2014/main" id="{D52C5252-4438-4909-BD4B-0D4DFDA952B5}"/>
                </a:ext>
              </a:extLst>
            </p:cNvPr>
            <p:cNvSpPr/>
            <p:nvPr/>
          </p:nvSpPr>
          <p:spPr>
            <a:xfrm>
              <a:off x="2175891" y="3162773"/>
              <a:ext cx="446960" cy="481261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119" name="Rectangle 88">
              <a:extLst>
                <a:ext uri="{FF2B5EF4-FFF2-40B4-BE49-F238E27FC236}">
                  <a16:creationId xmlns:a16="http://schemas.microsoft.com/office/drawing/2014/main" id="{0795571F-46C8-46C6-B2C6-E536768E318C}"/>
                </a:ext>
              </a:extLst>
            </p:cNvPr>
            <p:cNvSpPr/>
            <p:nvPr/>
          </p:nvSpPr>
          <p:spPr>
            <a:xfrm>
              <a:off x="2198080" y="3062366"/>
              <a:ext cx="786142" cy="71669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20" name="Rectangle 29">
              <a:extLst>
                <a:ext uri="{FF2B5EF4-FFF2-40B4-BE49-F238E27FC236}">
                  <a16:creationId xmlns:a16="http://schemas.microsoft.com/office/drawing/2014/main" id="{B789AE13-AF28-4317-9DCF-1C207E221227}"/>
                </a:ext>
              </a:extLst>
            </p:cNvPr>
            <p:cNvSpPr/>
            <p:nvPr/>
          </p:nvSpPr>
          <p:spPr>
            <a:xfrm>
              <a:off x="2765498" y="3074484"/>
              <a:ext cx="5079114" cy="7166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นมสด</a:t>
              </a:r>
            </a:p>
          </p:txBody>
        </p:sp>
      </p:grpSp>
      <p:grpSp>
        <p:nvGrpSpPr>
          <p:cNvPr id="121" name="กลุ่ม 2">
            <a:extLst>
              <a:ext uri="{FF2B5EF4-FFF2-40B4-BE49-F238E27FC236}">
                <a16:creationId xmlns:a16="http://schemas.microsoft.com/office/drawing/2014/main" id="{34FDE690-60F1-432A-9189-3E4555BAC1A0}"/>
              </a:ext>
            </a:extLst>
          </p:cNvPr>
          <p:cNvGrpSpPr>
            <a:grpSpLocks/>
          </p:cNvGrpSpPr>
          <p:nvPr/>
        </p:nvGrpSpPr>
        <p:grpSpPr bwMode="auto">
          <a:xfrm>
            <a:off x="1803212" y="3249613"/>
            <a:ext cx="6110287" cy="679450"/>
            <a:chOff x="2110199" y="3860611"/>
            <a:chExt cx="6655783" cy="740046"/>
          </a:xfrm>
        </p:grpSpPr>
        <p:sp>
          <p:nvSpPr>
            <p:cNvPr id="122" name="Rectangle: Rounded Corners 24">
              <a:extLst>
                <a:ext uri="{FF2B5EF4-FFF2-40B4-BE49-F238E27FC236}">
                  <a16:creationId xmlns:a16="http://schemas.microsoft.com/office/drawing/2014/main" id="{C27CC287-2D22-468A-B31F-D277B44854DF}"/>
                </a:ext>
              </a:extLst>
            </p:cNvPr>
            <p:cNvSpPr/>
            <p:nvPr/>
          </p:nvSpPr>
          <p:spPr>
            <a:xfrm>
              <a:off x="2110199" y="3907296"/>
              <a:ext cx="6655783" cy="603449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123" name="Rectangle: Rounded Corners 93">
              <a:extLst>
                <a:ext uri="{FF2B5EF4-FFF2-40B4-BE49-F238E27FC236}">
                  <a16:creationId xmlns:a16="http://schemas.microsoft.com/office/drawing/2014/main" id="{51E4137A-05C1-408C-8D3D-839C5318093F}"/>
                </a:ext>
              </a:extLst>
            </p:cNvPr>
            <p:cNvSpPr/>
            <p:nvPr/>
          </p:nvSpPr>
          <p:spPr>
            <a:xfrm>
              <a:off x="2175910" y="3947065"/>
              <a:ext cx="508392" cy="508349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124" name="Rectangle 94">
              <a:extLst>
                <a:ext uri="{FF2B5EF4-FFF2-40B4-BE49-F238E27FC236}">
                  <a16:creationId xmlns:a16="http://schemas.microsoft.com/office/drawing/2014/main" id="{AB249E43-A179-4C98-A6AC-8C0C73E0EE4C}"/>
                </a:ext>
              </a:extLst>
            </p:cNvPr>
            <p:cNvSpPr/>
            <p:nvPr/>
          </p:nvSpPr>
          <p:spPr>
            <a:xfrm>
              <a:off x="2217411" y="3860611"/>
              <a:ext cx="785068" cy="71583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2.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25" name="Rectangle 30">
              <a:extLst>
                <a:ext uri="{FF2B5EF4-FFF2-40B4-BE49-F238E27FC236}">
                  <a16:creationId xmlns:a16="http://schemas.microsoft.com/office/drawing/2014/main" id="{5CF8EF44-461C-43E7-B20E-929B8226ADC8}"/>
                </a:ext>
              </a:extLst>
            </p:cNvPr>
            <p:cNvSpPr/>
            <p:nvPr/>
          </p:nvSpPr>
          <p:spPr>
            <a:xfrm>
              <a:off x="2829556" y="3884818"/>
              <a:ext cx="5124335" cy="7158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ไก่ทอด</a:t>
              </a:r>
            </a:p>
          </p:txBody>
        </p:sp>
      </p:grpSp>
      <p:grpSp>
        <p:nvGrpSpPr>
          <p:cNvPr id="126" name="กลุ่ม 1">
            <a:extLst>
              <a:ext uri="{FF2B5EF4-FFF2-40B4-BE49-F238E27FC236}">
                <a16:creationId xmlns:a16="http://schemas.microsoft.com/office/drawing/2014/main" id="{D6700A96-2E5A-41BF-8D73-4AE5B80039F1}"/>
              </a:ext>
            </a:extLst>
          </p:cNvPr>
          <p:cNvGrpSpPr>
            <a:grpSpLocks/>
          </p:cNvGrpSpPr>
          <p:nvPr/>
        </p:nvGrpSpPr>
        <p:grpSpPr bwMode="auto">
          <a:xfrm>
            <a:off x="1803212" y="3962400"/>
            <a:ext cx="6108700" cy="679450"/>
            <a:chOff x="2110201" y="4663949"/>
            <a:chExt cx="6654636" cy="740500"/>
          </a:xfrm>
        </p:grpSpPr>
        <p:sp>
          <p:nvSpPr>
            <p:cNvPr id="127" name="Rectangle: Rounded Corners 25">
              <a:extLst>
                <a:ext uri="{FF2B5EF4-FFF2-40B4-BE49-F238E27FC236}">
                  <a16:creationId xmlns:a16="http://schemas.microsoft.com/office/drawing/2014/main" id="{BE8E5807-B258-4203-8470-858B55F80B2F}"/>
                </a:ext>
              </a:extLst>
            </p:cNvPr>
            <p:cNvSpPr/>
            <p:nvPr/>
          </p:nvSpPr>
          <p:spPr>
            <a:xfrm>
              <a:off x="2110201" y="4715853"/>
              <a:ext cx="6654636" cy="593439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128" name="Rectangle: Rounded Corners 104">
              <a:extLst>
                <a:ext uri="{FF2B5EF4-FFF2-40B4-BE49-F238E27FC236}">
                  <a16:creationId xmlns:a16="http://schemas.microsoft.com/office/drawing/2014/main" id="{6634EB35-A819-4C00-B3ED-0DE6F919B66A}"/>
                </a:ext>
              </a:extLst>
            </p:cNvPr>
            <p:cNvSpPr/>
            <p:nvPr/>
          </p:nvSpPr>
          <p:spPr>
            <a:xfrm>
              <a:off x="2175917" y="4750456"/>
              <a:ext cx="508436" cy="50866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129" name="Rectangle 107">
              <a:extLst>
                <a:ext uri="{FF2B5EF4-FFF2-40B4-BE49-F238E27FC236}">
                  <a16:creationId xmlns:a16="http://schemas.microsoft.com/office/drawing/2014/main" id="{ABDCD50C-8C06-490E-A9FA-47D5B328F1DD}"/>
                </a:ext>
              </a:extLst>
            </p:cNvPr>
            <p:cNvSpPr/>
            <p:nvPr/>
          </p:nvSpPr>
          <p:spPr>
            <a:xfrm>
              <a:off x="2217422" y="4663949"/>
              <a:ext cx="785136" cy="71627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3.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30" name="Rectangle 31">
              <a:extLst>
                <a:ext uri="{FF2B5EF4-FFF2-40B4-BE49-F238E27FC236}">
                  <a16:creationId xmlns:a16="http://schemas.microsoft.com/office/drawing/2014/main" id="{286716A3-8435-475A-B0EC-9D19EF56FF75}"/>
                </a:ext>
              </a:extLst>
            </p:cNvPr>
            <p:cNvSpPr/>
            <p:nvPr/>
          </p:nvSpPr>
          <p:spPr>
            <a:xfrm>
              <a:off x="2860751" y="4688171"/>
              <a:ext cx="4528061" cy="7162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ขนมปัง</a:t>
              </a:r>
            </a:p>
          </p:txBody>
        </p:sp>
      </p:grpSp>
      <p:sp>
        <p:nvSpPr>
          <p:cNvPr id="88" name="Rectangle 87">
            <a:extLst>
              <a:ext uri="{FF2B5EF4-FFF2-40B4-BE49-F238E27FC236}">
                <a16:creationId xmlns:a16="http://schemas.microsoft.com/office/drawing/2014/main" id="{3F8E80CB-D80D-45DC-8C24-E8A4CF6136A0}"/>
              </a:ext>
            </a:extLst>
          </p:cNvPr>
          <p:cNvSpPr/>
          <p:nvPr/>
        </p:nvSpPr>
        <p:spPr>
          <a:xfrm>
            <a:off x="1303338" y="1619250"/>
            <a:ext cx="7937500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tabLst>
                <a:tab pos="216495" algn="dec"/>
                <a:tab pos="341832" algn="l"/>
                <a:tab pos="569721" algn="l"/>
                <a:tab pos="797609" algn="l"/>
                <a:tab pos="3532268" algn="l"/>
                <a:tab pos="3760156" algn="l"/>
                <a:tab pos="3988044" algn="l"/>
              </a:tabLst>
              <a:defRPr/>
            </a:pPr>
            <a:r>
              <a:rPr lang="th-TH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1.  </a:t>
            </a:r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ข้อใดคืออาหารที่วัยรุ่นควรรับประทานทุกวัน </a:t>
            </a:r>
            <a:endParaRPr lang="th-TH" sz="3671" b="1" dirty="0">
              <a:latin typeface="TH Sarabun New" panose="020B0500040200020003" pitchFamily="34" charset="-34"/>
              <a:ea typeface="Times New Roman" panose="02020603050405020304" pitchFamily="18" charset="0"/>
              <a:cs typeface="TH Sarabun New" panose="020B0500040200020003" pitchFamily="34" charset="-34"/>
            </a:endParaRPr>
          </a:p>
        </p:txBody>
      </p:sp>
      <p:pic>
        <p:nvPicPr>
          <p:cNvPr id="90" name="ถัดไป">
            <a:hlinkClick r:id="rId3" action="ppaction://hlinksldjump"/>
            <a:extLst>
              <a:ext uri="{FF2B5EF4-FFF2-40B4-BE49-F238E27FC236}">
                <a16:creationId xmlns:a16="http://schemas.microsoft.com/office/drawing/2014/main" id="{16C93971-8EC9-429A-AEB8-5D0C1CC758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10838" y="6233392"/>
            <a:ext cx="935037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3" name="Picture 90">
            <a:extLst>
              <a:ext uri="{FF2B5EF4-FFF2-40B4-BE49-F238E27FC236}">
                <a16:creationId xmlns:a16="http://schemas.microsoft.com/office/drawing/2014/main" id="{976E2153-44DE-4B9A-978A-DE73490F82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55400" y="11113"/>
            <a:ext cx="714375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" name="Rectangle 91">
            <a:extLst>
              <a:ext uri="{FF2B5EF4-FFF2-40B4-BE49-F238E27FC236}">
                <a16:creationId xmlns:a16="http://schemas.microsoft.com/office/drawing/2014/main" id="{F3383A65-11B8-4A4A-8237-5EF820FA447D}"/>
              </a:ext>
            </a:extLst>
          </p:cNvPr>
          <p:cNvSpPr/>
          <p:nvPr/>
        </p:nvSpPr>
        <p:spPr>
          <a:xfrm>
            <a:off x="1335088" y="889000"/>
            <a:ext cx="7129462" cy="43656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ts val="2065"/>
              </a:lnSpc>
              <a:spcBef>
                <a:spcPts val="0"/>
              </a:spcBef>
              <a:spcAft>
                <a:spcPts val="0"/>
              </a:spcAft>
              <a:tabLst>
                <a:tab pos="199347" algn="dec"/>
                <a:tab pos="314759" algn="l"/>
                <a:tab pos="524598" algn="l"/>
                <a:tab pos="734438" algn="l"/>
                <a:tab pos="3252511" algn="l"/>
                <a:tab pos="3462350" algn="l"/>
                <a:tab pos="3672190" algn="l"/>
              </a:tabLst>
              <a:defRPr/>
            </a:pPr>
            <a:r>
              <a:rPr lang="th-TH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ให้นักเรียนเลือกคำตอบที่ถูกต้องที่สุดเพียงข้อเดียว</a:t>
            </a:r>
            <a:endParaRPr lang="en-US" sz="3671" b="1" dirty="0">
              <a:latin typeface="TH Sarabun New" panose="020B0500040200020003" pitchFamily="34" charset="-34"/>
              <a:ea typeface="Times New Roman" panose="02020603050405020304" pitchFamily="18" charset="0"/>
              <a:cs typeface="TH Sarabun New" panose="020B0500040200020003" pitchFamily="34" charset="-34"/>
            </a:endParaRPr>
          </a:p>
        </p:txBody>
      </p:sp>
      <p:pic>
        <p:nvPicPr>
          <p:cNvPr id="46" name="explaination">
            <a:extLst>
              <a:ext uri="{FF2B5EF4-FFF2-40B4-BE49-F238E27FC236}">
                <a16:creationId xmlns:a16="http://schemas.microsoft.com/office/drawing/2014/main" id="{A848BC10-B928-42AF-95BB-3F7317E600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850" y="6233392"/>
            <a:ext cx="1106488" cy="48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Picture 6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DC21A0C-D0C4-4BAB-805D-DA6E56FD741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grpSp>
        <p:nvGrpSpPr>
          <p:cNvPr id="68" name="กลุ่ม 1">
            <a:extLst>
              <a:ext uri="{FF2B5EF4-FFF2-40B4-BE49-F238E27FC236}">
                <a16:creationId xmlns:a16="http://schemas.microsoft.com/office/drawing/2014/main" id="{BDF4D915-0E20-4E7B-A06F-66D0BBEBD7D3}"/>
              </a:ext>
            </a:extLst>
          </p:cNvPr>
          <p:cNvGrpSpPr>
            <a:grpSpLocks/>
          </p:cNvGrpSpPr>
          <p:nvPr/>
        </p:nvGrpSpPr>
        <p:grpSpPr bwMode="auto">
          <a:xfrm>
            <a:off x="1803212" y="4691073"/>
            <a:ext cx="6108700" cy="733695"/>
            <a:chOff x="2110201" y="4663949"/>
            <a:chExt cx="6654636" cy="799617"/>
          </a:xfrm>
        </p:grpSpPr>
        <p:sp>
          <p:nvSpPr>
            <p:cNvPr id="70" name="Rectangle: Rounded Corners 25">
              <a:extLst>
                <a:ext uri="{FF2B5EF4-FFF2-40B4-BE49-F238E27FC236}">
                  <a16:creationId xmlns:a16="http://schemas.microsoft.com/office/drawing/2014/main" id="{68149600-674D-4180-A8DC-A898EBF2E31C}"/>
                </a:ext>
              </a:extLst>
            </p:cNvPr>
            <p:cNvSpPr/>
            <p:nvPr/>
          </p:nvSpPr>
          <p:spPr>
            <a:xfrm>
              <a:off x="2110201" y="4715853"/>
              <a:ext cx="6654636" cy="59343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71" name="Rectangle: Rounded Corners 104">
              <a:extLst>
                <a:ext uri="{FF2B5EF4-FFF2-40B4-BE49-F238E27FC236}">
                  <a16:creationId xmlns:a16="http://schemas.microsoft.com/office/drawing/2014/main" id="{3EDAAF16-5A50-4587-BCCC-B79C1E197D02}"/>
                </a:ext>
              </a:extLst>
            </p:cNvPr>
            <p:cNvSpPr/>
            <p:nvPr/>
          </p:nvSpPr>
          <p:spPr>
            <a:xfrm>
              <a:off x="2175917" y="4750456"/>
              <a:ext cx="508436" cy="5086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82" name="Rectangle 107">
              <a:extLst>
                <a:ext uri="{FF2B5EF4-FFF2-40B4-BE49-F238E27FC236}">
                  <a16:creationId xmlns:a16="http://schemas.microsoft.com/office/drawing/2014/main" id="{04E860FA-2C58-433A-9B53-95064D923A6D}"/>
                </a:ext>
              </a:extLst>
            </p:cNvPr>
            <p:cNvSpPr/>
            <p:nvPr/>
          </p:nvSpPr>
          <p:spPr>
            <a:xfrm>
              <a:off x="2217422" y="4663949"/>
              <a:ext cx="785136" cy="71627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9" name="Rectangle 31">
              <a:extLst>
                <a:ext uri="{FF2B5EF4-FFF2-40B4-BE49-F238E27FC236}">
                  <a16:creationId xmlns:a16="http://schemas.microsoft.com/office/drawing/2014/main" id="{02A3EC23-909E-4E65-925A-FD3883F1E8B6}"/>
                </a:ext>
              </a:extLst>
            </p:cNvPr>
            <p:cNvSpPr/>
            <p:nvPr/>
          </p:nvSpPr>
          <p:spPr>
            <a:xfrm>
              <a:off x="2860750" y="4747288"/>
              <a:ext cx="5093655" cy="7162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สลัดน้ำข้น</a:t>
              </a:r>
            </a:p>
          </p:txBody>
        </p:sp>
      </p:grpSp>
      <p:grpSp>
        <p:nvGrpSpPr>
          <p:cNvPr id="91" name="กลุ่ม 4">
            <a:extLst>
              <a:ext uri="{FF2B5EF4-FFF2-40B4-BE49-F238E27FC236}">
                <a16:creationId xmlns:a16="http://schemas.microsoft.com/office/drawing/2014/main" id="{0FE91423-9BD6-4F1A-BE78-E108717C028F}"/>
              </a:ext>
            </a:extLst>
          </p:cNvPr>
          <p:cNvGrpSpPr>
            <a:grpSpLocks/>
          </p:cNvGrpSpPr>
          <p:nvPr/>
        </p:nvGrpSpPr>
        <p:grpSpPr bwMode="auto">
          <a:xfrm>
            <a:off x="1809562" y="2493963"/>
            <a:ext cx="6118225" cy="668337"/>
            <a:chOff x="2115662" y="3062366"/>
            <a:chExt cx="6108454" cy="728815"/>
          </a:xfrm>
        </p:grpSpPr>
        <p:sp>
          <p:nvSpPr>
            <p:cNvPr id="93" name="Rectangle: Rounded Corners 23">
              <a:extLst>
                <a:ext uri="{FF2B5EF4-FFF2-40B4-BE49-F238E27FC236}">
                  <a16:creationId xmlns:a16="http://schemas.microsoft.com/office/drawing/2014/main" id="{830F1ED7-690C-462F-8FF4-9D11CE8E1454}"/>
                </a:ext>
              </a:extLst>
            </p:cNvPr>
            <p:cNvSpPr/>
            <p:nvPr/>
          </p:nvSpPr>
          <p:spPr>
            <a:xfrm>
              <a:off x="2115662" y="3103914"/>
              <a:ext cx="6108454" cy="59724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96" name="Rectangle: Rounded Corners 83">
              <a:extLst>
                <a:ext uri="{FF2B5EF4-FFF2-40B4-BE49-F238E27FC236}">
                  <a16:creationId xmlns:a16="http://schemas.microsoft.com/office/drawing/2014/main" id="{BCB7D3C6-10A5-48B3-908D-0777FE62846B}"/>
                </a:ext>
              </a:extLst>
            </p:cNvPr>
            <p:cNvSpPr/>
            <p:nvPr/>
          </p:nvSpPr>
          <p:spPr>
            <a:xfrm>
              <a:off x="2175891" y="3162773"/>
              <a:ext cx="446960" cy="4812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97" name="Rectangle 88">
              <a:extLst>
                <a:ext uri="{FF2B5EF4-FFF2-40B4-BE49-F238E27FC236}">
                  <a16:creationId xmlns:a16="http://schemas.microsoft.com/office/drawing/2014/main" id="{CB49262B-48AF-4863-B12E-924EF2623933}"/>
                </a:ext>
              </a:extLst>
            </p:cNvPr>
            <p:cNvSpPr/>
            <p:nvPr/>
          </p:nvSpPr>
          <p:spPr>
            <a:xfrm>
              <a:off x="2198080" y="3062366"/>
              <a:ext cx="786142" cy="71669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8" name="Rectangle 29">
              <a:extLst>
                <a:ext uri="{FF2B5EF4-FFF2-40B4-BE49-F238E27FC236}">
                  <a16:creationId xmlns:a16="http://schemas.microsoft.com/office/drawing/2014/main" id="{50B361D8-8C63-4863-9A0B-6C39905EF622}"/>
                </a:ext>
              </a:extLst>
            </p:cNvPr>
            <p:cNvSpPr/>
            <p:nvPr/>
          </p:nvSpPr>
          <p:spPr>
            <a:xfrm>
              <a:off x="2765498" y="3074484"/>
              <a:ext cx="5079114" cy="7166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นมสด</a:t>
              </a:r>
            </a:p>
          </p:txBody>
        </p:sp>
      </p:grpSp>
      <p:grpSp>
        <p:nvGrpSpPr>
          <p:cNvPr id="99" name="กลุ่ม 2">
            <a:extLst>
              <a:ext uri="{FF2B5EF4-FFF2-40B4-BE49-F238E27FC236}">
                <a16:creationId xmlns:a16="http://schemas.microsoft.com/office/drawing/2014/main" id="{9C6021E0-FD7B-4ADC-8DD3-4F8F57579212}"/>
              </a:ext>
            </a:extLst>
          </p:cNvPr>
          <p:cNvGrpSpPr>
            <a:grpSpLocks/>
          </p:cNvGrpSpPr>
          <p:nvPr/>
        </p:nvGrpSpPr>
        <p:grpSpPr bwMode="auto">
          <a:xfrm>
            <a:off x="1803212" y="3249613"/>
            <a:ext cx="6110287" cy="679450"/>
            <a:chOff x="2110199" y="3860611"/>
            <a:chExt cx="6655783" cy="740046"/>
          </a:xfrm>
        </p:grpSpPr>
        <p:sp>
          <p:nvSpPr>
            <p:cNvPr id="100" name="Rectangle: Rounded Corners 24">
              <a:extLst>
                <a:ext uri="{FF2B5EF4-FFF2-40B4-BE49-F238E27FC236}">
                  <a16:creationId xmlns:a16="http://schemas.microsoft.com/office/drawing/2014/main" id="{76FBFFC1-8DBA-4719-9FAB-B3583673E885}"/>
                </a:ext>
              </a:extLst>
            </p:cNvPr>
            <p:cNvSpPr/>
            <p:nvPr/>
          </p:nvSpPr>
          <p:spPr>
            <a:xfrm>
              <a:off x="2110199" y="3907296"/>
              <a:ext cx="6655783" cy="60344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101" name="Rectangle: Rounded Corners 93">
              <a:extLst>
                <a:ext uri="{FF2B5EF4-FFF2-40B4-BE49-F238E27FC236}">
                  <a16:creationId xmlns:a16="http://schemas.microsoft.com/office/drawing/2014/main" id="{78186A42-49D9-484F-A18A-DC3F8E2DF4DA}"/>
                </a:ext>
              </a:extLst>
            </p:cNvPr>
            <p:cNvSpPr/>
            <p:nvPr/>
          </p:nvSpPr>
          <p:spPr>
            <a:xfrm>
              <a:off x="2175910" y="3947065"/>
              <a:ext cx="508392" cy="50834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102" name="Rectangle 94">
              <a:extLst>
                <a:ext uri="{FF2B5EF4-FFF2-40B4-BE49-F238E27FC236}">
                  <a16:creationId xmlns:a16="http://schemas.microsoft.com/office/drawing/2014/main" id="{39477347-CEC1-462D-BA1F-65EFAA41AFE6}"/>
                </a:ext>
              </a:extLst>
            </p:cNvPr>
            <p:cNvSpPr/>
            <p:nvPr/>
          </p:nvSpPr>
          <p:spPr>
            <a:xfrm>
              <a:off x="2217411" y="3860611"/>
              <a:ext cx="785068" cy="71583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3" name="Rectangle 30">
              <a:extLst>
                <a:ext uri="{FF2B5EF4-FFF2-40B4-BE49-F238E27FC236}">
                  <a16:creationId xmlns:a16="http://schemas.microsoft.com/office/drawing/2014/main" id="{F22D1A9B-6C87-4805-B39F-C728B13FC2E3}"/>
                </a:ext>
              </a:extLst>
            </p:cNvPr>
            <p:cNvSpPr/>
            <p:nvPr/>
          </p:nvSpPr>
          <p:spPr>
            <a:xfrm>
              <a:off x="2829556" y="3884818"/>
              <a:ext cx="5124335" cy="7158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ไก่ทอด</a:t>
              </a:r>
            </a:p>
          </p:txBody>
        </p:sp>
      </p:grpSp>
      <p:grpSp>
        <p:nvGrpSpPr>
          <p:cNvPr id="104" name="กลุ่ม 1">
            <a:extLst>
              <a:ext uri="{FF2B5EF4-FFF2-40B4-BE49-F238E27FC236}">
                <a16:creationId xmlns:a16="http://schemas.microsoft.com/office/drawing/2014/main" id="{5737A6DB-A6DB-4F0A-84B6-C9BE43A9293E}"/>
              </a:ext>
            </a:extLst>
          </p:cNvPr>
          <p:cNvGrpSpPr>
            <a:grpSpLocks/>
          </p:cNvGrpSpPr>
          <p:nvPr/>
        </p:nvGrpSpPr>
        <p:grpSpPr bwMode="auto">
          <a:xfrm>
            <a:off x="1803212" y="3962400"/>
            <a:ext cx="6108700" cy="679450"/>
            <a:chOff x="2110201" y="4663949"/>
            <a:chExt cx="6654636" cy="740500"/>
          </a:xfrm>
        </p:grpSpPr>
        <p:sp>
          <p:nvSpPr>
            <p:cNvPr id="105" name="Rectangle: Rounded Corners 25">
              <a:extLst>
                <a:ext uri="{FF2B5EF4-FFF2-40B4-BE49-F238E27FC236}">
                  <a16:creationId xmlns:a16="http://schemas.microsoft.com/office/drawing/2014/main" id="{1EF36CAA-EBAB-46CB-857B-2E645FF7406C}"/>
                </a:ext>
              </a:extLst>
            </p:cNvPr>
            <p:cNvSpPr/>
            <p:nvPr/>
          </p:nvSpPr>
          <p:spPr>
            <a:xfrm>
              <a:off x="2110201" y="4715853"/>
              <a:ext cx="6654636" cy="59343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106" name="Rectangle: Rounded Corners 104">
              <a:extLst>
                <a:ext uri="{FF2B5EF4-FFF2-40B4-BE49-F238E27FC236}">
                  <a16:creationId xmlns:a16="http://schemas.microsoft.com/office/drawing/2014/main" id="{50B8C098-2C8D-4300-9E31-4560FE4611B7}"/>
                </a:ext>
              </a:extLst>
            </p:cNvPr>
            <p:cNvSpPr/>
            <p:nvPr/>
          </p:nvSpPr>
          <p:spPr>
            <a:xfrm>
              <a:off x="2175917" y="4750456"/>
              <a:ext cx="508436" cy="5086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107" name="Rectangle 107">
              <a:extLst>
                <a:ext uri="{FF2B5EF4-FFF2-40B4-BE49-F238E27FC236}">
                  <a16:creationId xmlns:a16="http://schemas.microsoft.com/office/drawing/2014/main" id="{71EAC01B-7EB2-4FA1-8924-CC08AE005081}"/>
                </a:ext>
              </a:extLst>
            </p:cNvPr>
            <p:cNvSpPr/>
            <p:nvPr/>
          </p:nvSpPr>
          <p:spPr>
            <a:xfrm>
              <a:off x="2217422" y="4663949"/>
              <a:ext cx="785136" cy="71627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0" name="Rectangle 31">
              <a:extLst>
                <a:ext uri="{FF2B5EF4-FFF2-40B4-BE49-F238E27FC236}">
                  <a16:creationId xmlns:a16="http://schemas.microsoft.com/office/drawing/2014/main" id="{31C477DD-EF63-453E-8889-4558BF81582D}"/>
                </a:ext>
              </a:extLst>
            </p:cNvPr>
            <p:cNvSpPr/>
            <p:nvPr/>
          </p:nvSpPr>
          <p:spPr>
            <a:xfrm>
              <a:off x="2860751" y="4688171"/>
              <a:ext cx="4528061" cy="7162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ขนมปัง</a:t>
              </a: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6D31DDCF-92CA-4873-A6A8-E1FBBFBB950E}"/>
              </a:ext>
            </a:extLst>
          </p:cNvPr>
          <p:cNvGrpSpPr/>
          <p:nvPr/>
        </p:nvGrpSpPr>
        <p:grpSpPr>
          <a:xfrm>
            <a:off x="1600010" y="7027591"/>
            <a:ext cx="8991985" cy="4322112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95" name="Rectangle: Rounded Corners 94">
              <a:extLst>
                <a:ext uri="{FF2B5EF4-FFF2-40B4-BE49-F238E27FC236}">
                  <a16:creationId xmlns:a16="http://schemas.microsoft.com/office/drawing/2014/main" id="{4C2A3265-F9C8-465C-8016-A2DE6F6EA4BF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294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F253D919-D1B8-47AA-9F21-F451AFDCE818}"/>
                </a:ext>
              </a:extLst>
            </p:cNvPr>
            <p:cNvSpPr/>
            <p:nvPr/>
          </p:nvSpPr>
          <p:spPr>
            <a:xfrm>
              <a:off x="2009997" y="4600189"/>
              <a:ext cx="8321334" cy="231280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thaiDist"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362550" algn="l"/>
                  <a:tab pos="714019" algn="l"/>
                </a:tabLst>
                <a:defRPr/>
              </a:pP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1.</a:t>
              </a:r>
              <a:r>
                <a:rPr lang="en-US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นมสด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362550" algn="l"/>
                  <a:tab pos="714019" algn="l"/>
                </a:tabLst>
                <a:defRPr/>
              </a:pPr>
              <a:r>
                <a:rPr lang="th-TH" sz="2394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	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นมสดเป็นอาหารที่วัยรุ่นควรรับประทานเป็นประจำ เพราะมีคุณค่าทางโภชนาการสูงที่มีส่วนช่วยให้ร่างกายเจริญเติบโตสมวัย และเสริมสร้างความแข็งแรงให้กับกระดูกและฟัน โดยวัยรุ่นควรดื่มนมวันละ 1 – 2 แก้ว อาจเป็นนมวัวหรือนมถั่วเหลืองก็ได้ และสำหรับวัยรุ่นที่มีน้ำหนักเกินควรดื่มนมจืดหรือนมพร่องมันเนยแทน </a:t>
              </a:r>
              <a:endPara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algn="thaiDist"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362550" algn="l"/>
                  <a:tab pos="714019" algn="l"/>
                </a:tabLst>
                <a:defRPr/>
              </a:pPr>
              <a:endParaRPr lang="th-TH" sz="2394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109" name="close">
            <a:extLst>
              <a:ext uri="{FF2B5EF4-FFF2-40B4-BE49-F238E27FC236}">
                <a16:creationId xmlns:a16="http://schemas.microsoft.com/office/drawing/2014/main" id="{0D203FD8-3BF9-49F4-ACEE-B9B59714A1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31438" y="6856413"/>
            <a:ext cx="555625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83356 L 0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 nodeType="clickPar">
                      <p:stCondLst>
                        <p:cond delay="0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81481E-6 L 0 -0.83356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กลุ่ม 4">
            <a:extLst>
              <a:ext uri="{FF2B5EF4-FFF2-40B4-BE49-F238E27FC236}">
                <a16:creationId xmlns:a16="http://schemas.microsoft.com/office/drawing/2014/main" id="{549EC277-DB7F-4F84-BB6C-C202A11861FE}"/>
              </a:ext>
            </a:extLst>
          </p:cNvPr>
          <p:cNvGrpSpPr>
            <a:grpSpLocks/>
          </p:cNvGrpSpPr>
          <p:nvPr/>
        </p:nvGrpSpPr>
        <p:grpSpPr bwMode="auto">
          <a:xfrm>
            <a:off x="1795463" y="2235200"/>
            <a:ext cx="6142037" cy="669925"/>
            <a:chOff x="2115662" y="3062366"/>
            <a:chExt cx="6132228" cy="728815"/>
          </a:xfrm>
        </p:grpSpPr>
        <p:sp>
          <p:nvSpPr>
            <p:cNvPr id="94" name="Rectangle: Rounded Corners 23">
              <a:extLst>
                <a:ext uri="{FF2B5EF4-FFF2-40B4-BE49-F238E27FC236}">
                  <a16:creationId xmlns:a16="http://schemas.microsoft.com/office/drawing/2014/main" id="{8D09DD9B-B08C-4BBA-8072-47DBFCE07BB2}"/>
                </a:ext>
              </a:extLst>
            </p:cNvPr>
            <p:cNvSpPr/>
            <p:nvPr/>
          </p:nvSpPr>
          <p:spPr>
            <a:xfrm>
              <a:off x="2115662" y="3103815"/>
              <a:ext cx="6132228" cy="597559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95" name="Rectangle: Rounded Corners 83">
              <a:extLst>
                <a:ext uri="{FF2B5EF4-FFF2-40B4-BE49-F238E27FC236}">
                  <a16:creationId xmlns:a16="http://schemas.microsoft.com/office/drawing/2014/main" id="{A411FAE5-0F97-4FA2-96FC-D263C3E52EDD}"/>
                </a:ext>
              </a:extLst>
            </p:cNvPr>
            <p:cNvSpPr/>
            <p:nvPr/>
          </p:nvSpPr>
          <p:spPr>
            <a:xfrm>
              <a:off x="2175891" y="3162535"/>
              <a:ext cx="446960" cy="481847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108" name="Rectangle 88">
              <a:extLst>
                <a:ext uri="{FF2B5EF4-FFF2-40B4-BE49-F238E27FC236}">
                  <a16:creationId xmlns:a16="http://schemas.microsoft.com/office/drawing/2014/main" id="{4E2AF000-B71F-4BEA-9274-408DD635FD87}"/>
                </a:ext>
              </a:extLst>
            </p:cNvPr>
            <p:cNvSpPr/>
            <p:nvPr/>
          </p:nvSpPr>
          <p:spPr>
            <a:xfrm>
              <a:off x="2198080" y="3062366"/>
              <a:ext cx="786142" cy="71672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9" name="Rectangle 29">
              <a:extLst>
                <a:ext uri="{FF2B5EF4-FFF2-40B4-BE49-F238E27FC236}">
                  <a16:creationId xmlns:a16="http://schemas.microsoft.com/office/drawing/2014/main" id="{91E62979-6BB6-4C84-A244-2A8579E00045}"/>
                </a:ext>
              </a:extLst>
            </p:cNvPr>
            <p:cNvSpPr/>
            <p:nvPr/>
          </p:nvSpPr>
          <p:spPr>
            <a:xfrm>
              <a:off x="2765498" y="3074456"/>
              <a:ext cx="5286609" cy="7167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ธัญพืช</a:t>
              </a:r>
            </a:p>
          </p:txBody>
        </p:sp>
      </p:grpSp>
      <p:grpSp>
        <p:nvGrpSpPr>
          <p:cNvPr id="110" name="กลุ่ม 2">
            <a:extLst>
              <a:ext uri="{FF2B5EF4-FFF2-40B4-BE49-F238E27FC236}">
                <a16:creationId xmlns:a16="http://schemas.microsoft.com/office/drawing/2014/main" id="{B8417DB2-A7CA-449F-B289-73DC40E717B7}"/>
              </a:ext>
            </a:extLst>
          </p:cNvPr>
          <p:cNvGrpSpPr>
            <a:grpSpLocks/>
          </p:cNvGrpSpPr>
          <p:nvPr/>
        </p:nvGrpSpPr>
        <p:grpSpPr bwMode="auto">
          <a:xfrm>
            <a:off x="1779399" y="2971800"/>
            <a:ext cx="6108700" cy="677863"/>
            <a:chOff x="2110199" y="3860611"/>
            <a:chExt cx="6655537" cy="740046"/>
          </a:xfrm>
        </p:grpSpPr>
        <p:sp>
          <p:nvSpPr>
            <p:cNvPr id="111" name="Rectangle: Rounded Corners 24">
              <a:extLst>
                <a:ext uri="{FF2B5EF4-FFF2-40B4-BE49-F238E27FC236}">
                  <a16:creationId xmlns:a16="http://schemas.microsoft.com/office/drawing/2014/main" id="{01B546A9-02B2-4F3E-B5E0-8F9D9970B943}"/>
                </a:ext>
              </a:extLst>
            </p:cNvPr>
            <p:cNvSpPr/>
            <p:nvPr/>
          </p:nvSpPr>
          <p:spPr>
            <a:xfrm>
              <a:off x="2110199" y="3907406"/>
              <a:ext cx="6655537" cy="60312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112" name="Rectangle: Rounded Corners 93">
              <a:extLst>
                <a:ext uri="{FF2B5EF4-FFF2-40B4-BE49-F238E27FC236}">
                  <a16:creationId xmlns:a16="http://schemas.microsoft.com/office/drawing/2014/main" id="{3419DE6C-5437-4D0A-BC6E-19138AF63D0A}"/>
                </a:ext>
              </a:extLst>
            </p:cNvPr>
            <p:cNvSpPr/>
            <p:nvPr/>
          </p:nvSpPr>
          <p:spPr>
            <a:xfrm>
              <a:off x="2175924" y="3947267"/>
              <a:ext cx="508505" cy="509539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113" name="Rectangle 94">
              <a:extLst>
                <a:ext uri="{FF2B5EF4-FFF2-40B4-BE49-F238E27FC236}">
                  <a16:creationId xmlns:a16="http://schemas.microsoft.com/office/drawing/2014/main" id="{9832F044-B3FB-4244-8DFD-7A5460C58FFA}"/>
                </a:ext>
              </a:extLst>
            </p:cNvPr>
            <p:cNvSpPr/>
            <p:nvPr/>
          </p:nvSpPr>
          <p:spPr>
            <a:xfrm>
              <a:off x="2217435" y="3860611"/>
              <a:ext cx="785243" cy="71578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4" name="Rectangle 30">
              <a:extLst>
                <a:ext uri="{FF2B5EF4-FFF2-40B4-BE49-F238E27FC236}">
                  <a16:creationId xmlns:a16="http://schemas.microsoft.com/office/drawing/2014/main" id="{073B9A1F-2644-46AA-9377-5CF1060A7AAC}"/>
                </a:ext>
              </a:extLst>
            </p:cNvPr>
            <p:cNvSpPr/>
            <p:nvPr/>
          </p:nvSpPr>
          <p:spPr>
            <a:xfrm>
              <a:off x="2829717" y="3884875"/>
              <a:ext cx="5750042" cy="7157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ข้าวสวย</a:t>
              </a:r>
            </a:p>
          </p:txBody>
        </p:sp>
      </p:grpSp>
      <p:grpSp>
        <p:nvGrpSpPr>
          <p:cNvPr id="115" name="กลุ่ม 1">
            <a:extLst>
              <a:ext uri="{FF2B5EF4-FFF2-40B4-BE49-F238E27FC236}">
                <a16:creationId xmlns:a16="http://schemas.microsoft.com/office/drawing/2014/main" id="{812DFBAE-BD81-40E0-A85C-6BB08AE38F6E}"/>
              </a:ext>
            </a:extLst>
          </p:cNvPr>
          <p:cNvGrpSpPr>
            <a:grpSpLocks/>
          </p:cNvGrpSpPr>
          <p:nvPr/>
        </p:nvGrpSpPr>
        <p:grpSpPr bwMode="auto">
          <a:xfrm>
            <a:off x="1779399" y="3709988"/>
            <a:ext cx="6126162" cy="720725"/>
            <a:chOff x="2110201" y="4663949"/>
            <a:chExt cx="6673567" cy="785104"/>
          </a:xfrm>
        </p:grpSpPr>
        <p:sp>
          <p:nvSpPr>
            <p:cNvPr id="116" name="Rectangle: Rounded Corners 25">
              <a:extLst>
                <a:ext uri="{FF2B5EF4-FFF2-40B4-BE49-F238E27FC236}">
                  <a16:creationId xmlns:a16="http://schemas.microsoft.com/office/drawing/2014/main" id="{DF4B2349-24D6-4C94-B44F-F65B75A6D958}"/>
                </a:ext>
              </a:extLst>
            </p:cNvPr>
            <p:cNvSpPr/>
            <p:nvPr/>
          </p:nvSpPr>
          <p:spPr>
            <a:xfrm>
              <a:off x="2110201" y="4715828"/>
              <a:ext cx="6673567" cy="593151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117" name="Rectangle: Rounded Corners 104">
              <a:extLst>
                <a:ext uri="{FF2B5EF4-FFF2-40B4-BE49-F238E27FC236}">
                  <a16:creationId xmlns:a16="http://schemas.microsoft.com/office/drawing/2014/main" id="{62F7346B-40EC-4427-877F-6D8A0F4F6C2F}"/>
                </a:ext>
              </a:extLst>
            </p:cNvPr>
            <p:cNvSpPr/>
            <p:nvPr/>
          </p:nvSpPr>
          <p:spPr>
            <a:xfrm>
              <a:off x="2175916" y="4750414"/>
              <a:ext cx="508429" cy="508415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118" name="Rectangle 107">
              <a:extLst>
                <a:ext uri="{FF2B5EF4-FFF2-40B4-BE49-F238E27FC236}">
                  <a16:creationId xmlns:a16="http://schemas.microsoft.com/office/drawing/2014/main" id="{88909714-16DE-495A-92F8-ACDF5D45CC5E}"/>
                </a:ext>
              </a:extLst>
            </p:cNvPr>
            <p:cNvSpPr/>
            <p:nvPr/>
          </p:nvSpPr>
          <p:spPr>
            <a:xfrm>
              <a:off x="2217421" y="4663949"/>
              <a:ext cx="785126" cy="71593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en-US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119" name="Rectangle 31">
              <a:extLst>
                <a:ext uri="{FF2B5EF4-FFF2-40B4-BE49-F238E27FC236}">
                  <a16:creationId xmlns:a16="http://schemas.microsoft.com/office/drawing/2014/main" id="{86EEBC75-66AD-4F05-8D82-4826E65E9796}"/>
                </a:ext>
              </a:extLst>
            </p:cNvPr>
            <p:cNvSpPr/>
            <p:nvPr/>
          </p:nvSpPr>
          <p:spPr>
            <a:xfrm>
              <a:off x="2860740" y="4733121"/>
              <a:ext cx="5723244" cy="715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เนื้อสัตว์</a:t>
              </a:r>
            </a:p>
          </p:txBody>
        </p:sp>
      </p:grpSp>
      <p:grpSp>
        <p:nvGrpSpPr>
          <p:cNvPr id="120" name="กลุ่ม 1">
            <a:extLst>
              <a:ext uri="{FF2B5EF4-FFF2-40B4-BE49-F238E27FC236}">
                <a16:creationId xmlns:a16="http://schemas.microsoft.com/office/drawing/2014/main" id="{96E74F20-E741-407D-AE22-6BC785C9DEF9}"/>
              </a:ext>
            </a:extLst>
          </p:cNvPr>
          <p:cNvGrpSpPr>
            <a:grpSpLocks/>
          </p:cNvGrpSpPr>
          <p:nvPr/>
        </p:nvGrpSpPr>
        <p:grpSpPr bwMode="auto">
          <a:xfrm>
            <a:off x="1779399" y="4451350"/>
            <a:ext cx="6108700" cy="681038"/>
            <a:chOff x="2110201" y="4663949"/>
            <a:chExt cx="6654635" cy="740500"/>
          </a:xfrm>
        </p:grpSpPr>
        <p:sp>
          <p:nvSpPr>
            <p:cNvPr id="121" name="Rectangle: Rounded Corners 25">
              <a:extLst>
                <a:ext uri="{FF2B5EF4-FFF2-40B4-BE49-F238E27FC236}">
                  <a16:creationId xmlns:a16="http://schemas.microsoft.com/office/drawing/2014/main" id="{C39C5651-606F-4EDC-A3EA-959E3CB83F2C}"/>
                </a:ext>
              </a:extLst>
            </p:cNvPr>
            <p:cNvSpPr/>
            <p:nvPr/>
          </p:nvSpPr>
          <p:spPr>
            <a:xfrm>
              <a:off x="2110201" y="4715732"/>
              <a:ext cx="6654635" cy="593780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122" name="Rectangle: Rounded Corners 104">
              <a:extLst>
                <a:ext uri="{FF2B5EF4-FFF2-40B4-BE49-F238E27FC236}">
                  <a16:creationId xmlns:a16="http://schemas.microsoft.com/office/drawing/2014/main" id="{4AB312A0-2361-4512-BA11-78F307F6DF20}"/>
                </a:ext>
              </a:extLst>
            </p:cNvPr>
            <p:cNvSpPr/>
            <p:nvPr/>
          </p:nvSpPr>
          <p:spPr>
            <a:xfrm>
              <a:off x="2175917" y="4750254"/>
              <a:ext cx="508436" cy="509202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123" name="Rectangle 107">
              <a:extLst>
                <a:ext uri="{FF2B5EF4-FFF2-40B4-BE49-F238E27FC236}">
                  <a16:creationId xmlns:a16="http://schemas.microsoft.com/office/drawing/2014/main" id="{C1742DB9-EF35-442F-B7CD-96998044EE95}"/>
                </a:ext>
              </a:extLst>
            </p:cNvPr>
            <p:cNvSpPr/>
            <p:nvPr/>
          </p:nvSpPr>
          <p:spPr>
            <a:xfrm>
              <a:off x="2217422" y="4663949"/>
              <a:ext cx="785136" cy="71633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24" name="Rectangle 31">
              <a:extLst>
                <a:ext uri="{FF2B5EF4-FFF2-40B4-BE49-F238E27FC236}">
                  <a16:creationId xmlns:a16="http://schemas.microsoft.com/office/drawing/2014/main" id="{2FFD3C9E-C880-4D62-B26C-733D50146653}"/>
                </a:ext>
              </a:extLst>
            </p:cNvPr>
            <p:cNvSpPr/>
            <p:nvPr/>
          </p:nvSpPr>
          <p:spPr>
            <a:xfrm>
              <a:off x="2860750" y="4688114"/>
              <a:ext cx="5744280" cy="7163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ขนมกรุบกรอบ</a:t>
              </a:r>
            </a:p>
          </p:txBody>
        </p: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303338" y="1366838"/>
            <a:ext cx="9123362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tabLst>
                <a:tab pos="216495" algn="dec"/>
                <a:tab pos="341832" algn="l"/>
                <a:tab pos="569721" algn="l"/>
                <a:tab pos="797609" algn="l"/>
                <a:tab pos="3532268" algn="l"/>
                <a:tab pos="3760156" algn="l"/>
                <a:tab pos="3988044" algn="l"/>
              </a:tabLst>
              <a:defRPr/>
            </a:pPr>
            <a:r>
              <a:rPr lang="en-US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2</a:t>
            </a:r>
            <a:r>
              <a:rPr lang="th-TH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.</a:t>
            </a:r>
            <a:r>
              <a:rPr lang="en-US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</a:t>
            </a:r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ผู้ที่มีภาวะโภชนาการเกินควรหลีกเลี่ยงอาหารประเภทใด </a:t>
            </a:r>
            <a:endParaRPr lang="th-TH" sz="3671" b="1" dirty="0">
              <a:latin typeface="TH Sarabun New" panose="020B0500040200020003" pitchFamily="34" charset="-34"/>
              <a:ea typeface="Times New Roman" panose="02020603050405020304" pitchFamily="18" charset="0"/>
              <a:cs typeface="TH Sarabun New" panose="020B0500040200020003" pitchFamily="34" charset="-34"/>
            </a:endParaRPr>
          </a:p>
        </p:txBody>
      </p:sp>
      <p:pic>
        <p:nvPicPr>
          <p:cNvPr id="21" name="ถัดไป">
            <a:hlinkClick r:id="rId3" action="ppaction://hlinksldjump"/>
            <a:extLst>
              <a:ext uri="{FF2B5EF4-FFF2-40B4-BE49-F238E27FC236}">
                <a16:creationId xmlns:a16="http://schemas.microsoft.com/office/drawing/2014/main" id="{317AC3E7-D40E-4059-819A-4DAFD13436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10838" y="6233392"/>
            <a:ext cx="935037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51" name="Picture 15">
            <a:extLst>
              <a:ext uri="{FF2B5EF4-FFF2-40B4-BE49-F238E27FC236}">
                <a16:creationId xmlns:a16="http://schemas.microsoft.com/office/drawing/2014/main" id="{C65DA7BF-4056-42D9-B08D-A80AC7CEB1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55400" y="11113"/>
            <a:ext cx="714375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explaination">
            <a:extLst>
              <a:ext uri="{FF2B5EF4-FFF2-40B4-BE49-F238E27FC236}">
                <a16:creationId xmlns:a16="http://schemas.microsoft.com/office/drawing/2014/main" id="{1F38DCC8-7AA0-4F62-BD5F-57647DA9EC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850" y="6233392"/>
            <a:ext cx="1106488" cy="48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Picture 7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F10DB27-8A31-4691-A6A4-F78129520F1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grpSp>
        <p:nvGrpSpPr>
          <p:cNvPr id="71" name="กลุ่ม 4">
            <a:extLst>
              <a:ext uri="{FF2B5EF4-FFF2-40B4-BE49-F238E27FC236}">
                <a16:creationId xmlns:a16="http://schemas.microsoft.com/office/drawing/2014/main" id="{0F6582F6-CC7A-4429-8C47-D15F88D834C0}"/>
              </a:ext>
            </a:extLst>
          </p:cNvPr>
          <p:cNvGrpSpPr>
            <a:grpSpLocks/>
          </p:cNvGrpSpPr>
          <p:nvPr/>
        </p:nvGrpSpPr>
        <p:grpSpPr bwMode="auto">
          <a:xfrm>
            <a:off x="1795463" y="2235200"/>
            <a:ext cx="6142037" cy="669925"/>
            <a:chOff x="2115662" y="3062366"/>
            <a:chExt cx="6132228" cy="728815"/>
          </a:xfrm>
        </p:grpSpPr>
        <p:sp>
          <p:nvSpPr>
            <p:cNvPr id="73" name="Rectangle: Rounded Corners 23">
              <a:extLst>
                <a:ext uri="{FF2B5EF4-FFF2-40B4-BE49-F238E27FC236}">
                  <a16:creationId xmlns:a16="http://schemas.microsoft.com/office/drawing/2014/main" id="{97C76DAA-0F13-4EE4-8F44-6F1EA100E926}"/>
                </a:ext>
              </a:extLst>
            </p:cNvPr>
            <p:cNvSpPr/>
            <p:nvPr/>
          </p:nvSpPr>
          <p:spPr>
            <a:xfrm>
              <a:off x="2115662" y="3103815"/>
              <a:ext cx="6132228" cy="59755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74" name="Rectangle: Rounded Corners 83">
              <a:extLst>
                <a:ext uri="{FF2B5EF4-FFF2-40B4-BE49-F238E27FC236}">
                  <a16:creationId xmlns:a16="http://schemas.microsoft.com/office/drawing/2014/main" id="{6754FA61-72EB-4765-9C62-EAA98CD5B948}"/>
                </a:ext>
              </a:extLst>
            </p:cNvPr>
            <p:cNvSpPr/>
            <p:nvPr/>
          </p:nvSpPr>
          <p:spPr>
            <a:xfrm>
              <a:off x="2175891" y="3162535"/>
              <a:ext cx="446960" cy="48184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75" name="Rectangle 88">
              <a:extLst>
                <a:ext uri="{FF2B5EF4-FFF2-40B4-BE49-F238E27FC236}">
                  <a16:creationId xmlns:a16="http://schemas.microsoft.com/office/drawing/2014/main" id="{4A7C5CBE-F9B7-4397-A17B-D05805065FB6}"/>
                </a:ext>
              </a:extLst>
            </p:cNvPr>
            <p:cNvSpPr/>
            <p:nvPr/>
          </p:nvSpPr>
          <p:spPr>
            <a:xfrm>
              <a:off x="2198080" y="3062366"/>
              <a:ext cx="786142" cy="71672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6" name="Rectangle 29">
              <a:extLst>
                <a:ext uri="{FF2B5EF4-FFF2-40B4-BE49-F238E27FC236}">
                  <a16:creationId xmlns:a16="http://schemas.microsoft.com/office/drawing/2014/main" id="{0A527ED3-5D4B-4136-9FD9-2531BE72C5FB}"/>
                </a:ext>
              </a:extLst>
            </p:cNvPr>
            <p:cNvSpPr/>
            <p:nvPr/>
          </p:nvSpPr>
          <p:spPr>
            <a:xfrm>
              <a:off x="2765498" y="3074456"/>
              <a:ext cx="5286609" cy="7167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ธัญพืช</a:t>
              </a:r>
            </a:p>
          </p:txBody>
        </p:sp>
      </p:grpSp>
      <p:grpSp>
        <p:nvGrpSpPr>
          <p:cNvPr id="77" name="กลุ่ม 2">
            <a:extLst>
              <a:ext uri="{FF2B5EF4-FFF2-40B4-BE49-F238E27FC236}">
                <a16:creationId xmlns:a16="http://schemas.microsoft.com/office/drawing/2014/main" id="{C81E5747-87EB-4D70-8A59-FF0F2F65AF9D}"/>
              </a:ext>
            </a:extLst>
          </p:cNvPr>
          <p:cNvGrpSpPr>
            <a:grpSpLocks/>
          </p:cNvGrpSpPr>
          <p:nvPr/>
        </p:nvGrpSpPr>
        <p:grpSpPr bwMode="auto">
          <a:xfrm>
            <a:off x="1779399" y="2971800"/>
            <a:ext cx="6108700" cy="677863"/>
            <a:chOff x="2110199" y="3860611"/>
            <a:chExt cx="6655537" cy="740046"/>
          </a:xfrm>
        </p:grpSpPr>
        <p:sp>
          <p:nvSpPr>
            <p:cNvPr id="78" name="Rectangle: Rounded Corners 24">
              <a:extLst>
                <a:ext uri="{FF2B5EF4-FFF2-40B4-BE49-F238E27FC236}">
                  <a16:creationId xmlns:a16="http://schemas.microsoft.com/office/drawing/2014/main" id="{31F4B987-801B-411B-98C0-DAB9EC0517CE}"/>
                </a:ext>
              </a:extLst>
            </p:cNvPr>
            <p:cNvSpPr/>
            <p:nvPr/>
          </p:nvSpPr>
          <p:spPr>
            <a:xfrm>
              <a:off x="2110199" y="3907406"/>
              <a:ext cx="6655537" cy="60312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79" name="Rectangle: Rounded Corners 93">
              <a:extLst>
                <a:ext uri="{FF2B5EF4-FFF2-40B4-BE49-F238E27FC236}">
                  <a16:creationId xmlns:a16="http://schemas.microsoft.com/office/drawing/2014/main" id="{667CE2CA-332F-4E58-BED8-33D6F798DFE6}"/>
                </a:ext>
              </a:extLst>
            </p:cNvPr>
            <p:cNvSpPr/>
            <p:nvPr/>
          </p:nvSpPr>
          <p:spPr>
            <a:xfrm>
              <a:off x="2175924" y="3947267"/>
              <a:ext cx="508505" cy="50953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80" name="Rectangle 94">
              <a:extLst>
                <a:ext uri="{FF2B5EF4-FFF2-40B4-BE49-F238E27FC236}">
                  <a16:creationId xmlns:a16="http://schemas.microsoft.com/office/drawing/2014/main" id="{7693D644-47BA-46C6-94C9-81C6E8A4EA52}"/>
                </a:ext>
              </a:extLst>
            </p:cNvPr>
            <p:cNvSpPr/>
            <p:nvPr/>
          </p:nvSpPr>
          <p:spPr>
            <a:xfrm>
              <a:off x="2217435" y="3860611"/>
              <a:ext cx="785243" cy="71578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1" name="Rectangle 30">
              <a:extLst>
                <a:ext uri="{FF2B5EF4-FFF2-40B4-BE49-F238E27FC236}">
                  <a16:creationId xmlns:a16="http://schemas.microsoft.com/office/drawing/2014/main" id="{959ED7B6-BEC2-4A52-9C2E-4EE6DD6D8DA9}"/>
                </a:ext>
              </a:extLst>
            </p:cNvPr>
            <p:cNvSpPr/>
            <p:nvPr/>
          </p:nvSpPr>
          <p:spPr>
            <a:xfrm>
              <a:off x="2829717" y="3884875"/>
              <a:ext cx="5750042" cy="7157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ข้าวสวย</a:t>
              </a:r>
            </a:p>
          </p:txBody>
        </p:sp>
      </p:grpSp>
      <p:grpSp>
        <p:nvGrpSpPr>
          <p:cNvPr id="83" name="กลุ่ม 1">
            <a:extLst>
              <a:ext uri="{FF2B5EF4-FFF2-40B4-BE49-F238E27FC236}">
                <a16:creationId xmlns:a16="http://schemas.microsoft.com/office/drawing/2014/main" id="{F232DE50-2BBC-4076-845F-88622E8B7A2B}"/>
              </a:ext>
            </a:extLst>
          </p:cNvPr>
          <p:cNvGrpSpPr>
            <a:grpSpLocks/>
          </p:cNvGrpSpPr>
          <p:nvPr/>
        </p:nvGrpSpPr>
        <p:grpSpPr bwMode="auto">
          <a:xfrm>
            <a:off x="1779399" y="3709988"/>
            <a:ext cx="6126162" cy="720725"/>
            <a:chOff x="2110201" y="4663949"/>
            <a:chExt cx="6673567" cy="785104"/>
          </a:xfrm>
        </p:grpSpPr>
        <p:sp>
          <p:nvSpPr>
            <p:cNvPr id="84" name="Rectangle: Rounded Corners 25">
              <a:extLst>
                <a:ext uri="{FF2B5EF4-FFF2-40B4-BE49-F238E27FC236}">
                  <a16:creationId xmlns:a16="http://schemas.microsoft.com/office/drawing/2014/main" id="{E3CD0F81-BF02-48EF-87A6-063E15AE0B16}"/>
                </a:ext>
              </a:extLst>
            </p:cNvPr>
            <p:cNvSpPr/>
            <p:nvPr/>
          </p:nvSpPr>
          <p:spPr>
            <a:xfrm>
              <a:off x="2110201" y="4715828"/>
              <a:ext cx="6673567" cy="59315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85" name="Rectangle: Rounded Corners 104">
              <a:extLst>
                <a:ext uri="{FF2B5EF4-FFF2-40B4-BE49-F238E27FC236}">
                  <a16:creationId xmlns:a16="http://schemas.microsoft.com/office/drawing/2014/main" id="{904ADD8F-41A0-4DA2-9BE2-AA0C9D5305D9}"/>
                </a:ext>
              </a:extLst>
            </p:cNvPr>
            <p:cNvSpPr/>
            <p:nvPr/>
          </p:nvSpPr>
          <p:spPr>
            <a:xfrm>
              <a:off x="2175916" y="4750414"/>
              <a:ext cx="508429" cy="50841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86" name="Rectangle 107">
              <a:extLst>
                <a:ext uri="{FF2B5EF4-FFF2-40B4-BE49-F238E27FC236}">
                  <a16:creationId xmlns:a16="http://schemas.microsoft.com/office/drawing/2014/main" id="{6E35C4B6-BC8F-4B23-BD90-B5F51D15BBC9}"/>
                </a:ext>
              </a:extLst>
            </p:cNvPr>
            <p:cNvSpPr/>
            <p:nvPr/>
          </p:nvSpPr>
          <p:spPr>
            <a:xfrm>
              <a:off x="2217421" y="4663949"/>
              <a:ext cx="785126" cy="71593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en-US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7" name="Rectangle 31">
              <a:extLst>
                <a:ext uri="{FF2B5EF4-FFF2-40B4-BE49-F238E27FC236}">
                  <a16:creationId xmlns:a16="http://schemas.microsoft.com/office/drawing/2014/main" id="{703C5A5B-B3DC-4790-9328-470EC4BAAA4F}"/>
                </a:ext>
              </a:extLst>
            </p:cNvPr>
            <p:cNvSpPr/>
            <p:nvPr/>
          </p:nvSpPr>
          <p:spPr>
            <a:xfrm>
              <a:off x="2860740" y="4733121"/>
              <a:ext cx="5723244" cy="715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เนื้อสัตว์</a:t>
              </a:r>
            </a:p>
          </p:txBody>
        </p:sp>
      </p:grpSp>
      <p:grpSp>
        <p:nvGrpSpPr>
          <p:cNvPr id="88" name="กลุ่ม 1">
            <a:extLst>
              <a:ext uri="{FF2B5EF4-FFF2-40B4-BE49-F238E27FC236}">
                <a16:creationId xmlns:a16="http://schemas.microsoft.com/office/drawing/2014/main" id="{35854960-70D7-4F00-853D-2F886A5D4996}"/>
              </a:ext>
            </a:extLst>
          </p:cNvPr>
          <p:cNvGrpSpPr>
            <a:grpSpLocks/>
          </p:cNvGrpSpPr>
          <p:nvPr/>
        </p:nvGrpSpPr>
        <p:grpSpPr bwMode="auto">
          <a:xfrm>
            <a:off x="1779399" y="4451350"/>
            <a:ext cx="6108700" cy="681038"/>
            <a:chOff x="2110201" y="4663949"/>
            <a:chExt cx="6654635" cy="740500"/>
          </a:xfrm>
        </p:grpSpPr>
        <p:sp>
          <p:nvSpPr>
            <p:cNvPr id="89" name="Rectangle: Rounded Corners 25">
              <a:extLst>
                <a:ext uri="{FF2B5EF4-FFF2-40B4-BE49-F238E27FC236}">
                  <a16:creationId xmlns:a16="http://schemas.microsoft.com/office/drawing/2014/main" id="{6101066D-614F-4BA7-9B23-9075ABAC4ECD}"/>
                </a:ext>
              </a:extLst>
            </p:cNvPr>
            <p:cNvSpPr/>
            <p:nvPr/>
          </p:nvSpPr>
          <p:spPr>
            <a:xfrm>
              <a:off x="2110201" y="4715732"/>
              <a:ext cx="6654635" cy="5937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90" name="Rectangle: Rounded Corners 104">
              <a:extLst>
                <a:ext uri="{FF2B5EF4-FFF2-40B4-BE49-F238E27FC236}">
                  <a16:creationId xmlns:a16="http://schemas.microsoft.com/office/drawing/2014/main" id="{32A475F7-FE56-437E-BF3D-BDA6D7D79E66}"/>
                </a:ext>
              </a:extLst>
            </p:cNvPr>
            <p:cNvSpPr/>
            <p:nvPr/>
          </p:nvSpPr>
          <p:spPr>
            <a:xfrm>
              <a:off x="2175917" y="4750254"/>
              <a:ext cx="508436" cy="50920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91" name="Rectangle 107">
              <a:extLst>
                <a:ext uri="{FF2B5EF4-FFF2-40B4-BE49-F238E27FC236}">
                  <a16:creationId xmlns:a16="http://schemas.microsoft.com/office/drawing/2014/main" id="{8DC67DDD-C020-44B3-83C1-907A5DB1FCB3}"/>
                </a:ext>
              </a:extLst>
            </p:cNvPr>
            <p:cNvSpPr/>
            <p:nvPr/>
          </p:nvSpPr>
          <p:spPr>
            <a:xfrm>
              <a:off x="2217422" y="4663949"/>
              <a:ext cx="785136" cy="71633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2" name="Rectangle 31">
              <a:extLst>
                <a:ext uri="{FF2B5EF4-FFF2-40B4-BE49-F238E27FC236}">
                  <a16:creationId xmlns:a16="http://schemas.microsoft.com/office/drawing/2014/main" id="{26383232-6156-48E7-ACC4-9890E72CABF5}"/>
                </a:ext>
              </a:extLst>
            </p:cNvPr>
            <p:cNvSpPr/>
            <p:nvPr/>
          </p:nvSpPr>
          <p:spPr>
            <a:xfrm>
              <a:off x="2860750" y="4688114"/>
              <a:ext cx="5744280" cy="7163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ขนมกรุบกรอบ</a:t>
              </a: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154E7483-A92C-4837-9CC6-F3AD7A737062}"/>
              </a:ext>
            </a:extLst>
          </p:cNvPr>
          <p:cNvGrpSpPr/>
          <p:nvPr/>
        </p:nvGrpSpPr>
        <p:grpSpPr>
          <a:xfrm>
            <a:off x="1600010" y="7027591"/>
            <a:ext cx="8991985" cy="4322112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9263E44F-7D8F-41DF-A19C-44A54797F973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294" dirty="0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49D690FB-06C3-4D16-8AF1-E0639D0934E8}"/>
                </a:ext>
              </a:extLst>
            </p:cNvPr>
            <p:cNvSpPr/>
            <p:nvPr/>
          </p:nvSpPr>
          <p:spPr>
            <a:xfrm>
              <a:off x="2009997" y="4600189"/>
              <a:ext cx="8321334" cy="194336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thaiDist"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362550" algn="l"/>
                  <a:tab pos="714019" algn="l"/>
                </a:tabLst>
                <a:defRPr/>
              </a:pP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4.</a:t>
              </a:r>
              <a:r>
                <a:rPr lang="en-US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ขนมกรุบกรอบ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ผู้ที่มีภาวะโภชนาการเกินควรหลีกเลี่ยงการรับประทานขนมกรุบกรอบ เพราะมีส่วนผสมของแป้งและน้ำตาลมาก และผ่านการทอดโดยใช้น้ำมัน ดังนั้นร่างกายก็จะได้รับอาหารจำพวกแป้งและน้ำตาล รวมถึงโซเดียมมากเกินความต้องการของร่างกาย ซึ่งจะส่งผลให้มีภาวะโภชนาการเกินและเกิดโรคต่าง ๆ ได้ง่าย </a:t>
              </a:r>
              <a:endPara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64" name="close">
            <a:extLst>
              <a:ext uri="{FF2B5EF4-FFF2-40B4-BE49-F238E27FC236}">
                <a16:creationId xmlns:a16="http://schemas.microsoft.com/office/drawing/2014/main" id="{BD55B942-BC0E-469D-B484-A8BC3D4B81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31438" y="6856413"/>
            <a:ext cx="555625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 nodeType="clickPar">
                      <p:stCondLst>
                        <p:cond delay="0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2.59259E-6 L -3.125E-6 -0.83356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12">
            <a:extLst>
              <a:ext uri="{FF2B5EF4-FFF2-40B4-BE49-F238E27FC236}">
                <a16:creationId xmlns:a16="http://schemas.microsoft.com/office/drawing/2014/main" id="{135706A1-37BB-4D59-8136-C8305A5B96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3">
            <a:extLst>
              <a:ext uri="{FF2B5EF4-FFF2-40B4-BE49-F238E27FC236}">
                <a16:creationId xmlns:a16="http://schemas.microsoft.com/office/drawing/2014/main" id="{9BD3BA2D-E3BC-4F74-A778-57EEB815D0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456F724-B127-4F96-AC99-59D05A0760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A33DAE25-4BEB-4489-A39F-C6B77F49EF6C}"/>
              </a:ext>
            </a:extLst>
          </p:cNvPr>
          <p:cNvGrpSpPr/>
          <p:nvPr/>
        </p:nvGrpSpPr>
        <p:grpSpPr>
          <a:xfrm>
            <a:off x="5958504" y="1763623"/>
            <a:ext cx="5512771" cy="4896270"/>
            <a:chOff x="5958504" y="1763623"/>
            <a:chExt cx="5512771" cy="4896270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14E8275B-3DFC-4596-91CF-10EB283EFFB0}"/>
                </a:ext>
              </a:extLst>
            </p:cNvPr>
            <p:cNvGrpSpPr/>
            <p:nvPr/>
          </p:nvGrpSpPr>
          <p:grpSpPr>
            <a:xfrm>
              <a:off x="5958504" y="1763623"/>
              <a:ext cx="5512771" cy="4896270"/>
              <a:chOff x="5958504" y="1763623"/>
              <a:chExt cx="5512771" cy="4896270"/>
            </a:xfrm>
          </p:grpSpPr>
          <p:sp>
            <p:nvSpPr>
              <p:cNvPr id="62" name="Rectangle: Rounded Corners 61">
                <a:extLst>
                  <a:ext uri="{FF2B5EF4-FFF2-40B4-BE49-F238E27FC236}">
                    <a16:creationId xmlns:a16="http://schemas.microsoft.com/office/drawing/2014/main" id="{E083B934-E9BC-4C18-863A-09C92582997B}"/>
                  </a:ext>
                </a:extLst>
              </p:cNvPr>
              <p:cNvSpPr/>
              <p:nvPr/>
            </p:nvSpPr>
            <p:spPr>
              <a:xfrm>
                <a:off x="5958504" y="1763623"/>
                <a:ext cx="5512771" cy="4896270"/>
              </a:xfrm>
              <a:prstGeom prst="roundRect">
                <a:avLst>
                  <a:gd name="adj" fmla="val 4072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schemeClr val="bg1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C19B84D3-46EA-47FD-9F6D-D9E6DCCDB1F2}"/>
                  </a:ext>
                </a:extLst>
              </p:cNvPr>
              <p:cNvSpPr/>
              <p:nvPr/>
            </p:nvSpPr>
            <p:spPr>
              <a:xfrm>
                <a:off x="7248135" y="3046655"/>
                <a:ext cx="3095462" cy="524607"/>
              </a:xfrm>
              <a:prstGeom prst="roundRect">
                <a:avLst>
                  <a:gd name="adj" fmla="val 50000"/>
                </a:avLst>
              </a:prstGeom>
              <a:solidFill>
                <a:srgbClr val="EFB7B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Rectangle: Rounded Corners 50">
                <a:extLst>
                  <a:ext uri="{FF2B5EF4-FFF2-40B4-BE49-F238E27FC236}">
                    <a16:creationId xmlns:a16="http://schemas.microsoft.com/office/drawing/2014/main" id="{EEA447FF-21CC-420A-BDC6-2B2F4E56ED2C}"/>
                  </a:ext>
                </a:extLst>
              </p:cNvPr>
              <p:cNvSpPr/>
              <p:nvPr/>
            </p:nvSpPr>
            <p:spPr>
              <a:xfrm>
                <a:off x="7248134" y="3679725"/>
                <a:ext cx="3095462" cy="524607"/>
              </a:xfrm>
              <a:prstGeom prst="roundRect">
                <a:avLst>
                  <a:gd name="adj" fmla="val 50000"/>
                </a:avLst>
              </a:prstGeom>
              <a:solidFill>
                <a:srgbClr val="EFB7B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59" name="Group 58">
                <a:extLst>
                  <a:ext uri="{FF2B5EF4-FFF2-40B4-BE49-F238E27FC236}">
                    <a16:creationId xmlns:a16="http://schemas.microsoft.com/office/drawing/2014/main" id="{80384955-D24E-4141-8D95-B3DFEC9AFEB1}"/>
                  </a:ext>
                </a:extLst>
              </p:cNvPr>
              <p:cNvGrpSpPr/>
              <p:nvPr/>
            </p:nvGrpSpPr>
            <p:grpSpPr>
              <a:xfrm>
                <a:off x="7695064" y="5752512"/>
                <a:ext cx="2116988" cy="662300"/>
                <a:chOff x="7907723" y="5450438"/>
                <a:chExt cx="2116988" cy="662300"/>
              </a:xfrm>
            </p:grpSpPr>
            <p:sp>
              <p:nvSpPr>
                <p:cNvPr id="52" name="Rectangle: Top Corners Rounded 51">
                  <a:extLst>
                    <a:ext uri="{FF2B5EF4-FFF2-40B4-BE49-F238E27FC236}">
                      <a16:creationId xmlns:a16="http://schemas.microsoft.com/office/drawing/2014/main" id="{C48DC145-E241-4132-A13E-E1877EF490A5}"/>
                    </a:ext>
                  </a:extLst>
                </p:cNvPr>
                <p:cNvSpPr/>
                <p:nvPr/>
              </p:nvSpPr>
              <p:spPr>
                <a:xfrm rot="5400000">
                  <a:off x="8665117" y="4753143"/>
                  <a:ext cx="612932" cy="2106257"/>
                </a:xfrm>
                <a:prstGeom prst="round2SameRect">
                  <a:avLst>
                    <a:gd name="adj1" fmla="val 50000"/>
                    <a:gd name="adj2" fmla="val 50000"/>
                  </a:avLst>
                </a:prstGeom>
                <a:solidFill>
                  <a:srgbClr val="A13B39"/>
                </a:solidFill>
                <a:ln w="190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3" name="Rectangle: Top Corners Rounded 52">
                  <a:extLst>
                    <a:ext uri="{FF2B5EF4-FFF2-40B4-BE49-F238E27FC236}">
                      <a16:creationId xmlns:a16="http://schemas.microsoft.com/office/drawing/2014/main" id="{C6FC2B57-5BD2-4165-A5B8-D32988B69FAE}"/>
                    </a:ext>
                  </a:extLst>
                </p:cNvPr>
                <p:cNvSpPr/>
                <p:nvPr/>
              </p:nvSpPr>
              <p:spPr>
                <a:xfrm rot="5400000">
                  <a:off x="8654386" y="4703775"/>
                  <a:ext cx="612932" cy="2106257"/>
                </a:xfrm>
                <a:prstGeom prst="round2SameRect">
                  <a:avLst>
                    <a:gd name="adj1" fmla="val 50000"/>
                    <a:gd name="adj2" fmla="val 50000"/>
                  </a:avLst>
                </a:prstGeom>
                <a:solidFill>
                  <a:srgbClr val="C0504D"/>
                </a:solidFill>
                <a:ln w="19050">
                  <a:solidFill>
                    <a:srgbClr val="A13B3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pic>
            <p:nvPicPr>
              <p:cNvPr id="61" name="Picture 60">
                <a:extLst>
                  <a:ext uri="{FF2B5EF4-FFF2-40B4-BE49-F238E27FC236}">
                    <a16:creationId xmlns:a16="http://schemas.microsoft.com/office/drawing/2014/main" id="{5D3755C7-6F7B-42BA-8ED3-E6551FF6F06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193900" y="4511858"/>
                <a:ext cx="1108586" cy="972135"/>
              </a:xfrm>
              <a:prstGeom prst="rect">
                <a:avLst/>
              </a:prstGeom>
            </p:spPr>
          </p:pic>
        </p:grpSp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563B6F53-5BDC-4D53-B78E-272F6F1F8A7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56969" y="1816555"/>
              <a:ext cx="5105796" cy="1043678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F1FAFDDE-B1AF-4C11-8958-A14BC017FBE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19958" y="3124239"/>
              <a:ext cx="2639028" cy="489051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DEAD1F1B-F616-40D0-BA21-FE67DAB0374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0520" y="3738944"/>
              <a:ext cx="2993076" cy="482167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15B7957C-C442-4B33-ABC9-66D01800C15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79976" y="5680182"/>
              <a:ext cx="1714500" cy="841981"/>
            </a:xfrm>
            <a:prstGeom prst="rect">
              <a:avLst/>
            </a:prstGeom>
          </p:spPr>
        </p:pic>
      </p:grpSp>
      <p:pic>
        <p:nvPicPr>
          <p:cNvPr id="45" name="Picture 44">
            <a:extLst>
              <a:ext uri="{FF2B5EF4-FFF2-40B4-BE49-F238E27FC236}">
                <a16:creationId xmlns:a16="http://schemas.microsoft.com/office/drawing/2014/main" id="{E3E38FD5-7F1F-41E0-A79D-481465E318E9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663192" y="1296875"/>
            <a:ext cx="7366715" cy="4143777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F5D470E2-43D7-4605-9569-490CDB8A2E6C}"/>
              </a:ext>
            </a:extLst>
          </p:cNvPr>
          <p:cNvGrpSpPr/>
          <p:nvPr/>
        </p:nvGrpSpPr>
        <p:grpSpPr>
          <a:xfrm>
            <a:off x="5037506" y="962279"/>
            <a:ext cx="2116989" cy="662299"/>
            <a:chOff x="4905374" y="962279"/>
            <a:chExt cx="2116989" cy="662299"/>
          </a:xfrm>
        </p:grpSpPr>
        <p:sp>
          <p:nvSpPr>
            <p:cNvPr id="31" name="Rectangle: Top Corners Rounded 30">
              <a:extLst>
                <a:ext uri="{FF2B5EF4-FFF2-40B4-BE49-F238E27FC236}">
                  <a16:creationId xmlns:a16="http://schemas.microsoft.com/office/drawing/2014/main" id="{533D6437-49E8-47BA-B922-2986B99CE0EA}"/>
                </a:ext>
              </a:extLst>
            </p:cNvPr>
            <p:cNvSpPr/>
            <p:nvPr/>
          </p:nvSpPr>
          <p:spPr>
            <a:xfrm rot="5400000">
              <a:off x="5659185" y="261400"/>
              <a:ext cx="609367" cy="2116989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A13B3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: Top Corners Rounded 31">
              <a:extLst>
                <a:ext uri="{FF2B5EF4-FFF2-40B4-BE49-F238E27FC236}">
                  <a16:creationId xmlns:a16="http://schemas.microsoft.com/office/drawing/2014/main" id="{E0038154-2EA1-40EA-9234-99FB470A5481}"/>
                </a:ext>
              </a:extLst>
            </p:cNvPr>
            <p:cNvSpPr/>
            <p:nvPr/>
          </p:nvSpPr>
          <p:spPr>
            <a:xfrm rot="5400000">
              <a:off x="5657402" y="215616"/>
              <a:ext cx="612932" cy="2106257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bg1"/>
            </a:solidFill>
            <a:ln w="19050">
              <a:solidFill>
                <a:srgbClr val="A13B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9E8C3A1C-26FF-4C72-B1F6-66784D8BF2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22415" b="34765"/>
            <a:stretch/>
          </p:blipFill>
          <p:spPr>
            <a:xfrm>
              <a:off x="5098668" y="1061014"/>
              <a:ext cx="1730401" cy="364374"/>
            </a:xfrm>
            <a:prstGeom prst="rect">
              <a:avLst/>
            </a:prstGeom>
          </p:spPr>
        </p:pic>
      </p:grpSp>
      <p:pic>
        <p:nvPicPr>
          <p:cNvPr id="28" name="Picture 27">
            <a:extLst>
              <a:ext uri="{FF2B5EF4-FFF2-40B4-BE49-F238E27FC236}">
                <a16:creationId xmlns:a16="http://schemas.microsoft.com/office/drawing/2014/main" id="{21ED9E60-CAF3-45B9-BBCA-C4BED1C7E680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2643" y="137389"/>
            <a:ext cx="7366715" cy="824033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16549A3-ED84-4B72-A926-D92A82E95B7B}"/>
              </a:ext>
            </a:extLst>
          </p:cNvPr>
          <p:cNvSpPr/>
          <p:nvPr/>
        </p:nvSpPr>
        <p:spPr>
          <a:xfrm>
            <a:off x="989607" y="5319098"/>
            <a:ext cx="4143375" cy="1323975"/>
          </a:xfrm>
          <a:prstGeom prst="roundRect">
            <a:avLst/>
          </a:prstGeom>
          <a:solidFill>
            <a:schemeClr val="bg1"/>
          </a:solidFill>
          <a:ln>
            <a:solidFill>
              <a:srgbClr val="1D827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2BD5849B-B457-4B9E-A9A9-FE516375CD83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89475">
            <a:off x="901051" y="5184277"/>
            <a:ext cx="496581" cy="411480"/>
          </a:xfrm>
          <a:prstGeom prst="rect">
            <a:avLst/>
          </a:prstGeom>
          <a:effectLst>
            <a:outerShdw blurRad="50800" dist="38100" dir="10800000" algn="r" rotWithShape="0">
              <a:schemeClr val="bg1">
                <a:lumMod val="75000"/>
                <a:alpha val="40000"/>
              </a:schemeClr>
            </a:outerShdw>
          </a:effectLst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BA45FB64-6776-4EAD-865E-9B63FF827DF2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231" y="5417384"/>
            <a:ext cx="4214528" cy="12417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0CCCAA89-5F3D-4661-93F5-9EDF0E45A10D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41170">
            <a:off x="4861171" y="6421756"/>
            <a:ext cx="496581" cy="411480"/>
          </a:xfrm>
          <a:prstGeom prst="rect">
            <a:avLst/>
          </a:prstGeom>
          <a:effectLst>
            <a:outerShdw blurRad="50800" dist="38100" dir="2700000" algn="tl" rotWithShape="0">
              <a:schemeClr val="bg1">
                <a:lumMod val="85000"/>
                <a:alpha val="4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14020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กลุ่ม 4">
            <a:extLst>
              <a:ext uri="{FF2B5EF4-FFF2-40B4-BE49-F238E27FC236}">
                <a16:creationId xmlns:a16="http://schemas.microsoft.com/office/drawing/2014/main" id="{5666C03A-1120-46C7-A6C6-B8B5C2E66146}"/>
              </a:ext>
            </a:extLst>
          </p:cNvPr>
          <p:cNvGrpSpPr>
            <a:grpSpLocks/>
          </p:cNvGrpSpPr>
          <p:nvPr/>
        </p:nvGrpSpPr>
        <p:grpSpPr bwMode="auto">
          <a:xfrm>
            <a:off x="1785938" y="2236788"/>
            <a:ext cx="7153275" cy="712787"/>
            <a:chOff x="2115662" y="3062366"/>
            <a:chExt cx="7141851" cy="776412"/>
          </a:xfrm>
        </p:grpSpPr>
        <p:sp>
          <p:nvSpPr>
            <p:cNvPr id="90" name="Rectangle: Rounded Corners 23">
              <a:extLst>
                <a:ext uri="{FF2B5EF4-FFF2-40B4-BE49-F238E27FC236}">
                  <a16:creationId xmlns:a16="http://schemas.microsoft.com/office/drawing/2014/main" id="{E61ED140-4D7F-4319-B8D4-B91945E6833B}"/>
                </a:ext>
              </a:extLst>
            </p:cNvPr>
            <p:cNvSpPr/>
            <p:nvPr/>
          </p:nvSpPr>
          <p:spPr>
            <a:xfrm>
              <a:off x="2115662" y="3103867"/>
              <a:ext cx="7141851" cy="59657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91" name="Rectangle: Rounded Corners 83">
              <a:extLst>
                <a:ext uri="{FF2B5EF4-FFF2-40B4-BE49-F238E27FC236}">
                  <a16:creationId xmlns:a16="http://schemas.microsoft.com/office/drawing/2014/main" id="{270A2E14-4D11-453E-A7F1-173421DCD07D}"/>
                </a:ext>
              </a:extLst>
            </p:cNvPr>
            <p:cNvSpPr/>
            <p:nvPr/>
          </p:nvSpPr>
          <p:spPr>
            <a:xfrm>
              <a:off x="2175891" y="3162660"/>
              <a:ext cx="446960" cy="480719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92" name="Rectangle 88">
              <a:extLst>
                <a:ext uri="{FF2B5EF4-FFF2-40B4-BE49-F238E27FC236}">
                  <a16:creationId xmlns:a16="http://schemas.microsoft.com/office/drawing/2014/main" id="{96ED4AC3-0964-4879-9F0B-40C3886A467D}"/>
                </a:ext>
              </a:extLst>
            </p:cNvPr>
            <p:cNvSpPr/>
            <p:nvPr/>
          </p:nvSpPr>
          <p:spPr>
            <a:xfrm>
              <a:off x="2198080" y="3062366"/>
              <a:ext cx="786142" cy="71589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3" name="Rectangle 29">
              <a:extLst>
                <a:ext uri="{FF2B5EF4-FFF2-40B4-BE49-F238E27FC236}">
                  <a16:creationId xmlns:a16="http://schemas.microsoft.com/office/drawing/2014/main" id="{84C9EC8A-F5D0-44DD-987E-BBF8E98036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65655" y="3134668"/>
              <a:ext cx="5969061" cy="704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งดอาหารมื้อเช้า และอาหารว่าง</a:t>
              </a:r>
              <a:endParaRPr lang="th-TH" alt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94" name="กลุ่ม 2">
            <a:extLst>
              <a:ext uri="{FF2B5EF4-FFF2-40B4-BE49-F238E27FC236}">
                <a16:creationId xmlns:a16="http://schemas.microsoft.com/office/drawing/2014/main" id="{7688E19E-6F6B-4512-8D57-EA57108CEE73}"/>
              </a:ext>
            </a:extLst>
          </p:cNvPr>
          <p:cNvGrpSpPr>
            <a:grpSpLocks/>
          </p:cNvGrpSpPr>
          <p:nvPr/>
        </p:nvGrpSpPr>
        <p:grpSpPr bwMode="auto">
          <a:xfrm>
            <a:off x="1785938" y="2974975"/>
            <a:ext cx="7124700" cy="668338"/>
            <a:chOff x="2110199" y="3860611"/>
            <a:chExt cx="7760758" cy="728173"/>
          </a:xfrm>
        </p:grpSpPr>
        <p:sp>
          <p:nvSpPr>
            <p:cNvPr id="95" name="Rectangle: Rounded Corners 24">
              <a:extLst>
                <a:ext uri="{FF2B5EF4-FFF2-40B4-BE49-F238E27FC236}">
                  <a16:creationId xmlns:a16="http://schemas.microsoft.com/office/drawing/2014/main" id="{2273FBA8-089C-491F-A437-07BA800B32C8}"/>
                </a:ext>
              </a:extLst>
            </p:cNvPr>
            <p:cNvSpPr/>
            <p:nvPr/>
          </p:nvSpPr>
          <p:spPr>
            <a:xfrm>
              <a:off x="2110199" y="3907311"/>
              <a:ext cx="7760758" cy="603639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105" name="Rectangle: Rounded Corners 93">
              <a:extLst>
                <a:ext uri="{FF2B5EF4-FFF2-40B4-BE49-F238E27FC236}">
                  <a16:creationId xmlns:a16="http://schemas.microsoft.com/office/drawing/2014/main" id="{50A6A03D-E7B5-4E0A-AE4C-CBF2F17A70D3}"/>
                </a:ext>
              </a:extLst>
            </p:cNvPr>
            <p:cNvSpPr/>
            <p:nvPr/>
          </p:nvSpPr>
          <p:spPr>
            <a:xfrm>
              <a:off x="2175910" y="3947092"/>
              <a:ext cx="508392" cy="508510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106" name="Rectangle 94">
              <a:extLst>
                <a:ext uri="{FF2B5EF4-FFF2-40B4-BE49-F238E27FC236}">
                  <a16:creationId xmlns:a16="http://schemas.microsoft.com/office/drawing/2014/main" id="{948457F1-4475-4BA5-8AC7-56D491698204}"/>
                </a:ext>
              </a:extLst>
            </p:cNvPr>
            <p:cNvSpPr/>
            <p:nvPr/>
          </p:nvSpPr>
          <p:spPr>
            <a:xfrm>
              <a:off x="2217411" y="3860611"/>
              <a:ext cx="785068" cy="71606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7" name="Rectangle 30">
              <a:extLst>
                <a:ext uri="{FF2B5EF4-FFF2-40B4-BE49-F238E27FC236}">
                  <a16:creationId xmlns:a16="http://schemas.microsoft.com/office/drawing/2014/main" id="{004FFAEB-4225-4006-8F27-2E092C9EAB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0212" y="3884673"/>
              <a:ext cx="6506679" cy="704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ควบคุมอาหารควบคู่กับการออกกำลังกาย</a:t>
              </a:r>
              <a:endParaRPr lang="th-TH" alt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8" name="กลุ่ม 1">
            <a:extLst>
              <a:ext uri="{FF2B5EF4-FFF2-40B4-BE49-F238E27FC236}">
                <a16:creationId xmlns:a16="http://schemas.microsoft.com/office/drawing/2014/main" id="{E5415960-D573-41AB-85DD-E99ECBC65EC8}"/>
              </a:ext>
            </a:extLst>
          </p:cNvPr>
          <p:cNvGrpSpPr>
            <a:grpSpLocks/>
          </p:cNvGrpSpPr>
          <p:nvPr/>
        </p:nvGrpSpPr>
        <p:grpSpPr bwMode="auto">
          <a:xfrm>
            <a:off x="1785938" y="3708400"/>
            <a:ext cx="7138987" cy="709613"/>
            <a:chOff x="2110201" y="4663949"/>
            <a:chExt cx="7777099" cy="773230"/>
          </a:xfrm>
        </p:grpSpPr>
        <p:sp>
          <p:nvSpPr>
            <p:cNvPr id="109" name="Rectangle: Rounded Corners 25">
              <a:extLst>
                <a:ext uri="{FF2B5EF4-FFF2-40B4-BE49-F238E27FC236}">
                  <a16:creationId xmlns:a16="http://schemas.microsoft.com/office/drawing/2014/main" id="{97822148-1D5B-4A52-99E7-BE415E9F745A}"/>
                </a:ext>
              </a:extLst>
            </p:cNvPr>
            <p:cNvSpPr/>
            <p:nvPr/>
          </p:nvSpPr>
          <p:spPr>
            <a:xfrm>
              <a:off x="2110201" y="4715844"/>
              <a:ext cx="7777099" cy="593329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110" name="Rectangle: Rounded Corners 104">
              <a:extLst>
                <a:ext uri="{FF2B5EF4-FFF2-40B4-BE49-F238E27FC236}">
                  <a16:creationId xmlns:a16="http://schemas.microsoft.com/office/drawing/2014/main" id="{206117E3-B5A9-4DD2-9A27-093F92055638}"/>
                </a:ext>
              </a:extLst>
            </p:cNvPr>
            <p:cNvSpPr/>
            <p:nvPr/>
          </p:nvSpPr>
          <p:spPr>
            <a:xfrm>
              <a:off x="2175918" y="4750440"/>
              <a:ext cx="508443" cy="508567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111" name="Rectangle 107">
              <a:extLst>
                <a:ext uri="{FF2B5EF4-FFF2-40B4-BE49-F238E27FC236}">
                  <a16:creationId xmlns:a16="http://schemas.microsoft.com/office/drawing/2014/main" id="{09D167A8-3218-4DB1-B06D-62293489DAAE}"/>
                </a:ext>
              </a:extLst>
            </p:cNvPr>
            <p:cNvSpPr/>
            <p:nvPr/>
          </p:nvSpPr>
          <p:spPr>
            <a:xfrm>
              <a:off x="2217424" y="4663949"/>
              <a:ext cx="785146" cy="71614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en-US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112" name="Rectangle 31">
              <a:extLst>
                <a:ext uri="{FF2B5EF4-FFF2-40B4-BE49-F238E27FC236}">
                  <a16:creationId xmlns:a16="http://schemas.microsoft.com/office/drawing/2014/main" id="{926651F4-AB44-46C1-B410-35F0290D5D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0061" y="4733068"/>
              <a:ext cx="6472366" cy="704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รับประทานผักผลไม้ และงดอาหารบางมื้อ</a:t>
              </a:r>
              <a:endParaRPr lang="th-TH" alt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13" name="กลุ่ม 1">
            <a:extLst>
              <a:ext uri="{FF2B5EF4-FFF2-40B4-BE49-F238E27FC236}">
                <a16:creationId xmlns:a16="http://schemas.microsoft.com/office/drawing/2014/main" id="{CAFD5F1E-A995-4644-825D-CB7F8BD3F134}"/>
              </a:ext>
            </a:extLst>
          </p:cNvPr>
          <p:cNvGrpSpPr>
            <a:grpSpLocks/>
          </p:cNvGrpSpPr>
          <p:nvPr/>
        </p:nvGrpSpPr>
        <p:grpSpPr bwMode="auto">
          <a:xfrm>
            <a:off x="1785938" y="4456113"/>
            <a:ext cx="7137400" cy="682625"/>
            <a:chOff x="2110201" y="4663949"/>
            <a:chExt cx="7775271" cy="743493"/>
          </a:xfrm>
        </p:grpSpPr>
        <p:sp>
          <p:nvSpPr>
            <p:cNvPr id="114" name="Rectangle: Rounded Corners 25">
              <a:extLst>
                <a:ext uri="{FF2B5EF4-FFF2-40B4-BE49-F238E27FC236}">
                  <a16:creationId xmlns:a16="http://schemas.microsoft.com/office/drawing/2014/main" id="{DCB9BB9A-0323-44F1-BF66-FB5B3B781D87}"/>
                </a:ext>
              </a:extLst>
            </p:cNvPr>
            <p:cNvSpPr/>
            <p:nvPr/>
          </p:nvSpPr>
          <p:spPr>
            <a:xfrm>
              <a:off x="2110201" y="4715821"/>
              <a:ext cx="7775271" cy="59306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115" name="Rectangle: Rounded Corners 104">
              <a:extLst>
                <a:ext uri="{FF2B5EF4-FFF2-40B4-BE49-F238E27FC236}">
                  <a16:creationId xmlns:a16="http://schemas.microsoft.com/office/drawing/2014/main" id="{C48CFE2D-F15F-438F-9920-26E36C19BEE1}"/>
                </a:ext>
              </a:extLst>
            </p:cNvPr>
            <p:cNvSpPr/>
            <p:nvPr/>
          </p:nvSpPr>
          <p:spPr>
            <a:xfrm>
              <a:off x="2175917" y="4750402"/>
              <a:ext cx="508436" cy="508342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116" name="Rectangle 107">
              <a:extLst>
                <a:ext uri="{FF2B5EF4-FFF2-40B4-BE49-F238E27FC236}">
                  <a16:creationId xmlns:a16="http://schemas.microsoft.com/office/drawing/2014/main" id="{88E141E3-B846-4DAC-AA0B-7243C32421EE}"/>
                </a:ext>
              </a:extLst>
            </p:cNvPr>
            <p:cNvSpPr/>
            <p:nvPr/>
          </p:nvSpPr>
          <p:spPr>
            <a:xfrm>
              <a:off x="2217422" y="4663949"/>
              <a:ext cx="785136" cy="71582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7" name="Rectangle 31">
              <a:extLst>
                <a:ext uri="{FF2B5EF4-FFF2-40B4-BE49-F238E27FC236}">
                  <a16:creationId xmlns:a16="http://schemas.microsoft.com/office/drawing/2014/main" id="{98B00900-A629-41D9-8CB9-CBEB31984B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0062" y="4703332"/>
              <a:ext cx="6769257" cy="704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รับประทานยาลดความอ้วนควบคู่กับการอดอาหาร</a:t>
              </a:r>
              <a:endParaRPr lang="th-TH" alt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303338" y="1366838"/>
            <a:ext cx="9123362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tabLst>
                <a:tab pos="216495" algn="dec"/>
                <a:tab pos="341832" algn="l"/>
                <a:tab pos="569721" algn="l"/>
                <a:tab pos="797609" algn="l"/>
                <a:tab pos="3532268" algn="l"/>
                <a:tab pos="3760156" algn="l"/>
                <a:tab pos="3988044" algn="l"/>
              </a:tabLst>
              <a:defRPr/>
            </a:pPr>
            <a:r>
              <a:rPr lang="en-US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3</a:t>
            </a:r>
            <a:r>
              <a:rPr lang="th-TH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.</a:t>
            </a:r>
            <a:r>
              <a:rPr lang="en-US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</a:t>
            </a:r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การควบคุมน้ำหนักด้วยวิธีใดเหมาะสมที่สุด </a:t>
            </a:r>
            <a:endParaRPr lang="th-TH" sz="3671" b="1" dirty="0">
              <a:latin typeface="TH Sarabun New" panose="020B0500040200020003" pitchFamily="34" charset="-34"/>
              <a:ea typeface="Times New Roman" panose="02020603050405020304" pitchFamily="18" charset="0"/>
              <a:cs typeface="TH Sarabun New" panose="020B0500040200020003" pitchFamily="34" charset="-34"/>
            </a:endParaRPr>
          </a:p>
        </p:txBody>
      </p:sp>
      <p:pic>
        <p:nvPicPr>
          <p:cNvPr id="21" name="ถัดไป">
            <a:hlinkClick r:id="rId3" action="ppaction://hlinksldjump"/>
            <a:extLst>
              <a:ext uri="{FF2B5EF4-FFF2-40B4-BE49-F238E27FC236}">
                <a16:creationId xmlns:a16="http://schemas.microsoft.com/office/drawing/2014/main" id="{CD93569B-48F0-4E2D-A23D-06635D89C6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10838" y="6233392"/>
            <a:ext cx="935037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9" name="Picture 15">
            <a:extLst>
              <a:ext uri="{FF2B5EF4-FFF2-40B4-BE49-F238E27FC236}">
                <a16:creationId xmlns:a16="http://schemas.microsoft.com/office/drawing/2014/main" id="{2B5B98F1-BCC5-44EE-96D3-64BE52371D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55400" y="11113"/>
            <a:ext cx="714375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explaination">
            <a:extLst>
              <a:ext uri="{FF2B5EF4-FFF2-40B4-BE49-F238E27FC236}">
                <a16:creationId xmlns:a16="http://schemas.microsoft.com/office/drawing/2014/main" id="{AA25EE2A-A7BB-4394-B649-9B14ECD5E5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850" y="6233392"/>
            <a:ext cx="1106488" cy="48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5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9E3DDFE-A72A-498D-80FC-EFCAF15B024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grpSp>
        <p:nvGrpSpPr>
          <p:cNvPr id="55" name="กลุ่ม 4">
            <a:extLst>
              <a:ext uri="{FF2B5EF4-FFF2-40B4-BE49-F238E27FC236}">
                <a16:creationId xmlns:a16="http://schemas.microsoft.com/office/drawing/2014/main" id="{4E2EC1C5-7BA2-49D7-8E1C-EFEC3BD39CD1}"/>
              </a:ext>
            </a:extLst>
          </p:cNvPr>
          <p:cNvGrpSpPr>
            <a:grpSpLocks/>
          </p:cNvGrpSpPr>
          <p:nvPr/>
        </p:nvGrpSpPr>
        <p:grpSpPr bwMode="auto">
          <a:xfrm>
            <a:off x="1785938" y="2236788"/>
            <a:ext cx="7153275" cy="712787"/>
            <a:chOff x="2115662" y="3062366"/>
            <a:chExt cx="7141851" cy="776412"/>
          </a:xfrm>
        </p:grpSpPr>
        <p:sp>
          <p:nvSpPr>
            <p:cNvPr id="65" name="Rectangle: Rounded Corners 23">
              <a:extLst>
                <a:ext uri="{FF2B5EF4-FFF2-40B4-BE49-F238E27FC236}">
                  <a16:creationId xmlns:a16="http://schemas.microsoft.com/office/drawing/2014/main" id="{5D02D813-3A75-4C6A-A381-CFEFF8C1CAEB}"/>
                </a:ext>
              </a:extLst>
            </p:cNvPr>
            <p:cNvSpPr/>
            <p:nvPr/>
          </p:nvSpPr>
          <p:spPr>
            <a:xfrm>
              <a:off x="2115662" y="3103867"/>
              <a:ext cx="7141851" cy="59657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70" name="Rectangle: Rounded Corners 83">
              <a:extLst>
                <a:ext uri="{FF2B5EF4-FFF2-40B4-BE49-F238E27FC236}">
                  <a16:creationId xmlns:a16="http://schemas.microsoft.com/office/drawing/2014/main" id="{F54E90D9-87C9-4396-9FC5-3FC8D98BE76E}"/>
                </a:ext>
              </a:extLst>
            </p:cNvPr>
            <p:cNvSpPr/>
            <p:nvPr/>
          </p:nvSpPr>
          <p:spPr>
            <a:xfrm>
              <a:off x="2175891" y="3162660"/>
              <a:ext cx="446960" cy="48071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71" name="Rectangle 88">
              <a:extLst>
                <a:ext uri="{FF2B5EF4-FFF2-40B4-BE49-F238E27FC236}">
                  <a16:creationId xmlns:a16="http://schemas.microsoft.com/office/drawing/2014/main" id="{188434AC-FFB8-4F70-8FDD-A9C878C0CC89}"/>
                </a:ext>
              </a:extLst>
            </p:cNvPr>
            <p:cNvSpPr/>
            <p:nvPr/>
          </p:nvSpPr>
          <p:spPr>
            <a:xfrm>
              <a:off x="2198080" y="3062366"/>
              <a:ext cx="786142" cy="71589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2" name="Rectangle 29">
              <a:extLst>
                <a:ext uri="{FF2B5EF4-FFF2-40B4-BE49-F238E27FC236}">
                  <a16:creationId xmlns:a16="http://schemas.microsoft.com/office/drawing/2014/main" id="{B4E2F5FE-8500-429F-83D3-4B8DBB6018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65655" y="3134668"/>
              <a:ext cx="5969061" cy="704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งดอาหารมื้อเช้า และอาหารว่าง</a:t>
              </a:r>
              <a:endParaRPr lang="th-TH" alt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3" name="กลุ่ม 2">
            <a:extLst>
              <a:ext uri="{FF2B5EF4-FFF2-40B4-BE49-F238E27FC236}">
                <a16:creationId xmlns:a16="http://schemas.microsoft.com/office/drawing/2014/main" id="{66DFB3A1-592C-4DE7-9484-70A2CCA09724}"/>
              </a:ext>
            </a:extLst>
          </p:cNvPr>
          <p:cNvGrpSpPr>
            <a:grpSpLocks/>
          </p:cNvGrpSpPr>
          <p:nvPr/>
        </p:nvGrpSpPr>
        <p:grpSpPr bwMode="auto">
          <a:xfrm>
            <a:off x="1781175" y="2974975"/>
            <a:ext cx="7124700" cy="668338"/>
            <a:chOff x="2110199" y="3860611"/>
            <a:chExt cx="7760758" cy="728173"/>
          </a:xfrm>
        </p:grpSpPr>
        <p:sp>
          <p:nvSpPr>
            <p:cNvPr id="74" name="Rectangle: Rounded Corners 24">
              <a:extLst>
                <a:ext uri="{FF2B5EF4-FFF2-40B4-BE49-F238E27FC236}">
                  <a16:creationId xmlns:a16="http://schemas.microsoft.com/office/drawing/2014/main" id="{819F3366-A6BE-4E37-AE8A-510960672CAD}"/>
                </a:ext>
              </a:extLst>
            </p:cNvPr>
            <p:cNvSpPr/>
            <p:nvPr/>
          </p:nvSpPr>
          <p:spPr>
            <a:xfrm>
              <a:off x="2110199" y="3907311"/>
              <a:ext cx="7760758" cy="60363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75" name="Rectangle: Rounded Corners 93">
              <a:extLst>
                <a:ext uri="{FF2B5EF4-FFF2-40B4-BE49-F238E27FC236}">
                  <a16:creationId xmlns:a16="http://schemas.microsoft.com/office/drawing/2014/main" id="{52AE78DF-C3CE-4AFC-AE62-C20FF1F4C405}"/>
                </a:ext>
              </a:extLst>
            </p:cNvPr>
            <p:cNvSpPr/>
            <p:nvPr/>
          </p:nvSpPr>
          <p:spPr>
            <a:xfrm>
              <a:off x="2175910" y="3947092"/>
              <a:ext cx="508392" cy="50851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76" name="Rectangle 94">
              <a:extLst>
                <a:ext uri="{FF2B5EF4-FFF2-40B4-BE49-F238E27FC236}">
                  <a16:creationId xmlns:a16="http://schemas.microsoft.com/office/drawing/2014/main" id="{9A0FA128-D086-4A56-874B-D1B3D2D0E80D}"/>
                </a:ext>
              </a:extLst>
            </p:cNvPr>
            <p:cNvSpPr/>
            <p:nvPr/>
          </p:nvSpPr>
          <p:spPr>
            <a:xfrm>
              <a:off x="2217411" y="3860611"/>
              <a:ext cx="785068" cy="71606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7" name="Rectangle 30">
              <a:extLst>
                <a:ext uri="{FF2B5EF4-FFF2-40B4-BE49-F238E27FC236}">
                  <a16:creationId xmlns:a16="http://schemas.microsoft.com/office/drawing/2014/main" id="{19EBB9D1-FA24-40C6-BFBC-3EB5C7F7B9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0212" y="3884673"/>
              <a:ext cx="6506679" cy="704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ควบคุมอาหารควบคู่กับการออกกำลังกาย</a:t>
              </a:r>
              <a:endParaRPr lang="th-TH" alt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8" name="กลุ่ม 1">
            <a:extLst>
              <a:ext uri="{FF2B5EF4-FFF2-40B4-BE49-F238E27FC236}">
                <a16:creationId xmlns:a16="http://schemas.microsoft.com/office/drawing/2014/main" id="{15B418F2-0559-4A05-9BA5-4A69497CE45D}"/>
              </a:ext>
            </a:extLst>
          </p:cNvPr>
          <p:cNvGrpSpPr>
            <a:grpSpLocks/>
          </p:cNvGrpSpPr>
          <p:nvPr/>
        </p:nvGrpSpPr>
        <p:grpSpPr bwMode="auto">
          <a:xfrm>
            <a:off x="1785938" y="3708400"/>
            <a:ext cx="7138987" cy="709613"/>
            <a:chOff x="2110201" y="4663949"/>
            <a:chExt cx="7777099" cy="773230"/>
          </a:xfrm>
        </p:grpSpPr>
        <p:sp>
          <p:nvSpPr>
            <p:cNvPr id="79" name="Rectangle: Rounded Corners 25">
              <a:extLst>
                <a:ext uri="{FF2B5EF4-FFF2-40B4-BE49-F238E27FC236}">
                  <a16:creationId xmlns:a16="http://schemas.microsoft.com/office/drawing/2014/main" id="{95C458C7-82BC-435B-9AB2-E46763A73065}"/>
                </a:ext>
              </a:extLst>
            </p:cNvPr>
            <p:cNvSpPr/>
            <p:nvPr/>
          </p:nvSpPr>
          <p:spPr>
            <a:xfrm>
              <a:off x="2110201" y="4715844"/>
              <a:ext cx="7777099" cy="59332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80" name="Rectangle: Rounded Corners 104">
              <a:extLst>
                <a:ext uri="{FF2B5EF4-FFF2-40B4-BE49-F238E27FC236}">
                  <a16:creationId xmlns:a16="http://schemas.microsoft.com/office/drawing/2014/main" id="{C5C058CA-7CA1-4C43-BD05-C22C782D0ECD}"/>
                </a:ext>
              </a:extLst>
            </p:cNvPr>
            <p:cNvSpPr/>
            <p:nvPr/>
          </p:nvSpPr>
          <p:spPr>
            <a:xfrm>
              <a:off x="2175918" y="4750440"/>
              <a:ext cx="508443" cy="50856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81" name="Rectangle 107">
              <a:extLst>
                <a:ext uri="{FF2B5EF4-FFF2-40B4-BE49-F238E27FC236}">
                  <a16:creationId xmlns:a16="http://schemas.microsoft.com/office/drawing/2014/main" id="{9A58D290-76A3-4BEF-A4BF-82B42C85C3A0}"/>
                </a:ext>
              </a:extLst>
            </p:cNvPr>
            <p:cNvSpPr/>
            <p:nvPr/>
          </p:nvSpPr>
          <p:spPr>
            <a:xfrm>
              <a:off x="2217424" y="4663949"/>
              <a:ext cx="785146" cy="71614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en-US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3" name="Rectangle 31">
              <a:extLst>
                <a:ext uri="{FF2B5EF4-FFF2-40B4-BE49-F238E27FC236}">
                  <a16:creationId xmlns:a16="http://schemas.microsoft.com/office/drawing/2014/main" id="{8249EF13-37F6-4C36-82FC-968AF18B3D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0061" y="4733068"/>
              <a:ext cx="6472366" cy="704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รับประทานผักผลไม้ และงดอาหารบางมื้อ</a:t>
              </a:r>
              <a:endParaRPr lang="th-TH" alt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84" name="กลุ่ม 1">
            <a:extLst>
              <a:ext uri="{FF2B5EF4-FFF2-40B4-BE49-F238E27FC236}">
                <a16:creationId xmlns:a16="http://schemas.microsoft.com/office/drawing/2014/main" id="{B0B6FABE-B75E-4890-BF91-1F91EEF269C6}"/>
              </a:ext>
            </a:extLst>
          </p:cNvPr>
          <p:cNvGrpSpPr>
            <a:grpSpLocks/>
          </p:cNvGrpSpPr>
          <p:nvPr/>
        </p:nvGrpSpPr>
        <p:grpSpPr bwMode="auto">
          <a:xfrm>
            <a:off x="1784539" y="4456113"/>
            <a:ext cx="7137400" cy="682625"/>
            <a:chOff x="2110201" y="4663949"/>
            <a:chExt cx="7775271" cy="743493"/>
          </a:xfrm>
        </p:grpSpPr>
        <p:sp>
          <p:nvSpPr>
            <p:cNvPr id="85" name="Rectangle: Rounded Corners 25">
              <a:extLst>
                <a:ext uri="{FF2B5EF4-FFF2-40B4-BE49-F238E27FC236}">
                  <a16:creationId xmlns:a16="http://schemas.microsoft.com/office/drawing/2014/main" id="{F9FF34FE-6175-4566-9D6D-CD094573A046}"/>
                </a:ext>
              </a:extLst>
            </p:cNvPr>
            <p:cNvSpPr/>
            <p:nvPr/>
          </p:nvSpPr>
          <p:spPr>
            <a:xfrm>
              <a:off x="2110201" y="4715821"/>
              <a:ext cx="7775271" cy="59306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86" name="Rectangle: Rounded Corners 104">
              <a:extLst>
                <a:ext uri="{FF2B5EF4-FFF2-40B4-BE49-F238E27FC236}">
                  <a16:creationId xmlns:a16="http://schemas.microsoft.com/office/drawing/2014/main" id="{4CC29CD8-0D6A-401A-AA76-C370E9D0650C}"/>
                </a:ext>
              </a:extLst>
            </p:cNvPr>
            <p:cNvSpPr/>
            <p:nvPr/>
          </p:nvSpPr>
          <p:spPr>
            <a:xfrm>
              <a:off x="2175917" y="4750402"/>
              <a:ext cx="508436" cy="50834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87" name="Rectangle 107">
              <a:extLst>
                <a:ext uri="{FF2B5EF4-FFF2-40B4-BE49-F238E27FC236}">
                  <a16:creationId xmlns:a16="http://schemas.microsoft.com/office/drawing/2014/main" id="{04B132BA-701E-44B7-A0B3-5B0BD23BA89E}"/>
                </a:ext>
              </a:extLst>
            </p:cNvPr>
            <p:cNvSpPr/>
            <p:nvPr/>
          </p:nvSpPr>
          <p:spPr>
            <a:xfrm>
              <a:off x="2217422" y="4663949"/>
              <a:ext cx="785136" cy="71582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8" name="Rectangle 31">
              <a:extLst>
                <a:ext uri="{FF2B5EF4-FFF2-40B4-BE49-F238E27FC236}">
                  <a16:creationId xmlns:a16="http://schemas.microsoft.com/office/drawing/2014/main" id="{2A2562DC-0589-4807-944D-FE8D52C915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0062" y="4703332"/>
              <a:ext cx="6769257" cy="704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รับประทานยาลดความอ้วนควบคู่กับการอดอาหาร</a:t>
              </a:r>
              <a:endParaRPr lang="th-TH" alt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154E7483-A92C-4837-9CC6-F3AD7A737062}"/>
              </a:ext>
            </a:extLst>
          </p:cNvPr>
          <p:cNvGrpSpPr/>
          <p:nvPr/>
        </p:nvGrpSpPr>
        <p:grpSpPr>
          <a:xfrm>
            <a:off x="1600010" y="7027591"/>
            <a:ext cx="8991985" cy="4322112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9263E44F-7D8F-41DF-A19C-44A54797F973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294" dirty="0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49D690FB-06C3-4D16-8AF1-E0639D0934E8}"/>
                </a:ext>
              </a:extLst>
            </p:cNvPr>
            <p:cNvSpPr/>
            <p:nvPr/>
          </p:nvSpPr>
          <p:spPr>
            <a:xfrm>
              <a:off x="2009997" y="4600189"/>
              <a:ext cx="8321334" cy="194426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thaiDist"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362550" algn="l"/>
                  <a:tab pos="714019" algn="l"/>
                </a:tabLst>
                <a:defRPr/>
              </a:pP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</a:t>
              </a:r>
              <a:r>
                <a:rPr lang="en-US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  <a:r>
                <a:rPr lang="en-US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ควบคุมอาหารควบคู่กับการออกกำลังกาย</a:t>
              </a:r>
              <a:endParaRPr lang="th-TH" sz="2394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การควบคุมน้ำหนักด้วยวิธีที่เหมาะสมที่สุด คือ การควบคุมอาหาร เช่น ลดอาหารประเภทแป้ง ไขมัน และน้ำตาล รับประทานผักและผลไม้ที่ไม่หวานจัด หลีกเลี่ยงการอดอาหาร นอกจากนี้ควร</a:t>
              </a:r>
              <a:endPara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ออกกำลังกายอย่างสม่ำเสมอ เพราะการออกกำลังกายจะช่วยให้ร่างกายได้เผาผลาญพลังงานซึ่งเป็น</a:t>
              </a:r>
              <a:endPara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การลดน้ำหนักที่ก่อให้เกิดผลดีต่อสุขภาพ</a:t>
              </a:r>
              <a:endPara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64" name="close">
            <a:extLst>
              <a:ext uri="{FF2B5EF4-FFF2-40B4-BE49-F238E27FC236}">
                <a16:creationId xmlns:a16="http://schemas.microsoft.com/office/drawing/2014/main" id="{85656985-46E8-4998-AA05-80C96E9F5F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31438" y="6856413"/>
            <a:ext cx="555625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 nodeType="clickPar">
                      <p:stCondLst>
                        <p:cond delay="0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2.59259E-6 L -3.125E-6 -0.83356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กลุ่ม 4">
            <a:extLst>
              <a:ext uri="{FF2B5EF4-FFF2-40B4-BE49-F238E27FC236}">
                <a16:creationId xmlns:a16="http://schemas.microsoft.com/office/drawing/2014/main" id="{2E9A8695-6B3B-4FE6-BB2F-346FEA7826C0}"/>
              </a:ext>
            </a:extLst>
          </p:cNvPr>
          <p:cNvGrpSpPr>
            <a:grpSpLocks/>
          </p:cNvGrpSpPr>
          <p:nvPr/>
        </p:nvGrpSpPr>
        <p:grpSpPr bwMode="auto">
          <a:xfrm>
            <a:off x="1797051" y="2439988"/>
            <a:ext cx="6142038" cy="669925"/>
            <a:chOff x="2115662" y="3062366"/>
            <a:chExt cx="6132228" cy="728815"/>
          </a:xfrm>
        </p:grpSpPr>
        <p:sp>
          <p:nvSpPr>
            <p:cNvPr id="101" name="Rectangle: Rounded Corners 23">
              <a:extLst>
                <a:ext uri="{FF2B5EF4-FFF2-40B4-BE49-F238E27FC236}">
                  <a16:creationId xmlns:a16="http://schemas.microsoft.com/office/drawing/2014/main" id="{99C4A7C3-BAA0-4BDF-B568-6A3FB098AEBB}"/>
                </a:ext>
              </a:extLst>
            </p:cNvPr>
            <p:cNvSpPr/>
            <p:nvPr/>
          </p:nvSpPr>
          <p:spPr>
            <a:xfrm>
              <a:off x="2115662" y="3103815"/>
              <a:ext cx="6132228" cy="597559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102" name="Rectangle: Rounded Corners 83">
              <a:extLst>
                <a:ext uri="{FF2B5EF4-FFF2-40B4-BE49-F238E27FC236}">
                  <a16:creationId xmlns:a16="http://schemas.microsoft.com/office/drawing/2014/main" id="{5D00A14A-A73E-47F5-8280-73C413BF2C2F}"/>
                </a:ext>
              </a:extLst>
            </p:cNvPr>
            <p:cNvSpPr/>
            <p:nvPr/>
          </p:nvSpPr>
          <p:spPr>
            <a:xfrm>
              <a:off x="2175891" y="3162535"/>
              <a:ext cx="446960" cy="481846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103" name="Rectangle 88">
              <a:extLst>
                <a:ext uri="{FF2B5EF4-FFF2-40B4-BE49-F238E27FC236}">
                  <a16:creationId xmlns:a16="http://schemas.microsoft.com/office/drawing/2014/main" id="{A3ED88CD-1726-41DE-A624-9FE60E91C0C6}"/>
                </a:ext>
              </a:extLst>
            </p:cNvPr>
            <p:cNvSpPr/>
            <p:nvPr/>
          </p:nvSpPr>
          <p:spPr>
            <a:xfrm>
              <a:off x="2198080" y="3062366"/>
              <a:ext cx="786142" cy="7167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4" name="Rectangle 29">
              <a:extLst>
                <a:ext uri="{FF2B5EF4-FFF2-40B4-BE49-F238E27FC236}">
                  <a16:creationId xmlns:a16="http://schemas.microsoft.com/office/drawing/2014/main" id="{94E9B943-0FB0-454F-9626-AE1DF661D911}"/>
                </a:ext>
              </a:extLst>
            </p:cNvPr>
            <p:cNvSpPr/>
            <p:nvPr/>
          </p:nvSpPr>
          <p:spPr>
            <a:xfrm>
              <a:off x="2765497" y="3074455"/>
              <a:ext cx="5083866" cy="7167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ข้าวมันไก่</a:t>
              </a:r>
            </a:p>
          </p:txBody>
        </p:sp>
      </p:grpSp>
      <p:grpSp>
        <p:nvGrpSpPr>
          <p:cNvPr id="105" name="กลุ่ม 2">
            <a:extLst>
              <a:ext uri="{FF2B5EF4-FFF2-40B4-BE49-F238E27FC236}">
                <a16:creationId xmlns:a16="http://schemas.microsoft.com/office/drawing/2014/main" id="{077CC751-00BF-4EF4-B179-16B7B46D2AED}"/>
              </a:ext>
            </a:extLst>
          </p:cNvPr>
          <p:cNvGrpSpPr>
            <a:grpSpLocks/>
          </p:cNvGrpSpPr>
          <p:nvPr/>
        </p:nvGrpSpPr>
        <p:grpSpPr bwMode="auto">
          <a:xfrm>
            <a:off x="1797051" y="3175000"/>
            <a:ext cx="6108700" cy="720725"/>
            <a:chOff x="2110199" y="3860611"/>
            <a:chExt cx="6654940" cy="784651"/>
          </a:xfrm>
        </p:grpSpPr>
        <p:sp>
          <p:nvSpPr>
            <p:cNvPr id="106" name="Rectangle: Rounded Corners 24">
              <a:extLst>
                <a:ext uri="{FF2B5EF4-FFF2-40B4-BE49-F238E27FC236}">
                  <a16:creationId xmlns:a16="http://schemas.microsoft.com/office/drawing/2014/main" id="{6FD0591A-9F30-496B-9203-F82A7BB62FAA}"/>
                </a:ext>
              </a:extLst>
            </p:cNvPr>
            <p:cNvSpPr/>
            <p:nvPr/>
          </p:nvSpPr>
          <p:spPr>
            <a:xfrm>
              <a:off x="2110199" y="3907276"/>
              <a:ext cx="6654940" cy="60317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107" name="Rectangle: Rounded Corners 106">
              <a:extLst>
                <a:ext uri="{FF2B5EF4-FFF2-40B4-BE49-F238E27FC236}">
                  <a16:creationId xmlns:a16="http://schemas.microsoft.com/office/drawing/2014/main" id="{BA3703F6-8D47-4586-BD73-3BE98E809A08}"/>
                </a:ext>
              </a:extLst>
            </p:cNvPr>
            <p:cNvSpPr/>
            <p:nvPr/>
          </p:nvSpPr>
          <p:spPr>
            <a:xfrm>
              <a:off x="2175918" y="3947026"/>
              <a:ext cx="508460" cy="50985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1AC2DEFE-D0AD-4C05-A3DF-0B3EC7AF190F}"/>
                </a:ext>
              </a:extLst>
            </p:cNvPr>
            <p:cNvSpPr/>
            <p:nvPr/>
          </p:nvSpPr>
          <p:spPr>
            <a:xfrm>
              <a:off x="2217425" y="3860611"/>
              <a:ext cx="785172" cy="71551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8" name="Rectangle 30">
              <a:extLst>
                <a:ext uri="{FF2B5EF4-FFF2-40B4-BE49-F238E27FC236}">
                  <a16:creationId xmlns:a16="http://schemas.microsoft.com/office/drawing/2014/main" id="{8B15948C-7EB2-4A82-9BFA-A47EE554DEBD}"/>
                </a:ext>
              </a:extLst>
            </p:cNvPr>
            <p:cNvSpPr/>
            <p:nvPr/>
          </p:nvSpPr>
          <p:spPr>
            <a:xfrm>
              <a:off x="2845216" y="3929743"/>
              <a:ext cx="5512736" cy="7155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มันต้มน้ำตาล</a:t>
              </a:r>
            </a:p>
          </p:txBody>
        </p:sp>
      </p:grpSp>
      <p:grpSp>
        <p:nvGrpSpPr>
          <p:cNvPr id="123" name="กลุ่ม 1">
            <a:extLst>
              <a:ext uri="{FF2B5EF4-FFF2-40B4-BE49-F238E27FC236}">
                <a16:creationId xmlns:a16="http://schemas.microsoft.com/office/drawing/2014/main" id="{275B5D26-99EB-4FAF-B3C0-1C1FFF79E6B3}"/>
              </a:ext>
            </a:extLst>
          </p:cNvPr>
          <p:cNvGrpSpPr>
            <a:grpSpLocks/>
          </p:cNvGrpSpPr>
          <p:nvPr/>
        </p:nvGrpSpPr>
        <p:grpSpPr bwMode="auto">
          <a:xfrm>
            <a:off x="1797051" y="3914775"/>
            <a:ext cx="6124575" cy="709613"/>
            <a:chOff x="2110201" y="4663949"/>
            <a:chExt cx="6673567" cy="773229"/>
          </a:xfrm>
        </p:grpSpPr>
        <p:sp>
          <p:nvSpPr>
            <p:cNvPr id="124" name="Rectangle: Rounded Corners 25">
              <a:extLst>
                <a:ext uri="{FF2B5EF4-FFF2-40B4-BE49-F238E27FC236}">
                  <a16:creationId xmlns:a16="http://schemas.microsoft.com/office/drawing/2014/main" id="{D1CA8086-0F1F-4419-BF63-4D8B52188967}"/>
                </a:ext>
              </a:extLst>
            </p:cNvPr>
            <p:cNvSpPr/>
            <p:nvPr/>
          </p:nvSpPr>
          <p:spPr>
            <a:xfrm>
              <a:off x="2110201" y="4715844"/>
              <a:ext cx="6673567" cy="593328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125" name="Rectangle: Rounded Corners 104">
              <a:extLst>
                <a:ext uri="{FF2B5EF4-FFF2-40B4-BE49-F238E27FC236}">
                  <a16:creationId xmlns:a16="http://schemas.microsoft.com/office/drawing/2014/main" id="{7E395666-DE27-4900-9D8F-B8F2E012170D}"/>
                </a:ext>
              </a:extLst>
            </p:cNvPr>
            <p:cNvSpPr/>
            <p:nvPr/>
          </p:nvSpPr>
          <p:spPr>
            <a:xfrm>
              <a:off x="2175933" y="4750440"/>
              <a:ext cx="508561" cy="508566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126" name="Rectangle 107">
              <a:extLst>
                <a:ext uri="{FF2B5EF4-FFF2-40B4-BE49-F238E27FC236}">
                  <a16:creationId xmlns:a16="http://schemas.microsoft.com/office/drawing/2014/main" id="{8E30FE1E-E6DF-494C-B86B-587B4FCDA3B7}"/>
                </a:ext>
              </a:extLst>
            </p:cNvPr>
            <p:cNvSpPr/>
            <p:nvPr/>
          </p:nvSpPr>
          <p:spPr>
            <a:xfrm>
              <a:off x="2217449" y="4663949"/>
              <a:ext cx="785329" cy="71614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en-US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127" name="Rectangle 31">
              <a:extLst>
                <a:ext uri="{FF2B5EF4-FFF2-40B4-BE49-F238E27FC236}">
                  <a16:creationId xmlns:a16="http://schemas.microsoft.com/office/drawing/2014/main" id="{918390B7-86AD-47E0-9989-335F2E5AA9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0061" y="4733068"/>
              <a:ext cx="5502601" cy="704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ต้มยำปลาช่อน</a:t>
              </a:r>
              <a:endParaRPr lang="th-TH" alt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28" name="กลุ่ม 1">
            <a:extLst>
              <a:ext uri="{FF2B5EF4-FFF2-40B4-BE49-F238E27FC236}">
                <a16:creationId xmlns:a16="http://schemas.microsoft.com/office/drawing/2014/main" id="{902A024A-5C73-4588-A103-341584F30D52}"/>
              </a:ext>
            </a:extLst>
          </p:cNvPr>
          <p:cNvGrpSpPr>
            <a:grpSpLocks/>
          </p:cNvGrpSpPr>
          <p:nvPr/>
        </p:nvGrpSpPr>
        <p:grpSpPr bwMode="auto">
          <a:xfrm>
            <a:off x="1797051" y="4656138"/>
            <a:ext cx="6108700" cy="682625"/>
            <a:chOff x="2110201" y="4663949"/>
            <a:chExt cx="6654853" cy="743493"/>
          </a:xfrm>
        </p:grpSpPr>
        <p:sp>
          <p:nvSpPr>
            <p:cNvPr id="129" name="Rectangle: Rounded Corners 25">
              <a:extLst>
                <a:ext uri="{FF2B5EF4-FFF2-40B4-BE49-F238E27FC236}">
                  <a16:creationId xmlns:a16="http://schemas.microsoft.com/office/drawing/2014/main" id="{828A600E-277B-4FDB-8443-0CEF905703A1}"/>
                </a:ext>
              </a:extLst>
            </p:cNvPr>
            <p:cNvSpPr/>
            <p:nvPr/>
          </p:nvSpPr>
          <p:spPr>
            <a:xfrm>
              <a:off x="2110201" y="4715821"/>
              <a:ext cx="6654853" cy="59306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130" name="Rectangle: Rounded Corners 104">
              <a:extLst>
                <a:ext uri="{FF2B5EF4-FFF2-40B4-BE49-F238E27FC236}">
                  <a16:creationId xmlns:a16="http://schemas.microsoft.com/office/drawing/2014/main" id="{AE8EFA3F-D469-4D40-8E5D-246A1C880FEE}"/>
                </a:ext>
              </a:extLst>
            </p:cNvPr>
            <p:cNvSpPr/>
            <p:nvPr/>
          </p:nvSpPr>
          <p:spPr>
            <a:xfrm>
              <a:off x="2175919" y="4750402"/>
              <a:ext cx="508453" cy="508342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131" name="Rectangle 107">
              <a:extLst>
                <a:ext uri="{FF2B5EF4-FFF2-40B4-BE49-F238E27FC236}">
                  <a16:creationId xmlns:a16="http://schemas.microsoft.com/office/drawing/2014/main" id="{B4A43F9C-3C54-4978-80DA-99709121DC3D}"/>
                </a:ext>
              </a:extLst>
            </p:cNvPr>
            <p:cNvSpPr/>
            <p:nvPr/>
          </p:nvSpPr>
          <p:spPr>
            <a:xfrm>
              <a:off x="2217426" y="4663949"/>
              <a:ext cx="785162" cy="71582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32" name="Rectangle 31">
              <a:extLst>
                <a:ext uri="{FF2B5EF4-FFF2-40B4-BE49-F238E27FC236}">
                  <a16:creationId xmlns:a16="http://schemas.microsoft.com/office/drawing/2014/main" id="{C0AFC0BC-99CF-49A5-B139-0A6B81C25E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9797" y="4703332"/>
              <a:ext cx="5494223" cy="704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สลัดผักใส่ไข่ต้ม</a:t>
              </a:r>
              <a:endParaRPr lang="th-TH" alt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303338" y="1055688"/>
            <a:ext cx="1059020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tabLst>
                <a:tab pos="216495" algn="dec"/>
                <a:tab pos="341832" algn="l"/>
                <a:tab pos="569721" algn="l"/>
                <a:tab pos="797609" algn="l"/>
                <a:tab pos="3532268" algn="l"/>
                <a:tab pos="3760156" algn="l"/>
                <a:tab pos="3988044" algn="l"/>
              </a:tabLst>
              <a:defRPr/>
            </a:pPr>
            <a:r>
              <a:rPr lang="en-US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4</a:t>
            </a:r>
            <a:r>
              <a:rPr lang="th-TH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.</a:t>
            </a:r>
            <a:r>
              <a:rPr lang="en-US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</a:t>
            </a:r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ถ้านักเรียนมี</a:t>
            </a:r>
            <a:r>
              <a:rPr lang="th-TH" sz="4000" b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นํ้า</a:t>
            </a:r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หนักเกินเกณฑ์มาตรฐาน อาหารชนิดใดที่ควร</a:t>
            </a:r>
            <a:b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หลีกเลี่ยงมากที่สุด</a:t>
            </a:r>
            <a:endParaRPr lang="th-TH" sz="3671" b="1" dirty="0">
              <a:latin typeface="TH Sarabun New" panose="020B0500040200020003" pitchFamily="34" charset="-34"/>
              <a:ea typeface="Times New Roman" panose="02020603050405020304" pitchFamily="18" charset="0"/>
              <a:cs typeface="TH Sarabun New" panose="020B0500040200020003" pitchFamily="34" charset="-34"/>
            </a:endParaRPr>
          </a:p>
        </p:txBody>
      </p:sp>
      <p:pic>
        <p:nvPicPr>
          <p:cNvPr id="21" name="ถัดไป">
            <a:hlinkClick r:id="rId3" action="ppaction://hlinksldjump"/>
            <a:extLst>
              <a:ext uri="{FF2B5EF4-FFF2-40B4-BE49-F238E27FC236}">
                <a16:creationId xmlns:a16="http://schemas.microsoft.com/office/drawing/2014/main" id="{08CD176E-317B-4C19-A888-62A9E4B441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10838" y="6233392"/>
            <a:ext cx="935037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1" name="Picture 15">
            <a:extLst>
              <a:ext uri="{FF2B5EF4-FFF2-40B4-BE49-F238E27FC236}">
                <a16:creationId xmlns:a16="http://schemas.microsoft.com/office/drawing/2014/main" id="{FCB6966B-D218-4A95-9B1A-AFA85C1817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55400" y="11113"/>
            <a:ext cx="714375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explaination">
            <a:extLst>
              <a:ext uri="{FF2B5EF4-FFF2-40B4-BE49-F238E27FC236}">
                <a16:creationId xmlns:a16="http://schemas.microsoft.com/office/drawing/2014/main" id="{2129ECB5-80BB-41DB-8C6A-06D8D720D6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850" y="6233392"/>
            <a:ext cx="1106488" cy="48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5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D0B0638-D8D7-465A-9250-134BD972785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grpSp>
        <p:nvGrpSpPr>
          <p:cNvPr id="51" name="กลุ่ม 4">
            <a:extLst>
              <a:ext uri="{FF2B5EF4-FFF2-40B4-BE49-F238E27FC236}">
                <a16:creationId xmlns:a16="http://schemas.microsoft.com/office/drawing/2014/main" id="{5E9B8682-8D90-4D31-BBE0-36CC09DFBCBB}"/>
              </a:ext>
            </a:extLst>
          </p:cNvPr>
          <p:cNvGrpSpPr>
            <a:grpSpLocks/>
          </p:cNvGrpSpPr>
          <p:nvPr/>
        </p:nvGrpSpPr>
        <p:grpSpPr bwMode="auto">
          <a:xfrm>
            <a:off x="1797051" y="2439988"/>
            <a:ext cx="6142038" cy="669925"/>
            <a:chOff x="2115662" y="3062366"/>
            <a:chExt cx="6132228" cy="728815"/>
          </a:xfrm>
        </p:grpSpPr>
        <p:sp>
          <p:nvSpPr>
            <p:cNvPr id="53" name="Rectangle: Rounded Corners 23">
              <a:extLst>
                <a:ext uri="{FF2B5EF4-FFF2-40B4-BE49-F238E27FC236}">
                  <a16:creationId xmlns:a16="http://schemas.microsoft.com/office/drawing/2014/main" id="{10A58802-BEB6-4EDE-8274-2EC736DEA6E2}"/>
                </a:ext>
              </a:extLst>
            </p:cNvPr>
            <p:cNvSpPr/>
            <p:nvPr/>
          </p:nvSpPr>
          <p:spPr>
            <a:xfrm>
              <a:off x="2115662" y="3103815"/>
              <a:ext cx="6132228" cy="59755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54" name="Rectangle: Rounded Corners 83">
              <a:extLst>
                <a:ext uri="{FF2B5EF4-FFF2-40B4-BE49-F238E27FC236}">
                  <a16:creationId xmlns:a16="http://schemas.microsoft.com/office/drawing/2014/main" id="{27C9B61E-581F-4713-9469-74008D2BFE5C}"/>
                </a:ext>
              </a:extLst>
            </p:cNvPr>
            <p:cNvSpPr/>
            <p:nvPr/>
          </p:nvSpPr>
          <p:spPr>
            <a:xfrm>
              <a:off x="2175891" y="3162535"/>
              <a:ext cx="446960" cy="48184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55" name="Rectangle 88">
              <a:extLst>
                <a:ext uri="{FF2B5EF4-FFF2-40B4-BE49-F238E27FC236}">
                  <a16:creationId xmlns:a16="http://schemas.microsoft.com/office/drawing/2014/main" id="{03ACE86E-2FA7-4ED6-BFFD-D85173F1C012}"/>
                </a:ext>
              </a:extLst>
            </p:cNvPr>
            <p:cNvSpPr/>
            <p:nvPr/>
          </p:nvSpPr>
          <p:spPr>
            <a:xfrm>
              <a:off x="2198080" y="3062366"/>
              <a:ext cx="786142" cy="7167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6" name="Rectangle 29">
              <a:extLst>
                <a:ext uri="{FF2B5EF4-FFF2-40B4-BE49-F238E27FC236}">
                  <a16:creationId xmlns:a16="http://schemas.microsoft.com/office/drawing/2014/main" id="{EF2110A4-0C1E-4DF8-98CB-AC4B5FDA0E33}"/>
                </a:ext>
              </a:extLst>
            </p:cNvPr>
            <p:cNvSpPr/>
            <p:nvPr/>
          </p:nvSpPr>
          <p:spPr>
            <a:xfrm>
              <a:off x="2765497" y="3074455"/>
              <a:ext cx="5083866" cy="7167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ข้าวมันไก่</a:t>
              </a:r>
            </a:p>
          </p:txBody>
        </p:sp>
      </p:grpSp>
      <p:grpSp>
        <p:nvGrpSpPr>
          <p:cNvPr id="57" name="กลุ่ม 2">
            <a:extLst>
              <a:ext uri="{FF2B5EF4-FFF2-40B4-BE49-F238E27FC236}">
                <a16:creationId xmlns:a16="http://schemas.microsoft.com/office/drawing/2014/main" id="{999C32C0-5AC6-4178-961C-404851798143}"/>
              </a:ext>
            </a:extLst>
          </p:cNvPr>
          <p:cNvGrpSpPr>
            <a:grpSpLocks/>
          </p:cNvGrpSpPr>
          <p:nvPr/>
        </p:nvGrpSpPr>
        <p:grpSpPr bwMode="auto">
          <a:xfrm>
            <a:off x="1797051" y="3175000"/>
            <a:ext cx="6108700" cy="720725"/>
            <a:chOff x="2110199" y="3860611"/>
            <a:chExt cx="6654940" cy="784651"/>
          </a:xfrm>
        </p:grpSpPr>
        <p:sp>
          <p:nvSpPr>
            <p:cNvPr id="58" name="Rectangle: Rounded Corners 24">
              <a:extLst>
                <a:ext uri="{FF2B5EF4-FFF2-40B4-BE49-F238E27FC236}">
                  <a16:creationId xmlns:a16="http://schemas.microsoft.com/office/drawing/2014/main" id="{BF540C8A-72BC-45F2-9843-CF5955420FC7}"/>
                </a:ext>
              </a:extLst>
            </p:cNvPr>
            <p:cNvSpPr/>
            <p:nvPr/>
          </p:nvSpPr>
          <p:spPr>
            <a:xfrm>
              <a:off x="2110199" y="3907276"/>
              <a:ext cx="6654940" cy="60317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DEA32CCE-297F-4032-B363-F6619689EDED}"/>
                </a:ext>
              </a:extLst>
            </p:cNvPr>
            <p:cNvSpPr/>
            <p:nvPr/>
          </p:nvSpPr>
          <p:spPr>
            <a:xfrm>
              <a:off x="2175918" y="3947026"/>
              <a:ext cx="508460" cy="50985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20709F9D-6ACC-4276-99E9-40E35281D8F9}"/>
                </a:ext>
              </a:extLst>
            </p:cNvPr>
            <p:cNvSpPr/>
            <p:nvPr/>
          </p:nvSpPr>
          <p:spPr>
            <a:xfrm>
              <a:off x="2217425" y="3860611"/>
              <a:ext cx="785172" cy="71551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5" name="Rectangle 30">
              <a:extLst>
                <a:ext uri="{FF2B5EF4-FFF2-40B4-BE49-F238E27FC236}">
                  <a16:creationId xmlns:a16="http://schemas.microsoft.com/office/drawing/2014/main" id="{3E5D498C-3869-4DC7-BEEA-D8BC72BC97BC}"/>
                </a:ext>
              </a:extLst>
            </p:cNvPr>
            <p:cNvSpPr/>
            <p:nvPr/>
          </p:nvSpPr>
          <p:spPr>
            <a:xfrm>
              <a:off x="2845216" y="3929743"/>
              <a:ext cx="5512736" cy="7155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มันต้มน้ำตาล</a:t>
              </a:r>
            </a:p>
          </p:txBody>
        </p:sp>
      </p:grpSp>
      <p:grpSp>
        <p:nvGrpSpPr>
          <p:cNvPr id="66" name="กลุ่ม 1">
            <a:extLst>
              <a:ext uri="{FF2B5EF4-FFF2-40B4-BE49-F238E27FC236}">
                <a16:creationId xmlns:a16="http://schemas.microsoft.com/office/drawing/2014/main" id="{0C35B015-197C-419B-8768-7403790C1DC3}"/>
              </a:ext>
            </a:extLst>
          </p:cNvPr>
          <p:cNvGrpSpPr>
            <a:grpSpLocks/>
          </p:cNvGrpSpPr>
          <p:nvPr/>
        </p:nvGrpSpPr>
        <p:grpSpPr bwMode="auto">
          <a:xfrm>
            <a:off x="1797051" y="3914775"/>
            <a:ext cx="6124575" cy="709613"/>
            <a:chOff x="2110201" y="4663949"/>
            <a:chExt cx="6673567" cy="773229"/>
          </a:xfrm>
        </p:grpSpPr>
        <p:sp>
          <p:nvSpPr>
            <p:cNvPr id="67" name="Rectangle: Rounded Corners 25">
              <a:extLst>
                <a:ext uri="{FF2B5EF4-FFF2-40B4-BE49-F238E27FC236}">
                  <a16:creationId xmlns:a16="http://schemas.microsoft.com/office/drawing/2014/main" id="{6ABC0D44-D333-4C90-966B-61C56216D327}"/>
                </a:ext>
              </a:extLst>
            </p:cNvPr>
            <p:cNvSpPr/>
            <p:nvPr/>
          </p:nvSpPr>
          <p:spPr>
            <a:xfrm>
              <a:off x="2110201" y="4715844"/>
              <a:ext cx="6673567" cy="59332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68" name="Rectangle: Rounded Corners 104">
              <a:extLst>
                <a:ext uri="{FF2B5EF4-FFF2-40B4-BE49-F238E27FC236}">
                  <a16:creationId xmlns:a16="http://schemas.microsoft.com/office/drawing/2014/main" id="{475F86E1-9A22-449C-A77B-5BC475415620}"/>
                </a:ext>
              </a:extLst>
            </p:cNvPr>
            <p:cNvSpPr/>
            <p:nvPr/>
          </p:nvSpPr>
          <p:spPr>
            <a:xfrm>
              <a:off x="2175933" y="4750440"/>
              <a:ext cx="508561" cy="50856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69" name="Rectangle 107">
              <a:extLst>
                <a:ext uri="{FF2B5EF4-FFF2-40B4-BE49-F238E27FC236}">
                  <a16:creationId xmlns:a16="http://schemas.microsoft.com/office/drawing/2014/main" id="{9C36EF3B-05AC-4596-8FB1-3554D6754E78}"/>
                </a:ext>
              </a:extLst>
            </p:cNvPr>
            <p:cNvSpPr/>
            <p:nvPr/>
          </p:nvSpPr>
          <p:spPr>
            <a:xfrm>
              <a:off x="2217449" y="4663949"/>
              <a:ext cx="785329" cy="71614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en-US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70" name="Rectangle 31">
              <a:extLst>
                <a:ext uri="{FF2B5EF4-FFF2-40B4-BE49-F238E27FC236}">
                  <a16:creationId xmlns:a16="http://schemas.microsoft.com/office/drawing/2014/main" id="{E38DA9CD-D885-47B5-9022-2DC7E5FAE6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0061" y="4733068"/>
              <a:ext cx="5502601" cy="704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ต้มยำปลาช่อน</a:t>
              </a:r>
              <a:endParaRPr lang="th-TH" alt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86" name="กลุ่ม 1">
            <a:extLst>
              <a:ext uri="{FF2B5EF4-FFF2-40B4-BE49-F238E27FC236}">
                <a16:creationId xmlns:a16="http://schemas.microsoft.com/office/drawing/2014/main" id="{D87C9260-3930-413F-8FF9-9C43508D08BA}"/>
              </a:ext>
            </a:extLst>
          </p:cNvPr>
          <p:cNvGrpSpPr>
            <a:grpSpLocks/>
          </p:cNvGrpSpPr>
          <p:nvPr/>
        </p:nvGrpSpPr>
        <p:grpSpPr bwMode="auto">
          <a:xfrm>
            <a:off x="1797051" y="4656138"/>
            <a:ext cx="6108700" cy="682625"/>
            <a:chOff x="2110201" y="4663949"/>
            <a:chExt cx="6654853" cy="743493"/>
          </a:xfrm>
        </p:grpSpPr>
        <p:sp>
          <p:nvSpPr>
            <p:cNvPr id="96" name="Rectangle: Rounded Corners 25">
              <a:extLst>
                <a:ext uri="{FF2B5EF4-FFF2-40B4-BE49-F238E27FC236}">
                  <a16:creationId xmlns:a16="http://schemas.microsoft.com/office/drawing/2014/main" id="{5A847E51-715C-4F01-91E5-C01CBA4BF3D3}"/>
                </a:ext>
              </a:extLst>
            </p:cNvPr>
            <p:cNvSpPr/>
            <p:nvPr/>
          </p:nvSpPr>
          <p:spPr>
            <a:xfrm>
              <a:off x="2110201" y="4715821"/>
              <a:ext cx="6654853" cy="59306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97" name="Rectangle: Rounded Corners 104">
              <a:extLst>
                <a:ext uri="{FF2B5EF4-FFF2-40B4-BE49-F238E27FC236}">
                  <a16:creationId xmlns:a16="http://schemas.microsoft.com/office/drawing/2014/main" id="{602D9BB6-B3CE-48EE-80B7-EF6E24A31F27}"/>
                </a:ext>
              </a:extLst>
            </p:cNvPr>
            <p:cNvSpPr/>
            <p:nvPr/>
          </p:nvSpPr>
          <p:spPr>
            <a:xfrm>
              <a:off x="2175919" y="4750402"/>
              <a:ext cx="508453" cy="50834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98" name="Rectangle 107">
              <a:extLst>
                <a:ext uri="{FF2B5EF4-FFF2-40B4-BE49-F238E27FC236}">
                  <a16:creationId xmlns:a16="http://schemas.microsoft.com/office/drawing/2014/main" id="{1712CA72-9CC6-49D0-BF19-C089D30C27BF}"/>
                </a:ext>
              </a:extLst>
            </p:cNvPr>
            <p:cNvSpPr/>
            <p:nvPr/>
          </p:nvSpPr>
          <p:spPr>
            <a:xfrm>
              <a:off x="2217426" y="4663949"/>
              <a:ext cx="785162" cy="71582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9" name="Rectangle 31">
              <a:extLst>
                <a:ext uri="{FF2B5EF4-FFF2-40B4-BE49-F238E27FC236}">
                  <a16:creationId xmlns:a16="http://schemas.microsoft.com/office/drawing/2014/main" id="{AD7654B9-9684-4C17-9D6C-567F48B9E8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9797" y="4703332"/>
              <a:ext cx="5494223" cy="704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สลัดผักใส่ไข่ต้ม</a:t>
              </a:r>
              <a:endParaRPr lang="th-TH" alt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154E7483-A92C-4837-9CC6-F3AD7A737062}"/>
              </a:ext>
            </a:extLst>
          </p:cNvPr>
          <p:cNvGrpSpPr/>
          <p:nvPr/>
        </p:nvGrpSpPr>
        <p:grpSpPr>
          <a:xfrm>
            <a:off x="1600010" y="7027591"/>
            <a:ext cx="8991985" cy="4322112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9263E44F-7D8F-41DF-A19C-44A54797F973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294" dirty="0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49D690FB-06C3-4D16-8AF1-E0639D0934E8}"/>
                </a:ext>
              </a:extLst>
            </p:cNvPr>
            <p:cNvSpPr/>
            <p:nvPr/>
          </p:nvSpPr>
          <p:spPr>
            <a:xfrm>
              <a:off x="2009997" y="4600189"/>
              <a:ext cx="8321334" cy="120269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thaiDist"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362550" algn="l"/>
                  <a:tab pos="714019" algn="l"/>
                </a:tabLst>
                <a:defRPr/>
              </a:pP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</a:t>
              </a:r>
              <a:r>
                <a:rPr lang="en-US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  <a:r>
                <a:rPr lang="en-US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ข้าวมันไก่</a:t>
              </a:r>
            </a:p>
            <a:p>
              <a:pPr algn="thaiDist"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362550" algn="l"/>
                  <a:tab pos="714019" algn="l"/>
                </a:tabLst>
                <a:defRPr/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 ผู้ที่มี</a:t>
              </a:r>
              <a:r>
                <a:rPr lang="th-TH" sz="2400" dirty="0" err="1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นํ้า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หนักเกินมาตรฐาน ควรหลีกเลี่ยงอาหารจานด่วนที่มีไขมันมาก เช่น ข้าวมันไก่ ข้าวขาหมู เนื่องจากจะมีปริมาณไขมันอิ่มตัวสูง และให้ปริมาณแคลอรี</a:t>
              </a:r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596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กิโลแคลอรี ต่อ</a:t>
              </a:r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1 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จาน</a:t>
              </a:r>
              <a:endPara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64" name="close">
            <a:extLst>
              <a:ext uri="{FF2B5EF4-FFF2-40B4-BE49-F238E27FC236}">
                <a16:creationId xmlns:a16="http://schemas.microsoft.com/office/drawing/2014/main" id="{A3DE3334-DAD2-4949-8EA4-281947FA08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31438" y="6856413"/>
            <a:ext cx="555625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 nodeType="clickPar">
                      <p:stCondLst>
                        <p:cond delay="0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2.59259E-6 L -3.125E-6 -0.83356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" name="กลุ่ม 1">
            <a:extLst>
              <a:ext uri="{FF2B5EF4-FFF2-40B4-BE49-F238E27FC236}">
                <a16:creationId xmlns:a16="http://schemas.microsoft.com/office/drawing/2014/main" id="{94EA9EA0-C47E-4353-A456-369BDB3345CD}"/>
              </a:ext>
            </a:extLst>
          </p:cNvPr>
          <p:cNvGrpSpPr>
            <a:grpSpLocks/>
          </p:cNvGrpSpPr>
          <p:nvPr/>
        </p:nvGrpSpPr>
        <p:grpSpPr bwMode="auto">
          <a:xfrm>
            <a:off x="1792064" y="4301222"/>
            <a:ext cx="6108700" cy="693738"/>
            <a:chOff x="2110201" y="4663949"/>
            <a:chExt cx="6654635" cy="754840"/>
          </a:xfrm>
        </p:grpSpPr>
        <p:sp>
          <p:nvSpPr>
            <p:cNvPr id="110" name="Rectangle: Rounded Corners 25">
              <a:extLst>
                <a:ext uri="{FF2B5EF4-FFF2-40B4-BE49-F238E27FC236}">
                  <a16:creationId xmlns:a16="http://schemas.microsoft.com/office/drawing/2014/main" id="{3A2EB13D-1C1B-4A84-917C-D9AADE12BDBE}"/>
                </a:ext>
              </a:extLst>
            </p:cNvPr>
            <p:cNvSpPr/>
            <p:nvPr/>
          </p:nvSpPr>
          <p:spPr>
            <a:xfrm>
              <a:off x="2110201" y="4715769"/>
              <a:ext cx="6654635" cy="594199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111" name="Rectangle: Rounded Corners 104">
              <a:extLst>
                <a:ext uri="{FF2B5EF4-FFF2-40B4-BE49-F238E27FC236}">
                  <a16:creationId xmlns:a16="http://schemas.microsoft.com/office/drawing/2014/main" id="{BAD4BC96-9542-4ECC-97C5-3DBF764294FD}"/>
                </a:ext>
              </a:extLst>
            </p:cNvPr>
            <p:cNvSpPr/>
            <p:nvPr/>
          </p:nvSpPr>
          <p:spPr>
            <a:xfrm>
              <a:off x="2175917" y="4750315"/>
              <a:ext cx="508436" cy="509560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112" name="Rectangle 107">
              <a:extLst>
                <a:ext uri="{FF2B5EF4-FFF2-40B4-BE49-F238E27FC236}">
                  <a16:creationId xmlns:a16="http://schemas.microsoft.com/office/drawing/2014/main" id="{B0F7A2C2-A812-439B-8EFF-47559E4062B2}"/>
                </a:ext>
              </a:extLst>
            </p:cNvPr>
            <p:cNvSpPr/>
            <p:nvPr/>
          </p:nvSpPr>
          <p:spPr>
            <a:xfrm>
              <a:off x="2217422" y="4663949"/>
              <a:ext cx="785136" cy="71683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3" name="Rectangle 31">
              <a:extLst>
                <a:ext uri="{FF2B5EF4-FFF2-40B4-BE49-F238E27FC236}">
                  <a16:creationId xmlns:a16="http://schemas.microsoft.com/office/drawing/2014/main" id="{216CC68F-41A8-4601-8F18-E19010ADBF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0061" y="4714679"/>
              <a:ext cx="5398477" cy="704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ดื่มนมทุกวัน อย่างน้อยวันละ 2 แก้ว</a:t>
              </a:r>
              <a:endParaRPr lang="th-TH" alt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90" name="กลุ่ม 4">
            <a:extLst>
              <a:ext uri="{FF2B5EF4-FFF2-40B4-BE49-F238E27FC236}">
                <a16:creationId xmlns:a16="http://schemas.microsoft.com/office/drawing/2014/main" id="{231337F0-586E-422D-BB85-CF3BA598C63D}"/>
              </a:ext>
            </a:extLst>
          </p:cNvPr>
          <p:cNvGrpSpPr>
            <a:grpSpLocks/>
          </p:cNvGrpSpPr>
          <p:nvPr/>
        </p:nvGrpSpPr>
        <p:grpSpPr bwMode="auto">
          <a:xfrm>
            <a:off x="1792064" y="2085072"/>
            <a:ext cx="6142037" cy="658813"/>
            <a:chOff x="2115662" y="3062366"/>
            <a:chExt cx="6132228" cy="716940"/>
          </a:xfrm>
        </p:grpSpPr>
        <p:sp>
          <p:nvSpPr>
            <p:cNvPr id="91" name="Rectangle: Rounded Corners 23">
              <a:extLst>
                <a:ext uri="{FF2B5EF4-FFF2-40B4-BE49-F238E27FC236}">
                  <a16:creationId xmlns:a16="http://schemas.microsoft.com/office/drawing/2014/main" id="{BBA2B42B-8B10-49A3-B6F5-3B332AC02449}"/>
                </a:ext>
              </a:extLst>
            </p:cNvPr>
            <p:cNvSpPr/>
            <p:nvPr/>
          </p:nvSpPr>
          <p:spPr>
            <a:xfrm>
              <a:off x="2115662" y="3103828"/>
              <a:ext cx="6132228" cy="59773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92" name="Rectangle: Rounded Corners 83">
              <a:extLst>
                <a:ext uri="{FF2B5EF4-FFF2-40B4-BE49-F238E27FC236}">
                  <a16:creationId xmlns:a16="http://schemas.microsoft.com/office/drawing/2014/main" id="{5766E157-A90B-4CCF-839C-99FE6DC80053}"/>
                </a:ext>
              </a:extLst>
            </p:cNvPr>
            <p:cNvSpPr/>
            <p:nvPr/>
          </p:nvSpPr>
          <p:spPr>
            <a:xfrm>
              <a:off x="2175891" y="3162565"/>
              <a:ext cx="446960" cy="48199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93" name="Rectangle 88">
              <a:extLst>
                <a:ext uri="{FF2B5EF4-FFF2-40B4-BE49-F238E27FC236}">
                  <a16:creationId xmlns:a16="http://schemas.microsoft.com/office/drawing/2014/main" id="{712DE990-AE30-4CF0-B83F-31BF611EFBA2}"/>
                </a:ext>
              </a:extLst>
            </p:cNvPr>
            <p:cNvSpPr/>
            <p:nvPr/>
          </p:nvSpPr>
          <p:spPr>
            <a:xfrm>
              <a:off x="2198080" y="3062366"/>
              <a:ext cx="786142" cy="71521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4" name="Rectangle 29">
              <a:extLst>
                <a:ext uri="{FF2B5EF4-FFF2-40B4-BE49-F238E27FC236}">
                  <a16:creationId xmlns:a16="http://schemas.microsoft.com/office/drawing/2014/main" id="{A5A9E792-D60A-43B0-860D-E79683F664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65655" y="3075196"/>
              <a:ext cx="4988110" cy="704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ออกกำลังกายทุกวัน</a:t>
              </a:r>
              <a:endParaRPr lang="th-TH" alt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95" name="กลุ่ม 1">
            <a:extLst>
              <a:ext uri="{FF2B5EF4-FFF2-40B4-BE49-F238E27FC236}">
                <a16:creationId xmlns:a16="http://schemas.microsoft.com/office/drawing/2014/main" id="{AA298E18-6CCC-4EC4-97D4-1DACC476F93E}"/>
              </a:ext>
            </a:extLst>
          </p:cNvPr>
          <p:cNvGrpSpPr>
            <a:grpSpLocks/>
          </p:cNvGrpSpPr>
          <p:nvPr/>
        </p:nvGrpSpPr>
        <p:grpSpPr bwMode="auto">
          <a:xfrm>
            <a:off x="1792064" y="3559860"/>
            <a:ext cx="6126162" cy="709612"/>
            <a:chOff x="2110201" y="4663949"/>
            <a:chExt cx="6673567" cy="773230"/>
          </a:xfrm>
        </p:grpSpPr>
        <p:sp>
          <p:nvSpPr>
            <p:cNvPr id="105" name="Rectangle: Rounded Corners 25">
              <a:extLst>
                <a:ext uri="{FF2B5EF4-FFF2-40B4-BE49-F238E27FC236}">
                  <a16:creationId xmlns:a16="http://schemas.microsoft.com/office/drawing/2014/main" id="{AB17CA13-D659-4038-B77E-D1D6452C1D5F}"/>
                </a:ext>
              </a:extLst>
            </p:cNvPr>
            <p:cNvSpPr/>
            <p:nvPr/>
          </p:nvSpPr>
          <p:spPr>
            <a:xfrm>
              <a:off x="2110201" y="4715844"/>
              <a:ext cx="6673567" cy="593328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106" name="Rectangle: Rounded Corners 104">
              <a:extLst>
                <a:ext uri="{FF2B5EF4-FFF2-40B4-BE49-F238E27FC236}">
                  <a16:creationId xmlns:a16="http://schemas.microsoft.com/office/drawing/2014/main" id="{8A39E4E4-17D5-47A5-B1B6-EEB50E294CE2}"/>
                </a:ext>
              </a:extLst>
            </p:cNvPr>
            <p:cNvSpPr/>
            <p:nvPr/>
          </p:nvSpPr>
          <p:spPr>
            <a:xfrm>
              <a:off x="2175916" y="4750440"/>
              <a:ext cx="508429" cy="508568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107" name="Rectangle 107">
              <a:extLst>
                <a:ext uri="{FF2B5EF4-FFF2-40B4-BE49-F238E27FC236}">
                  <a16:creationId xmlns:a16="http://schemas.microsoft.com/office/drawing/2014/main" id="{21F8B8B3-BFAA-4A7A-A6D6-DBC4AD76FB31}"/>
                </a:ext>
              </a:extLst>
            </p:cNvPr>
            <p:cNvSpPr/>
            <p:nvPr/>
          </p:nvSpPr>
          <p:spPr>
            <a:xfrm>
              <a:off x="2217421" y="4663949"/>
              <a:ext cx="785126" cy="71614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en-US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108" name="Rectangle 31">
              <a:extLst>
                <a:ext uri="{FF2B5EF4-FFF2-40B4-BE49-F238E27FC236}">
                  <a16:creationId xmlns:a16="http://schemas.microsoft.com/office/drawing/2014/main" id="{19AC452C-5037-4BB4-A603-23387A52BE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0061" y="4733068"/>
              <a:ext cx="5398404" cy="704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งดอาหารว่างก่อนอาหารมื้อหลัก</a:t>
              </a:r>
              <a:endParaRPr lang="th-TH" alt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14" name="กลุ่ม 2">
            <a:extLst>
              <a:ext uri="{FF2B5EF4-FFF2-40B4-BE49-F238E27FC236}">
                <a16:creationId xmlns:a16="http://schemas.microsoft.com/office/drawing/2014/main" id="{99697B91-A5D0-4EF5-994D-6B5075AB99C0}"/>
              </a:ext>
            </a:extLst>
          </p:cNvPr>
          <p:cNvGrpSpPr>
            <a:grpSpLocks/>
          </p:cNvGrpSpPr>
          <p:nvPr/>
        </p:nvGrpSpPr>
        <p:grpSpPr bwMode="auto">
          <a:xfrm>
            <a:off x="1792064" y="2821667"/>
            <a:ext cx="6108700" cy="699333"/>
            <a:chOff x="2110199" y="3860611"/>
            <a:chExt cx="6655537" cy="761942"/>
          </a:xfrm>
        </p:grpSpPr>
        <p:sp>
          <p:nvSpPr>
            <p:cNvPr id="115" name="Rectangle: Rounded Corners 24">
              <a:extLst>
                <a:ext uri="{FF2B5EF4-FFF2-40B4-BE49-F238E27FC236}">
                  <a16:creationId xmlns:a16="http://schemas.microsoft.com/office/drawing/2014/main" id="{F1B45DB9-2006-4E42-8020-02526890179F}"/>
                </a:ext>
              </a:extLst>
            </p:cNvPr>
            <p:cNvSpPr/>
            <p:nvPr/>
          </p:nvSpPr>
          <p:spPr>
            <a:xfrm>
              <a:off x="2110199" y="3907311"/>
              <a:ext cx="6655537" cy="60363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116" name="Rectangle: Rounded Corners 93">
              <a:extLst>
                <a:ext uri="{FF2B5EF4-FFF2-40B4-BE49-F238E27FC236}">
                  <a16:creationId xmlns:a16="http://schemas.microsoft.com/office/drawing/2014/main" id="{993AAF56-1675-4B76-B612-B66FC82DA6BB}"/>
                </a:ext>
              </a:extLst>
            </p:cNvPr>
            <p:cNvSpPr/>
            <p:nvPr/>
          </p:nvSpPr>
          <p:spPr>
            <a:xfrm>
              <a:off x="2175924" y="3947092"/>
              <a:ext cx="508505" cy="508509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117" name="Rectangle 94">
              <a:extLst>
                <a:ext uri="{FF2B5EF4-FFF2-40B4-BE49-F238E27FC236}">
                  <a16:creationId xmlns:a16="http://schemas.microsoft.com/office/drawing/2014/main" id="{6B5CA70F-D905-4255-B312-3D1ECA972C45}"/>
                </a:ext>
              </a:extLst>
            </p:cNvPr>
            <p:cNvSpPr/>
            <p:nvPr/>
          </p:nvSpPr>
          <p:spPr>
            <a:xfrm>
              <a:off x="2217435" y="3860611"/>
              <a:ext cx="785243" cy="71606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8" name="Rectangle 30">
              <a:extLst>
                <a:ext uri="{FF2B5EF4-FFF2-40B4-BE49-F238E27FC236}">
                  <a16:creationId xmlns:a16="http://schemas.microsoft.com/office/drawing/2014/main" id="{7103F0A2-5E29-49FC-A333-A54677817F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0212" y="3918443"/>
              <a:ext cx="5415536" cy="704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พักผ่อนนอนหลับอย่างเพียงพอ</a:t>
              </a:r>
              <a:endParaRPr lang="th-TH" alt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9" name="กลุ่ม 1">
            <a:extLst>
              <a:ext uri="{FF2B5EF4-FFF2-40B4-BE49-F238E27FC236}">
                <a16:creationId xmlns:a16="http://schemas.microsoft.com/office/drawing/2014/main" id="{A8B21F33-9F3A-4C0C-BAA9-029A3E540FA6}"/>
              </a:ext>
            </a:extLst>
          </p:cNvPr>
          <p:cNvGrpSpPr>
            <a:grpSpLocks/>
          </p:cNvGrpSpPr>
          <p:nvPr/>
        </p:nvGrpSpPr>
        <p:grpSpPr bwMode="auto">
          <a:xfrm>
            <a:off x="1795239" y="4301222"/>
            <a:ext cx="6108700" cy="693738"/>
            <a:chOff x="2110201" y="4663949"/>
            <a:chExt cx="6654635" cy="754840"/>
          </a:xfrm>
        </p:grpSpPr>
        <p:sp>
          <p:nvSpPr>
            <p:cNvPr id="80" name="Rectangle: Rounded Corners 25">
              <a:extLst>
                <a:ext uri="{FF2B5EF4-FFF2-40B4-BE49-F238E27FC236}">
                  <a16:creationId xmlns:a16="http://schemas.microsoft.com/office/drawing/2014/main" id="{06BDDB91-AC71-400E-9CEC-FC809ABEEA33}"/>
                </a:ext>
              </a:extLst>
            </p:cNvPr>
            <p:cNvSpPr/>
            <p:nvPr/>
          </p:nvSpPr>
          <p:spPr>
            <a:xfrm>
              <a:off x="2110201" y="4715769"/>
              <a:ext cx="6654635" cy="59419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81" name="Rectangle: Rounded Corners 104">
              <a:extLst>
                <a:ext uri="{FF2B5EF4-FFF2-40B4-BE49-F238E27FC236}">
                  <a16:creationId xmlns:a16="http://schemas.microsoft.com/office/drawing/2014/main" id="{27B7A761-997F-4FDD-899B-4B720EC32A67}"/>
                </a:ext>
              </a:extLst>
            </p:cNvPr>
            <p:cNvSpPr/>
            <p:nvPr/>
          </p:nvSpPr>
          <p:spPr>
            <a:xfrm>
              <a:off x="2175917" y="4750315"/>
              <a:ext cx="508436" cy="50956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83" name="Rectangle 107">
              <a:extLst>
                <a:ext uri="{FF2B5EF4-FFF2-40B4-BE49-F238E27FC236}">
                  <a16:creationId xmlns:a16="http://schemas.microsoft.com/office/drawing/2014/main" id="{66DBAF26-E40C-4AAD-AB37-7F27D4FB1C24}"/>
                </a:ext>
              </a:extLst>
            </p:cNvPr>
            <p:cNvSpPr/>
            <p:nvPr/>
          </p:nvSpPr>
          <p:spPr>
            <a:xfrm>
              <a:off x="2217422" y="4663949"/>
              <a:ext cx="785136" cy="71683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4" name="Rectangle 31">
              <a:extLst>
                <a:ext uri="{FF2B5EF4-FFF2-40B4-BE49-F238E27FC236}">
                  <a16:creationId xmlns:a16="http://schemas.microsoft.com/office/drawing/2014/main" id="{A9BD6E0D-08AB-4551-BAE0-7FDBE4603A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0061" y="4714679"/>
              <a:ext cx="5398477" cy="704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ดื่มนมทุกวัน อย่างน้อยวันละ 2 แก้ว</a:t>
              </a:r>
              <a:endParaRPr lang="th-TH" alt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9" name="กลุ่ม 4">
            <a:extLst>
              <a:ext uri="{FF2B5EF4-FFF2-40B4-BE49-F238E27FC236}">
                <a16:creationId xmlns:a16="http://schemas.microsoft.com/office/drawing/2014/main" id="{7927D654-BF74-4E67-B390-EFA9EE7FE590}"/>
              </a:ext>
            </a:extLst>
          </p:cNvPr>
          <p:cNvGrpSpPr>
            <a:grpSpLocks/>
          </p:cNvGrpSpPr>
          <p:nvPr/>
        </p:nvGrpSpPr>
        <p:grpSpPr bwMode="auto">
          <a:xfrm>
            <a:off x="1792064" y="2085072"/>
            <a:ext cx="6142037" cy="658813"/>
            <a:chOff x="2115662" y="3062366"/>
            <a:chExt cx="6132228" cy="716940"/>
          </a:xfrm>
        </p:grpSpPr>
        <p:sp>
          <p:nvSpPr>
            <p:cNvPr id="70" name="Rectangle: Rounded Corners 23">
              <a:extLst>
                <a:ext uri="{FF2B5EF4-FFF2-40B4-BE49-F238E27FC236}">
                  <a16:creationId xmlns:a16="http://schemas.microsoft.com/office/drawing/2014/main" id="{B9002D45-A5D1-40DE-944F-85498DF11089}"/>
                </a:ext>
              </a:extLst>
            </p:cNvPr>
            <p:cNvSpPr/>
            <p:nvPr/>
          </p:nvSpPr>
          <p:spPr>
            <a:xfrm>
              <a:off x="2115662" y="3103828"/>
              <a:ext cx="6132228" cy="59773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71" name="Rectangle: Rounded Corners 83">
              <a:extLst>
                <a:ext uri="{FF2B5EF4-FFF2-40B4-BE49-F238E27FC236}">
                  <a16:creationId xmlns:a16="http://schemas.microsoft.com/office/drawing/2014/main" id="{69B7FF38-87DB-4393-9A65-E18D38528587}"/>
                </a:ext>
              </a:extLst>
            </p:cNvPr>
            <p:cNvSpPr/>
            <p:nvPr/>
          </p:nvSpPr>
          <p:spPr>
            <a:xfrm>
              <a:off x="2175891" y="3162565"/>
              <a:ext cx="446960" cy="48199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72" name="Rectangle 88">
              <a:extLst>
                <a:ext uri="{FF2B5EF4-FFF2-40B4-BE49-F238E27FC236}">
                  <a16:creationId xmlns:a16="http://schemas.microsoft.com/office/drawing/2014/main" id="{81507714-2355-451B-A5E8-49D0B884F485}"/>
                </a:ext>
              </a:extLst>
            </p:cNvPr>
            <p:cNvSpPr/>
            <p:nvPr/>
          </p:nvSpPr>
          <p:spPr>
            <a:xfrm>
              <a:off x="2198080" y="3062366"/>
              <a:ext cx="786142" cy="71521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3" name="Rectangle 29">
              <a:extLst>
                <a:ext uri="{FF2B5EF4-FFF2-40B4-BE49-F238E27FC236}">
                  <a16:creationId xmlns:a16="http://schemas.microsoft.com/office/drawing/2014/main" id="{AAB9F946-5B11-429B-BE1F-3E276DC30A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65655" y="3075196"/>
              <a:ext cx="4988110" cy="704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ออกกำลังกายทุกวัน</a:t>
              </a:r>
              <a:endParaRPr lang="th-TH" alt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4" name="กลุ่ม 1">
            <a:extLst>
              <a:ext uri="{FF2B5EF4-FFF2-40B4-BE49-F238E27FC236}">
                <a16:creationId xmlns:a16="http://schemas.microsoft.com/office/drawing/2014/main" id="{1FC4D432-E6AA-421D-B7F4-D01646BB71C4}"/>
              </a:ext>
            </a:extLst>
          </p:cNvPr>
          <p:cNvGrpSpPr>
            <a:grpSpLocks/>
          </p:cNvGrpSpPr>
          <p:nvPr/>
        </p:nvGrpSpPr>
        <p:grpSpPr bwMode="auto">
          <a:xfrm>
            <a:off x="1795239" y="3559860"/>
            <a:ext cx="6126162" cy="709612"/>
            <a:chOff x="2110201" y="4663949"/>
            <a:chExt cx="6673567" cy="773230"/>
          </a:xfrm>
        </p:grpSpPr>
        <p:sp>
          <p:nvSpPr>
            <p:cNvPr id="75" name="Rectangle: Rounded Corners 25">
              <a:extLst>
                <a:ext uri="{FF2B5EF4-FFF2-40B4-BE49-F238E27FC236}">
                  <a16:creationId xmlns:a16="http://schemas.microsoft.com/office/drawing/2014/main" id="{D9326DA9-8BFD-407A-AD38-578F1BE0E748}"/>
                </a:ext>
              </a:extLst>
            </p:cNvPr>
            <p:cNvSpPr/>
            <p:nvPr/>
          </p:nvSpPr>
          <p:spPr>
            <a:xfrm>
              <a:off x="2110201" y="4715844"/>
              <a:ext cx="6673567" cy="59332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76" name="Rectangle: Rounded Corners 104">
              <a:extLst>
                <a:ext uri="{FF2B5EF4-FFF2-40B4-BE49-F238E27FC236}">
                  <a16:creationId xmlns:a16="http://schemas.microsoft.com/office/drawing/2014/main" id="{F0D355DF-E835-4653-8198-C98630299B66}"/>
                </a:ext>
              </a:extLst>
            </p:cNvPr>
            <p:cNvSpPr/>
            <p:nvPr/>
          </p:nvSpPr>
          <p:spPr>
            <a:xfrm>
              <a:off x="2175916" y="4750440"/>
              <a:ext cx="508429" cy="50856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77" name="Rectangle 107">
              <a:extLst>
                <a:ext uri="{FF2B5EF4-FFF2-40B4-BE49-F238E27FC236}">
                  <a16:creationId xmlns:a16="http://schemas.microsoft.com/office/drawing/2014/main" id="{85DB2B0D-8FAA-476F-984E-C10827E8CFC1}"/>
                </a:ext>
              </a:extLst>
            </p:cNvPr>
            <p:cNvSpPr/>
            <p:nvPr/>
          </p:nvSpPr>
          <p:spPr>
            <a:xfrm>
              <a:off x="2217421" y="4663949"/>
              <a:ext cx="785126" cy="71614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en-US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78" name="Rectangle 31">
              <a:extLst>
                <a:ext uri="{FF2B5EF4-FFF2-40B4-BE49-F238E27FC236}">
                  <a16:creationId xmlns:a16="http://schemas.microsoft.com/office/drawing/2014/main" id="{B337E6AC-D04C-4044-B619-A3B8B0C3CF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0061" y="4733068"/>
              <a:ext cx="5398404" cy="704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งดอาหารว่างก่อนอาหารมื้อหลัก</a:t>
              </a:r>
              <a:endParaRPr lang="th-TH" alt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85" name="กลุ่ม 2">
            <a:extLst>
              <a:ext uri="{FF2B5EF4-FFF2-40B4-BE49-F238E27FC236}">
                <a16:creationId xmlns:a16="http://schemas.microsoft.com/office/drawing/2014/main" id="{B410491E-F461-417E-9D7F-279259C6E603}"/>
              </a:ext>
            </a:extLst>
          </p:cNvPr>
          <p:cNvGrpSpPr>
            <a:grpSpLocks/>
          </p:cNvGrpSpPr>
          <p:nvPr/>
        </p:nvGrpSpPr>
        <p:grpSpPr bwMode="auto">
          <a:xfrm>
            <a:off x="1792064" y="2821667"/>
            <a:ext cx="6108700" cy="699333"/>
            <a:chOff x="2110199" y="3860611"/>
            <a:chExt cx="6655537" cy="761942"/>
          </a:xfrm>
        </p:grpSpPr>
        <p:sp>
          <p:nvSpPr>
            <p:cNvPr id="86" name="Rectangle: Rounded Corners 24">
              <a:extLst>
                <a:ext uri="{FF2B5EF4-FFF2-40B4-BE49-F238E27FC236}">
                  <a16:creationId xmlns:a16="http://schemas.microsoft.com/office/drawing/2014/main" id="{F9A43541-645B-44CB-A556-F3EBB5D58555}"/>
                </a:ext>
              </a:extLst>
            </p:cNvPr>
            <p:cNvSpPr/>
            <p:nvPr/>
          </p:nvSpPr>
          <p:spPr>
            <a:xfrm>
              <a:off x="2110199" y="3907311"/>
              <a:ext cx="6655537" cy="60363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87" name="Rectangle: Rounded Corners 93">
              <a:extLst>
                <a:ext uri="{FF2B5EF4-FFF2-40B4-BE49-F238E27FC236}">
                  <a16:creationId xmlns:a16="http://schemas.microsoft.com/office/drawing/2014/main" id="{A52AA75E-A766-471B-89EE-165D33C1FBB9}"/>
                </a:ext>
              </a:extLst>
            </p:cNvPr>
            <p:cNvSpPr/>
            <p:nvPr/>
          </p:nvSpPr>
          <p:spPr>
            <a:xfrm>
              <a:off x="2175924" y="3947092"/>
              <a:ext cx="508505" cy="5085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88" name="Rectangle 94">
              <a:extLst>
                <a:ext uri="{FF2B5EF4-FFF2-40B4-BE49-F238E27FC236}">
                  <a16:creationId xmlns:a16="http://schemas.microsoft.com/office/drawing/2014/main" id="{D27D2AA2-A2B2-4ED1-8429-9B0E55FF523A}"/>
                </a:ext>
              </a:extLst>
            </p:cNvPr>
            <p:cNvSpPr/>
            <p:nvPr/>
          </p:nvSpPr>
          <p:spPr>
            <a:xfrm>
              <a:off x="2217435" y="3860611"/>
              <a:ext cx="785243" cy="71606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9" name="Rectangle 30">
              <a:extLst>
                <a:ext uri="{FF2B5EF4-FFF2-40B4-BE49-F238E27FC236}">
                  <a16:creationId xmlns:a16="http://schemas.microsoft.com/office/drawing/2014/main" id="{0EF9F6C5-2CD2-424B-ACDA-75CD15D520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0212" y="3918443"/>
              <a:ext cx="5415536" cy="704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พักผ่อนนอนหลับอย่างเพียงพอ</a:t>
              </a:r>
              <a:endParaRPr lang="th-TH" alt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309464" y="1216710"/>
            <a:ext cx="9123362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tabLst>
                <a:tab pos="216495" algn="dec"/>
                <a:tab pos="341832" algn="l"/>
                <a:tab pos="569721" algn="l"/>
                <a:tab pos="797609" algn="l"/>
                <a:tab pos="3532268" algn="l"/>
                <a:tab pos="3760156" algn="l"/>
                <a:tab pos="3988044" algn="l"/>
              </a:tabLst>
              <a:defRPr/>
            </a:pPr>
            <a:r>
              <a:rPr lang="th-TH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5.</a:t>
            </a:r>
            <a:r>
              <a:rPr lang="en-US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</a:t>
            </a:r>
            <a:r>
              <a:rPr lang="th-TH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</a:t>
            </a:r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การเพิ่มน้ำหนักข้อใด</a:t>
            </a:r>
            <a:r>
              <a:rPr lang="th-TH" sz="4000" b="1" u="sng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ไม่</a:t>
            </a:r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ถู</a:t>
            </a:r>
            <a:r>
              <a:rPr lang="th-TH" sz="4000" b="1" u="sng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กต้อง </a:t>
            </a:r>
            <a:endParaRPr lang="th-TH" sz="3671" b="1" u="sng" dirty="0">
              <a:latin typeface="TH Sarabun New" panose="020B0500040200020003" pitchFamily="34" charset="-34"/>
              <a:ea typeface="Times New Roman" panose="02020603050405020304" pitchFamily="18" charset="0"/>
              <a:cs typeface="TH Sarabun New" panose="020B0500040200020003" pitchFamily="34" charset="-34"/>
            </a:endParaRPr>
          </a:p>
        </p:txBody>
      </p:sp>
      <p:pic>
        <p:nvPicPr>
          <p:cNvPr id="21" name="ถัดไป">
            <a:hlinkClick r:id="rId3" action="ppaction://hlinksldjump"/>
            <a:extLst>
              <a:ext uri="{FF2B5EF4-FFF2-40B4-BE49-F238E27FC236}">
                <a16:creationId xmlns:a16="http://schemas.microsoft.com/office/drawing/2014/main" id="{ADB29D0F-F0CB-45DC-9C33-5A0AC39F40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10838" y="6233392"/>
            <a:ext cx="935037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5" name="Picture 15">
            <a:extLst>
              <a:ext uri="{FF2B5EF4-FFF2-40B4-BE49-F238E27FC236}">
                <a16:creationId xmlns:a16="http://schemas.microsoft.com/office/drawing/2014/main" id="{032DA683-85C9-45A3-96BB-C8B152CFCF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55400" y="11113"/>
            <a:ext cx="714375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explaination">
            <a:extLst>
              <a:ext uri="{FF2B5EF4-FFF2-40B4-BE49-F238E27FC236}">
                <a16:creationId xmlns:a16="http://schemas.microsoft.com/office/drawing/2014/main" id="{1AE6CB95-0611-4CC9-9C0E-885B6DFFB2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850" y="6233392"/>
            <a:ext cx="1106488" cy="48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Picture 6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DEA1C6C-42E4-4FC9-94C4-A6FE4D226C1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grpSp>
        <p:nvGrpSpPr>
          <p:cNvPr id="61" name="Group 60">
            <a:extLst>
              <a:ext uri="{FF2B5EF4-FFF2-40B4-BE49-F238E27FC236}">
                <a16:creationId xmlns:a16="http://schemas.microsoft.com/office/drawing/2014/main" id="{154E7483-A92C-4837-9CC6-F3AD7A737062}"/>
              </a:ext>
            </a:extLst>
          </p:cNvPr>
          <p:cNvGrpSpPr/>
          <p:nvPr/>
        </p:nvGrpSpPr>
        <p:grpSpPr>
          <a:xfrm>
            <a:off x="1600010" y="7027591"/>
            <a:ext cx="8991985" cy="4322112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9263E44F-7D8F-41DF-A19C-44A54797F973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294" dirty="0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49D690FB-06C3-4D16-8AF1-E0639D0934E8}"/>
                </a:ext>
              </a:extLst>
            </p:cNvPr>
            <p:cNvSpPr/>
            <p:nvPr/>
          </p:nvSpPr>
          <p:spPr>
            <a:xfrm>
              <a:off x="2009997" y="4600189"/>
              <a:ext cx="8321334" cy="157303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thaiDist"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362550" algn="l"/>
                  <a:tab pos="714019" algn="l"/>
                </a:tabLst>
                <a:defRPr/>
              </a:pP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</a:t>
              </a:r>
              <a:r>
                <a:rPr lang="en-US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3</a:t>
              </a: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  <a:r>
                <a:rPr lang="en-US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งดอาหารว่างก่อนอาหารมื้อหลัก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การเพิ่มน้ำหนักที่ถูกต้องควรออกกำลังกาย พักผ่อนให้เพียงพอ ดื่มนมทุกวัน และเพิ่มอาหารว่างระหว่างมื้ออาหารทุกมื้อ โดยค่อย ๆ เพิ่มทีละน้อยในทุกมื้อของอาหาร ซึ่งวิธีดังกล่าวจะส่งผลให้ผู้ที่มีน้ำหนักต่ำกว่าเกณฑ์มาตรฐานมีน้ำหนักที่เพิ่มขึ้น</a:t>
              </a:r>
              <a:endPara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64" name="close">
            <a:extLst>
              <a:ext uri="{FF2B5EF4-FFF2-40B4-BE49-F238E27FC236}">
                <a16:creationId xmlns:a16="http://schemas.microsoft.com/office/drawing/2014/main" id="{7EFED441-403C-4E02-B0AA-6D4BADF5F5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31438" y="6856413"/>
            <a:ext cx="555625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 nodeType="clickPar">
                      <p:stCondLst>
                        <p:cond delay="0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2.59259E-6 L -3.125E-6 -0.83356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9" name="กลุ่ม 1">
            <a:extLst>
              <a:ext uri="{FF2B5EF4-FFF2-40B4-BE49-F238E27FC236}">
                <a16:creationId xmlns:a16="http://schemas.microsoft.com/office/drawing/2014/main" id="{501A43F2-04EA-43B8-BDB8-AF19836C2ACC}"/>
              </a:ext>
            </a:extLst>
          </p:cNvPr>
          <p:cNvGrpSpPr>
            <a:grpSpLocks/>
          </p:cNvGrpSpPr>
          <p:nvPr/>
        </p:nvGrpSpPr>
        <p:grpSpPr bwMode="auto">
          <a:xfrm>
            <a:off x="1803399" y="4269649"/>
            <a:ext cx="7756525" cy="681037"/>
            <a:chOff x="2143062" y="4663949"/>
            <a:chExt cx="8442060" cy="743493"/>
          </a:xfrm>
        </p:grpSpPr>
        <p:sp>
          <p:nvSpPr>
            <p:cNvPr id="130" name="Rectangle: Rounded Corners 25">
              <a:extLst>
                <a:ext uri="{FF2B5EF4-FFF2-40B4-BE49-F238E27FC236}">
                  <a16:creationId xmlns:a16="http://schemas.microsoft.com/office/drawing/2014/main" id="{D85649F2-D98F-4EED-AF3C-A650B223E82F}"/>
                </a:ext>
              </a:extLst>
            </p:cNvPr>
            <p:cNvSpPr/>
            <p:nvPr/>
          </p:nvSpPr>
          <p:spPr>
            <a:xfrm>
              <a:off x="2143062" y="4715942"/>
              <a:ext cx="8442060" cy="59271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31" name="Rectangle: Rounded Corners 104">
              <a:extLst>
                <a:ext uri="{FF2B5EF4-FFF2-40B4-BE49-F238E27FC236}">
                  <a16:creationId xmlns:a16="http://schemas.microsoft.com/office/drawing/2014/main" id="{89498C83-B9F3-4555-B07A-B368DD6944B8}"/>
                </a:ext>
              </a:extLst>
            </p:cNvPr>
            <p:cNvSpPr/>
            <p:nvPr/>
          </p:nvSpPr>
          <p:spPr>
            <a:xfrm>
              <a:off x="2214095" y="4750603"/>
              <a:ext cx="508453" cy="509527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60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32" name="Rectangle 107">
              <a:extLst>
                <a:ext uri="{FF2B5EF4-FFF2-40B4-BE49-F238E27FC236}">
                  <a16:creationId xmlns:a16="http://schemas.microsoft.com/office/drawing/2014/main" id="{FBF20557-43A6-4451-B9E7-C50F1F48A1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0712" y="4663949"/>
              <a:ext cx="786062" cy="715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alt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33" name="Rectangle 31">
              <a:extLst>
                <a:ext uri="{FF2B5EF4-FFF2-40B4-BE49-F238E27FC236}">
                  <a16:creationId xmlns:a16="http://schemas.microsoft.com/office/drawing/2014/main" id="{FDBEC516-A18F-4628-B90A-D4EA88D9B9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9797" y="4703332"/>
              <a:ext cx="7454587" cy="704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รับประทานอาหารตรงเวลา ไม่รับประทานอาหารจุบจิบ</a:t>
              </a:r>
            </a:p>
          </p:txBody>
        </p:sp>
      </p:grpSp>
      <p:grpSp>
        <p:nvGrpSpPr>
          <p:cNvPr id="91" name="กลุ่ม 4">
            <a:extLst>
              <a:ext uri="{FF2B5EF4-FFF2-40B4-BE49-F238E27FC236}">
                <a16:creationId xmlns:a16="http://schemas.microsoft.com/office/drawing/2014/main" id="{5D3BE12D-4E64-4B94-9F8A-19D7CE4B525D}"/>
              </a:ext>
            </a:extLst>
          </p:cNvPr>
          <p:cNvGrpSpPr>
            <a:grpSpLocks/>
          </p:cNvGrpSpPr>
          <p:nvPr/>
        </p:nvGrpSpPr>
        <p:grpSpPr bwMode="auto">
          <a:xfrm>
            <a:off x="1803400" y="2054898"/>
            <a:ext cx="7750175" cy="693737"/>
            <a:chOff x="2115662" y="3062366"/>
            <a:chExt cx="7739262" cy="756263"/>
          </a:xfrm>
        </p:grpSpPr>
        <p:sp>
          <p:nvSpPr>
            <p:cNvPr id="95" name="Rectangle: Rounded Corners 23">
              <a:extLst>
                <a:ext uri="{FF2B5EF4-FFF2-40B4-BE49-F238E27FC236}">
                  <a16:creationId xmlns:a16="http://schemas.microsoft.com/office/drawing/2014/main" id="{42186607-11AF-40B8-8C73-F11C4B106476}"/>
                </a:ext>
              </a:extLst>
            </p:cNvPr>
            <p:cNvSpPr/>
            <p:nvPr/>
          </p:nvSpPr>
          <p:spPr>
            <a:xfrm>
              <a:off x="2115662" y="3103900"/>
              <a:ext cx="7739262" cy="597050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96" name="Rectangle: Rounded Corners 83">
              <a:extLst>
                <a:ext uri="{FF2B5EF4-FFF2-40B4-BE49-F238E27FC236}">
                  <a16:creationId xmlns:a16="http://schemas.microsoft.com/office/drawing/2014/main" id="{D6F441C9-49BE-4C7B-8792-8E4F14389698}"/>
                </a:ext>
              </a:extLst>
            </p:cNvPr>
            <p:cNvSpPr/>
            <p:nvPr/>
          </p:nvSpPr>
          <p:spPr>
            <a:xfrm>
              <a:off x="2175902" y="3162740"/>
              <a:ext cx="447045" cy="481101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60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97" name="Rectangle 88">
              <a:extLst>
                <a:ext uri="{FF2B5EF4-FFF2-40B4-BE49-F238E27FC236}">
                  <a16:creationId xmlns:a16="http://schemas.microsoft.com/office/drawing/2014/main" id="{FEA0B870-16B7-4176-94BA-F32E3708EB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97711" y="3062366"/>
              <a:ext cx="786062" cy="715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alt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8" name="Rectangle 29">
              <a:extLst>
                <a:ext uri="{FF2B5EF4-FFF2-40B4-BE49-F238E27FC236}">
                  <a16:creationId xmlns:a16="http://schemas.microsoft.com/office/drawing/2014/main" id="{6635FBF6-70B7-4868-8022-DF67DF15A7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65655" y="3114519"/>
              <a:ext cx="6873726" cy="704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ดื่มนมที่มีไขมันต่ำหรือนมพร่องมันเนย</a:t>
              </a:r>
              <a:endParaRPr lang="th-TH" alt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99" name="กลุ่ม 2">
            <a:extLst>
              <a:ext uri="{FF2B5EF4-FFF2-40B4-BE49-F238E27FC236}">
                <a16:creationId xmlns:a16="http://schemas.microsoft.com/office/drawing/2014/main" id="{BE8EA7D8-F5A1-469A-9081-49BF4551D920}"/>
              </a:ext>
            </a:extLst>
          </p:cNvPr>
          <p:cNvGrpSpPr>
            <a:grpSpLocks/>
          </p:cNvGrpSpPr>
          <p:nvPr/>
        </p:nvGrpSpPr>
        <p:grpSpPr bwMode="auto">
          <a:xfrm>
            <a:off x="1785938" y="2790099"/>
            <a:ext cx="7756525" cy="709612"/>
            <a:chOff x="2089557" y="3860611"/>
            <a:chExt cx="8450960" cy="772776"/>
          </a:xfrm>
        </p:grpSpPr>
        <p:sp>
          <p:nvSpPr>
            <p:cNvPr id="100" name="Rectangle: Rounded Corners 24">
              <a:extLst>
                <a:ext uri="{FF2B5EF4-FFF2-40B4-BE49-F238E27FC236}">
                  <a16:creationId xmlns:a16="http://schemas.microsoft.com/office/drawing/2014/main" id="{199D09FF-644A-41D9-A339-D9D20F58B33D}"/>
                </a:ext>
              </a:extLst>
            </p:cNvPr>
            <p:cNvSpPr/>
            <p:nvPr/>
          </p:nvSpPr>
          <p:spPr>
            <a:xfrm>
              <a:off x="2089557" y="3865797"/>
              <a:ext cx="8450960" cy="644845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01" name="Rectangle: Rounded Corners 100">
              <a:extLst>
                <a:ext uri="{FF2B5EF4-FFF2-40B4-BE49-F238E27FC236}">
                  <a16:creationId xmlns:a16="http://schemas.microsoft.com/office/drawing/2014/main" id="{89E918B2-3C99-4965-B0C4-98FEB56420A7}"/>
                </a:ext>
              </a:extLst>
            </p:cNvPr>
            <p:cNvSpPr/>
            <p:nvPr/>
          </p:nvSpPr>
          <p:spPr>
            <a:xfrm>
              <a:off x="2176038" y="3947051"/>
              <a:ext cx="508510" cy="508269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60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02" name="Rectangle 94">
              <a:extLst>
                <a:ext uri="{FF2B5EF4-FFF2-40B4-BE49-F238E27FC236}">
                  <a16:creationId xmlns:a16="http://schemas.microsoft.com/office/drawing/2014/main" id="{C3467BB3-04BA-4349-B6E5-0A9820ACC0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6976" y="3860611"/>
              <a:ext cx="786062" cy="715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altLang="en-US" sz="3600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3" name="Rectangle 30">
              <a:extLst>
                <a:ext uri="{FF2B5EF4-FFF2-40B4-BE49-F238E27FC236}">
                  <a16:creationId xmlns:a16="http://schemas.microsoft.com/office/drawing/2014/main" id="{D56450A7-3560-4402-9C18-F0F995F7D1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5080" y="3929276"/>
              <a:ext cx="7472373" cy="704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รับประทานอาหารน้อยกว่าที่ร่างกายต้องการ</a:t>
              </a:r>
              <a:endParaRPr lang="th-TH" alt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4" name="กลุ่ม 1">
            <a:extLst>
              <a:ext uri="{FF2B5EF4-FFF2-40B4-BE49-F238E27FC236}">
                <a16:creationId xmlns:a16="http://schemas.microsoft.com/office/drawing/2014/main" id="{0E032642-1F4A-4366-B048-AAA1E21308A8}"/>
              </a:ext>
            </a:extLst>
          </p:cNvPr>
          <p:cNvGrpSpPr>
            <a:grpSpLocks/>
          </p:cNvGrpSpPr>
          <p:nvPr/>
        </p:nvGrpSpPr>
        <p:grpSpPr bwMode="auto">
          <a:xfrm>
            <a:off x="1803400" y="3528286"/>
            <a:ext cx="7742238" cy="709613"/>
            <a:chOff x="2110201" y="4663949"/>
            <a:chExt cx="8434022" cy="773230"/>
          </a:xfrm>
        </p:grpSpPr>
        <p:sp>
          <p:nvSpPr>
            <p:cNvPr id="105" name="Rectangle: Rounded Corners 25">
              <a:extLst>
                <a:ext uri="{FF2B5EF4-FFF2-40B4-BE49-F238E27FC236}">
                  <a16:creationId xmlns:a16="http://schemas.microsoft.com/office/drawing/2014/main" id="{D0B7BA3C-B615-4B8A-8489-B57DC7EDF3B8}"/>
                </a:ext>
              </a:extLst>
            </p:cNvPr>
            <p:cNvSpPr/>
            <p:nvPr/>
          </p:nvSpPr>
          <p:spPr>
            <a:xfrm>
              <a:off x="2110201" y="4715844"/>
              <a:ext cx="8434022" cy="593329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06" name="Rectangle: Rounded Corners 104">
              <a:extLst>
                <a:ext uri="{FF2B5EF4-FFF2-40B4-BE49-F238E27FC236}">
                  <a16:creationId xmlns:a16="http://schemas.microsoft.com/office/drawing/2014/main" id="{B9B4BE57-6B90-4299-8182-E430342B448E}"/>
                </a:ext>
              </a:extLst>
            </p:cNvPr>
            <p:cNvSpPr/>
            <p:nvPr/>
          </p:nvSpPr>
          <p:spPr>
            <a:xfrm>
              <a:off x="2175916" y="4750440"/>
              <a:ext cx="508428" cy="508567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60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07" name="Rectangle 107">
              <a:extLst>
                <a:ext uri="{FF2B5EF4-FFF2-40B4-BE49-F238E27FC236}">
                  <a16:creationId xmlns:a16="http://schemas.microsoft.com/office/drawing/2014/main" id="{B11FF534-9FBB-4295-B97B-250A48C143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6976" y="4663949"/>
              <a:ext cx="786062" cy="715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en-US" altLang="en-US" sz="3600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108" name="Rectangle 31">
              <a:extLst>
                <a:ext uri="{FF2B5EF4-FFF2-40B4-BE49-F238E27FC236}">
                  <a16:creationId xmlns:a16="http://schemas.microsoft.com/office/drawing/2014/main" id="{F0714A97-4551-4592-800B-4F23DC552E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0062" y="4733068"/>
              <a:ext cx="7454218" cy="704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ความผิดปกติของต่อมภายในร่างกาย เช่น ต่อมไทรอยด์</a:t>
              </a:r>
              <a:endParaRPr lang="th-TH" alt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44034" name="Rectangle 81">
            <a:extLst>
              <a:ext uri="{FF2B5EF4-FFF2-40B4-BE49-F238E27FC236}">
                <a16:creationId xmlns:a16="http://schemas.microsoft.com/office/drawing/2014/main" id="{2FFE4867-0014-4115-8B84-E20595A86F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3337" y="1008063"/>
            <a:ext cx="991710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215900" algn="dec"/>
                <a:tab pos="341313" algn="l"/>
                <a:tab pos="568325" algn="l"/>
                <a:tab pos="796925" algn="l"/>
                <a:tab pos="3532188" algn="l"/>
                <a:tab pos="3759200" algn="l"/>
                <a:tab pos="39878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215900" algn="dec"/>
                <a:tab pos="341313" algn="l"/>
                <a:tab pos="568325" algn="l"/>
                <a:tab pos="796925" algn="l"/>
                <a:tab pos="3532188" algn="l"/>
                <a:tab pos="3759200" algn="l"/>
                <a:tab pos="39878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215900" algn="dec"/>
                <a:tab pos="341313" algn="l"/>
                <a:tab pos="568325" algn="l"/>
                <a:tab pos="796925" algn="l"/>
                <a:tab pos="3532188" algn="l"/>
                <a:tab pos="3759200" algn="l"/>
                <a:tab pos="39878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215900" algn="dec"/>
                <a:tab pos="341313" algn="l"/>
                <a:tab pos="568325" algn="l"/>
                <a:tab pos="796925" algn="l"/>
                <a:tab pos="3532188" algn="l"/>
                <a:tab pos="3759200" algn="l"/>
                <a:tab pos="39878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215900" algn="dec"/>
                <a:tab pos="341313" algn="l"/>
                <a:tab pos="568325" algn="l"/>
                <a:tab pos="796925" algn="l"/>
                <a:tab pos="3532188" algn="l"/>
                <a:tab pos="3759200" algn="l"/>
                <a:tab pos="39878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15900" algn="dec"/>
                <a:tab pos="341313" algn="l"/>
                <a:tab pos="568325" algn="l"/>
                <a:tab pos="796925" algn="l"/>
                <a:tab pos="3532188" algn="l"/>
                <a:tab pos="3759200" algn="l"/>
                <a:tab pos="39878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15900" algn="dec"/>
                <a:tab pos="341313" algn="l"/>
                <a:tab pos="568325" algn="l"/>
                <a:tab pos="796925" algn="l"/>
                <a:tab pos="3532188" algn="l"/>
                <a:tab pos="3759200" algn="l"/>
                <a:tab pos="39878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15900" algn="dec"/>
                <a:tab pos="341313" algn="l"/>
                <a:tab pos="568325" algn="l"/>
                <a:tab pos="796925" algn="l"/>
                <a:tab pos="3532188" algn="l"/>
                <a:tab pos="3759200" algn="l"/>
                <a:tab pos="39878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15900" algn="dec"/>
                <a:tab pos="341313" algn="l"/>
                <a:tab pos="568325" algn="l"/>
                <a:tab pos="796925" algn="l"/>
                <a:tab pos="3532188" algn="l"/>
                <a:tab pos="3759200" algn="l"/>
                <a:tab pos="39878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sz="40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6.  ข้อใดคือสาเหตุของปัญหาภาวะโภชนาการที่นำไปสู่การเกิดโรคอ้วน </a:t>
            </a:r>
          </a:p>
        </p:txBody>
      </p:sp>
      <p:pic>
        <p:nvPicPr>
          <p:cNvPr id="21" name="ถัดไป">
            <a:hlinkClick r:id="rId3" action="ppaction://hlinksldjump"/>
            <a:extLst>
              <a:ext uri="{FF2B5EF4-FFF2-40B4-BE49-F238E27FC236}">
                <a16:creationId xmlns:a16="http://schemas.microsoft.com/office/drawing/2014/main" id="{8A3F21C3-6745-43BA-A2BD-4ABA11094B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10838" y="6233392"/>
            <a:ext cx="935037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7" name="Picture 15">
            <a:extLst>
              <a:ext uri="{FF2B5EF4-FFF2-40B4-BE49-F238E27FC236}">
                <a16:creationId xmlns:a16="http://schemas.microsoft.com/office/drawing/2014/main" id="{6E74A3DF-1810-4CD2-B496-8169D6CE26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55400" y="11113"/>
            <a:ext cx="714375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explaination">
            <a:extLst>
              <a:ext uri="{FF2B5EF4-FFF2-40B4-BE49-F238E27FC236}">
                <a16:creationId xmlns:a16="http://schemas.microsoft.com/office/drawing/2014/main" id="{C2647A19-8955-4522-9BB8-21820A0CD9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850" y="6233392"/>
            <a:ext cx="1106488" cy="48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5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41FCF00-55F1-4B06-BBE5-EBE735E2124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grpSp>
        <p:nvGrpSpPr>
          <p:cNvPr id="51" name="กลุ่ม 4">
            <a:extLst>
              <a:ext uri="{FF2B5EF4-FFF2-40B4-BE49-F238E27FC236}">
                <a16:creationId xmlns:a16="http://schemas.microsoft.com/office/drawing/2014/main" id="{9A93D42A-FC27-4209-8879-A1C03EDB7D70}"/>
              </a:ext>
            </a:extLst>
          </p:cNvPr>
          <p:cNvGrpSpPr>
            <a:grpSpLocks/>
          </p:cNvGrpSpPr>
          <p:nvPr/>
        </p:nvGrpSpPr>
        <p:grpSpPr bwMode="auto">
          <a:xfrm>
            <a:off x="1803400" y="2054898"/>
            <a:ext cx="7750175" cy="693737"/>
            <a:chOff x="2115662" y="3062366"/>
            <a:chExt cx="7739262" cy="756263"/>
          </a:xfrm>
        </p:grpSpPr>
        <p:sp>
          <p:nvSpPr>
            <p:cNvPr id="53" name="Rectangle: Rounded Corners 23">
              <a:extLst>
                <a:ext uri="{FF2B5EF4-FFF2-40B4-BE49-F238E27FC236}">
                  <a16:creationId xmlns:a16="http://schemas.microsoft.com/office/drawing/2014/main" id="{9C8BAE95-9F9D-4746-9DC5-E71944873E36}"/>
                </a:ext>
              </a:extLst>
            </p:cNvPr>
            <p:cNvSpPr/>
            <p:nvPr/>
          </p:nvSpPr>
          <p:spPr>
            <a:xfrm>
              <a:off x="2115662" y="3103900"/>
              <a:ext cx="7739262" cy="59705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54" name="Rectangle: Rounded Corners 83">
              <a:extLst>
                <a:ext uri="{FF2B5EF4-FFF2-40B4-BE49-F238E27FC236}">
                  <a16:creationId xmlns:a16="http://schemas.microsoft.com/office/drawing/2014/main" id="{FED5B633-1F83-4AA6-83A9-999C20DCE9F5}"/>
                </a:ext>
              </a:extLst>
            </p:cNvPr>
            <p:cNvSpPr/>
            <p:nvPr/>
          </p:nvSpPr>
          <p:spPr>
            <a:xfrm>
              <a:off x="2175902" y="3162740"/>
              <a:ext cx="447045" cy="48110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60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55" name="Rectangle 88">
              <a:extLst>
                <a:ext uri="{FF2B5EF4-FFF2-40B4-BE49-F238E27FC236}">
                  <a16:creationId xmlns:a16="http://schemas.microsoft.com/office/drawing/2014/main" id="{C9E4CFBB-48A3-4B6B-AC15-985EAECC37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97711" y="3062366"/>
              <a:ext cx="786062" cy="715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altLang="en-US" sz="360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56" name="Rectangle 29">
              <a:extLst>
                <a:ext uri="{FF2B5EF4-FFF2-40B4-BE49-F238E27FC236}">
                  <a16:creationId xmlns:a16="http://schemas.microsoft.com/office/drawing/2014/main" id="{0C728AE3-B832-4599-87D9-5EC479A54F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65655" y="3114519"/>
              <a:ext cx="6873726" cy="704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ดื่มนมที่มีไขมันต่ำหรือนมพร่องมันเนย</a:t>
              </a:r>
              <a:endParaRPr lang="th-TH" alt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7" name="กลุ่ม 2">
            <a:extLst>
              <a:ext uri="{FF2B5EF4-FFF2-40B4-BE49-F238E27FC236}">
                <a16:creationId xmlns:a16="http://schemas.microsoft.com/office/drawing/2014/main" id="{B732B45F-823E-4717-8187-7E830CDA1F59}"/>
              </a:ext>
            </a:extLst>
          </p:cNvPr>
          <p:cNvGrpSpPr>
            <a:grpSpLocks/>
          </p:cNvGrpSpPr>
          <p:nvPr/>
        </p:nvGrpSpPr>
        <p:grpSpPr bwMode="auto">
          <a:xfrm>
            <a:off x="1785938" y="2790099"/>
            <a:ext cx="7756525" cy="709612"/>
            <a:chOff x="2089557" y="3860611"/>
            <a:chExt cx="8450960" cy="772776"/>
          </a:xfrm>
        </p:grpSpPr>
        <p:sp>
          <p:nvSpPr>
            <p:cNvPr id="58" name="Rectangle: Rounded Corners 24">
              <a:extLst>
                <a:ext uri="{FF2B5EF4-FFF2-40B4-BE49-F238E27FC236}">
                  <a16:creationId xmlns:a16="http://schemas.microsoft.com/office/drawing/2014/main" id="{54169692-D2AF-408E-A1D2-37F4181565FB}"/>
                </a:ext>
              </a:extLst>
            </p:cNvPr>
            <p:cNvSpPr/>
            <p:nvPr/>
          </p:nvSpPr>
          <p:spPr>
            <a:xfrm>
              <a:off x="2089557" y="3865797"/>
              <a:ext cx="8450960" cy="64484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8A45C664-3071-4AAA-915D-AC88B64CEFB5}"/>
                </a:ext>
              </a:extLst>
            </p:cNvPr>
            <p:cNvSpPr/>
            <p:nvPr/>
          </p:nvSpPr>
          <p:spPr>
            <a:xfrm>
              <a:off x="2176038" y="3947051"/>
              <a:ext cx="508510" cy="50826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60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60" name="Rectangle 94">
              <a:extLst>
                <a:ext uri="{FF2B5EF4-FFF2-40B4-BE49-F238E27FC236}">
                  <a16:creationId xmlns:a16="http://schemas.microsoft.com/office/drawing/2014/main" id="{320E2371-EF51-4357-AFF3-49673A4EDB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6976" y="3860611"/>
              <a:ext cx="786062" cy="715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alt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65" name="Rectangle 30">
              <a:extLst>
                <a:ext uri="{FF2B5EF4-FFF2-40B4-BE49-F238E27FC236}">
                  <a16:creationId xmlns:a16="http://schemas.microsoft.com/office/drawing/2014/main" id="{FEE47D49-F10C-40EE-B56F-8057974656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5080" y="3929276"/>
              <a:ext cx="7472373" cy="704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รับประทานอาหารน้อยกว่าที่ร่างกายต้องการ</a:t>
              </a:r>
              <a:endParaRPr lang="th-TH" alt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6" name="กลุ่ม 1">
            <a:extLst>
              <a:ext uri="{FF2B5EF4-FFF2-40B4-BE49-F238E27FC236}">
                <a16:creationId xmlns:a16="http://schemas.microsoft.com/office/drawing/2014/main" id="{17356E3F-8ED7-44FD-8465-45478095CE09}"/>
              </a:ext>
            </a:extLst>
          </p:cNvPr>
          <p:cNvGrpSpPr>
            <a:grpSpLocks/>
          </p:cNvGrpSpPr>
          <p:nvPr/>
        </p:nvGrpSpPr>
        <p:grpSpPr bwMode="auto">
          <a:xfrm>
            <a:off x="1806575" y="3528286"/>
            <a:ext cx="7742238" cy="709613"/>
            <a:chOff x="2110201" y="4663949"/>
            <a:chExt cx="8434022" cy="773230"/>
          </a:xfrm>
        </p:grpSpPr>
        <p:sp>
          <p:nvSpPr>
            <p:cNvPr id="67" name="Rectangle: Rounded Corners 25">
              <a:extLst>
                <a:ext uri="{FF2B5EF4-FFF2-40B4-BE49-F238E27FC236}">
                  <a16:creationId xmlns:a16="http://schemas.microsoft.com/office/drawing/2014/main" id="{BED7F681-FA40-41C7-8F9F-41278DB1875B}"/>
                </a:ext>
              </a:extLst>
            </p:cNvPr>
            <p:cNvSpPr/>
            <p:nvPr/>
          </p:nvSpPr>
          <p:spPr>
            <a:xfrm>
              <a:off x="2110201" y="4715844"/>
              <a:ext cx="8434022" cy="59332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68" name="Rectangle: Rounded Corners 104">
              <a:extLst>
                <a:ext uri="{FF2B5EF4-FFF2-40B4-BE49-F238E27FC236}">
                  <a16:creationId xmlns:a16="http://schemas.microsoft.com/office/drawing/2014/main" id="{950F4CAD-620B-4FE4-888D-6ECB121FEB4D}"/>
                </a:ext>
              </a:extLst>
            </p:cNvPr>
            <p:cNvSpPr/>
            <p:nvPr/>
          </p:nvSpPr>
          <p:spPr>
            <a:xfrm>
              <a:off x="2175916" y="4750440"/>
              <a:ext cx="508428" cy="50856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60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69" name="Rectangle 107">
              <a:extLst>
                <a:ext uri="{FF2B5EF4-FFF2-40B4-BE49-F238E27FC236}">
                  <a16:creationId xmlns:a16="http://schemas.microsoft.com/office/drawing/2014/main" id="{3AC3018C-3F22-4C3F-9A4E-51671A9808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6976" y="4663949"/>
              <a:ext cx="786062" cy="715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en-US" alt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70" name="Rectangle 31">
              <a:extLst>
                <a:ext uri="{FF2B5EF4-FFF2-40B4-BE49-F238E27FC236}">
                  <a16:creationId xmlns:a16="http://schemas.microsoft.com/office/drawing/2014/main" id="{66384852-BE1F-4AA0-B762-5225FC7641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0062" y="4733068"/>
              <a:ext cx="7454218" cy="704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ความผิดปกติของต่อมภายในร่างกาย เช่น ต่อมไทรอยด์</a:t>
              </a:r>
              <a:endParaRPr lang="th-TH" alt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24" name="กลุ่ม 1">
            <a:extLst>
              <a:ext uri="{FF2B5EF4-FFF2-40B4-BE49-F238E27FC236}">
                <a16:creationId xmlns:a16="http://schemas.microsoft.com/office/drawing/2014/main" id="{E568B583-AC76-45CD-A1F0-E76C715DBA41}"/>
              </a:ext>
            </a:extLst>
          </p:cNvPr>
          <p:cNvGrpSpPr>
            <a:grpSpLocks/>
          </p:cNvGrpSpPr>
          <p:nvPr/>
        </p:nvGrpSpPr>
        <p:grpSpPr bwMode="auto">
          <a:xfrm>
            <a:off x="1803399" y="4269649"/>
            <a:ext cx="7756525" cy="681037"/>
            <a:chOff x="2143062" y="4663949"/>
            <a:chExt cx="8442060" cy="743493"/>
          </a:xfrm>
        </p:grpSpPr>
        <p:sp>
          <p:nvSpPr>
            <p:cNvPr id="125" name="Rectangle: Rounded Corners 25">
              <a:extLst>
                <a:ext uri="{FF2B5EF4-FFF2-40B4-BE49-F238E27FC236}">
                  <a16:creationId xmlns:a16="http://schemas.microsoft.com/office/drawing/2014/main" id="{A2C82343-0275-48EB-A496-B31B9A25CD42}"/>
                </a:ext>
              </a:extLst>
            </p:cNvPr>
            <p:cNvSpPr/>
            <p:nvPr/>
          </p:nvSpPr>
          <p:spPr>
            <a:xfrm>
              <a:off x="2143062" y="4715942"/>
              <a:ext cx="8442060" cy="59271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26" name="Rectangle: Rounded Corners 104">
              <a:extLst>
                <a:ext uri="{FF2B5EF4-FFF2-40B4-BE49-F238E27FC236}">
                  <a16:creationId xmlns:a16="http://schemas.microsoft.com/office/drawing/2014/main" id="{16D5D6DB-2A06-4DD9-A66E-21FF38824631}"/>
                </a:ext>
              </a:extLst>
            </p:cNvPr>
            <p:cNvSpPr/>
            <p:nvPr/>
          </p:nvSpPr>
          <p:spPr>
            <a:xfrm>
              <a:off x="2214095" y="4750603"/>
              <a:ext cx="508453" cy="50952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60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127" name="Rectangle 107">
              <a:extLst>
                <a:ext uri="{FF2B5EF4-FFF2-40B4-BE49-F238E27FC236}">
                  <a16:creationId xmlns:a16="http://schemas.microsoft.com/office/drawing/2014/main" id="{F2DEC651-EA44-4A51-93D2-91B004CBA8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0712" y="4663949"/>
              <a:ext cx="786062" cy="715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alt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28" name="Rectangle 31">
              <a:extLst>
                <a:ext uri="{FF2B5EF4-FFF2-40B4-BE49-F238E27FC236}">
                  <a16:creationId xmlns:a16="http://schemas.microsoft.com/office/drawing/2014/main" id="{B2C59C0D-0AB0-4268-A646-E1BCDC43DB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9797" y="4703332"/>
              <a:ext cx="7454587" cy="704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รับประทานอาหารตรงเวลา ไม่รับประทานอาหารจุบจิบ</a:t>
              </a: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154E7483-A92C-4837-9CC6-F3AD7A737062}"/>
              </a:ext>
            </a:extLst>
          </p:cNvPr>
          <p:cNvGrpSpPr/>
          <p:nvPr/>
        </p:nvGrpSpPr>
        <p:grpSpPr>
          <a:xfrm>
            <a:off x="1600010" y="7027591"/>
            <a:ext cx="8991985" cy="4322112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9263E44F-7D8F-41DF-A19C-44A54797F973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294" dirty="0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49D690FB-06C3-4D16-8AF1-E0639D0934E8}"/>
                </a:ext>
              </a:extLst>
            </p:cNvPr>
            <p:cNvSpPr/>
            <p:nvPr/>
          </p:nvSpPr>
          <p:spPr>
            <a:xfrm>
              <a:off x="2009997" y="4600189"/>
              <a:ext cx="8321334" cy="157393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thaiDist"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362550" algn="l"/>
                  <a:tab pos="714019" algn="l"/>
                </a:tabLst>
                <a:defRPr/>
              </a:pP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3</a:t>
              </a:r>
              <a:r>
                <a:rPr lang="th-TH" sz="2400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 ความผิดปกติของต่อมภายในร่างกาย เช่น ต่อมไทรอยด์         </a:t>
              </a:r>
            </a:p>
            <a:p>
              <a:pPr algn="thaiDist"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362550" algn="l"/>
                  <a:tab pos="714019" algn="l"/>
                </a:tabLst>
                <a:defRPr/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สาเหตุของโรคอ้วนอาจเกิดจากความผิดปกติของต่อมภายในร่างกาย คือ ต่อมไทรอยด์ </a:t>
              </a:r>
            </a:p>
            <a:p>
              <a:pPr algn="thaiDist"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362550" algn="l"/>
                  <a:tab pos="714019" algn="l"/>
                </a:tabLst>
                <a:defRPr/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ที่ผลิตฮอร์โมน “ไทรอกซิน” เพื่อควบคุมการเจริญเติบโตของร่างกาย ซึ่งถ้ามีการผลิตฮอร์โมน</a:t>
              </a:r>
            </a:p>
            <a:p>
              <a:pPr algn="thaiDist"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362550" algn="l"/>
                  <a:tab pos="714019" algn="l"/>
                </a:tabLst>
                <a:defRPr/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น้อยกว่าปกติจะทำให้ร่างกายสะสมไขมันไว้มากและทำให้อ้วนได้</a:t>
              </a:r>
              <a:endPara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64" name="close">
            <a:extLst>
              <a:ext uri="{FF2B5EF4-FFF2-40B4-BE49-F238E27FC236}">
                <a16:creationId xmlns:a16="http://schemas.microsoft.com/office/drawing/2014/main" id="{2F034860-D582-4AE8-B4BC-3F93BD846B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31438" y="6856413"/>
            <a:ext cx="555625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 nodeType="clickPar">
                      <p:stCondLst>
                        <p:cond delay="0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2.59259E-6 L -3.125E-6 -0.83356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4"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กลุ่ม 4">
            <a:extLst>
              <a:ext uri="{FF2B5EF4-FFF2-40B4-BE49-F238E27FC236}">
                <a16:creationId xmlns:a16="http://schemas.microsoft.com/office/drawing/2014/main" id="{A9736106-0086-4BDE-91E9-468A0A6DDF84}"/>
              </a:ext>
            </a:extLst>
          </p:cNvPr>
          <p:cNvGrpSpPr>
            <a:grpSpLocks/>
          </p:cNvGrpSpPr>
          <p:nvPr/>
        </p:nvGrpSpPr>
        <p:grpSpPr bwMode="auto">
          <a:xfrm>
            <a:off x="1801813" y="2454275"/>
            <a:ext cx="6140450" cy="698500"/>
            <a:chOff x="2115662" y="3062366"/>
            <a:chExt cx="6131803" cy="761544"/>
          </a:xfrm>
        </p:grpSpPr>
        <p:sp>
          <p:nvSpPr>
            <p:cNvPr id="90" name="Rectangle: Rounded Corners 23">
              <a:extLst>
                <a:ext uri="{FF2B5EF4-FFF2-40B4-BE49-F238E27FC236}">
                  <a16:creationId xmlns:a16="http://schemas.microsoft.com/office/drawing/2014/main" id="{DEC77F5F-9844-4930-8F98-5E811E454361}"/>
                </a:ext>
              </a:extLst>
            </p:cNvPr>
            <p:cNvSpPr/>
            <p:nvPr/>
          </p:nvSpPr>
          <p:spPr>
            <a:xfrm>
              <a:off x="2115662" y="3103905"/>
              <a:ext cx="6131803" cy="597120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91" name="Rectangle: Rounded Corners 83">
              <a:extLst>
                <a:ext uri="{FF2B5EF4-FFF2-40B4-BE49-F238E27FC236}">
                  <a16:creationId xmlns:a16="http://schemas.microsoft.com/office/drawing/2014/main" id="{98FBA967-99D6-44CA-AE8A-FF89BE46C036}"/>
                </a:ext>
              </a:extLst>
            </p:cNvPr>
            <p:cNvSpPr/>
            <p:nvPr/>
          </p:nvSpPr>
          <p:spPr>
            <a:xfrm>
              <a:off x="2175902" y="3162751"/>
              <a:ext cx="447045" cy="481157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92" name="Rectangle 88">
              <a:extLst>
                <a:ext uri="{FF2B5EF4-FFF2-40B4-BE49-F238E27FC236}">
                  <a16:creationId xmlns:a16="http://schemas.microsoft.com/office/drawing/2014/main" id="{9E676B4D-83EE-4643-BDCA-F3667B6EB439}"/>
                </a:ext>
              </a:extLst>
            </p:cNvPr>
            <p:cNvSpPr/>
            <p:nvPr/>
          </p:nvSpPr>
          <p:spPr>
            <a:xfrm>
              <a:off x="2198096" y="3062366"/>
              <a:ext cx="786291" cy="71654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3" name="Rectangle 29">
              <a:extLst>
                <a:ext uri="{FF2B5EF4-FFF2-40B4-BE49-F238E27FC236}">
                  <a16:creationId xmlns:a16="http://schemas.microsoft.com/office/drawing/2014/main" id="{60D02CB3-F020-4F19-978A-5C2015722E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65655" y="3119800"/>
              <a:ext cx="5295410" cy="704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รสชาติและสีสันของอาหาร</a:t>
              </a:r>
              <a:endParaRPr lang="th-TH" alt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94" name="กลุ่ม 2">
            <a:extLst>
              <a:ext uri="{FF2B5EF4-FFF2-40B4-BE49-F238E27FC236}">
                <a16:creationId xmlns:a16="http://schemas.microsoft.com/office/drawing/2014/main" id="{4AC8F22C-3509-4207-92B6-11A2BDF6A9E3}"/>
              </a:ext>
            </a:extLst>
          </p:cNvPr>
          <p:cNvGrpSpPr>
            <a:grpSpLocks/>
          </p:cNvGrpSpPr>
          <p:nvPr/>
        </p:nvGrpSpPr>
        <p:grpSpPr bwMode="auto">
          <a:xfrm>
            <a:off x="1808163" y="3189288"/>
            <a:ext cx="6110287" cy="668337"/>
            <a:chOff x="2110199" y="3860611"/>
            <a:chExt cx="6655783" cy="728171"/>
          </a:xfrm>
        </p:grpSpPr>
        <p:sp>
          <p:nvSpPr>
            <p:cNvPr id="95" name="Rectangle: Rounded Corners 24">
              <a:extLst>
                <a:ext uri="{FF2B5EF4-FFF2-40B4-BE49-F238E27FC236}">
                  <a16:creationId xmlns:a16="http://schemas.microsoft.com/office/drawing/2014/main" id="{C6A61C7D-97ED-4795-B016-3A9F5025F77C}"/>
                </a:ext>
              </a:extLst>
            </p:cNvPr>
            <p:cNvSpPr/>
            <p:nvPr/>
          </p:nvSpPr>
          <p:spPr>
            <a:xfrm>
              <a:off x="2110199" y="3907310"/>
              <a:ext cx="6655783" cy="603639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105" name="Rectangle: Rounded Corners 93">
              <a:extLst>
                <a:ext uri="{FF2B5EF4-FFF2-40B4-BE49-F238E27FC236}">
                  <a16:creationId xmlns:a16="http://schemas.microsoft.com/office/drawing/2014/main" id="{453A1DEB-2FC8-4793-8B39-BE74FC247407}"/>
                </a:ext>
              </a:extLst>
            </p:cNvPr>
            <p:cNvSpPr/>
            <p:nvPr/>
          </p:nvSpPr>
          <p:spPr>
            <a:xfrm>
              <a:off x="2175910" y="3947092"/>
              <a:ext cx="508392" cy="508509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106" name="Rectangle 94">
              <a:extLst>
                <a:ext uri="{FF2B5EF4-FFF2-40B4-BE49-F238E27FC236}">
                  <a16:creationId xmlns:a16="http://schemas.microsoft.com/office/drawing/2014/main" id="{7B3E4FC9-309A-4F64-8101-B13F9C8589C9}"/>
                </a:ext>
              </a:extLst>
            </p:cNvPr>
            <p:cNvSpPr/>
            <p:nvPr/>
          </p:nvSpPr>
          <p:spPr>
            <a:xfrm>
              <a:off x="2217411" y="3860611"/>
              <a:ext cx="785068" cy="71606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7" name="Rectangle 30">
              <a:extLst>
                <a:ext uri="{FF2B5EF4-FFF2-40B4-BE49-F238E27FC236}">
                  <a16:creationId xmlns:a16="http://schemas.microsoft.com/office/drawing/2014/main" id="{FFD03325-81E8-4FAA-8FD7-B224954DE6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0212" y="3884672"/>
              <a:ext cx="5616303" cy="704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ความต้องการของแต่ละบุคคล</a:t>
              </a:r>
              <a:endParaRPr lang="th-TH" alt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8" name="กลุ่ม 1">
            <a:extLst>
              <a:ext uri="{FF2B5EF4-FFF2-40B4-BE49-F238E27FC236}">
                <a16:creationId xmlns:a16="http://schemas.microsoft.com/office/drawing/2014/main" id="{B1A66C91-6494-4003-9E51-7055E1E9B8E1}"/>
              </a:ext>
            </a:extLst>
          </p:cNvPr>
          <p:cNvGrpSpPr>
            <a:grpSpLocks/>
          </p:cNvGrpSpPr>
          <p:nvPr/>
        </p:nvGrpSpPr>
        <p:grpSpPr bwMode="auto">
          <a:xfrm>
            <a:off x="1804988" y="3927475"/>
            <a:ext cx="6126162" cy="682625"/>
            <a:chOff x="2110201" y="4663949"/>
            <a:chExt cx="6673567" cy="743494"/>
          </a:xfrm>
        </p:grpSpPr>
        <p:sp>
          <p:nvSpPr>
            <p:cNvPr id="109" name="Rectangle: Rounded Corners 25">
              <a:extLst>
                <a:ext uri="{FF2B5EF4-FFF2-40B4-BE49-F238E27FC236}">
                  <a16:creationId xmlns:a16="http://schemas.microsoft.com/office/drawing/2014/main" id="{309DA834-464C-4E1E-AC8D-0F18FB65CC1B}"/>
                </a:ext>
              </a:extLst>
            </p:cNvPr>
            <p:cNvSpPr/>
            <p:nvPr/>
          </p:nvSpPr>
          <p:spPr>
            <a:xfrm>
              <a:off x="2110201" y="4715821"/>
              <a:ext cx="6673567" cy="59306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110" name="Rectangle: Rounded Corners 104">
              <a:extLst>
                <a:ext uri="{FF2B5EF4-FFF2-40B4-BE49-F238E27FC236}">
                  <a16:creationId xmlns:a16="http://schemas.microsoft.com/office/drawing/2014/main" id="{91A13EEF-08D6-4186-B7FD-5AFD388B92C4}"/>
                </a:ext>
              </a:extLst>
            </p:cNvPr>
            <p:cNvSpPr/>
            <p:nvPr/>
          </p:nvSpPr>
          <p:spPr>
            <a:xfrm>
              <a:off x="2175916" y="4750402"/>
              <a:ext cx="508429" cy="508342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111" name="Rectangle 107">
              <a:extLst>
                <a:ext uri="{FF2B5EF4-FFF2-40B4-BE49-F238E27FC236}">
                  <a16:creationId xmlns:a16="http://schemas.microsoft.com/office/drawing/2014/main" id="{3190D64E-E9C4-4CFE-9822-8BDAFE1EE507}"/>
                </a:ext>
              </a:extLst>
            </p:cNvPr>
            <p:cNvSpPr/>
            <p:nvPr/>
          </p:nvSpPr>
          <p:spPr>
            <a:xfrm>
              <a:off x="2217421" y="4663949"/>
              <a:ext cx="785126" cy="71582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en-US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112" name="Rectangle 31">
              <a:extLst>
                <a:ext uri="{FF2B5EF4-FFF2-40B4-BE49-F238E27FC236}">
                  <a16:creationId xmlns:a16="http://schemas.microsoft.com/office/drawing/2014/main" id="{4083188D-3236-4E92-AFE8-704C74E2F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0061" y="4703332"/>
              <a:ext cx="5732471" cy="704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งบประมาณในการประกอบอาหาร</a:t>
              </a:r>
              <a:endParaRPr lang="th-TH" alt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13" name="กลุ่ม 1">
            <a:extLst>
              <a:ext uri="{FF2B5EF4-FFF2-40B4-BE49-F238E27FC236}">
                <a16:creationId xmlns:a16="http://schemas.microsoft.com/office/drawing/2014/main" id="{CCB3ED08-D7FC-48E4-84BF-99256D12FE11}"/>
              </a:ext>
            </a:extLst>
          </p:cNvPr>
          <p:cNvGrpSpPr>
            <a:grpSpLocks/>
          </p:cNvGrpSpPr>
          <p:nvPr/>
        </p:nvGrpSpPr>
        <p:grpSpPr bwMode="auto">
          <a:xfrm>
            <a:off x="1785749" y="4670425"/>
            <a:ext cx="6108700" cy="692150"/>
            <a:chOff x="2110201" y="4663949"/>
            <a:chExt cx="6654635" cy="754840"/>
          </a:xfrm>
        </p:grpSpPr>
        <p:sp>
          <p:nvSpPr>
            <p:cNvPr id="114" name="Rectangle: Rounded Corners 25">
              <a:extLst>
                <a:ext uri="{FF2B5EF4-FFF2-40B4-BE49-F238E27FC236}">
                  <a16:creationId xmlns:a16="http://schemas.microsoft.com/office/drawing/2014/main" id="{1E1C56C7-C693-40CE-8661-3F7DC6368D32}"/>
                </a:ext>
              </a:extLst>
            </p:cNvPr>
            <p:cNvSpPr/>
            <p:nvPr/>
          </p:nvSpPr>
          <p:spPr>
            <a:xfrm>
              <a:off x="2110201" y="4715888"/>
              <a:ext cx="6654635" cy="593831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115" name="Rectangle: Rounded Corners 104">
              <a:extLst>
                <a:ext uri="{FF2B5EF4-FFF2-40B4-BE49-F238E27FC236}">
                  <a16:creationId xmlns:a16="http://schemas.microsoft.com/office/drawing/2014/main" id="{401CD0CA-B4BD-4174-83E7-DDE8E5CA15D2}"/>
                </a:ext>
              </a:extLst>
            </p:cNvPr>
            <p:cNvSpPr/>
            <p:nvPr/>
          </p:nvSpPr>
          <p:spPr>
            <a:xfrm>
              <a:off x="2175917" y="4750513"/>
              <a:ext cx="508436" cy="508998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116" name="Rectangle 107">
              <a:extLst>
                <a:ext uri="{FF2B5EF4-FFF2-40B4-BE49-F238E27FC236}">
                  <a16:creationId xmlns:a16="http://schemas.microsoft.com/office/drawing/2014/main" id="{B900987C-A8EE-4D77-B709-97B573BC0044}"/>
                </a:ext>
              </a:extLst>
            </p:cNvPr>
            <p:cNvSpPr/>
            <p:nvPr/>
          </p:nvSpPr>
          <p:spPr>
            <a:xfrm>
              <a:off x="2217422" y="4663949"/>
              <a:ext cx="785136" cy="71675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7" name="Rectangle 31">
              <a:extLst>
                <a:ext uri="{FF2B5EF4-FFF2-40B4-BE49-F238E27FC236}">
                  <a16:creationId xmlns:a16="http://schemas.microsoft.com/office/drawing/2014/main" id="{F3F76AE1-FC81-45DD-BE6A-FD38A5F104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0061" y="4714679"/>
              <a:ext cx="5611426" cy="704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ความสะดวกในการประกอบอาหาร</a:t>
              </a:r>
              <a:endParaRPr lang="th-TH" alt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1303338" y="1022350"/>
            <a:ext cx="9123362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tabLst>
                <a:tab pos="216495" algn="dec"/>
                <a:tab pos="341832" algn="l"/>
                <a:tab pos="569721" algn="l"/>
                <a:tab pos="797609" algn="l"/>
                <a:tab pos="3532268" algn="l"/>
                <a:tab pos="3760156" algn="l"/>
                <a:tab pos="3988044" algn="l"/>
              </a:tabLst>
              <a:defRPr/>
            </a:pPr>
            <a:r>
              <a:rPr lang="th-TH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7.</a:t>
            </a:r>
            <a:r>
              <a:rPr lang="en-US" sz="3671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</a:t>
            </a:r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หลักการกำหนดรายการอาหารที่เหมาะสมควรคำนึงถึงสิ่งใด</a:t>
            </a:r>
            <a:r>
              <a:rPr lang="en-US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br>
              <a:rPr lang="en-US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en-US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</a:t>
            </a:r>
            <a:r>
              <a:rPr lang="th-TH" sz="4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เป็นสำคัญ </a:t>
            </a:r>
            <a:endParaRPr lang="th-TH" sz="3671" b="1" u="sng" dirty="0">
              <a:latin typeface="TH Sarabun New" panose="020B0500040200020003" pitchFamily="34" charset="-34"/>
              <a:ea typeface="Times New Roman" panose="02020603050405020304" pitchFamily="18" charset="0"/>
              <a:cs typeface="TH Sarabun New" panose="020B0500040200020003" pitchFamily="34" charset="-34"/>
            </a:endParaRPr>
          </a:p>
        </p:txBody>
      </p:sp>
      <p:pic>
        <p:nvPicPr>
          <p:cNvPr id="21" name="ถัดไป">
            <a:hlinkClick r:id="rId3" action="ppaction://hlinksldjump"/>
            <a:extLst>
              <a:ext uri="{FF2B5EF4-FFF2-40B4-BE49-F238E27FC236}">
                <a16:creationId xmlns:a16="http://schemas.microsoft.com/office/drawing/2014/main" id="{D1C9E31F-CAB2-4A62-B9E7-188425317D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10838" y="6233392"/>
            <a:ext cx="935037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91" name="Picture 15">
            <a:extLst>
              <a:ext uri="{FF2B5EF4-FFF2-40B4-BE49-F238E27FC236}">
                <a16:creationId xmlns:a16="http://schemas.microsoft.com/office/drawing/2014/main" id="{035810E9-205B-423F-BB59-6E8BFEE62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55400" y="11113"/>
            <a:ext cx="714375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explaination">
            <a:extLst>
              <a:ext uri="{FF2B5EF4-FFF2-40B4-BE49-F238E27FC236}">
                <a16:creationId xmlns:a16="http://schemas.microsoft.com/office/drawing/2014/main" id="{0790ED68-7113-413F-BE45-7B5957FBE6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850" y="6233392"/>
            <a:ext cx="1106488" cy="48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5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96B51E6-5989-43C9-B72D-BD241D632C7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grpSp>
        <p:nvGrpSpPr>
          <p:cNvPr id="55" name="กลุ่ม 4">
            <a:extLst>
              <a:ext uri="{FF2B5EF4-FFF2-40B4-BE49-F238E27FC236}">
                <a16:creationId xmlns:a16="http://schemas.microsoft.com/office/drawing/2014/main" id="{D2878DA7-7D2C-45E0-A31B-DCA0C50ACE2B}"/>
              </a:ext>
            </a:extLst>
          </p:cNvPr>
          <p:cNvGrpSpPr>
            <a:grpSpLocks/>
          </p:cNvGrpSpPr>
          <p:nvPr/>
        </p:nvGrpSpPr>
        <p:grpSpPr bwMode="auto">
          <a:xfrm>
            <a:off x="1801813" y="2454275"/>
            <a:ext cx="6140450" cy="698500"/>
            <a:chOff x="2115662" y="3062366"/>
            <a:chExt cx="6131803" cy="761544"/>
          </a:xfrm>
        </p:grpSpPr>
        <p:sp>
          <p:nvSpPr>
            <p:cNvPr id="65" name="Rectangle: Rounded Corners 23">
              <a:extLst>
                <a:ext uri="{FF2B5EF4-FFF2-40B4-BE49-F238E27FC236}">
                  <a16:creationId xmlns:a16="http://schemas.microsoft.com/office/drawing/2014/main" id="{3F6C5CCC-BD05-45B0-AF05-D84A5B844095}"/>
                </a:ext>
              </a:extLst>
            </p:cNvPr>
            <p:cNvSpPr/>
            <p:nvPr/>
          </p:nvSpPr>
          <p:spPr>
            <a:xfrm>
              <a:off x="2115662" y="3103905"/>
              <a:ext cx="6131803" cy="59712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70" name="Rectangle: Rounded Corners 83">
              <a:extLst>
                <a:ext uri="{FF2B5EF4-FFF2-40B4-BE49-F238E27FC236}">
                  <a16:creationId xmlns:a16="http://schemas.microsoft.com/office/drawing/2014/main" id="{04A405D1-A595-4C34-9D53-0A84D32244C5}"/>
                </a:ext>
              </a:extLst>
            </p:cNvPr>
            <p:cNvSpPr/>
            <p:nvPr/>
          </p:nvSpPr>
          <p:spPr>
            <a:xfrm>
              <a:off x="2175902" y="3162751"/>
              <a:ext cx="447045" cy="48115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71" name="Rectangle 88">
              <a:extLst>
                <a:ext uri="{FF2B5EF4-FFF2-40B4-BE49-F238E27FC236}">
                  <a16:creationId xmlns:a16="http://schemas.microsoft.com/office/drawing/2014/main" id="{598C53B2-7EBF-4F87-B3B2-3FE6C5636698}"/>
                </a:ext>
              </a:extLst>
            </p:cNvPr>
            <p:cNvSpPr/>
            <p:nvPr/>
          </p:nvSpPr>
          <p:spPr>
            <a:xfrm>
              <a:off x="2198096" y="3062366"/>
              <a:ext cx="786291" cy="71654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2" name="Rectangle 29">
              <a:extLst>
                <a:ext uri="{FF2B5EF4-FFF2-40B4-BE49-F238E27FC236}">
                  <a16:creationId xmlns:a16="http://schemas.microsoft.com/office/drawing/2014/main" id="{584AA73E-A854-4A1D-8A48-07B215289F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65655" y="3119800"/>
              <a:ext cx="5295410" cy="704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รสชาติและสีสันของอาหาร</a:t>
              </a:r>
              <a:endParaRPr lang="th-TH" alt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3" name="กลุ่ม 2">
            <a:extLst>
              <a:ext uri="{FF2B5EF4-FFF2-40B4-BE49-F238E27FC236}">
                <a16:creationId xmlns:a16="http://schemas.microsoft.com/office/drawing/2014/main" id="{EBDF3E1F-BB9A-401F-B60D-28DF724A5967}"/>
              </a:ext>
            </a:extLst>
          </p:cNvPr>
          <p:cNvGrpSpPr>
            <a:grpSpLocks/>
          </p:cNvGrpSpPr>
          <p:nvPr/>
        </p:nvGrpSpPr>
        <p:grpSpPr bwMode="auto">
          <a:xfrm>
            <a:off x="1808163" y="3189288"/>
            <a:ext cx="6110287" cy="668337"/>
            <a:chOff x="2110199" y="3860611"/>
            <a:chExt cx="6655783" cy="728171"/>
          </a:xfrm>
        </p:grpSpPr>
        <p:sp>
          <p:nvSpPr>
            <p:cNvPr id="74" name="Rectangle: Rounded Corners 24">
              <a:extLst>
                <a:ext uri="{FF2B5EF4-FFF2-40B4-BE49-F238E27FC236}">
                  <a16:creationId xmlns:a16="http://schemas.microsoft.com/office/drawing/2014/main" id="{86304C04-61CE-4606-B610-9EECC78DBF2D}"/>
                </a:ext>
              </a:extLst>
            </p:cNvPr>
            <p:cNvSpPr/>
            <p:nvPr/>
          </p:nvSpPr>
          <p:spPr>
            <a:xfrm>
              <a:off x="2110199" y="3907310"/>
              <a:ext cx="6655783" cy="60363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75" name="Rectangle: Rounded Corners 93">
              <a:extLst>
                <a:ext uri="{FF2B5EF4-FFF2-40B4-BE49-F238E27FC236}">
                  <a16:creationId xmlns:a16="http://schemas.microsoft.com/office/drawing/2014/main" id="{8B9AEBD8-1712-4524-A85F-290239BB1C17}"/>
                </a:ext>
              </a:extLst>
            </p:cNvPr>
            <p:cNvSpPr/>
            <p:nvPr/>
          </p:nvSpPr>
          <p:spPr>
            <a:xfrm>
              <a:off x="2175910" y="3947092"/>
              <a:ext cx="508392" cy="5085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76" name="Rectangle 94">
              <a:extLst>
                <a:ext uri="{FF2B5EF4-FFF2-40B4-BE49-F238E27FC236}">
                  <a16:creationId xmlns:a16="http://schemas.microsoft.com/office/drawing/2014/main" id="{B6DDD8CC-74AB-441C-B0FC-0DACBF648D56}"/>
                </a:ext>
              </a:extLst>
            </p:cNvPr>
            <p:cNvSpPr/>
            <p:nvPr/>
          </p:nvSpPr>
          <p:spPr>
            <a:xfrm>
              <a:off x="2217411" y="3860611"/>
              <a:ext cx="785068" cy="71606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7" name="Rectangle 30">
              <a:extLst>
                <a:ext uri="{FF2B5EF4-FFF2-40B4-BE49-F238E27FC236}">
                  <a16:creationId xmlns:a16="http://schemas.microsoft.com/office/drawing/2014/main" id="{FF213033-097E-448C-A6A9-3418861474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0212" y="3884672"/>
              <a:ext cx="5616303" cy="704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ความต้องการของแต่ละบุคคล</a:t>
              </a:r>
              <a:endParaRPr lang="th-TH" alt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8" name="กลุ่ม 1">
            <a:extLst>
              <a:ext uri="{FF2B5EF4-FFF2-40B4-BE49-F238E27FC236}">
                <a16:creationId xmlns:a16="http://schemas.microsoft.com/office/drawing/2014/main" id="{06BBBE36-F6B5-4A87-ADAE-6F9134612852}"/>
              </a:ext>
            </a:extLst>
          </p:cNvPr>
          <p:cNvGrpSpPr>
            <a:grpSpLocks/>
          </p:cNvGrpSpPr>
          <p:nvPr/>
        </p:nvGrpSpPr>
        <p:grpSpPr bwMode="auto">
          <a:xfrm>
            <a:off x="1804988" y="3927475"/>
            <a:ext cx="6126162" cy="682625"/>
            <a:chOff x="2110201" y="4663949"/>
            <a:chExt cx="6673567" cy="743494"/>
          </a:xfrm>
        </p:grpSpPr>
        <p:sp>
          <p:nvSpPr>
            <p:cNvPr id="79" name="Rectangle: Rounded Corners 25">
              <a:extLst>
                <a:ext uri="{FF2B5EF4-FFF2-40B4-BE49-F238E27FC236}">
                  <a16:creationId xmlns:a16="http://schemas.microsoft.com/office/drawing/2014/main" id="{3E467EE6-20D5-483D-BEDB-56F4FC374446}"/>
                </a:ext>
              </a:extLst>
            </p:cNvPr>
            <p:cNvSpPr/>
            <p:nvPr/>
          </p:nvSpPr>
          <p:spPr>
            <a:xfrm>
              <a:off x="2110201" y="4715821"/>
              <a:ext cx="6673567" cy="59306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80" name="Rectangle: Rounded Corners 104">
              <a:extLst>
                <a:ext uri="{FF2B5EF4-FFF2-40B4-BE49-F238E27FC236}">
                  <a16:creationId xmlns:a16="http://schemas.microsoft.com/office/drawing/2014/main" id="{5465BD35-88E9-4D65-880A-34F085280B3B}"/>
                </a:ext>
              </a:extLst>
            </p:cNvPr>
            <p:cNvSpPr/>
            <p:nvPr/>
          </p:nvSpPr>
          <p:spPr>
            <a:xfrm>
              <a:off x="2175916" y="4750402"/>
              <a:ext cx="508429" cy="50834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81" name="Rectangle 107">
              <a:extLst>
                <a:ext uri="{FF2B5EF4-FFF2-40B4-BE49-F238E27FC236}">
                  <a16:creationId xmlns:a16="http://schemas.microsoft.com/office/drawing/2014/main" id="{450FC4E6-D348-4248-A394-BCF11CDC09B4}"/>
                </a:ext>
              </a:extLst>
            </p:cNvPr>
            <p:cNvSpPr/>
            <p:nvPr/>
          </p:nvSpPr>
          <p:spPr>
            <a:xfrm>
              <a:off x="2217421" y="4663949"/>
              <a:ext cx="785126" cy="71582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en-US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3" name="Rectangle 31">
              <a:extLst>
                <a:ext uri="{FF2B5EF4-FFF2-40B4-BE49-F238E27FC236}">
                  <a16:creationId xmlns:a16="http://schemas.microsoft.com/office/drawing/2014/main" id="{9FE143F2-1A18-4F8B-8B48-0E50271435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0061" y="4703332"/>
              <a:ext cx="5732471" cy="704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งบประมาณในการประกอบอาหาร</a:t>
              </a:r>
              <a:endParaRPr lang="th-TH" alt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84" name="กลุ่ม 1">
            <a:extLst>
              <a:ext uri="{FF2B5EF4-FFF2-40B4-BE49-F238E27FC236}">
                <a16:creationId xmlns:a16="http://schemas.microsoft.com/office/drawing/2014/main" id="{C452549F-D077-4CAC-9CCF-047C635D0FB9}"/>
              </a:ext>
            </a:extLst>
          </p:cNvPr>
          <p:cNvGrpSpPr>
            <a:grpSpLocks/>
          </p:cNvGrpSpPr>
          <p:nvPr/>
        </p:nvGrpSpPr>
        <p:grpSpPr bwMode="auto">
          <a:xfrm>
            <a:off x="1785749" y="4670425"/>
            <a:ext cx="6108700" cy="692150"/>
            <a:chOff x="2110201" y="4663949"/>
            <a:chExt cx="6654635" cy="754840"/>
          </a:xfrm>
        </p:grpSpPr>
        <p:sp>
          <p:nvSpPr>
            <p:cNvPr id="85" name="Rectangle: Rounded Corners 25">
              <a:extLst>
                <a:ext uri="{FF2B5EF4-FFF2-40B4-BE49-F238E27FC236}">
                  <a16:creationId xmlns:a16="http://schemas.microsoft.com/office/drawing/2014/main" id="{B9978E34-7CFA-4545-879B-FB204855AB94}"/>
                </a:ext>
              </a:extLst>
            </p:cNvPr>
            <p:cNvSpPr/>
            <p:nvPr/>
          </p:nvSpPr>
          <p:spPr>
            <a:xfrm>
              <a:off x="2110201" y="4715888"/>
              <a:ext cx="6654635" cy="59383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86" name="Rectangle: Rounded Corners 104">
              <a:extLst>
                <a:ext uri="{FF2B5EF4-FFF2-40B4-BE49-F238E27FC236}">
                  <a16:creationId xmlns:a16="http://schemas.microsoft.com/office/drawing/2014/main" id="{3B92E870-A983-4E24-A85A-957666CB49D4}"/>
                </a:ext>
              </a:extLst>
            </p:cNvPr>
            <p:cNvSpPr/>
            <p:nvPr/>
          </p:nvSpPr>
          <p:spPr>
            <a:xfrm>
              <a:off x="2175917" y="4750513"/>
              <a:ext cx="508436" cy="50899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87" name="Rectangle 107">
              <a:extLst>
                <a:ext uri="{FF2B5EF4-FFF2-40B4-BE49-F238E27FC236}">
                  <a16:creationId xmlns:a16="http://schemas.microsoft.com/office/drawing/2014/main" id="{0C4A80B9-2A4F-4780-BAB7-B60F289E7E08}"/>
                </a:ext>
              </a:extLst>
            </p:cNvPr>
            <p:cNvSpPr/>
            <p:nvPr/>
          </p:nvSpPr>
          <p:spPr>
            <a:xfrm>
              <a:off x="2217422" y="4663949"/>
              <a:ext cx="785136" cy="71675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8" name="Rectangle 31">
              <a:extLst>
                <a:ext uri="{FF2B5EF4-FFF2-40B4-BE49-F238E27FC236}">
                  <a16:creationId xmlns:a16="http://schemas.microsoft.com/office/drawing/2014/main" id="{B2A2C5FE-6718-4BC4-9C8B-78B690D779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0061" y="4714679"/>
              <a:ext cx="5611426" cy="704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ความสะดวกในการประกอบอาหาร</a:t>
              </a:r>
              <a:endParaRPr lang="th-TH" alt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154E7483-A92C-4837-9CC6-F3AD7A737062}"/>
              </a:ext>
            </a:extLst>
          </p:cNvPr>
          <p:cNvGrpSpPr/>
          <p:nvPr/>
        </p:nvGrpSpPr>
        <p:grpSpPr>
          <a:xfrm>
            <a:off x="1600010" y="7027591"/>
            <a:ext cx="8991985" cy="4322112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9263E44F-7D8F-41DF-A19C-44A54797F973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294" dirty="0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49D690FB-06C3-4D16-8AF1-E0639D0934E8}"/>
                </a:ext>
              </a:extLst>
            </p:cNvPr>
            <p:cNvSpPr/>
            <p:nvPr/>
          </p:nvSpPr>
          <p:spPr>
            <a:xfrm>
              <a:off x="2009997" y="4600189"/>
              <a:ext cx="8321334" cy="231370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thaiDist"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362550" algn="l"/>
                  <a:tab pos="714019" algn="l"/>
                </a:tabLst>
                <a:defRPr/>
              </a:pP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</a:t>
              </a:r>
              <a:r>
                <a:rPr lang="en-US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2</a:t>
              </a: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  <a:r>
                <a:rPr lang="en-US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ความต้องการของแต่ละบุคคล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ควรคำนึงถึงความต้องการของแต่ละบุคคล เนื่องจากบุคคลในแต่ละวัยจะมีความต้องการอาหารในปริมาณที่แตกต่างกันออกไป เช่น วัยรุ่นต้องการโปรตีน วันละประมาณ 1.2 - 2.1 กรัมต่อน้ำหนักตัว 1 กิโลกรัม ส่วนเด็กทารก หญิงมีครรภ์ หญิงให้นมบุตร ผู้ป่วย นักกีฬาหรือผู้ที่ใช้กำลังมากควรได้รับโปรตีนในปริมาณที่มากกว่าปกติ </a:t>
              </a:r>
              <a:endPara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64" name="close">
            <a:extLst>
              <a:ext uri="{FF2B5EF4-FFF2-40B4-BE49-F238E27FC236}">
                <a16:creationId xmlns:a16="http://schemas.microsoft.com/office/drawing/2014/main" id="{CCBDC0CF-D19F-4421-A7CB-8A6DACAD13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31438" y="6856413"/>
            <a:ext cx="555625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 nodeType="clickPar">
                      <p:stCondLst>
                        <p:cond delay="0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2.59259E-6 L -3.125E-6 -0.83356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กลุ่ม 4">
            <a:extLst>
              <a:ext uri="{FF2B5EF4-FFF2-40B4-BE49-F238E27FC236}">
                <a16:creationId xmlns:a16="http://schemas.microsoft.com/office/drawing/2014/main" id="{6FEB95C0-1911-41B5-B49A-8A4959B55976}"/>
              </a:ext>
            </a:extLst>
          </p:cNvPr>
          <p:cNvGrpSpPr>
            <a:grpSpLocks/>
          </p:cNvGrpSpPr>
          <p:nvPr/>
        </p:nvGrpSpPr>
        <p:grpSpPr bwMode="auto">
          <a:xfrm>
            <a:off x="6209304" y="2411192"/>
            <a:ext cx="4923227" cy="700087"/>
            <a:chOff x="2115662" y="3062366"/>
            <a:chExt cx="4916294" cy="761544"/>
          </a:xfrm>
        </p:grpSpPr>
        <p:sp>
          <p:nvSpPr>
            <p:cNvPr id="93" name="Rectangle: Rounded Corners 23">
              <a:extLst>
                <a:ext uri="{FF2B5EF4-FFF2-40B4-BE49-F238E27FC236}">
                  <a16:creationId xmlns:a16="http://schemas.microsoft.com/office/drawing/2014/main" id="{3790CDBB-4C59-4054-8676-DC1A4AFF7DB6}"/>
                </a:ext>
              </a:extLst>
            </p:cNvPr>
            <p:cNvSpPr/>
            <p:nvPr/>
          </p:nvSpPr>
          <p:spPr>
            <a:xfrm>
              <a:off x="2115662" y="3103811"/>
              <a:ext cx="4916294" cy="59749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94" name="Rectangle: Rounded Corners 83">
              <a:extLst>
                <a:ext uri="{FF2B5EF4-FFF2-40B4-BE49-F238E27FC236}">
                  <a16:creationId xmlns:a16="http://schemas.microsoft.com/office/drawing/2014/main" id="{DA0EE75E-3945-4A7D-99AC-74DA81C0BF7E}"/>
                </a:ext>
              </a:extLst>
            </p:cNvPr>
            <p:cNvSpPr/>
            <p:nvPr/>
          </p:nvSpPr>
          <p:spPr>
            <a:xfrm>
              <a:off x="2175902" y="3162524"/>
              <a:ext cx="447045" cy="481793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95" name="Rectangle 88">
              <a:extLst>
                <a:ext uri="{FF2B5EF4-FFF2-40B4-BE49-F238E27FC236}">
                  <a16:creationId xmlns:a16="http://schemas.microsoft.com/office/drawing/2014/main" id="{294DAAE2-F5F6-4B56-85D8-0F41D6CA88B9}"/>
                </a:ext>
              </a:extLst>
            </p:cNvPr>
            <p:cNvSpPr/>
            <p:nvPr/>
          </p:nvSpPr>
          <p:spPr>
            <a:xfrm>
              <a:off x="2198096" y="3062366"/>
              <a:ext cx="786291" cy="71664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5" name="Rectangle 29">
              <a:extLst>
                <a:ext uri="{FF2B5EF4-FFF2-40B4-BE49-F238E27FC236}">
                  <a16:creationId xmlns:a16="http://schemas.microsoft.com/office/drawing/2014/main" id="{85F13C9F-9B05-469E-A96A-E9705EDA91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65655" y="3119800"/>
              <a:ext cx="4060365" cy="704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โรคอ้วน</a:t>
              </a:r>
            </a:p>
          </p:txBody>
        </p:sp>
      </p:grpSp>
      <p:grpSp>
        <p:nvGrpSpPr>
          <p:cNvPr id="106" name="กลุ่ม 2">
            <a:extLst>
              <a:ext uri="{FF2B5EF4-FFF2-40B4-BE49-F238E27FC236}">
                <a16:creationId xmlns:a16="http://schemas.microsoft.com/office/drawing/2014/main" id="{B57C0AEA-999E-4C44-950E-1659DD62B1DF}"/>
              </a:ext>
            </a:extLst>
          </p:cNvPr>
          <p:cNvGrpSpPr>
            <a:grpSpLocks/>
          </p:cNvGrpSpPr>
          <p:nvPr/>
        </p:nvGrpSpPr>
        <p:grpSpPr bwMode="auto">
          <a:xfrm>
            <a:off x="6200502" y="3146674"/>
            <a:ext cx="4942741" cy="669925"/>
            <a:chOff x="2110199" y="3860611"/>
            <a:chExt cx="5384004" cy="728171"/>
          </a:xfrm>
        </p:grpSpPr>
        <p:sp>
          <p:nvSpPr>
            <p:cNvPr id="107" name="Rectangle: Rounded Corners 24">
              <a:extLst>
                <a:ext uri="{FF2B5EF4-FFF2-40B4-BE49-F238E27FC236}">
                  <a16:creationId xmlns:a16="http://schemas.microsoft.com/office/drawing/2014/main" id="{B5411B51-6324-43F3-BA5C-5006DAAA12D0}"/>
                </a:ext>
              </a:extLst>
            </p:cNvPr>
            <p:cNvSpPr/>
            <p:nvPr/>
          </p:nvSpPr>
          <p:spPr>
            <a:xfrm>
              <a:off x="2110199" y="3907201"/>
              <a:ext cx="5384004" cy="603933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108" name="Rectangle: Rounded Corners 93">
              <a:extLst>
                <a:ext uri="{FF2B5EF4-FFF2-40B4-BE49-F238E27FC236}">
                  <a16:creationId xmlns:a16="http://schemas.microsoft.com/office/drawing/2014/main" id="{EB3ECED3-FFAB-4C13-A566-3E936D871A86}"/>
                </a:ext>
              </a:extLst>
            </p:cNvPr>
            <p:cNvSpPr/>
            <p:nvPr/>
          </p:nvSpPr>
          <p:spPr>
            <a:xfrm>
              <a:off x="2175910" y="3946887"/>
              <a:ext cx="508392" cy="509030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109" name="Rectangle 94">
              <a:extLst>
                <a:ext uri="{FF2B5EF4-FFF2-40B4-BE49-F238E27FC236}">
                  <a16:creationId xmlns:a16="http://schemas.microsoft.com/office/drawing/2014/main" id="{B37D531D-328F-4078-92CC-0721777320D7}"/>
                </a:ext>
              </a:extLst>
            </p:cNvPr>
            <p:cNvSpPr/>
            <p:nvPr/>
          </p:nvSpPr>
          <p:spPr>
            <a:xfrm>
              <a:off x="2217411" y="3860611"/>
              <a:ext cx="785068" cy="71609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0" name="Rectangle 30">
              <a:extLst>
                <a:ext uri="{FF2B5EF4-FFF2-40B4-BE49-F238E27FC236}">
                  <a16:creationId xmlns:a16="http://schemas.microsoft.com/office/drawing/2014/main" id="{B9ECBB58-BA65-4D3A-BE75-5D8A796080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0212" y="3884672"/>
              <a:ext cx="4427686" cy="704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โรคขาดสารอาหาร</a:t>
              </a:r>
            </a:p>
          </p:txBody>
        </p:sp>
      </p:grpSp>
      <p:grpSp>
        <p:nvGrpSpPr>
          <p:cNvPr id="111" name="กลุ่ม 1">
            <a:extLst>
              <a:ext uri="{FF2B5EF4-FFF2-40B4-BE49-F238E27FC236}">
                <a16:creationId xmlns:a16="http://schemas.microsoft.com/office/drawing/2014/main" id="{C52093B0-AE9A-4E54-8399-B884F880D7C0}"/>
              </a:ext>
            </a:extLst>
          </p:cNvPr>
          <p:cNvGrpSpPr>
            <a:grpSpLocks/>
          </p:cNvGrpSpPr>
          <p:nvPr/>
        </p:nvGrpSpPr>
        <p:grpSpPr bwMode="auto">
          <a:xfrm>
            <a:off x="6189790" y="3887129"/>
            <a:ext cx="4942740" cy="681038"/>
            <a:chOff x="2110201" y="4663949"/>
            <a:chExt cx="5384400" cy="743494"/>
          </a:xfrm>
        </p:grpSpPr>
        <p:sp>
          <p:nvSpPr>
            <p:cNvPr id="112" name="Rectangle: Rounded Corners 25">
              <a:extLst>
                <a:ext uri="{FF2B5EF4-FFF2-40B4-BE49-F238E27FC236}">
                  <a16:creationId xmlns:a16="http://schemas.microsoft.com/office/drawing/2014/main" id="{E883A40E-EF83-44B9-8B9A-68229952C465}"/>
                </a:ext>
              </a:extLst>
            </p:cNvPr>
            <p:cNvSpPr/>
            <p:nvPr/>
          </p:nvSpPr>
          <p:spPr>
            <a:xfrm>
              <a:off x="2110201" y="4715942"/>
              <a:ext cx="5384400" cy="592715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113" name="Rectangle: Rounded Corners 104">
              <a:extLst>
                <a:ext uri="{FF2B5EF4-FFF2-40B4-BE49-F238E27FC236}">
                  <a16:creationId xmlns:a16="http://schemas.microsoft.com/office/drawing/2014/main" id="{DC062A3B-52E9-47FB-8330-21A25A124CA7}"/>
                </a:ext>
              </a:extLst>
            </p:cNvPr>
            <p:cNvSpPr/>
            <p:nvPr/>
          </p:nvSpPr>
          <p:spPr>
            <a:xfrm>
              <a:off x="2175916" y="4750603"/>
              <a:ext cx="508429" cy="509527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114" name="Rectangle 107">
              <a:extLst>
                <a:ext uri="{FF2B5EF4-FFF2-40B4-BE49-F238E27FC236}">
                  <a16:creationId xmlns:a16="http://schemas.microsoft.com/office/drawing/2014/main" id="{5ED27CB7-1DE2-414E-BD7F-73AED4CF3FF5}"/>
                </a:ext>
              </a:extLst>
            </p:cNvPr>
            <p:cNvSpPr/>
            <p:nvPr/>
          </p:nvSpPr>
          <p:spPr>
            <a:xfrm>
              <a:off x="2217421" y="4663949"/>
              <a:ext cx="785126" cy="71576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en-US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115" name="Rectangle 31">
              <a:extLst>
                <a:ext uri="{FF2B5EF4-FFF2-40B4-BE49-F238E27FC236}">
                  <a16:creationId xmlns:a16="http://schemas.microsoft.com/office/drawing/2014/main" id="{B2640EE4-04E9-4518-B6F9-1D020286E5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0061" y="4703332"/>
              <a:ext cx="4258204" cy="704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โรคความดันโลหิตสูง</a:t>
              </a:r>
            </a:p>
          </p:txBody>
        </p:sp>
      </p:grpSp>
      <p:grpSp>
        <p:nvGrpSpPr>
          <p:cNvPr id="116" name="กลุ่ม 1">
            <a:extLst>
              <a:ext uri="{FF2B5EF4-FFF2-40B4-BE49-F238E27FC236}">
                <a16:creationId xmlns:a16="http://schemas.microsoft.com/office/drawing/2014/main" id="{574C6CA7-335B-48C5-A680-FF2991E75AFE}"/>
              </a:ext>
            </a:extLst>
          </p:cNvPr>
          <p:cNvGrpSpPr>
            <a:grpSpLocks/>
          </p:cNvGrpSpPr>
          <p:nvPr/>
        </p:nvGrpSpPr>
        <p:grpSpPr bwMode="auto">
          <a:xfrm>
            <a:off x="6189789" y="4627342"/>
            <a:ext cx="4953454" cy="693737"/>
            <a:chOff x="2110201" y="4663949"/>
            <a:chExt cx="5396144" cy="754840"/>
          </a:xfrm>
        </p:grpSpPr>
        <p:sp>
          <p:nvSpPr>
            <p:cNvPr id="117" name="Rectangle: Rounded Corners 25">
              <a:extLst>
                <a:ext uri="{FF2B5EF4-FFF2-40B4-BE49-F238E27FC236}">
                  <a16:creationId xmlns:a16="http://schemas.microsoft.com/office/drawing/2014/main" id="{ED91D698-9FAF-4FBB-BEE8-011480C258F4}"/>
                </a:ext>
              </a:extLst>
            </p:cNvPr>
            <p:cNvSpPr/>
            <p:nvPr/>
          </p:nvSpPr>
          <p:spPr>
            <a:xfrm>
              <a:off x="2110201" y="4715769"/>
              <a:ext cx="5396144" cy="594199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118" name="Rectangle: Rounded Corners 104">
              <a:extLst>
                <a:ext uri="{FF2B5EF4-FFF2-40B4-BE49-F238E27FC236}">
                  <a16:creationId xmlns:a16="http://schemas.microsoft.com/office/drawing/2014/main" id="{6571D291-6C8D-4CE1-B112-EF3730A68B27}"/>
                </a:ext>
              </a:extLst>
            </p:cNvPr>
            <p:cNvSpPr/>
            <p:nvPr/>
          </p:nvSpPr>
          <p:spPr>
            <a:xfrm>
              <a:off x="2175917" y="4750315"/>
              <a:ext cx="508436" cy="509560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119" name="Rectangle 107">
              <a:extLst>
                <a:ext uri="{FF2B5EF4-FFF2-40B4-BE49-F238E27FC236}">
                  <a16:creationId xmlns:a16="http://schemas.microsoft.com/office/drawing/2014/main" id="{F71C62FC-4163-4885-AB73-991F10D436C8}"/>
                </a:ext>
              </a:extLst>
            </p:cNvPr>
            <p:cNvSpPr/>
            <p:nvPr/>
          </p:nvSpPr>
          <p:spPr>
            <a:xfrm>
              <a:off x="2217422" y="4663949"/>
              <a:ext cx="785136" cy="71683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20" name="Rectangle 31">
              <a:extLst>
                <a:ext uri="{FF2B5EF4-FFF2-40B4-BE49-F238E27FC236}">
                  <a16:creationId xmlns:a16="http://schemas.microsoft.com/office/drawing/2014/main" id="{8C16DB60-1FFB-4F90-AD85-E7B92EC50C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0061" y="4714678"/>
              <a:ext cx="4258262" cy="704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โรคไขมันอุดตันในเส้นเลือด</a:t>
              </a:r>
            </a:p>
          </p:txBody>
        </p:sp>
      </p:grpSp>
      <p:pic>
        <p:nvPicPr>
          <p:cNvPr id="21" name="ถัดไป">
            <a:hlinkClick r:id="rId3" action="ppaction://hlinksldjump"/>
            <a:extLst>
              <a:ext uri="{FF2B5EF4-FFF2-40B4-BE49-F238E27FC236}">
                <a16:creationId xmlns:a16="http://schemas.microsoft.com/office/drawing/2014/main" id="{E5703F09-0DF4-47D4-B81A-F1C163DCA0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10838" y="6233392"/>
            <a:ext cx="935037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9" name="Picture 15">
            <a:extLst>
              <a:ext uri="{FF2B5EF4-FFF2-40B4-BE49-F238E27FC236}">
                <a16:creationId xmlns:a16="http://schemas.microsoft.com/office/drawing/2014/main" id="{C7DBC8D1-9D9B-4DF9-B4DE-4B0CCCA9CC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55400" y="11113"/>
            <a:ext cx="714375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explaination">
            <a:extLst>
              <a:ext uri="{FF2B5EF4-FFF2-40B4-BE49-F238E27FC236}">
                <a16:creationId xmlns:a16="http://schemas.microsoft.com/office/drawing/2014/main" id="{15E1EF7C-ECC7-41C2-861A-D306031148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850" y="6233392"/>
            <a:ext cx="1106488" cy="48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Rectangle 3">
            <a:extLst>
              <a:ext uri="{FF2B5EF4-FFF2-40B4-BE49-F238E27FC236}">
                <a16:creationId xmlns:a16="http://schemas.microsoft.com/office/drawing/2014/main" id="{B302078E-2EBC-46F2-BEC1-2DCA9AE2BA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3793" y="632622"/>
            <a:ext cx="6443389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sz="3600" b="1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8.  จากพฤติกรรมการดำรงชีวิตที่ไม่เหมาะสม</a:t>
            </a:r>
            <a:br>
              <a:rPr lang="th-TH" altLang="en-US" sz="3600" b="1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altLang="en-US" sz="3600" b="1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     ของนายแสนดี ส่งผลให้เขาเป็นโรคประจำตัว</a:t>
            </a:r>
            <a:br>
              <a:rPr lang="th-TH" altLang="en-US" sz="3600" b="1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altLang="en-US" sz="3600" b="1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     คือโรคใด </a:t>
            </a:r>
            <a:endParaRPr lang="th-TH" altLang="en-US" sz="3600" dirty="0">
              <a:latin typeface="TH Sarabun New" panose="020B0500040200020003" pitchFamily="34" charset="-34"/>
              <a:ea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1" name="Rounded Rectangle 7">
            <a:extLst>
              <a:ext uri="{FF2B5EF4-FFF2-40B4-BE49-F238E27FC236}">
                <a16:creationId xmlns:a16="http://schemas.microsoft.com/office/drawing/2014/main" id="{04E7B85F-69AE-4DC0-ADFE-F4BBE5F7800B}"/>
              </a:ext>
            </a:extLst>
          </p:cNvPr>
          <p:cNvSpPr/>
          <p:nvPr/>
        </p:nvSpPr>
        <p:spPr>
          <a:xfrm>
            <a:off x="423240" y="1533461"/>
            <a:ext cx="5464670" cy="3943196"/>
          </a:xfrm>
          <a:prstGeom prst="roundRect">
            <a:avLst>
              <a:gd name="adj" fmla="val 6534"/>
            </a:avLst>
          </a:prstGeom>
          <a:noFill/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28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C3D1AADD-4113-482E-827A-46D6D8938E9F}"/>
              </a:ext>
            </a:extLst>
          </p:cNvPr>
          <p:cNvSpPr txBox="1"/>
          <p:nvPr/>
        </p:nvSpPr>
        <p:spPr>
          <a:xfrm>
            <a:off x="516593" y="2001333"/>
            <a:ext cx="537131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</a:t>
            </a:r>
            <a:r>
              <a:rPr lang="th-TH" altLang="en-US" sz="3200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นายแสนดี มีอายุ 56 ปี มีสุขภาพร่างกาย</a:t>
            </a:r>
            <a:br>
              <a:rPr lang="th-TH" altLang="en-US" sz="3200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altLang="en-US" sz="3200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ไม่แข็งแรง เจ็บป่วยบ่อย และมีโรคประจำตัว </a:t>
            </a:r>
          </a:p>
          <a:p>
            <a:pPr eaLnBrk="1" hangingPunct="1"/>
            <a:r>
              <a:rPr lang="th-TH" altLang="en-US" sz="3200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ซึ่งปัญหาสุขภาพนั้นมีสาเหตุมาจากพฤติกรรม</a:t>
            </a:r>
          </a:p>
          <a:p>
            <a:pPr eaLnBrk="1" hangingPunct="1"/>
            <a:r>
              <a:rPr lang="th-TH" altLang="en-US" sz="3200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การดำรงชีวิตที่ไม่เหมาะสม เช่น ชอบรับประทานอาหารที่มีรสเค็มจัด ดื่มเครื่องดื่มที่มีแอลกอฮอล์ ออกกำลังกายเป็นครั้งคราว พักผ่อนไม่เพียงพอ </a:t>
            </a:r>
          </a:p>
          <a:p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20E5F595-5927-477B-A275-C4FBBBB4704D}"/>
              </a:ext>
            </a:extLst>
          </p:cNvPr>
          <p:cNvSpPr txBox="1"/>
          <p:nvPr/>
        </p:nvSpPr>
        <p:spPr>
          <a:xfrm>
            <a:off x="487731" y="627952"/>
            <a:ext cx="533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อ่านข้อความต่อไปนี้ แล้วตอบคำถาม </a:t>
            </a:r>
          </a:p>
        </p:txBody>
      </p:sp>
      <p:pic>
        <p:nvPicPr>
          <p:cNvPr id="65" name="Picture 6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E3FCFCA-660D-4534-82CD-7F2DAC88B6F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grpSp>
        <p:nvGrpSpPr>
          <p:cNvPr id="59" name="กลุ่ม 4">
            <a:extLst>
              <a:ext uri="{FF2B5EF4-FFF2-40B4-BE49-F238E27FC236}">
                <a16:creationId xmlns:a16="http://schemas.microsoft.com/office/drawing/2014/main" id="{BF1DC3AF-1D32-42B0-A81F-2DF12E008015}"/>
              </a:ext>
            </a:extLst>
          </p:cNvPr>
          <p:cNvGrpSpPr>
            <a:grpSpLocks/>
          </p:cNvGrpSpPr>
          <p:nvPr/>
        </p:nvGrpSpPr>
        <p:grpSpPr bwMode="auto">
          <a:xfrm>
            <a:off x="6209304" y="2411192"/>
            <a:ext cx="4923227" cy="700087"/>
            <a:chOff x="2115662" y="3062366"/>
            <a:chExt cx="4916294" cy="761544"/>
          </a:xfrm>
        </p:grpSpPr>
        <p:sp>
          <p:nvSpPr>
            <p:cNvPr id="70" name="Rectangle: Rounded Corners 23">
              <a:extLst>
                <a:ext uri="{FF2B5EF4-FFF2-40B4-BE49-F238E27FC236}">
                  <a16:creationId xmlns:a16="http://schemas.microsoft.com/office/drawing/2014/main" id="{7D3FBEC9-DDE7-4C8D-A124-46A925B7302D}"/>
                </a:ext>
              </a:extLst>
            </p:cNvPr>
            <p:cNvSpPr/>
            <p:nvPr/>
          </p:nvSpPr>
          <p:spPr>
            <a:xfrm>
              <a:off x="2115662" y="3103811"/>
              <a:ext cx="4916294" cy="59749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74" name="Rectangle: Rounded Corners 83">
              <a:extLst>
                <a:ext uri="{FF2B5EF4-FFF2-40B4-BE49-F238E27FC236}">
                  <a16:creationId xmlns:a16="http://schemas.microsoft.com/office/drawing/2014/main" id="{EB38B749-D715-4C13-AF8C-4148C28306FF}"/>
                </a:ext>
              </a:extLst>
            </p:cNvPr>
            <p:cNvSpPr/>
            <p:nvPr/>
          </p:nvSpPr>
          <p:spPr>
            <a:xfrm>
              <a:off x="2175902" y="3162524"/>
              <a:ext cx="447045" cy="48179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75" name="Rectangle 88">
              <a:extLst>
                <a:ext uri="{FF2B5EF4-FFF2-40B4-BE49-F238E27FC236}">
                  <a16:creationId xmlns:a16="http://schemas.microsoft.com/office/drawing/2014/main" id="{A57C8B73-4DC5-4F24-9501-C4F7070B97B5}"/>
                </a:ext>
              </a:extLst>
            </p:cNvPr>
            <p:cNvSpPr/>
            <p:nvPr/>
          </p:nvSpPr>
          <p:spPr>
            <a:xfrm>
              <a:off x="2198096" y="3062366"/>
              <a:ext cx="786291" cy="71664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6" name="Rectangle 29">
              <a:extLst>
                <a:ext uri="{FF2B5EF4-FFF2-40B4-BE49-F238E27FC236}">
                  <a16:creationId xmlns:a16="http://schemas.microsoft.com/office/drawing/2014/main" id="{AF91B478-114A-46D8-ABFE-FBEE4DC866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65655" y="3119800"/>
              <a:ext cx="4060365" cy="704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โรคอ้วน</a:t>
              </a:r>
            </a:p>
          </p:txBody>
        </p:sp>
      </p:grpSp>
      <p:grpSp>
        <p:nvGrpSpPr>
          <p:cNvPr id="77" name="กลุ่ม 2">
            <a:extLst>
              <a:ext uri="{FF2B5EF4-FFF2-40B4-BE49-F238E27FC236}">
                <a16:creationId xmlns:a16="http://schemas.microsoft.com/office/drawing/2014/main" id="{969FD59B-DEB3-447D-B334-8192CB8A57BD}"/>
              </a:ext>
            </a:extLst>
          </p:cNvPr>
          <p:cNvGrpSpPr>
            <a:grpSpLocks/>
          </p:cNvGrpSpPr>
          <p:nvPr/>
        </p:nvGrpSpPr>
        <p:grpSpPr bwMode="auto">
          <a:xfrm>
            <a:off x="6200502" y="3146674"/>
            <a:ext cx="4942741" cy="669925"/>
            <a:chOff x="2110199" y="3860611"/>
            <a:chExt cx="5384004" cy="728171"/>
          </a:xfrm>
        </p:grpSpPr>
        <p:sp>
          <p:nvSpPr>
            <p:cNvPr id="78" name="Rectangle: Rounded Corners 24">
              <a:extLst>
                <a:ext uri="{FF2B5EF4-FFF2-40B4-BE49-F238E27FC236}">
                  <a16:creationId xmlns:a16="http://schemas.microsoft.com/office/drawing/2014/main" id="{887A53D5-BE76-4071-AFF0-468E1365D106}"/>
                </a:ext>
              </a:extLst>
            </p:cNvPr>
            <p:cNvSpPr/>
            <p:nvPr/>
          </p:nvSpPr>
          <p:spPr>
            <a:xfrm>
              <a:off x="2110199" y="3907201"/>
              <a:ext cx="5384004" cy="60393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79" name="Rectangle: Rounded Corners 93">
              <a:extLst>
                <a:ext uri="{FF2B5EF4-FFF2-40B4-BE49-F238E27FC236}">
                  <a16:creationId xmlns:a16="http://schemas.microsoft.com/office/drawing/2014/main" id="{0A685B0C-F16E-48E6-9600-CCE1E8C150AA}"/>
                </a:ext>
              </a:extLst>
            </p:cNvPr>
            <p:cNvSpPr/>
            <p:nvPr/>
          </p:nvSpPr>
          <p:spPr>
            <a:xfrm>
              <a:off x="2175910" y="3946887"/>
              <a:ext cx="508392" cy="5090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80" name="Rectangle 94">
              <a:extLst>
                <a:ext uri="{FF2B5EF4-FFF2-40B4-BE49-F238E27FC236}">
                  <a16:creationId xmlns:a16="http://schemas.microsoft.com/office/drawing/2014/main" id="{B1AB0429-6E10-4818-87E2-A0CE48236F1D}"/>
                </a:ext>
              </a:extLst>
            </p:cNvPr>
            <p:cNvSpPr/>
            <p:nvPr/>
          </p:nvSpPr>
          <p:spPr>
            <a:xfrm>
              <a:off x="2217411" y="3860611"/>
              <a:ext cx="785068" cy="71609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1" name="Rectangle 30">
              <a:extLst>
                <a:ext uri="{FF2B5EF4-FFF2-40B4-BE49-F238E27FC236}">
                  <a16:creationId xmlns:a16="http://schemas.microsoft.com/office/drawing/2014/main" id="{13EFABBF-7A92-4FB3-B350-34B70C197E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0212" y="3884672"/>
              <a:ext cx="4427686" cy="704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โรคขาดสารอาหาร</a:t>
              </a:r>
            </a:p>
          </p:txBody>
        </p:sp>
      </p:grpSp>
      <p:grpSp>
        <p:nvGrpSpPr>
          <p:cNvPr id="82" name="กลุ่ม 1">
            <a:extLst>
              <a:ext uri="{FF2B5EF4-FFF2-40B4-BE49-F238E27FC236}">
                <a16:creationId xmlns:a16="http://schemas.microsoft.com/office/drawing/2014/main" id="{7AD7AFD2-4EBE-4016-9052-158C42A6BA44}"/>
              </a:ext>
            </a:extLst>
          </p:cNvPr>
          <p:cNvGrpSpPr>
            <a:grpSpLocks/>
          </p:cNvGrpSpPr>
          <p:nvPr/>
        </p:nvGrpSpPr>
        <p:grpSpPr bwMode="auto">
          <a:xfrm>
            <a:off x="6189790" y="3887129"/>
            <a:ext cx="4942740" cy="681038"/>
            <a:chOff x="2110201" y="4663949"/>
            <a:chExt cx="5384400" cy="743494"/>
          </a:xfrm>
        </p:grpSpPr>
        <p:sp>
          <p:nvSpPr>
            <p:cNvPr id="83" name="Rectangle: Rounded Corners 25">
              <a:extLst>
                <a:ext uri="{FF2B5EF4-FFF2-40B4-BE49-F238E27FC236}">
                  <a16:creationId xmlns:a16="http://schemas.microsoft.com/office/drawing/2014/main" id="{01670B7C-0306-4553-953D-B822984345F9}"/>
                </a:ext>
              </a:extLst>
            </p:cNvPr>
            <p:cNvSpPr/>
            <p:nvPr/>
          </p:nvSpPr>
          <p:spPr>
            <a:xfrm>
              <a:off x="2110201" y="4715942"/>
              <a:ext cx="5384400" cy="59271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84" name="Rectangle: Rounded Corners 104">
              <a:extLst>
                <a:ext uri="{FF2B5EF4-FFF2-40B4-BE49-F238E27FC236}">
                  <a16:creationId xmlns:a16="http://schemas.microsoft.com/office/drawing/2014/main" id="{0DAE6A9F-A8AE-4D55-BAB8-AA5930F75843}"/>
                </a:ext>
              </a:extLst>
            </p:cNvPr>
            <p:cNvSpPr/>
            <p:nvPr/>
          </p:nvSpPr>
          <p:spPr>
            <a:xfrm>
              <a:off x="2175916" y="4750603"/>
              <a:ext cx="508429" cy="50952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85" name="Rectangle 107">
              <a:extLst>
                <a:ext uri="{FF2B5EF4-FFF2-40B4-BE49-F238E27FC236}">
                  <a16:creationId xmlns:a16="http://schemas.microsoft.com/office/drawing/2014/main" id="{C05EA51A-3FEC-49EF-9B37-64B34CC5D60E}"/>
                </a:ext>
              </a:extLst>
            </p:cNvPr>
            <p:cNvSpPr/>
            <p:nvPr/>
          </p:nvSpPr>
          <p:spPr>
            <a:xfrm>
              <a:off x="2217421" y="4663949"/>
              <a:ext cx="785126" cy="71576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en-US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6" name="Rectangle 31">
              <a:extLst>
                <a:ext uri="{FF2B5EF4-FFF2-40B4-BE49-F238E27FC236}">
                  <a16:creationId xmlns:a16="http://schemas.microsoft.com/office/drawing/2014/main" id="{84CD9F67-1599-4510-84C8-7B5789812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0061" y="4703332"/>
              <a:ext cx="4258204" cy="704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โรคความดันโลหิตสูง</a:t>
              </a:r>
            </a:p>
          </p:txBody>
        </p:sp>
      </p:grpSp>
      <p:grpSp>
        <p:nvGrpSpPr>
          <p:cNvPr id="87" name="กลุ่ม 1">
            <a:extLst>
              <a:ext uri="{FF2B5EF4-FFF2-40B4-BE49-F238E27FC236}">
                <a16:creationId xmlns:a16="http://schemas.microsoft.com/office/drawing/2014/main" id="{B1E2E5D2-6DAE-4C2C-8252-20E2337A14F9}"/>
              </a:ext>
            </a:extLst>
          </p:cNvPr>
          <p:cNvGrpSpPr>
            <a:grpSpLocks/>
          </p:cNvGrpSpPr>
          <p:nvPr/>
        </p:nvGrpSpPr>
        <p:grpSpPr bwMode="auto">
          <a:xfrm>
            <a:off x="6189789" y="4627342"/>
            <a:ext cx="4953454" cy="693737"/>
            <a:chOff x="2110201" y="4663949"/>
            <a:chExt cx="5396144" cy="754840"/>
          </a:xfrm>
        </p:grpSpPr>
        <p:sp>
          <p:nvSpPr>
            <p:cNvPr id="88" name="Rectangle: Rounded Corners 25">
              <a:extLst>
                <a:ext uri="{FF2B5EF4-FFF2-40B4-BE49-F238E27FC236}">
                  <a16:creationId xmlns:a16="http://schemas.microsoft.com/office/drawing/2014/main" id="{292964B6-BA14-4419-AD0B-5D548A6968EE}"/>
                </a:ext>
              </a:extLst>
            </p:cNvPr>
            <p:cNvSpPr/>
            <p:nvPr/>
          </p:nvSpPr>
          <p:spPr>
            <a:xfrm>
              <a:off x="2110201" y="4715769"/>
              <a:ext cx="5396144" cy="59419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89" name="Rectangle: Rounded Corners 104">
              <a:extLst>
                <a:ext uri="{FF2B5EF4-FFF2-40B4-BE49-F238E27FC236}">
                  <a16:creationId xmlns:a16="http://schemas.microsoft.com/office/drawing/2014/main" id="{FE2EFDCC-4370-41DB-9BB6-4E78A1ECD692}"/>
                </a:ext>
              </a:extLst>
            </p:cNvPr>
            <p:cNvSpPr/>
            <p:nvPr/>
          </p:nvSpPr>
          <p:spPr>
            <a:xfrm>
              <a:off x="2175917" y="4750315"/>
              <a:ext cx="508436" cy="50956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90" name="Rectangle 107">
              <a:extLst>
                <a:ext uri="{FF2B5EF4-FFF2-40B4-BE49-F238E27FC236}">
                  <a16:creationId xmlns:a16="http://schemas.microsoft.com/office/drawing/2014/main" id="{9446DF63-9AB3-4503-8424-653D6117BAFF}"/>
                </a:ext>
              </a:extLst>
            </p:cNvPr>
            <p:cNvSpPr/>
            <p:nvPr/>
          </p:nvSpPr>
          <p:spPr>
            <a:xfrm>
              <a:off x="2217422" y="4663949"/>
              <a:ext cx="785136" cy="71683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1" name="Rectangle 31">
              <a:extLst>
                <a:ext uri="{FF2B5EF4-FFF2-40B4-BE49-F238E27FC236}">
                  <a16:creationId xmlns:a16="http://schemas.microsoft.com/office/drawing/2014/main" id="{3F4D9EA6-ECE8-4413-A06D-C927FD741B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0061" y="4714678"/>
              <a:ext cx="4258262" cy="704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โรคไขมันอุดตันในเส้นเลือด</a:t>
              </a: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154E7483-A92C-4837-9CC6-F3AD7A737062}"/>
              </a:ext>
            </a:extLst>
          </p:cNvPr>
          <p:cNvGrpSpPr/>
          <p:nvPr/>
        </p:nvGrpSpPr>
        <p:grpSpPr>
          <a:xfrm>
            <a:off x="1600010" y="7027591"/>
            <a:ext cx="8991985" cy="4322112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9263E44F-7D8F-41DF-A19C-44A54797F973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294" dirty="0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49D690FB-06C3-4D16-8AF1-E0639D0934E8}"/>
                </a:ext>
              </a:extLst>
            </p:cNvPr>
            <p:cNvSpPr/>
            <p:nvPr/>
          </p:nvSpPr>
          <p:spPr>
            <a:xfrm>
              <a:off x="2009997" y="4600189"/>
              <a:ext cx="8321334" cy="231370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thaiDist"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362550" algn="l"/>
                  <a:tab pos="714019" algn="l"/>
                </a:tabLst>
                <a:defRPr/>
              </a:pP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3.</a:t>
              </a:r>
              <a:r>
                <a:rPr lang="en-US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โรคความดันโลหิตสูง</a:t>
              </a:r>
            </a:p>
            <a:p>
              <a:pPr marL="0" indent="0">
                <a:buNone/>
              </a:pPr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ส่งผลให้นายแสนดีเป็นโรคความดันโลหิตสูง เนื่องจากชอบรับประทานอาหารรสเค็มจัด เช่น น้ำปลา กะปิ ซอส ไข่เค็ม ผงชูรส เพราะอาหารเหล่านี้จะมีโซเดียมสูง นอกจากนี้ยังดื่มเครื่องดื่มที่มีแอลกอฮอล์ ซึ่งจะมีผลร้ายโดยตรงทั้งหัวใจและหลอดเลือด โดยจะมีส่วนกระตุ้นทำให้หัวใจสูบฉีดเลือดมากขึ้นด้วย </a:t>
              </a:r>
              <a:endPara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64" name="close">
            <a:extLst>
              <a:ext uri="{FF2B5EF4-FFF2-40B4-BE49-F238E27FC236}">
                <a16:creationId xmlns:a16="http://schemas.microsoft.com/office/drawing/2014/main" id="{4ACD2828-7669-46B1-A129-87ED5B471D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31438" y="6856413"/>
            <a:ext cx="555625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 nodeType="clickPar">
                      <p:stCondLst>
                        <p:cond delay="0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2.59259E-6 L -3.125E-6 -0.83356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0" name="กลุ่ม 1">
            <a:extLst>
              <a:ext uri="{FF2B5EF4-FFF2-40B4-BE49-F238E27FC236}">
                <a16:creationId xmlns:a16="http://schemas.microsoft.com/office/drawing/2014/main" id="{C136B55C-CD60-4433-8BC9-BF95CBE7B227}"/>
              </a:ext>
            </a:extLst>
          </p:cNvPr>
          <p:cNvGrpSpPr>
            <a:grpSpLocks/>
          </p:cNvGrpSpPr>
          <p:nvPr/>
        </p:nvGrpSpPr>
        <p:grpSpPr bwMode="auto">
          <a:xfrm>
            <a:off x="6120405" y="4965743"/>
            <a:ext cx="5919862" cy="1200329"/>
            <a:chOff x="2110201" y="4714680"/>
            <a:chExt cx="6448921" cy="1306053"/>
          </a:xfrm>
        </p:grpSpPr>
        <p:sp>
          <p:nvSpPr>
            <p:cNvPr id="191" name="Rectangle: Rounded Corners 25">
              <a:extLst>
                <a:ext uri="{FF2B5EF4-FFF2-40B4-BE49-F238E27FC236}">
                  <a16:creationId xmlns:a16="http://schemas.microsoft.com/office/drawing/2014/main" id="{836880D1-BBC9-4B5C-A39D-D7594BA8F494}"/>
                </a:ext>
              </a:extLst>
            </p:cNvPr>
            <p:cNvSpPr/>
            <p:nvPr/>
          </p:nvSpPr>
          <p:spPr>
            <a:xfrm>
              <a:off x="2110201" y="4715769"/>
              <a:ext cx="6422980" cy="1242382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192" name="Rectangle: Rounded Corners 104">
              <a:extLst>
                <a:ext uri="{FF2B5EF4-FFF2-40B4-BE49-F238E27FC236}">
                  <a16:creationId xmlns:a16="http://schemas.microsoft.com/office/drawing/2014/main" id="{EB83499B-3FC8-4C29-873F-B586371DC217}"/>
                </a:ext>
              </a:extLst>
            </p:cNvPr>
            <p:cNvSpPr/>
            <p:nvPr/>
          </p:nvSpPr>
          <p:spPr>
            <a:xfrm>
              <a:off x="2248551" y="5093290"/>
              <a:ext cx="508436" cy="509562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193" name="Rectangle 107">
              <a:extLst>
                <a:ext uri="{FF2B5EF4-FFF2-40B4-BE49-F238E27FC236}">
                  <a16:creationId xmlns:a16="http://schemas.microsoft.com/office/drawing/2014/main" id="{5AA23B5A-14CC-4387-ADA2-74F0523EC486}"/>
                </a:ext>
              </a:extLst>
            </p:cNvPr>
            <p:cNvSpPr/>
            <p:nvPr/>
          </p:nvSpPr>
          <p:spPr>
            <a:xfrm>
              <a:off x="2290056" y="5006923"/>
              <a:ext cx="785136" cy="71684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94" name="Rectangle 31">
              <a:extLst>
                <a:ext uri="{FF2B5EF4-FFF2-40B4-BE49-F238E27FC236}">
                  <a16:creationId xmlns:a16="http://schemas.microsoft.com/office/drawing/2014/main" id="{7D2B8BC1-9D79-438D-A943-5EFB8E4926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0062" y="4714680"/>
              <a:ext cx="5699060" cy="13060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ควบคุมอาหารเค็ม หลีกเลี่ยงอาหาร</a:t>
              </a: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ที่มีไขมันและให้พลังงานสูง</a:t>
              </a:r>
              <a:endParaRPr lang="th-TH" alt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95" name="กลุ่ม 1">
            <a:extLst>
              <a:ext uri="{FF2B5EF4-FFF2-40B4-BE49-F238E27FC236}">
                <a16:creationId xmlns:a16="http://schemas.microsoft.com/office/drawing/2014/main" id="{533F4FA0-4863-4695-98DA-43C5443E73B4}"/>
              </a:ext>
            </a:extLst>
          </p:cNvPr>
          <p:cNvGrpSpPr>
            <a:grpSpLocks/>
          </p:cNvGrpSpPr>
          <p:nvPr/>
        </p:nvGrpSpPr>
        <p:grpSpPr bwMode="auto">
          <a:xfrm>
            <a:off x="6120405" y="3729754"/>
            <a:ext cx="5919862" cy="1200329"/>
            <a:chOff x="2110201" y="4714680"/>
            <a:chExt cx="6448921" cy="1306053"/>
          </a:xfrm>
        </p:grpSpPr>
        <p:sp>
          <p:nvSpPr>
            <p:cNvPr id="196" name="Rectangle: Rounded Corners 25">
              <a:extLst>
                <a:ext uri="{FF2B5EF4-FFF2-40B4-BE49-F238E27FC236}">
                  <a16:creationId xmlns:a16="http://schemas.microsoft.com/office/drawing/2014/main" id="{ED63F042-2A40-4C10-830E-99C68E4E4E16}"/>
                </a:ext>
              </a:extLst>
            </p:cNvPr>
            <p:cNvSpPr/>
            <p:nvPr/>
          </p:nvSpPr>
          <p:spPr>
            <a:xfrm>
              <a:off x="2110201" y="4715769"/>
              <a:ext cx="6422980" cy="1242382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197" name="Rectangle: Rounded Corners 104">
              <a:extLst>
                <a:ext uri="{FF2B5EF4-FFF2-40B4-BE49-F238E27FC236}">
                  <a16:creationId xmlns:a16="http://schemas.microsoft.com/office/drawing/2014/main" id="{9272FDA7-47C0-40DB-A113-3DB8EEED36A4}"/>
                </a:ext>
              </a:extLst>
            </p:cNvPr>
            <p:cNvSpPr/>
            <p:nvPr/>
          </p:nvSpPr>
          <p:spPr>
            <a:xfrm>
              <a:off x="2248551" y="5093290"/>
              <a:ext cx="508436" cy="509562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198" name="Rectangle 107">
              <a:extLst>
                <a:ext uri="{FF2B5EF4-FFF2-40B4-BE49-F238E27FC236}">
                  <a16:creationId xmlns:a16="http://schemas.microsoft.com/office/drawing/2014/main" id="{EA47EF44-117A-4EB7-B8F8-7472E6C8CAF6}"/>
                </a:ext>
              </a:extLst>
            </p:cNvPr>
            <p:cNvSpPr/>
            <p:nvPr/>
          </p:nvSpPr>
          <p:spPr>
            <a:xfrm>
              <a:off x="2290056" y="5006923"/>
              <a:ext cx="785136" cy="71684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99" name="Rectangle 31">
              <a:extLst>
                <a:ext uri="{FF2B5EF4-FFF2-40B4-BE49-F238E27FC236}">
                  <a16:creationId xmlns:a16="http://schemas.microsoft.com/office/drawing/2014/main" id="{6364673B-47BB-403B-8D5A-E94AB5FCF0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0062" y="4714680"/>
              <a:ext cx="5699060" cy="13060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รับประทานอาหารที่มีประโยชน์</a:t>
              </a: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ให้ครบทั้ง 3 มื้อ</a:t>
              </a:r>
              <a:endParaRPr lang="th-TH" alt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05" name="กลุ่ม 1">
            <a:extLst>
              <a:ext uri="{FF2B5EF4-FFF2-40B4-BE49-F238E27FC236}">
                <a16:creationId xmlns:a16="http://schemas.microsoft.com/office/drawing/2014/main" id="{50423EC8-AE0A-4142-8820-F6ED2CC6867F}"/>
              </a:ext>
            </a:extLst>
          </p:cNvPr>
          <p:cNvGrpSpPr>
            <a:grpSpLocks/>
          </p:cNvGrpSpPr>
          <p:nvPr/>
        </p:nvGrpSpPr>
        <p:grpSpPr bwMode="auto">
          <a:xfrm>
            <a:off x="6120405" y="2488329"/>
            <a:ext cx="5919862" cy="1200329"/>
            <a:chOff x="2110201" y="4714680"/>
            <a:chExt cx="6448921" cy="1306053"/>
          </a:xfrm>
        </p:grpSpPr>
        <p:sp>
          <p:nvSpPr>
            <p:cNvPr id="206" name="Rectangle: Rounded Corners 25">
              <a:extLst>
                <a:ext uri="{FF2B5EF4-FFF2-40B4-BE49-F238E27FC236}">
                  <a16:creationId xmlns:a16="http://schemas.microsoft.com/office/drawing/2014/main" id="{57DE1AAF-207A-45E3-9FF4-A6901D7F1B2E}"/>
                </a:ext>
              </a:extLst>
            </p:cNvPr>
            <p:cNvSpPr/>
            <p:nvPr/>
          </p:nvSpPr>
          <p:spPr>
            <a:xfrm>
              <a:off x="2110201" y="4715769"/>
              <a:ext cx="6422980" cy="1242382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207" name="Rectangle: Rounded Corners 104">
              <a:extLst>
                <a:ext uri="{FF2B5EF4-FFF2-40B4-BE49-F238E27FC236}">
                  <a16:creationId xmlns:a16="http://schemas.microsoft.com/office/drawing/2014/main" id="{CCD28594-E429-49F8-AD2F-8F0C3866186C}"/>
                </a:ext>
              </a:extLst>
            </p:cNvPr>
            <p:cNvSpPr/>
            <p:nvPr/>
          </p:nvSpPr>
          <p:spPr>
            <a:xfrm>
              <a:off x="2248551" y="5093290"/>
              <a:ext cx="508436" cy="509562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208" name="Rectangle 107">
              <a:extLst>
                <a:ext uri="{FF2B5EF4-FFF2-40B4-BE49-F238E27FC236}">
                  <a16:creationId xmlns:a16="http://schemas.microsoft.com/office/drawing/2014/main" id="{A795D242-AC3C-40B3-B5C8-6DFCC8F34E0D}"/>
                </a:ext>
              </a:extLst>
            </p:cNvPr>
            <p:cNvSpPr/>
            <p:nvPr/>
          </p:nvSpPr>
          <p:spPr>
            <a:xfrm>
              <a:off x="2290056" y="5006923"/>
              <a:ext cx="785136" cy="71684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09" name="Rectangle 31">
              <a:extLst>
                <a:ext uri="{FF2B5EF4-FFF2-40B4-BE49-F238E27FC236}">
                  <a16:creationId xmlns:a16="http://schemas.microsoft.com/office/drawing/2014/main" id="{6846E22E-EFB7-439D-98E8-81E5F9BF95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0062" y="4714680"/>
              <a:ext cx="5699060" cy="13060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ตรวจสุขภาพร่างกายเป็นประจำ</a:t>
              </a: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ทุก ๆ 2 ปี</a:t>
              </a:r>
              <a:endParaRPr lang="th-TH" alt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15" name="กลุ่ม 1">
            <a:extLst>
              <a:ext uri="{FF2B5EF4-FFF2-40B4-BE49-F238E27FC236}">
                <a16:creationId xmlns:a16="http://schemas.microsoft.com/office/drawing/2014/main" id="{C9BD238D-C32D-4590-A214-E51BC6E656A8}"/>
              </a:ext>
            </a:extLst>
          </p:cNvPr>
          <p:cNvGrpSpPr>
            <a:grpSpLocks/>
          </p:cNvGrpSpPr>
          <p:nvPr/>
        </p:nvGrpSpPr>
        <p:grpSpPr bwMode="auto">
          <a:xfrm>
            <a:off x="6120405" y="1267934"/>
            <a:ext cx="5919862" cy="1200329"/>
            <a:chOff x="2110201" y="4714680"/>
            <a:chExt cx="6448921" cy="1306053"/>
          </a:xfrm>
        </p:grpSpPr>
        <p:sp>
          <p:nvSpPr>
            <p:cNvPr id="216" name="Rectangle: Rounded Corners 25">
              <a:extLst>
                <a:ext uri="{FF2B5EF4-FFF2-40B4-BE49-F238E27FC236}">
                  <a16:creationId xmlns:a16="http://schemas.microsoft.com/office/drawing/2014/main" id="{89DAFE5F-BDBE-43A0-9D44-351DE058F251}"/>
                </a:ext>
              </a:extLst>
            </p:cNvPr>
            <p:cNvSpPr/>
            <p:nvPr/>
          </p:nvSpPr>
          <p:spPr>
            <a:xfrm>
              <a:off x="2110201" y="4715769"/>
              <a:ext cx="6422980" cy="1242382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217" name="Rectangle: Rounded Corners 104">
              <a:extLst>
                <a:ext uri="{FF2B5EF4-FFF2-40B4-BE49-F238E27FC236}">
                  <a16:creationId xmlns:a16="http://schemas.microsoft.com/office/drawing/2014/main" id="{2D0A2173-06EC-420C-B622-A56AC1E4CB64}"/>
                </a:ext>
              </a:extLst>
            </p:cNvPr>
            <p:cNvSpPr/>
            <p:nvPr/>
          </p:nvSpPr>
          <p:spPr>
            <a:xfrm>
              <a:off x="2248551" y="5093290"/>
              <a:ext cx="508436" cy="509562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218" name="Rectangle 107">
              <a:extLst>
                <a:ext uri="{FF2B5EF4-FFF2-40B4-BE49-F238E27FC236}">
                  <a16:creationId xmlns:a16="http://schemas.microsoft.com/office/drawing/2014/main" id="{A4C58CDC-4C71-4B3C-9A95-A5930188AEE6}"/>
                </a:ext>
              </a:extLst>
            </p:cNvPr>
            <p:cNvSpPr/>
            <p:nvPr/>
          </p:nvSpPr>
          <p:spPr>
            <a:xfrm>
              <a:off x="2290056" y="5006923"/>
              <a:ext cx="785136" cy="71684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19" name="Rectangle 31">
              <a:extLst>
                <a:ext uri="{FF2B5EF4-FFF2-40B4-BE49-F238E27FC236}">
                  <a16:creationId xmlns:a16="http://schemas.microsoft.com/office/drawing/2014/main" id="{621A53DA-53A6-4811-A18B-85C7660692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0062" y="4714680"/>
              <a:ext cx="5699060" cy="13060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ตรวจวัดระดับน้ำตาลในร่างกาย</a:t>
              </a: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สม่ำเสมอ</a:t>
              </a:r>
              <a:endParaRPr lang="th-TH" alt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49" name="กลุ่ม 1">
            <a:extLst>
              <a:ext uri="{FF2B5EF4-FFF2-40B4-BE49-F238E27FC236}">
                <a16:creationId xmlns:a16="http://schemas.microsoft.com/office/drawing/2014/main" id="{1E190096-6EBA-4811-957E-D8C94F393E46}"/>
              </a:ext>
            </a:extLst>
          </p:cNvPr>
          <p:cNvGrpSpPr>
            <a:grpSpLocks/>
          </p:cNvGrpSpPr>
          <p:nvPr/>
        </p:nvGrpSpPr>
        <p:grpSpPr bwMode="auto">
          <a:xfrm>
            <a:off x="6120405" y="4965743"/>
            <a:ext cx="5896050" cy="1200329"/>
            <a:chOff x="2110201" y="4714680"/>
            <a:chExt cx="6422981" cy="1306053"/>
          </a:xfrm>
        </p:grpSpPr>
        <p:sp>
          <p:nvSpPr>
            <p:cNvPr id="150" name="Rectangle: Rounded Corners 25">
              <a:extLst>
                <a:ext uri="{FF2B5EF4-FFF2-40B4-BE49-F238E27FC236}">
                  <a16:creationId xmlns:a16="http://schemas.microsoft.com/office/drawing/2014/main" id="{669E5A67-8E58-4619-931C-615AA114E6B5}"/>
                </a:ext>
              </a:extLst>
            </p:cNvPr>
            <p:cNvSpPr/>
            <p:nvPr/>
          </p:nvSpPr>
          <p:spPr>
            <a:xfrm>
              <a:off x="2110201" y="4715769"/>
              <a:ext cx="6422980" cy="124238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151" name="Rectangle: Rounded Corners 104">
              <a:extLst>
                <a:ext uri="{FF2B5EF4-FFF2-40B4-BE49-F238E27FC236}">
                  <a16:creationId xmlns:a16="http://schemas.microsoft.com/office/drawing/2014/main" id="{6D75323B-1EFD-4816-9FCE-CB949963B918}"/>
                </a:ext>
              </a:extLst>
            </p:cNvPr>
            <p:cNvSpPr/>
            <p:nvPr/>
          </p:nvSpPr>
          <p:spPr>
            <a:xfrm>
              <a:off x="2248551" y="5093290"/>
              <a:ext cx="508436" cy="50956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152" name="Rectangle 107">
              <a:extLst>
                <a:ext uri="{FF2B5EF4-FFF2-40B4-BE49-F238E27FC236}">
                  <a16:creationId xmlns:a16="http://schemas.microsoft.com/office/drawing/2014/main" id="{5449151E-8AA0-44AA-8D52-89B8214C01E6}"/>
                </a:ext>
              </a:extLst>
            </p:cNvPr>
            <p:cNvSpPr/>
            <p:nvPr/>
          </p:nvSpPr>
          <p:spPr>
            <a:xfrm>
              <a:off x="2290056" y="5006923"/>
              <a:ext cx="785136" cy="71684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53" name="Rectangle 31">
              <a:extLst>
                <a:ext uri="{FF2B5EF4-FFF2-40B4-BE49-F238E27FC236}">
                  <a16:creationId xmlns:a16="http://schemas.microsoft.com/office/drawing/2014/main" id="{BA0546AF-9937-4833-828C-88394EE563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0062" y="4714680"/>
              <a:ext cx="5673120" cy="13060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ควบคุมอาหารเค็ม หลีกเลี่ยงอาหาร</a:t>
              </a: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ที่มีไขมันและให้พลังงานสูง</a:t>
              </a:r>
              <a:endParaRPr lang="th-TH" alt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00" name="กลุ่ม 1">
            <a:extLst>
              <a:ext uri="{FF2B5EF4-FFF2-40B4-BE49-F238E27FC236}">
                <a16:creationId xmlns:a16="http://schemas.microsoft.com/office/drawing/2014/main" id="{1E56B908-82C1-45D8-92CB-35A8A5975F93}"/>
              </a:ext>
            </a:extLst>
          </p:cNvPr>
          <p:cNvGrpSpPr>
            <a:grpSpLocks/>
          </p:cNvGrpSpPr>
          <p:nvPr/>
        </p:nvGrpSpPr>
        <p:grpSpPr bwMode="auto">
          <a:xfrm>
            <a:off x="6120405" y="3729754"/>
            <a:ext cx="5896050" cy="1200329"/>
            <a:chOff x="2110201" y="4714680"/>
            <a:chExt cx="6422981" cy="1306053"/>
          </a:xfrm>
        </p:grpSpPr>
        <p:sp>
          <p:nvSpPr>
            <p:cNvPr id="201" name="Rectangle: Rounded Corners 25">
              <a:extLst>
                <a:ext uri="{FF2B5EF4-FFF2-40B4-BE49-F238E27FC236}">
                  <a16:creationId xmlns:a16="http://schemas.microsoft.com/office/drawing/2014/main" id="{85C3685A-429A-4729-9B74-1DBA61C54F21}"/>
                </a:ext>
              </a:extLst>
            </p:cNvPr>
            <p:cNvSpPr/>
            <p:nvPr/>
          </p:nvSpPr>
          <p:spPr>
            <a:xfrm>
              <a:off x="2110201" y="4715769"/>
              <a:ext cx="6422980" cy="124238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202" name="Rectangle: Rounded Corners 104">
              <a:extLst>
                <a:ext uri="{FF2B5EF4-FFF2-40B4-BE49-F238E27FC236}">
                  <a16:creationId xmlns:a16="http://schemas.microsoft.com/office/drawing/2014/main" id="{2990F9DB-4552-4B8E-8090-D5611D3208D8}"/>
                </a:ext>
              </a:extLst>
            </p:cNvPr>
            <p:cNvSpPr/>
            <p:nvPr/>
          </p:nvSpPr>
          <p:spPr>
            <a:xfrm>
              <a:off x="2248551" y="5093290"/>
              <a:ext cx="508436" cy="50956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203" name="Rectangle 107">
              <a:extLst>
                <a:ext uri="{FF2B5EF4-FFF2-40B4-BE49-F238E27FC236}">
                  <a16:creationId xmlns:a16="http://schemas.microsoft.com/office/drawing/2014/main" id="{0ACA602C-41F8-496B-A2D7-0C25FDF6C4E1}"/>
                </a:ext>
              </a:extLst>
            </p:cNvPr>
            <p:cNvSpPr/>
            <p:nvPr/>
          </p:nvSpPr>
          <p:spPr>
            <a:xfrm>
              <a:off x="2290056" y="5006923"/>
              <a:ext cx="785136" cy="71684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04" name="Rectangle 31">
              <a:extLst>
                <a:ext uri="{FF2B5EF4-FFF2-40B4-BE49-F238E27FC236}">
                  <a16:creationId xmlns:a16="http://schemas.microsoft.com/office/drawing/2014/main" id="{AEC6F89E-7535-43D0-8FCB-8C7A7C18E4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0062" y="4714680"/>
              <a:ext cx="5673120" cy="13060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รับประทานอาหารที่มีประโยชน์</a:t>
              </a: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ให้ครบทั้ง 3 มื้อ</a:t>
              </a:r>
              <a:endParaRPr lang="th-TH" alt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10" name="กลุ่ม 1">
            <a:extLst>
              <a:ext uri="{FF2B5EF4-FFF2-40B4-BE49-F238E27FC236}">
                <a16:creationId xmlns:a16="http://schemas.microsoft.com/office/drawing/2014/main" id="{8B7F764C-91E4-4EFB-A300-B27EAB247421}"/>
              </a:ext>
            </a:extLst>
          </p:cNvPr>
          <p:cNvGrpSpPr>
            <a:grpSpLocks/>
          </p:cNvGrpSpPr>
          <p:nvPr/>
        </p:nvGrpSpPr>
        <p:grpSpPr bwMode="auto">
          <a:xfrm>
            <a:off x="6120405" y="2488329"/>
            <a:ext cx="5896050" cy="1200329"/>
            <a:chOff x="2110201" y="4714680"/>
            <a:chExt cx="6422981" cy="1306053"/>
          </a:xfrm>
        </p:grpSpPr>
        <p:sp>
          <p:nvSpPr>
            <p:cNvPr id="211" name="Rectangle: Rounded Corners 25">
              <a:extLst>
                <a:ext uri="{FF2B5EF4-FFF2-40B4-BE49-F238E27FC236}">
                  <a16:creationId xmlns:a16="http://schemas.microsoft.com/office/drawing/2014/main" id="{B3780DAD-AB6F-4696-AFA1-0EEBAAD54789}"/>
                </a:ext>
              </a:extLst>
            </p:cNvPr>
            <p:cNvSpPr/>
            <p:nvPr/>
          </p:nvSpPr>
          <p:spPr>
            <a:xfrm>
              <a:off x="2110201" y="4715769"/>
              <a:ext cx="6422980" cy="124238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212" name="Rectangle: Rounded Corners 104">
              <a:extLst>
                <a:ext uri="{FF2B5EF4-FFF2-40B4-BE49-F238E27FC236}">
                  <a16:creationId xmlns:a16="http://schemas.microsoft.com/office/drawing/2014/main" id="{99DB03B0-739B-4359-95D8-8902C80A1F63}"/>
                </a:ext>
              </a:extLst>
            </p:cNvPr>
            <p:cNvSpPr/>
            <p:nvPr/>
          </p:nvSpPr>
          <p:spPr>
            <a:xfrm>
              <a:off x="2248551" y="5093290"/>
              <a:ext cx="508436" cy="50956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213" name="Rectangle 107">
              <a:extLst>
                <a:ext uri="{FF2B5EF4-FFF2-40B4-BE49-F238E27FC236}">
                  <a16:creationId xmlns:a16="http://schemas.microsoft.com/office/drawing/2014/main" id="{2DA0F505-2FC2-4D1B-B243-6A623D609AC7}"/>
                </a:ext>
              </a:extLst>
            </p:cNvPr>
            <p:cNvSpPr/>
            <p:nvPr/>
          </p:nvSpPr>
          <p:spPr>
            <a:xfrm>
              <a:off x="2290056" y="5006923"/>
              <a:ext cx="785136" cy="71684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14" name="Rectangle 31">
              <a:extLst>
                <a:ext uri="{FF2B5EF4-FFF2-40B4-BE49-F238E27FC236}">
                  <a16:creationId xmlns:a16="http://schemas.microsoft.com/office/drawing/2014/main" id="{08A27305-CBE6-4FF5-A9EA-B55E41641B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0062" y="4714680"/>
              <a:ext cx="5673120" cy="13060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ตรวจสุขภาพร่างกายเป็นประจำ</a:t>
              </a: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ทุก ๆ 2 ปี</a:t>
              </a:r>
              <a:endParaRPr lang="th-TH" alt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220" name="กลุ่ม 1">
            <a:extLst>
              <a:ext uri="{FF2B5EF4-FFF2-40B4-BE49-F238E27FC236}">
                <a16:creationId xmlns:a16="http://schemas.microsoft.com/office/drawing/2014/main" id="{9C4E1FF5-C650-4C27-AA8E-642AE48E8FA9}"/>
              </a:ext>
            </a:extLst>
          </p:cNvPr>
          <p:cNvGrpSpPr>
            <a:grpSpLocks/>
          </p:cNvGrpSpPr>
          <p:nvPr/>
        </p:nvGrpSpPr>
        <p:grpSpPr bwMode="auto">
          <a:xfrm>
            <a:off x="6120405" y="1267934"/>
            <a:ext cx="5896050" cy="1200329"/>
            <a:chOff x="2110201" y="4714680"/>
            <a:chExt cx="6422981" cy="1306053"/>
          </a:xfrm>
        </p:grpSpPr>
        <p:sp>
          <p:nvSpPr>
            <p:cNvPr id="221" name="Rectangle: Rounded Corners 25">
              <a:extLst>
                <a:ext uri="{FF2B5EF4-FFF2-40B4-BE49-F238E27FC236}">
                  <a16:creationId xmlns:a16="http://schemas.microsoft.com/office/drawing/2014/main" id="{D3832B69-563B-4FDD-AD4B-C441703B9820}"/>
                </a:ext>
              </a:extLst>
            </p:cNvPr>
            <p:cNvSpPr/>
            <p:nvPr/>
          </p:nvSpPr>
          <p:spPr>
            <a:xfrm>
              <a:off x="2110201" y="4715769"/>
              <a:ext cx="6422980" cy="124238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222" name="Rectangle: Rounded Corners 104">
              <a:extLst>
                <a:ext uri="{FF2B5EF4-FFF2-40B4-BE49-F238E27FC236}">
                  <a16:creationId xmlns:a16="http://schemas.microsoft.com/office/drawing/2014/main" id="{EB3DB51A-A57D-4703-A5AE-EE46F2AAD1BD}"/>
                </a:ext>
              </a:extLst>
            </p:cNvPr>
            <p:cNvSpPr/>
            <p:nvPr/>
          </p:nvSpPr>
          <p:spPr>
            <a:xfrm>
              <a:off x="2248551" y="5093290"/>
              <a:ext cx="508436" cy="50956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223" name="Rectangle 107">
              <a:extLst>
                <a:ext uri="{FF2B5EF4-FFF2-40B4-BE49-F238E27FC236}">
                  <a16:creationId xmlns:a16="http://schemas.microsoft.com/office/drawing/2014/main" id="{A914BC69-091C-4AA3-B4B2-B1F0F0B13964}"/>
                </a:ext>
              </a:extLst>
            </p:cNvPr>
            <p:cNvSpPr/>
            <p:nvPr/>
          </p:nvSpPr>
          <p:spPr>
            <a:xfrm>
              <a:off x="2290056" y="5006923"/>
              <a:ext cx="785136" cy="71684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224" name="Rectangle 31">
              <a:extLst>
                <a:ext uri="{FF2B5EF4-FFF2-40B4-BE49-F238E27FC236}">
                  <a16:creationId xmlns:a16="http://schemas.microsoft.com/office/drawing/2014/main" id="{66DB3ADE-3799-49FB-A113-6EF6611D5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0062" y="4714680"/>
              <a:ext cx="5673120" cy="13060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ตรวจวัดระดับน้ำตาลในร่างกาย</a:t>
              </a: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TH Sarabun New" panose="020B0500040200020003" pitchFamily="34" charset="-34"/>
                  <a:cs typeface="TH Sarabun New" panose="020B0500040200020003" pitchFamily="34" charset="-34"/>
                </a:rPr>
                <a:t>สม่ำเสมอ</a:t>
              </a:r>
              <a:endParaRPr lang="th-TH" alt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pic>
        <p:nvPicPr>
          <p:cNvPr id="21" name="ถัดไป">
            <a:hlinkClick r:id="rId3" action="ppaction://hlinksldjump"/>
            <a:extLst>
              <a:ext uri="{FF2B5EF4-FFF2-40B4-BE49-F238E27FC236}">
                <a16:creationId xmlns:a16="http://schemas.microsoft.com/office/drawing/2014/main" id="{E5703F09-0DF4-47D4-B81A-F1C163DCA0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10838" y="6233392"/>
            <a:ext cx="935037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9" name="Picture 15">
            <a:extLst>
              <a:ext uri="{FF2B5EF4-FFF2-40B4-BE49-F238E27FC236}">
                <a16:creationId xmlns:a16="http://schemas.microsoft.com/office/drawing/2014/main" id="{C7DBC8D1-9D9B-4DF9-B4DE-4B0CCCA9CC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55400" y="11113"/>
            <a:ext cx="714375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explaination">
            <a:extLst>
              <a:ext uri="{FF2B5EF4-FFF2-40B4-BE49-F238E27FC236}">
                <a16:creationId xmlns:a16="http://schemas.microsoft.com/office/drawing/2014/main" id="{15E1EF7C-ECC7-41C2-861A-D306031148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850" y="6233392"/>
            <a:ext cx="1106488" cy="48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45" name="Rectangle 3">
            <a:extLst>
              <a:ext uri="{FF2B5EF4-FFF2-40B4-BE49-F238E27FC236}">
                <a16:creationId xmlns:a16="http://schemas.microsoft.com/office/drawing/2014/main" id="{D8140B24-4069-40D7-B4EF-A32E26867F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3793" y="632622"/>
            <a:ext cx="644338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sz="36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9.</a:t>
            </a:r>
            <a:r>
              <a:rPr lang="en-US" altLang="en-US" sz="36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</a:t>
            </a:r>
            <a:r>
              <a:rPr lang="th-TH" altLang="en-US" sz="36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นายแสนดีควรดูแลสุขภาพของตนเองอย่างไร </a:t>
            </a:r>
            <a:endParaRPr lang="th-TH" altLang="en-US" sz="3600" b="1" u="sng" dirty="0">
              <a:latin typeface="TH Sarabun New" panose="020B0500040200020003" pitchFamily="34" charset="-34"/>
              <a:ea typeface="Times New Roman" panose="02020603050405020304" pitchFamily="18" charset="0"/>
              <a:cs typeface="TH Sarabun New" panose="020B0500040200020003" pitchFamily="34" charset="-34"/>
            </a:endParaRPr>
          </a:p>
        </p:txBody>
      </p:sp>
      <p:sp>
        <p:nvSpPr>
          <p:cNvPr id="59" name="Rounded Rectangle 7">
            <a:extLst>
              <a:ext uri="{FF2B5EF4-FFF2-40B4-BE49-F238E27FC236}">
                <a16:creationId xmlns:a16="http://schemas.microsoft.com/office/drawing/2014/main" id="{F10E950F-4DC4-49D2-8C66-924D8D68608A}"/>
              </a:ext>
            </a:extLst>
          </p:cNvPr>
          <p:cNvSpPr/>
          <p:nvPr/>
        </p:nvSpPr>
        <p:spPr>
          <a:xfrm>
            <a:off x="423240" y="1533461"/>
            <a:ext cx="5464670" cy="3943196"/>
          </a:xfrm>
          <a:prstGeom prst="roundRect">
            <a:avLst>
              <a:gd name="adj" fmla="val 6534"/>
            </a:avLst>
          </a:prstGeom>
          <a:noFill/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28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EC81778E-EA73-4507-9128-5936DF214745}"/>
              </a:ext>
            </a:extLst>
          </p:cNvPr>
          <p:cNvSpPr txBox="1"/>
          <p:nvPr/>
        </p:nvSpPr>
        <p:spPr>
          <a:xfrm>
            <a:off x="516593" y="2001333"/>
            <a:ext cx="537131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</a:t>
            </a:r>
            <a:r>
              <a:rPr lang="th-TH" altLang="en-US" sz="3200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นายแสนดี มีอายุ 56 ปี มีสุขภาพร่างกาย</a:t>
            </a:r>
            <a:br>
              <a:rPr lang="th-TH" altLang="en-US" sz="3200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altLang="en-US" sz="3200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ไม่แข็งแรง เจ็บป่วยบ่อย และมีโรคประจำตัว </a:t>
            </a:r>
          </a:p>
          <a:p>
            <a:pPr eaLnBrk="1" hangingPunct="1"/>
            <a:r>
              <a:rPr lang="th-TH" altLang="en-US" sz="3200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ซึ่งปัญหาสุขภาพนั้นมีสาเหตุมาจากพฤติกรรม</a:t>
            </a:r>
          </a:p>
          <a:p>
            <a:pPr eaLnBrk="1" hangingPunct="1"/>
            <a:r>
              <a:rPr lang="th-TH" altLang="en-US" sz="3200" dirty="0">
                <a:latin typeface="TH Sarabun New" panose="020B0500040200020003" pitchFamily="34" charset="-34"/>
                <a:ea typeface="TH Sarabun New" panose="020B0500040200020003" pitchFamily="34" charset="-34"/>
                <a:cs typeface="TH Sarabun New" panose="020B0500040200020003" pitchFamily="34" charset="-34"/>
              </a:rPr>
              <a:t>การดำรงชีวิตที่ไม่เหมาะสม เช่น ชอบรับประทานอาหารที่มีรสเค็มจัด ดื่มเครื่องดื่มที่มีแอลกอฮอล์ ออกกำลังกายเป็นครั้งคราว พักผ่อนไม่เพียงพอ </a:t>
            </a:r>
          </a:p>
          <a:p>
            <a:endParaRPr lang="en-US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357EC759-B7F8-4F5D-A4C1-57CFA83358AA}"/>
              </a:ext>
            </a:extLst>
          </p:cNvPr>
          <p:cNvSpPr txBox="1"/>
          <p:nvPr/>
        </p:nvSpPr>
        <p:spPr>
          <a:xfrm>
            <a:off x="487731" y="627952"/>
            <a:ext cx="5335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อ่านข้อความต่อไปนี้ แล้วตอบคำถาม </a:t>
            </a:r>
          </a:p>
        </p:txBody>
      </p:sp>
      <p:pic>
        <p:nvPicPr>
          <p:cNvPr id="55" name="Picture 5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37CA92B-D7EF-4541-9F52-140FD673D34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grpSp>
        <p:nvGrpSpPr>
          <p:cNvPr id="61" name="Group 60">
            <a:extLst>
              <a:ext uri="{FF2B5EF4-FFF2-40B4-BE49-F238E27FC236}">
                <a16:creationId xmlns:a16="http://schemas.microsoft.com/office/drawing/2014/main" id="{154E7483-A92C-4837-9CC6-F3AD7A737062}"/>
              </a:ext>
            </a:extLst>
          </p:cNvPr>
          <p:cNvGrpSpPr/>
          <p:nvPr/>
        </p:nvGrpSpPr>
        <p:grpSpPr>
          <a:xfrm>
            <a:off x="1600010" y="7027591"/>
            <a:ext cx="8991985" cy="4322112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9263E44F-7D8F-41DF-A19C-44A54797F973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294" dirty="0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49D690FB-06C3-4D16-8AF1-E0639D0934E8}"/>
                </a:ext>
              </a:extLst>
            </p:cNvPr>
            <p:cNvSpPr/>
            <p:nvPr/>
          </p:nvSpPr>
          <p:spPr>
            <a:xfrm>
              <a:off x="2009997" y="4600189"/>
              <a:ext cx="8321334" cy="231370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thaiDist"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362550" algn="l"/>
                  <a:tab pos="714019" algn="l"/>
                </a:tabLst>
                <a:defRPr/>
              </a:pP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4. ควบคุมอาหารเค็ม หลีกเลี่ยงอาหารที่มีไขมันและให้พลังงานสูง</a:t>
              </a:r>
            </a:p>
            <a:p>
              <a:pPr algn="thaiDist"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362550" algn="l"/>
                  <a:tab pos="714019" algn="l"/>
                </a:tabLst>
                <a:defRPr/>
              </a:pP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</a:t>
              </a: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เนื่องจากนายแสนดีมีโรคประจำตัว คือ โรคความดันโลหิตสูง ดังนั้นควรควบคุมอาหารที่มีรสเค็ม นอกจากนี้ควรหลีกเลี่ยงอาหารที่มีไขมัน เช่น ข้าวขาหมู หนังไก่ หนังหมู หอยนางรม กะทิ และหลีกเลี่ยงอาหารที่ให้พลังงานสูง เช่น น้ำมันมะพร้าว น้ำมันปาล์ม</a:t>
              </a:r>
            </a:p>
            <a:p>
              <a:pPr algn="thaiDist"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362550" algn="l"/>
                  <a:tab pos="714019" algn="l"/>
                </a:tabLst>
                <a:defRPr/>
              </a:pPr>
              <a:r>
                <a:rPr lang="th-TH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</a:t>
              </a:r>
            </a:p>
            <a:p>
              <a:pPr algn="thaiDist"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362550" algn="l"/>
                  <a:tab pos="714019" algn="l"/>
                </a:tabLst>
                <a:defRPr/>
              </a:pPr>
              <a:endParaRPr lang="th-TH" sz="2394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64" name="close">
            <a:extLst>
              <a:ext uri="{FF2B5EF4-FFF2-40B4-BE49-F238E27FC236}">
                <a16:creationId xmlns:a16="http://schemas.microsoft.com/office/drawing/2014/main" id="{4ACD2828-7669-46B1-A129-87ED5B471D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31438" y="6856413"/>
            <a:ext cx="555625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398315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 nodeType="clickPar">
                      <p:stCondLst>
                        <p:cond delay="0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2.59259E-6 L -3.125E-6 -0.83356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9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0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0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0"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กลุ่ม 4">
            <a:extLst>
              <a:ext uri="{FF2B5EF4-FFF2-40B4-BE49-F238E27FC236}">
                <a16:creationId xmlns:a16="http://schemas.microsoft.com/office/drawing/2014/main" id="{08B3A3B6-62DA-4310-B27C-CFA4B74CA44A}"/>
              </a:ext>
            </a:extLst>
          </p:cNvPr>
          <p:cNvGrpSpPr>
            <a:grpSpLocks/>
          </p:cNvGrpSpPr>
          <p:nvPr/>
        </p:nvGrpSpPr>
        <p:grpSpPr bwMode="auto">
          <a:xfrm>
            <a:off x="1483155" y="2454276"/>
            <a:ext cx="9434510" cy="699011"/>
            <a:chOff x="2115661" y="3062366"/>
            <a:chExt cx="9504621" cy="762101"/>
          </a:xfrm>
        </p:grpSpPr>
        <p:sp>
          <p:nvSpPr>
            <p:cNvPr id="90" name="Rectangle: Rounded Corners 23">
              <a:extLst>
                <a:ext uri="{FF2B5EF4-FFF2-40B4-BE49-F238E27FC236}">
                  <a16:creationId xmlns:a16="http://schemas.microsoft.com/office/drawing/2014/main" id="{65CD1EDB-9254-4C90-AC19-C1393DEF55D9}"/>
                </a:ext>
              </a:extLst>
            </p:cNvPr>
            <p:cNvSpPr/>
            <p:nvPr/>
          </p:nvSpPr>
          <p:spPr>
            <a:xfrm>
              <a:off x="2115661" y="3103905"/>
              <a:ext cx="9504621" cy="597120"/>
            </a:xfrm>
            <a:prstGeom prst="roundRect">
              <a:avLst>
                <a:gd name="adj" fmla="val 50000"/>
              </a:avLst>
            </a:prstGeom>
            <a:solidFill>
              <a:srgbClr val="D5FF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91" name="Rectangle: Rounded Corners 83">
              <a:extLst>
                <a:ext uri="{FF2B5EF4-FFF2-40B4-BE49-F238E27FC236}">
                  <a16:creationId xmlns:a16="http://schemas.microsoft.com/office/drawing/2014/main" id="{8C494F8A-98E9-496C-A2C3-F9446D8F11EC}"/>
                </a:ext>
              </a:extLst>
            </p:cNvPr>
            <p:cNvSpPr/>
            <p:nvPr/>
          </p:nvSpPr>
          <p:spPr>
            <a:xfrm>
              <a:off x="2175902" y="3162751"/>
              <a:ext cx="447045" cy="481157"/>
            </a:xfrm>
            <a:prstGeom prst="roundRect">
              <a:avLst>
                <a:gd name="adj" fmla="val 50000"/>
              </a:avLst>
            </a:prstGeom>
            <a:solidFill>
              <a:srgbClr val="00A6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92" name="Rectangle 88">
              <a:extLst>
                <a:ext uri="{FF2B5EF4-FFF2-40B4-BE49-F238E27FC236}">
                  <a16:creationId xmlns:a16="http://schemas.microsoft.com/office/drawing/2014/main" id="{D305D096-558D-47D3-B686-527858A38FFA}"/>
                </a:ext>
              </a:extLst>
            </p:cNvPr>
            <p:cNvSpPr/>
            <p:nvPr/>
          </p:nvSpPr>
          <p:spPr>
            <a:xfrm>
              <a:off x="2198096" y="3062366"/>
              <a:ext cx="786291" cy="71654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93" name="Rectangle 29">
              <a:extLst>
                <a:ext uri="{FF2B5EF4-FFF2-40B4-BE49-F238E27FC236}">
                  <a16:creationId xmlns:a16="http://schemas.microsoft.com/office/drawing/2014/main" id="{DFFB8421-7961-4C27-A8FC-4EAC3B5C90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65655" y="3119800"/>
              <a:ext cx="7726545" cy="704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Cordia New" panose="020B0304020202020204" pitchFamily="34" charset="-34"/>
                  <a:cs typeface="TH Sarabun New" panose="020B0500040200020003" pitchFamily="34" charset="-34"/>
                </a:rPr>
                <a:t>ป๋องเล่นกีฬาอย่างต่อเนื่องและสม่ำเสมอสัปดาห์ละ 3 วัน</a:t>
              </a:r>
              <a:endParaRPr lang="th-TH" alt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55" name="กลุ่ม 4">
            <a:extLst>
              <a:ext uri="{FF2B5EF4-FFF2-40B4-BE49-F238E27FC236}">
                <a16:creationId xmlns:a16="http://schemas.microsoft.com/office/drawing/2014/main" id="{C790D24F-9F69-4DD2-ABF3-B487C9D43534}"/>
              </a:ext>
            </a:extLst>
          </p:cNvPr>
          <p:cNvGrpSpPr>
            <a:grpSpLocks/>
          </p:cNvGrpSpPr>
          <p:nvPr/>
        </p:nvGrpSpPr>
        <p:grpSpPr bwMode="auto">
          <a:xfrm>
            <a:off x="1483155" y="2454276"/>
            <a:ext cx="9434510" cy="699011"/>
            <a:chOff x="2115661" y="3062366"/>
            <a:chExt cx="9504621" cy="762101"/>
          </a:xfrm>
        </p:grpSpPr>
        <p:sp>
          <p:nvSpPr>
            <p:cNvPr id="65" name="Rectangle: Rounded Corners 23">
              <a:extLst>
                <a:ext uri="{FF2B5EF4-FFF2-40B4-BE49-F238E27FC236}">
                  <a16:creationId xmlns:a16="http://schemas.microsoft.com/office/drawing/2014/main" id="{4949F562-4B7E-4A4E-861B-E9FF0092C708}"/>
                </a:ext>
              </a:extLst>
            </p:cNvPr>
            <p:cNvSpPr/>
            <p:nvPr/>
          </p:nvSpPr>
          <p:spPr>
            <a:xfrm>
              <a:off x="2115661" y="3103905"/>
              <a:ext cx="9504621" cy="59712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70" name="Rectangle: Rounded Corners 83">
              <a:extLst>
                <a:ext uri="{FF2B5EF4-FFF2-40B4-BE49-F238E27FC236}">
                  <a16:creationId xmlns:a16="http://schemas.microsoft.com/office/drawing/2014/main" id="{728B5F46-8A26-4A0A-A9C4-B59845CB7009}"/>
                </a:ext>
              </a:extLst>
            </p:cNvPr>
            <p:cNvSpPr/>
            <p:nvPr/>
          </p:nvSpPr>
          <p:spPr>
            <a:xfrm>
              <a:off x="2175902" y="3162751"/>
              <a:ext cx="447045" cy="48115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71" name="Rectangle 88">
              <a:extLst>
                <a:ext uri="{FF2B5EF4-FFF2-40B4-BE49-F238E27FC236}">
                  <a16:creationId xmlns:a16="http://schemas.microsoft.com/office/drawing/2014/main" id="{7C0B7182-D40C-476E-85B2-3DA1524398E1}"/>
                </a:ext>
              </a:extLst>
            </p:cNvPr>
            <p:cNvSpPr/>
            <p:nvPr/>
          </p:nvSpPr>
          <p:spPr>
            <a:xfrm>
              <a:off x="2198096" y="3062366"/>
              <a:ext cx="786291" cy="71654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1.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2" name="Rectangle 29">
              <a:extLst>
                <a:ext uri="{FF2B5EF4-FFF2-40B4-BE49-F238E27FC236}">
                  <a16:creationId xmlns:a16="http://schemas.microsoft.com/office/drawing/2014/main" id="{817546C2-73AA-4E4E-9625-835E24638B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65655" y="3119800"/>
              <a:ext cx="7726545" cy="704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Cordia New" panose="020B0304020202020204" pitchFamily="34" charset="-34"/>
                  <a:cs typeface="TH Sarabun New" panose="020B0500040200020003" pitchFamily="34" charset="-34"/>
                </a:rPr>
                <a:t>ป๋องเล่นกีฬาอย่างต่อเนื่องและสม่ำเสมอสัปดาห์ละ 3 วัน</a:t>
              </a:r>
              <a:endParaRPr lang="th-TH" alt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94" name="กลุ่ม 2">
            <a:extLst>
              <a:ext uri="{FF2B5EF4-FFF2-40B4-BE49-F238E27FC236}">
                <a16:creationId xmlns:a16="http://schemas.microsoft.com/office/drawing/2014/main" id="{45B25852-76D3-470B-97BE-00654DAD6D39}"/>
              </a:ext>
            </a:extLst>
          </p:cNvPr>
          <p:cNvGrpSpPr>
            <a:grpSpLocks/>
          </p:cNvGrpSpPr>
          <p:nvPr/>
        </p:nvGrpSpPr>
        <p:grpSpPr bwMode="auto">
          <a:xfrm>
            <a:off x="1494477" y="3189288"/>
            <a:ext cx="9423189" cy="668415"/>
            <a:chOff x="2110199" y="3860611"/>
            <a:chExt cx="10264445" cy="728256"/>
          </a:xfrm>
        </p:grpSpPr>
        <p:sp>
          <p:nvSpPr>
            <p:cNvPr id="95" name="Rectangle: Rounded Corners 24">
              <a:extLst>
                <a:ext uri="{FF2B5EF4-FFF2-40B4-BE49-F238E27FC236}">
                  <a16:creationId xmlns:a16="http://schemas.microsoft.com/office/drawing/2014/main" id="{71D90D50-CE10-4F33-84FE-F4DE21FF6744}"/>
                </a:ext>
              </a:extLst>
            </p:cNvPr>
            <p:cNvSpPr/>
            <p:nvPr/>
          </p:nvSpPr>
          <p:spPr>
            <a:xfrm>
              <a:off x="2110199" y="3907310"/>
              <a:ext cx="10264445" cy="603639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105" name="Rectangle: Rounded Corners 93">
              <a:extLst>
                <a:ext uri="{FF2B5EF4-FFF2-40B4-BE49-F238E27FC236}">
                  <a16:creationId xmlns:a16="http://schemas.microsoft.com/office/drawing/2014/main" id="{8624503F-1762-4BC1-910E-28C930F5085F}"/>
                </a:ext>
              </a:extLst>
            </p:cNvPr>
            <p:cNvSpPr/>
            <p:nvPr/>
          </p:nvSpPr>
          <p:spPr>
            <a:xfrm>
              <a:off x="2175910" y="3947092"/>
              <a:ext cx="508392" cy="508509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106" name="Rectangle 94">
              <a:extLst>
                <a:ext uri="{FF2B5EF4-FFF2-40B4-BE49-F238E27FC236}">
                  <a16:creationId xmlns:a16="http://schemas.microsoft.com/office/drawing/2014/main" id="{78F508DC-BE99-4A32-AD63-AEBD61816539}"/>
                </a:ext>
              </a:extLst>
            </p:cNvPr>
            <p:cNvSpPr/>
            <p:nvPr/>
          </p:nvSpPr>
          <p:spPr>
            <a:xfrm>
              <a:off x="2217411" y="3860611"/>
              <a:ext cx="785068" cy="71606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07" name="Rectangle 30">
              <a:extLst>
                <a:ext uri="{FF2B5EF4-FFF2-40B4-BE49-F238E27FC236}">
                  <a16:creationId xmlns:a16="http://schemas.microsoft.com/office/drawing/2014/main" id="{89849683-BF8E-418D-8B2D-144E8A4C8E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0212" y="3884672"/>
              <a:ext cx="9358812" cy="704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Cordia New" panose="020B0304020202020204" pitchFamily="34" charset="-34"/>
                  <a:cs typeface="TH Sarabun New" panose="020B0500040200020003" pitchFamily="34" charset="-34"/>
                </a:rPr>
                <a:t>มาตารับประทานเฉพาะอาหารจำพวกผักและผลไม้ที่มีประโยชน์</a:t>
              </a:r>
              <a:endParaRPr lang="th-TH" alt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08" name="กลุ่ม 1">
            <a:extLst>
              <a:ext uri="{FF2B5EF4-FFF2-40B4-BE49-F238E27FC236}">
                <a16:creationId xmlns:a16="http://schemas.microsoft.com/office/drawing/2014/main" id="{338FBAA2-DF53-4998-A668-F8F22C8A3725}"/>
              </a:ext>
            </a:extLst>
          </p:cNvPr>
          <p:cNvGrpSpPr>
            <a:grpSpLocks/>
          </p:cNvGrpSpPr>
          <p:nvPr/>
        </p:nvGrpSpPr>
        <p:grpSpPr bwMode="auto">
          <a:xfrm>
            <a:off x="1467417" y="3924300"/>
            <a:ext cx="9450250" cy="682489"/>
            <a:chOff x="2110201" y="4663949"/>
            <a:chExt cx="10294680" cy="743346"/>
          </a:xfrm>
        </p:grpSpPr>
        <p:sp>
          <p:nvSpPr>
            <p:cNvPr id="109" name="Rectangle: Rounded Corners 25">
              <a:extLst>
                <a:ext uri="{FF2B5EF4-FFF2-40B4-BE49-F238E27FC236}">
                  <a16:creationId xmlns:a16="http://schemas.microsoft.com/office/drawing/2014/main" id="{4428983C-DBFA-49A4-8AD5-18D01A938D8B}"/>
                </a:ext>
              </a:extLst>
            </p:cNvPr>
            <p:cNvSpPr/>
            <p:nvPr/>
          </p:nvSpPr>
          <p:spPr>
            <a:xfrm>
              <a:off x="2110201" y="4715821"/>
              <a:ext cx="10294680" cy="593067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110" name="Rectangle: Rounded Corners 104">
              <a:extLst>
                <a:ext uri="{FF2B5EF4-FFF2-40B4-BE49-F238E27FC236}">
                  <a16:creationId xmlns:a16="http://schemas.microsoft.com/office/drawing/2014/main" id="{7A337DA7-E59B-4158-B620-4286F9B3CF6A}"/>
                </a:ext>
              </a:extLst>
            </p:cNvPr>
            <p:cNvSpPr/>
            <p:nvPr/>
          </p:nvSpPr>
          <p:spPr>
            <a:xfrm>
              <a:off x="2175916" y="4750402"/>
              <a:ext cx="508429" cy="508342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111" name="Rectangle 107">
              <a:extLst>
                <a:ext uri="{FF2B5EF4-FFF2-40B4-BE49-F238E27FC236}">
                  <a16:creationId xmlns:a16="http://schemas.microsoft.com/office/drawing/2014/main" id="{D1F4220F-B192-4E15-B1C2-F132DED5DCC7}"/>
                </a:ext>
              </a:extLst>
            </p:cNvPr>
            <p:cNvSpPr/>
            <p:nvPr/>
          </p:nvSpPr>
          <p:spPr>
            <a:xfrm>
              <a:off x="2217421" y="4663949"/>
              <a:ext cx="785126" cy="71582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en-US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112" name="Rectangle 31">
              <a:extLst>
                <a:ext uri="{FF2B5EF4-FFF2-40B4-BE49-F238E27FC236}">
                  <a16:creationId xmlns:a16="http://schemas.microsoft.com/office/drawing/2014/main" id="{A8184F4B-D12C-4B7A-9EF4-621763CDE4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0060" y="4703332"/>
              <a:ext cx="9334484" cy="703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Cordia New" panose="020B0304020202020204" pitchFamily="34" charset="-34"/>
                  <a:cs typeface="TH Sarabun New" panose="020B0500040200020003" pitchFamily="34" charset="-34"/>
                </a:rPr>
                <a:t>เป็นต่อต้องอ่านหนังสือเตรียมตัวสอบจึงนอนหลับเพียง 4 ชั่วโมงต่อคืน</a:t>
              </a:r>
              <a:endParaRPr lang="th-TH" alt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113" name="กลุ่ม 1">
            <a:extLst>
              <a:ext uri="{FF2B5EF4-FFF2-40B4-BE49-F238E27FC236}">
                <a16:creationId xmlns:a16="http://schemas.microsoft.com/office/drawing/2014/main" id="{8B7657FC-2C15-45FF-AC6C-22651EEB2E71}"/>
              </a:ext>
            </a:extLst>
          </p:cNvPr>
          <p:cNvGrpSpPr>
            <a:grpSpLocks/>
          </p:cNvGrpSpPr>
          <p:nvPr/>
        </p:nvGrpSpPr>
        <p:grpSpPr bwMode="auto">
          <a:xfrm>
            <a:off x="1464648" y="4667890"/>
            <a:ext cx="9467307" cy="733792"/>
            <a:chOff x="2110200" y="4663949"/>
            <a:chExt cx="10313401" cy="800254"/>
          </a:xfrm>
        </p:grpSpPr>
        <p:sp>
          <p:nvSpPr>
            <p:cNvPr id="114" name="Rectangle: Rounded Corners 25">
              <a:extLst>
                <a:ext uri="{FF2B5EF4-FFF2-40B4-BE49-F238E27FC236}">
                  <a16:creationId xmlns:a16="http://schemas.microsoft.com/office/drawing/2014/main" id="{293C916D-A93D-4DE7-976C-FC476C214193}"/>
                </a:ext>
              </a:extLst>
            </p:cNvPr>
            <p:cNvSpPr/>
            <p:nvPr/>
          </p:nvSpPr>
          <p:spPr>
            <a:xfrm>
              <a:off x="2110200" y="4715888"/>
              <a:ext cx="10313401" cy="608316"/>
            </a:xfrm>
            <a:prstGeom prst="roundRect">
              <a:avLst>
                <a:gd name="adj" fmla="val 50000"/>
              </a:avLst>
            </a:prstGeom>
            <a:solidFill>
              <a:srgbClr val="FCD8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115" name="Rectangle: Rounded Corners 104">
              <a:extLst>
                <a:ext uri="{FF2B5EF4-FFF2-40B4-BE49-F238E27FC236}">
                  <a16:creationId xmlns:a16="http://schemas.microsoft.com/office/drawing/2014/main" id="{E9C50F1B-F414-47A3-BBDD-11C18581DEAF}"/>
                </a:ext>
              </a:extLst>
            </p:cNvPr>
            <p:cNvSpPr/>
            <p:nvPr/>
          </p:nvSpPr>
          <p:spPr>
            <a:xfrm>
              <a:off x="2175917" y="4750513"/>
              <a:ext cx="508436" cy="508998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116" name="Rectangle 107">
              <a:extLst>
                <a:ext uri="{FF2B5EF4-FFF2-40B4-BE49-F238E27FC236}">
                  <a16:creationId xmlns:a16="http://schemas.microsoft.com/office/drawing/2014/main" id="{BA7757BE-F578-4B54-9083-E11533E9EE7A}"/>
                </a:ext>
              </a:extLst>
            </p:cNvPr>
            <p:cNvSpPr/>
            <p:nvPr/>
          </p:nvSpPr>
          <p:spPr>
            <a:xfrm>
              <a:off x="2217422" y="4663949"/>
              <a:ext cx="785136" cy="71675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solidFill>
                    <a:schemeClr val="bg1"/>
                  </a:solidFill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solidFill>
                  <a:schemeClr val="bg1"/>
                </a:solidFill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117" name="Rectangle 31">
              <a:extLst>
                <a:ext uri="{FF2B5EF4-FFF2-40B4-BE49-F238E27FC236}">
                  <a16:creationId xmlns:a16="http://schemas.microsoft.com/office/drawing/2014/main" id="{8C5187AD-9092-4A1D-8F4E-D1DB61A9CB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0061" y="4759332"/>
              <a:ext cx="9527816" cy="704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Cordia New" panose="020B0304020202020204" pitchFamily="34" charset="-34"/>
                  <a:cs typeface="TH Sarabun New" panose="020B0500040200020003" pitchFamily="34" charset="-34"/>
                </a:rPr>
                <a:t>น้ำฟ้ามีน้ำหนักตัวมากจึงพยายามงดอาหารมื้อเช้าเพื่อเป็นการลดน้ำหนัก</a:t>
              </a:r>
              <a:endParaRPr lang="th-TH" alt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E6664D5D-9856-47F0-8A89-C91721CA323D}"/>
              </a:ext>
            </a:extLst>
          </p:cNvPr>
          <p:cNvSpPr/>
          <p:nvPr/>
        </p:nvSpPr>
        <p:spPr>
          <a:xfrm>
            <a:off x="797665" y="1022350"/>
            <a:ext cx="109394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tabLst>
                <a:tab pos="216495" algn="dec"/>
                <a:tab pos="341832" algn="l"/>
                <a:tab pos="569721" algn="l"/>
                <a:tab pos="797609" algn="l"/>
                <a:tab pos="3532268" algn="l"/>
                <a:tab pos="3760156" algn="l"/>
                <a:tab pos="3988044" algn="l"/>
              </a:tabLst>
              <a:defRPr/>
            </a:pPr>
            <a:r>
              <a:rPr lang="en-US" sz="36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10</a:t>
            </a:r>
            <a:r>
              <a:rPr lang="th-TH" sz="36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.</a:t>
            </a:r>
            <a:r>
              <a:rPr lang="en-US" sz="3600" b="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rPr>
              <a:t>  </a:t>
            </a: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บุคคลใดสามารถปฏิบัติตนในการควบคุมน้ำหนักให้อยู่ในเกณฑ์</a:t>
            </a:r>
            <a:br>
              <a:rPr lang="en-US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en-US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</a:t>
            </a: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มาตรฐานได้อย่างเหมาะสม </a:t>
            </a:r>
            <a:endParaRPr lang="th-TH" sz="3600" b="1" u="sng" dirty="0">
              <a:latin typeface="TH Sarabun New" panose="020B0500040200020003" pitchFamily="34" charset="-34"/>
              <a:ea typeface="Times New Roman" panose="02020603050405020304" pitchFamily="18" charset="0"/>
              <a:cs typeface="TH Sarabun New" panose="020B0500040200020003" pitchFamily="34" charset="-34"/>
            </a:endParaRPr>
          </a:p>
        </p:txBody>
      </p:sp>
      <p:pic>
        <p:nvPicPr>
          <p:cNvPr id="52235" name="Picture 15">
            <a:extLst>
              <a:ext uri="{FF2B5EF4-FFF2-40B4-BE49-F238E27FC236}">
                <a16:creationId xmlns:a16="http://schemas.microsoft.com/office/drawing/2014/main" id="{BFFBC4BE-A844-469C-943E-77E2427ECC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55400" y="11113"/>
            <a:ext cx="714375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explaination">
            <a:extLst>
              <a:ext uri="{FF2B5EF4-FFF2-40B4-BE49-F238E27FC236}">
                <a16:creationId xmlns:a16="http://schemas.microsoft.com/office/drawing/2014/main" id="{5C3FBFE0-7A23-4DDA-8470-928BE2864E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850" y="6233392"/>
            <a:ext cx="1106488" cy="48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5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4043E21-67D6-4865-96EA-ADBBE56696F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grpSp>
        <p:nvGrpSpPr>
          <p:cNvPr id="73" name="กลุ่ม 2">
            <a:extLst>
              <a:ext uri="{FF2B5EF4-FFF2-40B4-BE49-F238E27FC236}">
                <a16:creationId xmlns:a16="http://schemas.microsoft.com/office/drawing/2014/main" id="{EFFDEBF0-2B68-4F22-A79C-1CDBFB2C54FE}"/>
              </a:ext>
            </a:extLst>
          </p:cNvPr>
          <p:cNvGrpSpPr>
            <a:grpSpLocks/>
          </p:cNvGrpSpPr>
          <p:nvPr/>
        </p:nvGrpSpPr>
        <p:grpSpPr bwMode="auto">
          <a:xfrm>
            <a:off x="1494477" y="3189288"/>
            <a:ext cx="9423189" cy="668415"/>
            <a:chOff x="2110199" y="3860611"/>
            <a:chExt cx="10264445" cy="728256"/>
          </a:xfrm>
        </p:grpSpPr>
        <p:sp>
          <p:nvSpPr>
            <p:cNvPr id="74" name="Rectangle: Rounded Corners 24">
              <a:extLst>
                <a:ext uri="{FF2B5EF4-FFF2-40B4-BE49-F238E27FC236}">
                  <a16:creationId xmlns:a16="http://schemas.microsoft.com/office/drawing/2014/main" id="{C6E17353-E65D-4157-895D-2B48366B040E}"/>
                </a:ext>
              </a:extLst>
            </p:cNvPr>
            <p:cNvSpPr/>
            <p:nvPr/>
          </p:nvSpPr>
          <p:spPr>
            <a:xfrm>
              <a:off x="2110199" y="3907310"/>
              <a:ext cx="10264445" cy="60363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75" name="Rectangle: Rounded Corners 93">
              <a:extLst>
                <a:ext uri="{FF2B5EF4-FFF2-40B4-BE49-F238E27FC236}">
                  <a16:creationId xmlns:a16="http://schemas.microsoft.com/office/drawing/2014/main" id="{C50F9C31-E859-4CCD-96D8-83A5E758E7BD}"/>
                </a:ext>
              </a:extLst>
            </p:cNvPr>
            <p:cNvSpPr/>
            <p:nvPr/>
          </p:nvSpPr>
          <p:spPr>
            <a:xfrm>
              <a:off x="2175910" y="3947092"/>
              <a:ext cx="508392" cy="5085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76" name="Rectangle 94">
              <a:extLst>
                <a:ext uri="{FF2B5EF4-FFF2-40B4-BE49-F238E27FC236}">
                  <a16:creationId xmlns:a16="http://schemas.microsoft.com/office/drawing/2014/main" id="{32FA65EE-8C3C-4E54-A4A3-4ED85F7EEC6C}"/>
                </a:ext>
              </a:extLst>
            </p:cNvPr>
            <p:cNvSpPr/>
            <p:nvPr/>
          </p:nvSpPr>
          <p:spPr>
            <a:xfrm>
              <a:off x="2217411" y="3860611"/>
              <a:ext cx="785068" cy="71606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2.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77" name="Rectangle 30">
              <a:extLst>
                <a:ext uri="{FF2B5EF4-FFF2-40B4-BE49-F238E27FC236}">
                  <a16:creationId xmlns:a16="http://schemas.microsoft.com/office/drawing/2014/main" id="{08ACECD2-FCEF-47BC-B784-62A6C14BF3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0212" y="3884672"/>
              <a:ext cx="9358812" cy="704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Cordia New" panose="020B0304020202020204" pitchFamily="34" charset="-34"/>
                  <a:cs typeface="TH Sarabun New" panose="020B0500040200020003" pitchFamily="34" charset="-34"/>
                </a:rPr>
                <a:t>มาตารับประทานเฉพาะอาหารจำพวกผักและผลไม้ที่มีประโยชน์</a:t>
              </a:r>
              <a:endParaRPr lang="th-TH" alt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78" name="กลุ่ม 1">
            <a:extLst>
              <a:ext uri="{FF2B5EF4-FFF2-40B4-BE49-F238E27FC236}">
                <a16:creationId xmlns:a16="http://schemas.microsoft.com/office/drawing/2014/main" id="{CAF8A8A2-8ED3-4EC3-B518-40B74E97673D}"/>
              </a:ext>
            </a:extLst>
          </p:cNvPr>
          <p:cNvGrpSpPr>
            <a:grpSpLocks/>
          </p:cNvGrpSpPr>
          <p:nvPr/>
        </p:nvGrpSpPr>
        <p:grpSpPr bwMode="auto">
          <a:xfrm>
            <a:off x="1467417" y="3924300"/>
            <a:ext cx="9450250" cy="682489"/>
            <a:chOff x="2110201" y="4663949"/>
            <a:chExt cx="10294680" cy="743346"/>
          </a:xfrm>
        </p:grpSpPr>
        <p:sp>
          <p:nvSpPr>
            <p:cNvPr id="79" name="Rectangle: Rounded Corners 25">
              <a:extLst>
                <a:ext uri="{FF2B5EF4-FFF2-40B4-BE49-F238E27FC236}">
                  <a16:creationId xmlns:a16="http://schemas.microsoft.com/office/drawing/2014/main" id="{A2899DC2-DF7A-4594-A3AF-1A779832A614}"/>
                </a:ext>
              </a:extLst>
            </p:cNvPr>
            <p:cNvSpPr/>
            <p:nvPr/>
          </p:nvSpPr>
          <p:spPr>
            <a:xfrm>
              <a:off x="2110201" y="4715821"/>
              <a:ext cx="10294680" cy="59306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80" name="Rectangle: Rounded Corners 104">
              <a:extLst>
                <a:ext uri="{FF2B5EF4-FFF2-40B4-BE49-F238E27FC236}">
                  <a16:creationId xmlns:a16="http://schemas.microsoft.com/office/drawing/2014/main" id="{886748C4-5205-4E16-A68A-DA72D7A6CB42}"/>
                </a:ext>
              </a:extLst>
            </p:cNvPr>
            <p:cNvSpPr/>
            <p:nvPr/>
          </p:nvSpPr>
          <p:spPr>
            <a:xfrm>
              <a:off x="2175916" y="4750402"/>
              <a:ext cx="508429" cy="50834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81" name="Rectangle 107">
              <a:extLst>
                <a:ext uri="{FF2B5EF4-FFF2-40B4-BE49-F238E27FC236}">
                  <a16:creationId xmlns:a16="http://schemas.microsoft.com/office/drawing/2014/main" id="{04C8C566-E965-48C5-B639-D6D70FCE9A13}"/>
                </a:ext>
              </a:extLst>
            </p:cNvPr>
            <p:cNvSpPr/>
            <p:nvPr/>
          </p:nvSpPr>
          <p:spPr>
            <a:xfrm>
              <a:off x="2217421" y="4663949"/>
              <a:ext cx="785126" cy="71582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3</a:t>
              </a:r>
              <a:r>
                <a:rPr lang="en-US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.</a:t>
              </a:r>
            </a:p>
          </p:txBody>
        </p:sp>
        <p:sp>
          <p:nvSpPr>
            <p:cNvPr id="83" name="Rectangle 31">
              <a:extLst>
                <a:ext uri="{FF2B5EF4-FFF2-40B4-BE49-F238E27FC236}">
                  <a16:creationId xmlns:a16="http://schemas.microsoft.com/office/drawing/2014/main" id="{33313900-E1E1-4BDA-B465-318289564B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0060" y="4703332"/>
              <a:ext cx="9334484" cy="703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Cordia New" panose="020B0304020202020204" pitchFamily="34" charset="-34"/>
                  <a:cs typeface="TH Sarabun New" panose="020B0500040200020003" pitchFamily="34" charset="-34"/>
                </a:rPr>
                <a:t>เป็นต่อต้องอ่านหนังสือเตรียมตัวสอบจึงนอนหลับเพียง 4 ชั่วโมงต่อคืน</a:t>
              </a:r>
              <a:endParaRPr lang="th-TH" alt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84" name="กลุ่ม 1">
            <a:extLst>
              <a:ext uri="{FF2B5EF4-FFF2-40B4-BE49-F238E27FC236}">
                <a16:creationId xmlns:a16="http://schemas.microsoft.com/office/drawing/2014/main" id="{A96AAF8E-A1FD-4C46-81AD-68A717C5B962}"/>
              </a:ext>
            </a:extLst>
          </p:cNvPr>
          <p:cNvGrpSpPr>
            <a:grpSpLocks/>
          </p:cNvGrpSpPr>
          <p:nvPr/>
        </p:nvGrpSpPr>
        <p:grpSpPr bwMode="auto">
          <a:xfrm>
            <a:off x="1464648" y="4667890"/>
            <a:ext cx="9467307" cy="733792"/>
            <a:chOff x="2110200" y="4663949"/>
            <a:chExt cx="10313401" cy="800254"/>
          </a:xfrm>
        </p:grpSpPr>
        <p:sp>
          <p:nvSpPr>
            <p:cNvPr id="85" name="Rectangle: Rounded Corners 25">
              <a:extLst>
                <a:ext uri="{FF2B5EF4-FFF2-40B4-BE49-F238E27FC236}">
                  <a16:creationId xmlns:a16="http://schemas.microsoft.com/office/drawing/2014/main" id="{61D9C480-0D5D-44A2-8841-D23CCC84764C}"/>
                </a:ext>
              </a:extLst>
            </p:cNvPr>
            <p:cNvSpPr/>
            <p:nvPr/>
          </p:nvSpPr>
          <p:spPr>
            <a:xfrm>
              <a:off x="2110200" y="4715888"/>
              <a:ext cx="10313401" cy="60831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 dirty="0"/>
            </a:p>
          </p:txBody>
        </p:sp>
        <p:sp>
          <p:nvSpPr>
            <p:cNvPr id="86" name="Rectangle: Rounded Corners 104">
              <a:extLst>
                <a:ext uri="{FF2B5EF4-FFF2-40B4-BE49-F238E27FC236}">
                  <a16:creationId xmlns:a16="http://schemas.microsoft.com/office/drawing/2014/main" id="{22C76C5B-72AB-4BFA-B60E-117BE8F5045C}"/>
                </a:ext>
              </a:extLst>
            </p:cNvPr>
            <p:cNvSpPr/>
            <p:nvPr/>
          </p:nvSpPr>
          <p:spPr>
            <a:xfrm>
              <a:off x="2175917" y="4750513"/>
              <a:ext cx="508436" cy="50899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05"/>
            </a:p>
          </p:txBody>
        </p:sp>
        <p:sp>
          <p:nvSpPr>
            <p:cNvPr id="87" name="Rectangle 107">
              <a:extLst>
                <a:ext uri="{FF2B5EF4-FFF2-40B4-BE49-F238E27FC236}">
                  <a16:creationId xmlns:a16="http://schemas.microsoft.com/office/drawing/2014/main" id="{484DBDB9-E61E-4EAB-AF8B-4DE0AC2E7619}"/>
                </a:ext>
              </a:extLst>
            </p:cNvPr>
            <p:cNvSpPr/>
            <p:nvPr/>
          </p:nvSpPr>
          <p:spPr>
            <a:xfrm>
              <a:off x="2217422" y="4663949"/>
              <a:ext cx="785136" cy="71675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199347" algn="dec"/>
                  <a:tab pos="314759" algn="l"/>
                  <a:tab pos="524598" algn="l"/>
                  <a:tab pos="734438" algn="l"/>
                  <a:tab pos="3252511" algn="l"/>
                  <a:tab pos="3462350" algn="l"/>
                  <a:tab pos="3672190" algn="l"/>
                </a:tabLst>
                <a:defRPr/>
              </a:pPr>
              <a:r>
                <a:rPr lang="th-TH" sz="3671" dirty="0">
                  <a:latin typeface="TH Sarabun New" panose="020B0500040200020003" pitchFamily="34" charset="-34"/>
                  <a:ea typeface="Times New Roman" panose="02020603050405020304" pitchFamily="18" charset="0"/>
                  <a:cs typeface="TH Sarabun New" panose="020B0500040200020003" pitchFamily="34" charset="-34"/>
                </a:rPr>
                <a:t>4.</a:t>
              </a:r>
              <a:endParaRPr lang="en-US" sz="3671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  <p:sp>
          <p:nvSpPr>
            <p:cNvPr id="88" name="Rectangle 31">
              <a:extLst>
                <a:ext uri="{FF2B5EF4-FFF2-40B4-BE49-F238E27FC236}">
                  <a16:creationId xmlns:a16="http://schemas.microsoft.com/office/drawing/2014/main" id="{FAB28922-30AF-478C-B964-988651920D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0061" y="4759332"/>
              <a:ext cx="9527816" cy="704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tabLst>
                  <a:tab pos="198438" algn="dec"/>
                  <a:tab pos="314325" algn="l"/>
                  <a:tab pos="523875" algn="l"/>
                  <a:tab pos="733425" algn="l"/>
                  <a:tab pos="3251200" algn="l"/>
                  <a:tab pos="3462338" algn="l"/>
                  <a:tab pos="3671888" algn="l"/>
                </a:tabLs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th-TH" altLang="en-US" sz="3600" dirty="0">
                  <a:latin typeface="TH Sarabun New" panose="020B0500040200020003" pitchFamily="34" charset="-34"/>
                  <a:ea typeface="Cordia New" panose="020B0304020202020204" pitchFamily="34" charset="-34"/>
                  <a:cs typeface="TH Sarabun New" panose="020B0500040200020003" pitchFamily="34" charset="-34"/>
                </a:rPr>
                <a:t>น้ำฟ้ามีน้ำหนักตัวมากจึงพยายามงดอาหารมื้อเช้าเพื่อเป็นการลดน้ำหนัก</a:t>
              </a:r>
              <a:endParaRPr lang="th-TH" altLang="en-US" sz="3600" dirty="0">
                <a:latin typeface="TH Sarabun New" panose="020B0500040200020003" pitchFamily="34" charset="-34"/>
                <a:ea typeface="Times New Roman" panose="02020603050405020304" pitchFamily="18" charset="0"/>
                <a:cs typeface="TH Sarabun New" panose="020B0500040200020003" pitchFamily="34" charset="-34"/>
              </a:endParaRP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154E7483-A92C-4837-9CC6-F3AD7A737062}"/>
              </a:ext>
            </a:extLst>
          </p:cNvPr>
          <p:cNvGrpSpPr/>
          <p:nvPr/>
        </p:nvGrpSpPr>
        <p:grpSpPr>
          <a:xfrm>
            <a:off x="1600010" y="7027591"/>
            <a:ext cx="8991985" cy="4322112"/>
            <a:chOff x="1542902" y="4187299"/>
            <a:chExt cx="9016457" cy="4333874"/>
          </a:xfrm>
          <a:effectLst>
            <a:outerShdw blurRad="50800" dir="5400000" algn="ctr" rotWithShape="0">
              <a:srgbClr val="000000">
                <a:alpha val="20000"/>
              </a:srgbClr>
            </a:outerShdw>
          </a:effectLst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9263E44F-7D8F-41DF-A19C-44A54797F973}"/>
                </a:ext>
              </a:extLst>
            </p:cNvPr>
            <p:cNvSpPr/>
            <p:nvPr/>
          </p:nvSpPr>
          <p:spPr>
            <a:xfrm>
              <a:off x="1542902" y="4187299"/>
              <a:ext cx="9016457" cy="4333874"/>
            </a:xfrm>
            <a:prstGeom prst="roundRect">
              <a:avLst>
                <a:gd name="adj" fmla="val 7117"/>
              </a:avLst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294" dirty="0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49D690FB-06C3-4D16-8AF1-E0639D0934E8}"/>
                </a:ext>
              </a:extLst>
            </p:cNvPr>
            <p:cNvSpPr/>
            <p:nvPr/>
          </p:nvSpPr>
          <p:spPr>
            <a:xfrm>
              <a:off x="2009997" y="4600189"/>
              <a:ext cx="8467984" cy="19442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 eaLnBrk="1" fontAlgn="auto" hangingPunct="1">
                <a:spcBef>
                  <a:spcPts val="0"/>
                </a:spcBef>
                <a:spcAft>
                  <a:spcPts val="0"/>
                </a:spcAft>
                <a:tabLst>
                  <a:tab pos="362550" algn="l"/>
                  <a:tab pos="714019" algn="l"/>
                </a:tabLst>
                <a:defRPr/>
              </a:pP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เฉลย ข้อ </a:t>
              </a:r>
              <a:r>
                <a:rPr lang="en-US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1</a:t>
              </a:r>
              <a:r>
                <a:rPr lang="th-TH" sz="2394" b="1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.</a:t>
              </a:r>
              <a:r>
                <a:rPr lang="th-TH" altLang="en-US" sz="2400" b="1" dirty="0">
                  <a:latin typeface="TH Sarabun New" panose="020B0500040200020003" pitchFamily="34" charset="-34"/>
                  <a:ea typeface="Cordia New" panose="020B0304020202020204" pitchFamily="34" charset="-34"/>
                  <a:cs typeface="TH Sarabun New" panose="020B0500040200020003" pitchFamily="34" charset="-34"/>
                </a:rPr>
                <a:t>ป๋องเล่นกีฬาอย่างต่อเนื่องและสม่ำเสมอสัปดาห์ละ 3 วัน</a:t>
              </a:r>
              <a:endParaRPr lang="th-TH" sz="2394" b="1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dirty="0">
                  <a:latin typeface="TH Sarabun New" panose="020B0500040200020003" pitchFamily="34" charset="-34"/>
                  <a:cs typeface="TH Sarabun New" panose="020B0500040200020003" pitchFamily="34" charset="-34"/>
                </a:rPr>
                <a:t>        </a:t>
              </a:r>
              <a:r>
                <a:rPr lang="th-TH" altLang="en-US" sz="2400" dirty="0">
                  <a:latin typeface="TH Sarabun New" panose="020B0500040200020003" pitchFamily="34" charset="-34"/>
                  <a:ea typeface="Cordia New" panose="020B0304020202020204" pitchFamily="34" charset="-34"/>
                  <a:cs typeface="TH Sarabun New" panose="020B0500040200020003" pitchFamily="34" charset="-34"/>
                </a:rPr>
                <a:t>การออกกำลังกาย เป็นวิธีที่ช่วยให้ร่างกายได้เผาผลาญพลังงาน ซึ่งเป็นการลดน้ำหนักที่ก่อให้เกิดผลดีต่อสุขภาพ เช่น ทำให้ร่างกายแข็งแรง ไม่มีไขมันสะสม ซึ่งควรออกกำลังกายเป็นประจำสม่ำเสมอ สัปดาห์ละ 3 -5 วัน ครั้งละอย่างน้อย 30 นาที ดังนั้นป๋องจึงเป็นบุคคลที่สามารถปฏิบัติตนในการควบคุมน้ำหนักให้อยู่ในเกณฑ์มาตรฐานได้เหมาะสมที่สุด</a:t>
              </a:r>
              <a:endPara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64" name="close">
            <a:extLst>
              <a:ext uri="{FF2B5EF4-FFF2-40B4-BE49-F238E27FC236}">
                <a16:creationId xmlns:a16="http://schemas.microsoft.com/office/drawing/2014/main" id="{0A1D32CB-BE0B-4829-A416-5D29236C3D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31438" y="6856413"/>
            <a:ext cx="555625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83356 L -3.125E-6 0.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 nodeType="clickPar">
                      <p:stCondLst>
                        <p:cond delay="0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2.59259E-6 L -3.125E-6 -0.83356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3.125E-6 -0.83356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0528"/>
          <a:stretch/>
        </p:blipFill>
        <p:spPr>
          <a:xfrm>
            <a:off x="4417503" y="1577721"/>
            <a:ext cx="3356995" cy="3498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5439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12">
            <a:extLst>
              <a:ext uri="{FF2B5EF4-FFF2-40B4-BE49-F238E27FC236}">
                <a16:creationId xmlns:a16="http://schemas.microsoft.com/office/drawing/2014/main" id="{135706A1-37BB-4D59-8136-C8305A5B96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: Top Corners Rounded 9">
            <a:extLst>
              <a:ext uri="{FF2B5EF4-FFF2-40B4-BE49-F238E27FC236}">
                <a16:creationId xmlns:a16="http://schemas.microsoft.com/office/drawing/2014/main" id="{298FA237-8EFF-401D-BD09-DE9AE886B4CB}"/>
              </a:ext>
            </a:extLst>
          </p:cNvPr>
          <p:cNvSpPr/>
          <p:nvPr/>
        </p:nvSpPr>
        <p:spPr>
          <a:xfrm rot="5400000">
            <a:off x="5800265" y="-851977"/>
            <a:ext cx="612932" cy="434018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A13B3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13">
            <a:extLst>
              <a:ext uri="{FF2B5EF4-FFF2-40B4-BE49-F238E27FC236}">
                <a16:creationId xmlns:a16="http://schemas.microsoft.com/office/drawing/2014/main" id="{9BD3BA2D-E3BC-4F74-A778-57EEB815D0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: Top Corners Rounded 6">
            <a:extLst>
              <a:ext uri="{FF2B5EF4-FFF2-40B4-BE49-F238E27FC236}">
                <a16:creationId xmlns:a16="http://schemas.microsoft.com/office/drawing/2014/main" id="{B42AC522-515D-4E8C-BCDC-E94339B0E193}"/>
              </a:ext>
            </a:extLst>
          </p:cNvPr>
          <p:cNvSpPr/>
          <p:nvPr/>
        </p:nvSpPr>
        <p:spPr>
          <a:xfrm rot="5400000">
            <a:off x="5789534" y="-901345"/>
            <a:ext cx="612932" cy="434018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 w="19050">
            <a:solidFill>
              <a:srgbClr val="A13B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9139D880-4470-403A-A90D-D1658682FD67}"/>
              </a:ext>
            </a:extLst>
          </p:cNvPr>
          <p:cNvGrpSpPr/>
          <p:nvPr/>
        </p:nvGrpSpPr>
        <p:grpSpPr>
          <a:xfrm>
            <a:off x="1500836" y="1892854"/>
            <a:ext cx="3664461" cy="4965146"/>
            <a:chOff x="1500836" y="1892854"/>
            <a:chExt cx="3664461" cy="496514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6DF00C60-2CDB-443F-B395-3BABC93168D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00836" y="2331519"/>
              <a:ext cx="2994298" cy="4526481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2F2628F-1563-4B64-8862-12FA44E37FBF}"/>
                </a:ext>
              </a:extLst>
            </p:cNvPr>
            <p:cNvSpPr txBox="1"/>
            <p:nvPr/>
          </p:nvSpPr>
          <p:spPr>
            <a:xfrm>
              <a:off x="4454815" y="1892854"/>
              <a:ext cx="463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175</a:t>
              </a:r>
              <a:endPara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1015251C-35CA-4311-B050-CAD58DFDC16B}"/>
                </a:ext>
              </a:extLst>
            </p:cNvPr>
            <p:cNvSpPr txBox="1"/>
            <p:nvPr/>
          </p:nvSpPr>
          <p:spPr>
            <a:xfrm>
              <a:off x="4454815" y="2190014"/>
              <a:ext cx="463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170</a:t>
              </a:r>
              <a:endPara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084E11DC-959E-4E89-88B3-97C524A7766E}"/>
                </a:ext>
              </a:extLst>
            </p:cNvPr>
            <p:cNvSpPr txBox="1"/>
            <p:nvPr/>
          </p:nvSpPr>
          <p:spPr>
            <a:xfrm>
              <a:off x="4454815" y="2537684"/>
              <a:ext cx="463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165</a:t>
              </a:r>
              <a:endPara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30148F5-34A2-4327-AB97-343F2DE13FF5}"/>
                </a:ext>
              </a:extLst>
            </p:cNvPr>
            <p:cNvSpPr txBox="1"/>
            <p:nvPr/>
          </p:nvSpPr>
          <p:spPr>
            <a:xfrm>
              <a:off x="4454815" y="2851118"/>
              <a:ext cx="463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160</a:t>
              </a:r>
              <a:endPara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6C7F52EB-5901-4E8D-AA44-9BDCAD487CD1}"/>
                </a:ext>
              </a:extLst>
            </p:cNvPr>
            <p:cNvSpPr txBox="1"/>
            <p:nvPr/>
          </p:nvSpPr>
          <p:spPr>
            <a:xfrm>
              <a:off x="4454815" y="3172203"/>
              <a:ext cx="463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155</a:t>
              </a:r>
              <a:endPara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599C2107-2AD1-4E0B-BE88-76E231230B35}"/>
                </a:ext>
              </a:extLst>
            </p:cNvPr>
            <p:cNvSpPr txBox="1"/>
            <p:nvPr/>
          </p:nvSpPr>
          <p:spPr>
            <a:xfrm>
              <a:off x="4454815" y="3474730"/>
              <a:ext cx="463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15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0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2A16B11C-70EB-4615-96B7-C1B4DD6600D1}"/>
                </a:ext>
              </a:extLst>
            </p:cNvPr>
            <p:cNvSpPr txBox="1"/>
            <p:nvPr/>
          </p:nvSpPr>
          <p:spPr>
            <a:xfrm>
              <a:off x="4454815" y="3785528"/>
              <a:ext cx="463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145</a:t>
              </a:r>
              <a:endPara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93F77DB3-654E-431F-A242-E2A32EB1D7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4837423" y="2046514"/>
              <a:ext cx="327874" cy="2934362"/>
            </a:xfrm>
            <a:prstGeom prst="rect">
              <a:avLst/>
            </a:prstGeom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9254E256-F444-4246-A7BC-15E7F78862CA}"/>
                </a:ext>
              </a:extLst>
            </p:cNvPr>
            <p:cNvSpPr txBox="1"/>
            <p:nvPr/>
          </p:nvSpPr>
          <p:spPr>
            <a:xfrm>
              <a:off x="4454815" y="4088055"/>
              <a:ext cx="463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140</a:t>
              </a:r>
              <a:endPara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DF8A53C-A301-43B2-9EC5-C825348892B6}"/>
                </a:ext>
              </a:extLst>
            </p:cNvPr>
            <p:cNvSpPr txBox="1"/>
            <p:nvPr/>
          </p:nvSpPr>
          <p:spPr>
            <a:xfrm>
              <a:off x="4454815" y="4381725"/>
              <a:ext cx="463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135</a:t>
              </a:r>
              <a:endPara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73150EEE-EB7E-400F-8223-0A8A4CDFA2CC}"/>
                </a:ext>
              </a:extLst>
            </p:cNvPr>
            <p:cNvSpPr txBox="1"/>
            <p:nvPr/>
          </p:nvSpPr>
          <p:spPr>
            <a:xfrm>
              <a:off x="4454815" y="4691249"/>
              <a:ext cx="463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H Sarabun New" panose="020B0500040200020003" pitchFamily="34" charset="-34"/>
                  <a:cs typeface="TH Sarabun New" panose="020B0500040200020003" pitchFamily="34" charset="-34"/>
                </a:rPr>
                <a:t>130</a:t>
              </a:r>
              <a:endPara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endParaRPr>
            </a:p>
          </p:txBody>
        </p:sp>
      </p:grpSp>
      <p:pic>
        <p:nvPicPr>
          <p:cNvPr id="38" name="Picture 3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D9DF549-1843-42EA-834A-9C1DBD5401A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B82CC542-3114-49B7-89C9-9B1330B663F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5844" y="986090"/>
            <a:ext cx="4278158" cy="643779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2E5701D9-10F7-42D7-8AA4-BD2E31A14D6F}"/>
              </a:ext>
            </a:extLst>
          </p:cNvPr>
          <p:cNvGrpSpPr/>
          <p:nvPr/>
        </p:nvGrpSpPr>
        <p:grpSpPr>
          <a:xfrm>
            <a:off x="6624240" y="2247119"/>
            <a:ext cx="3848338" cy="3865760"/>
            <a:chOff x="6624240" y="2247119"/>
            <a:chExt cx="3848338" cy="3865760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AB1DFCF4-937A-4A09-91B8-51F38D459AA9}"/>
                </a:ext>
              </a:extLst>
            </p:cNvPr>
            <p:cNvGrpSpPr/>
            <p:nvPr/>
          </p:nvGrpSpPr>
          <p:grpSpPr>
            <a:xfrm>
              <a:off x="6630201" y="2247119"/>
              <a:ext cx="3842377" cy="3865760"/>
              <a:chOff x="6315685" y="2218863"/>
              <a:chExt cx="3954352" cy="3978416"/>
            </a:xfrm>
          </p:grpSpPr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CCE372A9-ABF7-4786-9F19-CA1B9835F283}"/>
                  </a:ext>
                </a:extLst>
              </p:cNvPr>
              <p:cNvSpPr/>
              <p:nvPr/>
            </p:nvSpPr>
            <p:spPr>
              <a:xfrm>
                <a:off x="6347765" y="2275007"/>
                <a:ext cx="3922272" cy="392227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182262FB-8469-4CEB-8B26-A37FAABE5899}"/>
                  </a:ext>
                </a:extLst>
              </p:cNvPr>
              <p:cNvSpPr/>
              <p:nvPr/>
            </p:nvSpPr>
            <p:spPr>
              <a:xfrm>
                <a:off x="6315685" y="2218863"/>
                <a:ext cx="3922272" cy="3922272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8B95DB43-AD6A-4347-9D35-F05A19C6B96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795339">
              <a:off x="6624240" y="2651152"/>
              <a:ext cx="973128" cy="806359"/>
            </a:xfrm>
            <a:prstGeom prst="rect">
              <a:avLst/>
            </a:prstGeom>
            <a:effectLst>
              <a:outerShdw blurRad="50800" dist="38100" dir="10800000" algn="r" rotWithShape="0">
                <a:schemeClr val="bg1">
                  <a:lumMod val="75000"/>
                  <a:alpha val="40000"/>
                </a:schemeClr>
              </a:outerShdw>
            </a:effectLst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533BB188-89C7-400A-B900-21530CE6B6B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741170">
              <a:off x="9485031" y="5162172"/>
              <a:ext cx="971092" cy="804672"/>
            </a:xfrm>
            <a:prstGeom prst="rect">
              <a:avLst/>
            </a:prstGeom>
            <a:effectLst>
              <a:outerShdw blurRad="50800" dist="38100" dir="2700000" algn="tl" rotWithShape="0">
                <a:schemeClr val="bg1">
                  <a:lumMod val="85000"/>
                  <a:alpha val="40000"/>
                </a:schemeClr>
              </a:outerShdw>
            </a:effectLst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BCD0F158-612F-4740-8A9C-E992AEBF3F5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727934" y="3338348"/>
              <a:ext cx="3633952" cy="1781504"/>
            </a:xfrm>
            <a:prstGeom prst="rect">
              <a:avLst/>
            </a:prstGeom>
          </p:spPr>
        </p:pic>
      </p:grpSp>
      <p:pic>
        <p:nvPicPr>
          <p:cNvPr id="32" name="Picture 31">
            <a:extLst>
              <a:ext uri="{FF2B5EF4-FFF2-40B4-BE49-F238E27FC236}">
                <a16:creationId xmlns:a16="http://schemas.microsoft.com/office/drawing/2014/main" id="{D7DA1D70-812F-4E76-B69E-6C223E67F0F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2643" y="137389"/>
            <a:ext cx="7366715" cy="824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985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12">
            <a:extLst>
              <a:ext uri="{FF2B5EF4-FFF2-40B4-BE49-F238E27FC236}">
                <a16:creationId xmlns:a16="http://schemas.microsoft.com/office/drawing/2014/main" id="{135706A1-37BB-4D59-8136-C8305A5B96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: Top Corners Rounded 9">
            <a:extLst>
              <a:ext uri="{FF2B5EF4-FFF2-40B4-BE49-F238E27FC236}">
                <a16:creationId xmlns:a16="http://schemas.microsoft.com/office/drawing/2014/main" id="{298FA237-8EFF-401D-BD09-DE9AE886B4CB}"/>
              </a:ext>
            </a:extLst>
          </p:cNvPr>
          <p:cNvSpPr/>
          <p:nvPr/>
        </p:nvSpPr>
        <p:spPr>
          <a:xfrm rot="5400000">
            <a:off x="5800265" y="-851977"/>
            <a:ext cx="612932" cy="434018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A13B3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13">
            <a:extLst>
              <a:ext uri="{FF2B5EF4-FFF2-40B4-BE49-F238E27FC236}">
                <a16:creationId xmlns:a16="http://schemas.microsoft.com/office/drawing/2014/main" id="{9BD3BA2D-E3BC-4F74-A778-57EEB815D0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: Top Corners Rounded 6">
            <a:extLst>
              <a:ext uri="{FF2B5EF4-FFF2-40B4-BE49-F238E27FC236}">
                <a16:creationId xmlns:a16="http://schemas.microsoft.com/office/drawing/2014/main" id="{B42AC522-515D-4E8C-BCDC-E94339B0E193}"/>
              </a:ext>
            </a:extLst>
          </p:cNvPr>
          <p:cNvSpPr/>
          <p:nvPr/>
        </p:nvSpPr>
        <p:spPr>
          <a:xfrm rot="5400000">
            <a:off x="5789534" y="-901345"/>
            <a:ext cx="612932" cy="434018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 w="19050">
            <a:solidFill>
              <a:srgbClr val="A13B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712EFCC-4A66-40C6-82FF-728D5427C72D}"/>
              </a:ext>
            </a:extLst>
          </p:cNvPr>
          <p:cNvGrpSpPr/>
          <p:nvPr/>
        </p:nvGrpSpPr>
        <p:grpSpPr>
          <a:xfrm>
            <a:off x="1502367" y="2158762"/>
            <a:ext cx="4525228" cy="4246673"/>
            <a:chOff x="876806" y="3252590"/>
            <a:chExt cx="2975654" cy="2792484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A1715C8-280F-479D-A896-3C16FDAD341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6806" y="3252590"/>
              <a:ext cx="1282766" cy="1282765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C10851FE-AAEB-4097-8D98-53BCE2DE823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69694" y="3252590"/>
              <a:ext cx="1282766" cy="1282765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6F1603CB-63C5-4872-A61E-AD4DF89A310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6806" y="4762309"/>
              <a:ext cx="1282766" cy="1282765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900ECB47-4AC0-42AD-B156-3E47ECF774F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69923" y="4762308"/>
              <a:ext cx="1282307" cy="1282766"/>
            </a:xfrm>
            <a:prstGeom prst="rect">
              <a:avLst/>
            </a:prstGeom>
          </p:spPr>
        </p:pic>
      </p:grpSp>
      <p:pic>
        <p:nvPicPr>
          <p:cNvPr id="24" name="Picture 2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291DD2B-1B42-44EE-8234-01F4D8B7CA3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EAC543BE-5277-4349-BEF6-FD55C56F7F08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5844" y="986090"/>
            <a:ext cx="4278158" cy="643779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9BD56791-36A5-4FBA-98F6-883A0D117B24}"/>
              </a:ext>
            </a:extLst>
          </p:cNvPr>
          <p:cNvGrpSpPr/>
          <p:nvPr/>
        </p:nvGrpSpPr>
        <p:grpSpPr>
          <a:xfrm>
            <a:off x="7379242" y="2158763"/>
            <a:ext cx="3848507" cy="3865760"/>
            <a:chOff x="7379242" y="2158763"/>
            <a:chExt cx="3848507" cy="3865760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AB1DFCF4-937A-4A09-91B8-51F38D459AA9}"/>
                </a:ext>
              </a:extLst>
            </p:cNvPr>
            <p:cNvGrpSpPr/>
            <p:nvPr/>
          </p:nvGrpSpPr>
          <p:grpSpPr>
            <a:xfrm>
              <a:off x="7385372" y="2158763"/>
              <a:ext cx="3842377" cy="3865760"/>
              <a:chOff x="6315685" y="2218863"/>
              <a:chExt cx="3954352" cy="3978416"/>
            </a:xfrm>
          </p:grpSpPr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CCE372A9-ABF7-4786-9F19-CA1B9835F283}"/>
                  </a:ext>
                </a:extLst>
              </p:cNvPr>
              <p:cNvSpPr/>
              <p:nvPr/>
            </p:nvSpPr>
            <p:spPr>
              <a:xfrm>
                <a:off x="6347765" y="2275007"/>
                <a:ext cx="3922272" cy="392227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182262FB-8469-4CEB-8B26-A37FAABE5899}"/>
                  </a:ext>
                </a:extLst>
              </p:cNvPr>
              <p:cNvSpPr/>
              <p:nvPr/>
            </p:nvSpPr>
            <p:spPr>
              <a:xfrm>
                <a:off x="6315685" y="2218863"/>
                <a:ext cx="3922272" cy="3922272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8B95DB43-AD6A-4347-9D35-F05A19C6B96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795339">
              <a:off x="7379242" y="2563054"/>
              <a:ext cx="971092" cy="804672"/>
            </a:xfrm>
            <a:prstGeom prst="rect">
              <a:avLst/>
            </a:prstGeom>
            <a:effectLst>
              <a:outerShdw blurRad="50800" dist="38100" dir="10800000" algn="r" rotWithShape="0">
                <a:schemeClr val="bg1">
                  <a:lumMod val="75000"/>
                  <a:alpha val="40000"/>
                </a:schemeClr>
              </a:outerShdw>
            </a:effectLst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533BB188-89C7-400A-B900-21530CE6B6B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741170">
              <a:off x="10236861" y="5179846"/>
              <a:ext cx="971092" cy="804672"/>
            </a:xfrm>
            <a:prstGeom prst="rect">
              <a:avLst/>
            </a:prstGeom>
            <a:effectLst>
              <a:outerShdw blurRad="50800" dist="38100" dir="2700000" algn="tl" rotWithShape="0">
                <a:schemeClr val="bg1">
                  <a:lumMod val="85000"/>
                  <a:alpha val="40000"/>
                </a:schemeClr>
              </a:outerShdw>
            </a:effectLst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2439428D-C39D-422B-B367-637E1A181EE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97989" y="2991615"/>
              <a:ext cx="3267363" cy="2400312"/>
            </a:xfrm>
            <a:prstGeom prst="rect">
              <a:avLst/>
            </a:prstGeom>
          </p:spPr>
        </p:pic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9859D09A-B0DE-459E-AD78-E6AA87B5C603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2643" y="137389"/>
            <a:ext cx="7366715" cy="824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421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2">
            <a:extLst>
              <a:ext uri="{FF2B5EF4-FFF2-40B4-BE49-F238E27FC236}">
                <a16:creationId xmlns:a16="http://schemas.microsoft.com/office/drawing/2014/main" id="{78E3FEF8-C434-47B7-9B05-37A0B0054A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: Top Corners Rounded 9">
            <a:extLst>
              <a:ext uri="{FF2B5EF4-FFF2-40B4-BE49-F238E27FC236}">
                <a16:creationId xmlns:a16="http://schemas.microsoft.com/office/drawing/2014/main" id="{298FA237-8EFF-401D-BD09-DE9AE886B4CB}"/>
              </a:ext>
            </a:extLst>
          </p:cNvPr>
          <p:cNvSpPr/>
          <p:nvPr/>
        </p:nvSpPr>
        <p:spPr>
          <a:xfrm rot="5400000">
            <a:off x="5800265" y="-851977"/>
            <a:ext cx="612932" cy="434018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A13B3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13">
            <a:extLst>
              <a:ext uri="{FF2B5EF4-FFF2-40B4-BE49-F238E27FC236}">
                <a16:creationId xmlns:a16="http://schemas.microsoft.com/office/drawing/2014/main" id="{9BD3BA2D-E3BC-4F74-A778-57EEB815D0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1275" y="0"/>
            <a:ext cx="7175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: Top Corners Rounded 6">
            <a:extLst>
              <a:ext uri="{FF2B5EF4-FFF2-40B4-BE49-F238E27FC236}">
                <a16:creationId xmlns:a16="http://schemas.microsoft.com/office/drawing/2014/main" id="{B42AC522-515D-4E8C-BCDC-E94339B0E193}"/>
              </a:ext>
            </a:extLst>
          </p:cNvPr>
          <p:cNvSpPr/>
          <p:nvPr/>
        </p:nvSpPr>
        <p:spPr>
          <a:xfrm rot="5400000">
            <a:off x="5789534" y="-901345"/>
            <a:ext cx="612932" cy="434018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 w="19050">
            <a:solidFill>
              <a:srgbClr val="A13B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268DFA6-376A-4739-B5D4-B6EF968A7DF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36700" y="938991"/>
            <a:ext cx="4520697" cy="5919009"/>
          </a:xfrm>
          <a:prstGeom prst="rect">
            <a:avLst/>
          </a:prstGeom>
        </p:spPr>
      </p:pic>
      <p:pic>
        <p:nvPicPr>
          <p:cNvPr id="20" name="Picture 1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FAA8AA0-1EE5-4414-903E-95139630D9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3535" y="6233392"/>
            <a:ext cx="490411" cy="48404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F8A8735-129E-496A-9294-B5D78C02BF8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5844" y="986090"/>
            <a:ext cx="4278158" cy="643779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AD8EA392-269F-46D3-9660-562165047C52}"/>
              </a:ext>
            </a:extLst>
          </p:cNvPr>
          <p:cNvGrpSpPr/>
          <p:nvPr/>
        </p:nvGrpSpPr>
        <p:grpSpPr>
          <a:xfrm>
            <a:off x="6461490" y="2244613"/>
            <a:ext cx="4026908" cy="3865760"/>
            <a:chOff x="6461490" y="2244613"/>
            <a:chExt cx="4026908" cy="386576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946C13F3-5E0B-4707-AF03-593E1B3A1D6F}"/>
                </a:ext>
              </a:extLst>
            </p:cNvPr>
            <p:cNvGrpSpPr/>
            <p:nvPr/>
          </p:nvGrpSpPr>
          <p:grpSpPr>
            <a:xfrm>
              <a:off x="6601516" y="2244613"/>
              <a:ext cx="3842377" cy="3865760"/>
              <a:chOff x="6315685" y="2218863"/>
              <a:chExt cx="3954352" cy="3978416"/>
            </a:xfrm>
          </p:grpSpPr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3A176567-372A-4C87-AA11-010B7B528EB8}"/>
                  </a:ext>
                </a:extLst>
              </p:cNvPr>
              <p:cNvSpPr/>
              <p:nvPr/>
            </p:nvSpPr>
            <p:spPr>
              <a:xfrm>
                <a:off x="6347765" y="2275007"/>
                <a:ext cx="3922272" cy="392227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6B1EAF9E-B43F-4668-9891-BA5B7394FD50}"/>
                  </a:ext>
                </a:extLst>
              </p:cNvPr>
              <p:cNvSpPr/>
              <p:nvPr/>
            </p:nvSpPr>
            <p:spPr>
              <a:xfrm>
                <a:off x="6315685" y="2218863"/>
                <a:ext cx="3922272" cy="3922272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E1D49306-8075-4C8E-B7C8-D9E1CB725B4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795339">
              <a:off x="6461490" y="2648903"/>
              <a:ext cx="971092" cy="804672"/>
            </a:xfrm>
            <a:prstGeom prst="rect">
              <a:avLst/>
            </a:prstGeom>
            <a:effectLst>
              <a:outerShdw blurRad="50800" dist="38100" dir="10800000" algn="r" rotWithShape="0">
                <a:schemeClr val="bg1">
                  <a:lumMod val="75000"/>
                  <a:alpha val="40000"/>
                </a:schemeClr>
              </a:outerShdw>
            </a:effectLst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93FF3326-D4E0-4976-A7EE-74F21F14692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741170">
              <a:off x="9517306" y="5211142"/>
              <a:ext cx="971092" cy="804672"/>
            </a:xfrm>
            <a:prstGeom prst="rect">
              <a:avLst/>
            </a:prstGeom>
            <a:effectLst>
              <a:outerShdw blurRad="50800" dist="38100" dir="2700000" algn="tl" rotWithShape="0">
                <a:schemeClr val="bg1">
                  <a:lumMod val="85000"/>
                  <a:alpha val="40000"/>
                </a:schemeClr>
              </a:outerShdw>
            </a:effectLst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D14B2CDD-5F38-4EA0-AB31-2641E798298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78668" y="3280068"/>
              <a:ext cx="3719243" cy="2425164"/>
            </a:xfrm>
            <a:prstGeom prst="rect">
              <a:avLst/>
            </a:prstGeom>
          </p:spPr>
        </p:pic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80E1B323-0F5B-4A6A-8A57-E9A028DB11D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2643" y="137389"/>
            <a:ext cx="7366715" cy="824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531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8614</TotalTime>
  <Words>4685</Words>
  <Application>Microsoft Office PowerPoint</Application>
  <PresentationFormat>Widescreen</PresentationFormat>
  <Paragraphs>632</Paragraphs>
  <Slides>68</Slides>
  <Notes>18</Notes>
  <HiddenSlides>21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68</vt:i4>
      </vt:variant>
    </vt:vector>
  </HeadingPairs>
  <TitlesOfParts>
    <vt:vector size="77" baseType="lpstr">
      <vt:lpstr>Calibri</vt:lpstr>
      <vt:lpstr>Arial</vt:lpstr>
      <vt:lpstr>Cordia New</vt:lpstr>
      <vt:lpstr>Mali</vt:lpstr>
      <vt:lpstr>TH Sarabun New</vt:lpstr>
      <vt:lpstr>Times New Roman</vt:lpstr>
      <vt:lpstr>Sarabun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Taksaporn Seemek</dc:creator>
  <cp:lastModifiedBy>Taksaporn Seemek</cp:lastModifiedBy>
  <cp:revision>583</cp:revision>
  <dcterms:created xsi:type="dcterms:W3CDTF">2023-09-05T04:47:27Z</dcterms:created>
  <dcterms:modified xsi:type="dcterms:W3CDTF">2023-11-13T10:34:29Z</dcterms:modified>
</cp:coreProperties>
</file>