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8"/>
  </p:notesMasterIdLst>
  <p:sldIdLst>
    <p:sldId id="328" r:id="rId2"/>
    <p:sldId id="436" r:id="rId3"/>
    <p:sldId id="491" r:id="rId4"/>
    <p:sldId id="485" r:id="rId5"/>
    <p:sldId id="581" r:id="rId6"/>
    <p:sldId id="691" r:id="rId7"/>
    <p:sldId id="492" r:id="rId8"/>
    <p:sldId id="493" r:id="rId9"/>
    <p:sldId id="494" r:id="rId10"/>
    <p:sldId id="495" r:id="rId11"/>
    <p:sldId id="496" r:id="rId12"/>
    <p:sldId id="497" r:id="rId13"/>
    <p:sldId id="498" r:id="rId14"/>
    <p:sldId id="499" r:id="rId15"/>
    <p:sldId id="500" r:id="rId16"/>
    <p:sldId id="501" r:id="rId17"/>
    <p:sldId id="692" r:id="rId18"/>
    <p:sldId id="503" r:id="rId19"/>
    <p:sldId id="504" r:id="rId20"/>
    <p:sldId id="506" r:id="rId21"/>
    <p:sldId id="507" r:id="rId22"/>
    <p:sldId id="510" r:id="rId23"/>
    <p:sldId id="509" r:id="rId24"/>
    <p:sldId id="511" r:id="rId25"/>
    <p:sldId id="512" r:id="rId26"/>
    <p:sldId id="513" r:id="rId27"/>
    <p:sldId id="516" r:id="rId28"/>
    <p:sldId id="517" r:id="rId29"/>
    <p:sldId id="518" r:id="rId30"/>
    <p:sldId id="519" r:id="rId31"/>
    <p:sldId id="520" r:id="rId32"/>
    <p:sldId id="514" r:id="rId33"/>
    <p:sldId id="521" r:id="rId34"/>
    <p:sldId id="522" r:id="rId35"/>
    <p:sldId id="515" r:id="rId36"/>
    <p:sldId id="523" r:id="rId37"/>
    <p:sldId id="524" r:id="rId38"/>
    <p:sldId id="525" r:id="rId39"/>
    <p:sldId id="526" r:id="rId40"/>
    <p:sldId id="527" r:id="rId41"/>
    <p:sldId id="528" r:id="rId42"/>
    <p:sldId id="529" r:id="rId43"/>
    <p:sldId id="701" r:id="rId44"/>
    <p:sldId id="530" r:id="rId45"/>
    <p:sldId id="531" r:id="rId46"/>
    <p:sldId id="532" r:id="rId47"/>
    <p:sldId id="533" r:id="rId48"/>
    <p:sldId id="534" r:id="rId49"/>
    <p:sldId id="535" r:id="rId50"/>
    <p:sldId id="536" r:id="rId51"/>
    <p:sldId id="537" r:id="rId52"/>
    <p:sldId id="538" r:id="rId53"/>
    <p:sldId id="693" r:id="rId54"/>
    <p:sldId id="487" r:id="rId55"/>
    <p:sldId id="502" r:id="rId56"/>
    <p:sldId id="601" r:id="rId57"/>
    <p:sldId id="488" r:id="rId58"/>
    <p:sldId id="603" r:id="rId59"/>
    <p:sldId id="606" r:id="rId60"/>
    <p:sldId id="607" r:id="rId61"/>
    <p:sldId id="662" r:id="rId62"/>
    <p:sldId id="660" r:id="rId63"/>
    <p:sldId id="663" r:id="rId64"/>
    <p:sldId id="661" r:id="rId65"/>
    <p:sldId id="610" r:id="rId66"/>
    <p:sldId id="664" r:id="rId67"/>
    <p:sldId id="665" r:id="rId68"/>
    <p:sldId id="666" r:id="rId69"/>
    <p:sldId id="612" r:id="rId70"/>
    <p:sldId id="694" r:id="rId71"/>
    <p:sldId id="695" r:id="rId72"/>
    <p:sldId id="696" r:id="rId73"/>
    <p:sldId id="697" r:id="rId74"/>
    <p:sldId id="698" r:id="rId75"/>
    <p:sldId id="699" r:id="rId76"/>
    <p:sldId id="700" r:id="rId77"/>
    <p:sldId id="615" r:id="rId78"/>
    <p:sldId id="688" r:id="rId79"/>
    <p:sldId id="689" r:id="rId80"/>
    <p:sldId id="690" r:id="rId81"/>
    <p:sldId id="616" r:id="rId82"/>
    <p:sldId id="630" r:id="rId83"/>
    <p:sldId id="667" r:id="rId84"/>
    <p:sldId id="668" r:id="rId85"/>
    <p:sldId id="669" r:id="rId86"/>
    <p:sldId id="670" r:id="rId87"/>
    <p:sldId id="671" r:id="rId88"/>
    <p:sldId id="672" r:id="rId89"/>
    <p:sldId id="673" r:id="rId90"/>
    <p:sldId id="674" r:id="rId91"/>
    <p:sldId id="676" r:id="rId92"/>
    <p:sldId id="677" r:id="rId93"/>
    <p:sldId id="678" r:id="rId94"/>
    <p:sldId id="679" r:id="rId95"/>
    <p:sldId id="349" r:id="rId96"/>
    <p:sldId id="331" r:id="rId97"/>
    <p:sldId id="329" r:id="rId98"/>
    <p:sldId id="332" r:id="rId99"/>
    <p:sldId id="680" r:id="rId100"/>
    <p:sldId id="681" r:id="rId101"/>
    <p:sldId id="682" r:id="rId102"/>
    <p:sldId id="683" r:id="rId103"/>
    <p:sldId id="684" r:id="rId104"/>
    <p:sldId id="685" r:id="rId105"/>
    <p:sldId id="686" r:id="rId106"/>
    <p:sldId id="366" r:id="rId107"/>
  </p:sldIdLst>
  <p:sldSz cx="12192000" cy="6858000"/>
  <p:notesSz cx="6858000" cy="9144000"/>
  <p:embeddedFontLst>
    <p:embeddedFont>
      <p:font typeface="Calibri" panose="020F0502020204030204" pitchFamily="34" charset="0"/>
      <p:regular r:id="rId109"/>
      <p:bold r:id="rId110"/>
      <p:italic r:id="rId111"/>
      <p:boldItalic r:id="rId112"/>
    </p:embeddedFont>
    <p:embeddedFont>
      <p:font typeface="Calibri Light" panose="020F0302020204030204" pitchFamily="34" charset="0"/>
      <p:regular r:id="rId113"/>
      <p:italic r:id="rId114"/>
    </p:embeddedFont>
    <p:embeddedFont>
      <p:font typeface="Cordia New" panose="020B0304020202020204" pitchFamily="34" charset="-34"/>
      <p:regular r:id="rId115"/>
      <p:bold r:id="rId116"/>
      <p:italic r:id="rId117"/>
      <p:boldItalic r:id="rId118"/>
    </p:embeddedFont>
    <p:embeddedFont>
      <p:font typeface="Mali" panose="00000500000000000000" pitchFamily="2" charset="-34"/>
      <p:regular r:id="rId119"/>
      <p:bold r:id="rId120"/>
      <p:italic r:id="rId121"/>
      <p:boldItalic r:id="rId122"/>
    </p:embeddedFont>
    <p:embeddedFont>
      <p:font typeface="TH Sarabun New" panose="020B0500040200020003" pitchFamily="34" charset="-34"/>
      <p:regular r:id="rId123"/>
      <p:bold r:id="rId124"/>
      <p:italic r:id="rId125"/>
      <p:boldItalic r:id="rId1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480" userDrawn="1">
          <p15:clr>
            <a:srgbClr val="A4A3A4"/>
          </p15:clr>
        </p15:guide>
        <p15:guide id="4" orient="horz" pos="935" userDrawn="1">
          <p15:clr>
            <a:srgbClr val="A4A3A4"/>
          </p15:clr>
        </p15:guide>
        <p15:guide id="5" orient="horz" pos="456" userDrawn="1">
          <p15:clr>
            <a:srgbClr val="A4A3A4"/>
          </p15:clr>
        </p15:guide>
        <p15:guide id="6" orient="horz" pos="2659" userDrawn="1">
          <p15:clr>
            <a:srgbClr val="A4A3A4"/>
          </p15:clr>
        </p15:guide>
        <p15:guide id="7" orient="horz" pos="3135" userDrawn="1">
          <p15:clr>
            <a:srgbClr val="A4A3A4"/>
          </p15:clr>
        </p15:guide>
        <p15:guide id="9" orient="horz" pos="3838" userDrawn="1">
          <p15:clr>
            <a:srgbClr val="A4A3A4"/>
          </p15:clr>
        </p15:guide>
        <p15:guide id="10" pos="4294" userDrawn="1">
          <p15:clr>
            <a:srgbClr val="A4A3A4"/>
          </p15:clr>
        </p15:guide>
        <p15:guide id="11" pos="4815" userDrawn="1">
          <p15:clr>
            <a:srgbClr val="A4A3A4"/>
          </p15:clr>
        </p15:guide>
        <p15:guide id="12" pos="5280" userDrawn="1">
          <p15:clr>
            <a:srgbClr val="A4A3A4"/>
          </p15:clr>
        </p15:guide>
        <p15:guide id="13" pos="5784" userDrawn="1">
          <p15:clr>
            <a:srgbClr val="A4A3A4"/>
          </p15:clr>
        </p15:guide>
        <p15:guide id="14" pos="6240" userDrawn="1">
          <p15:clr>
            <a:srgbClr val="A4A3A4"/>
          </p15:clr>
        </p15:guide>
        <p15:guide id="15" pos="6720" userDrawn="1">
          <p15:clr>
            <a:srgbClr val="A4A3A4"/>
          </p15:clr>
        </p15:guide>
        <p15:guide id="16" pos="7219" userDrawn="1">
          <p15:clr>
            <a:srgbClr val="A4A3A4"/>
          </p15:clr>
        </p15:guide>
        <p15:guide id="17" pos="3336" userDrawn="1">
          <p15:clr>
            <a:srgbClr val="A4A3A4"/>
          </p15:clr>
        </p15:guide>
        <p15:guide id="18" pos="2880" userDrawn="1">
          <p15:clr>
            <a:srgbClr val="A4A3A4"/>
          </p15:clr>
        </p15:guide>
        <p15:guide id="19" pos="2434" userDrawn="1">
          <p15:clr>
            <a:srgbClr val="A4A3A4"/>
          </p15:clr>
        </p15:guide>
        <p15:guide id="20" pos="1944" userDrawn="1">
          <p15:clr>
            <a:srgbClr val="A4A3A4"/>
          </p15:clr>
        </p15:guide>
        <p15:guide id="21" pos="1440" userDrawn="1">
          <p15:clr>
            <a:srgbClr val="A4A3A4"/>
          </p15:clr>
        </p15:guide>
        <p15:guide id="22" pos="1300" userDrawn="1">
          <p15:clr>
            <a:srgbClr val="A4A3A4"/>
          </p15:clr>
        </p15:guide>
        <p15:guide id="23" pos="461" userDrawn="1">
          <p15:clr>
            <a:srgbClr val="A4A3A4"/>
          </p15:clr>
        </p15:guide>
        <p15:guide id="25" pos="7560" userDrawn="1">
          <p15:clr>
            <a:srgbClr val="A4A3A4"/>
          </p15:clr>
        </p15:guide>
        <p15:guide id="26" orient="horz" pos="686" userDrawn="1">
          <p15:clr>
            <a:srgbClr val="A4A3A4"/>
          </p15:clr>
        </p15:guide>
        <p15:guide id="27" orient="horz" pos="33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tchakan Chompak" initials="NC" lastIdx="1" clrIdx="0">
    <p:extLst>
      <p:ext uri="{19B8F6BF-5375-455C-9EA6-DF929625EA0E}">
        <p15:presenceInfo xmlns:p15="http://schemas.microsoft.com/office/powerpoint/2012/main" userId="S-1-5-21-2401044568-3608773491-2449732550-18240" providerId="AD"/>
      </p:ext>
    </p:extLst>
  </p:cmAuthor>
  <p:cmAuthor id="2" name="Meen Chompen" initials="MC" lastIdx="2" clrIdx="1">
    <p:extLst>
      <p:ext uri="{19B8F6BF-5375-455C-9EA6-DF929625EA0E}">
        <p15:presenceInfo xmlns:p15="http://schemas.microsoft.com/office/powerpoint/2012/main" userId="S-1-5-21-2401044568-3608773491-2449732550-3590" providerId="AD"/>
      </p:ext>
    </p:extLst>
  </p:cmAuthor>
  <p:cmAuthor id="3" name="Sarinda Nuntarugi" initials="SN" lastIdx="2" clrIdx="2">
    <p:extLst>
      <p:ext uri="{19B8F6BF-5375-455C-9EA6-DF929625EA0E}">
        <p15:presenceInfo xmlns:p15="http://schemas.microsoft.com/office/powerpoint/2012/main" userId="S-1-5-21-2401044568-3608773491-2449732550-519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7D"/>
    <a:srgbClr val="E6E6E6"/>
    <a:srgbClr val="FF8D2E"/>
    <a:srgbClr val="FFEDD5"/>
    <a:srgbClr val="FFE6C5"/>
    <a:srgbClr val="FFDAA9"/>
    <a:srgbClr val="FF8D10"/>
    <a:srgbClr val="DCFFFE"/>
    <a:srgbClr val="339966"/>
    <a:srgbClr val="F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05" autoAdjust="0"/>
    <p:restoredTop sz="95407" autoAdjust="0"/>
  </p:normalViewPr>
  <p:slideViewPr>
    <p:cSldViewPr snapToGrid="0" showGuides="1">
      <p:cViewPr varScale="1">
        <p:scale>
          <a:sx n="106" d="100"/>
          <a:sy n="106" d="100"/>
        </p:scale>
        <p:origin x="486" y="96"/>
      </p:cViewPr>
      <p:guideLst>
        <p:guide orient="horz" pos="2160"/>
        <p:guide pos="3840"/>
        <p:guide orient="horz" pos="1480"/>
        <p:guide orient="horz" pos="935"/>
        <p:guide orient="horz" pos="456"/>
        <p:guide orient="horz" pos="2659"/>
        <p:guide orient="horz" pos="3135"/>
        <p:guide orient="horz" pos="3838"/>
        <p:guide pos="4294"/>
        <p:guide pos="4815"/>
        <p:guide pos="5280"/>
        <p:guide pos="5784"/>
        <p:guide pos="6240"/>
        <p:guide pos="6720"/>
        <p:guide pos="7219"/>
        <p:guide pos="3336"/>
        <p:guide pos="2880"/>
        <p:guide pos="2434"/>
        <p:guide pos="1944"/>
        <p:guide pos="1440"/>
        <p:guide pos="1300"/>
        <p:guide pos="461"/>
        <p:guide pos="7560"/>
        <p:guide orient="horz" pos="686"/>
        <p:guide orient="horz" pos="33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71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font" Target="fonts/font9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4.fntdata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15.fntdata"/><Relationship Id="rId128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font" Target="fonts/font5.fntdata"/><Relationship Id="rId118" Type="http://schemas.openxmlformats.org/officeDocument/2006/relationships/font" Target="fonts/font10.fntdata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124" Type="http://schemas.openxmlformats.org/officeDocument/2006/relationships/font" Target="fonts/font16.fntdata"/><Relationship Id="rId129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font" Target="fonts/font6.fntdata"/><Relationship Id="rId119" Type="http://schemas.openxmlformats.org/officeDocument/2006/relationships/font" Target="fonts/font11.fntdata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1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font" Target="fonts/font12.fntdata"/><Relationship Id="rId125" Type="http://schemas.openxmlformats.org/officeDocument/2006/relationships/font" Target="fonts/font17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2.fntdata"/><Relationship Id="rId115" Type="http://schemas.openxmlformats.org/officeDocument/2006/relationships/font" Target="fonts/font7.fntdata"/><Relationship Id="rId131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font" Target="fonts/font1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font" Target="fonts/font13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font" Target="fonts/font3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commentAuthors" Target="comment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09A0D-3EE0-4F76-9871-4822BC654331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F4560A-8245-4B23-AEC1-B6B440B21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199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6959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8937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5896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46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913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0807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170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1536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945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6149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901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ตัวชี้วัด</a:t>
            </a:r>
            <a:endParaRPr lang="en-US" sz="1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วางแผนดูแลสุขภาพตามภาวะการเจริญเติบโตและพัฒนาการของตนเองและบุคคลในครอบครัว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 พ 1.1 ม.4-6/2)</a:t>
            </a:r>
          </a:p>
          <a:p>
            <a:pPr marL="313822" indent="-313822">
              <a:buFont typeface="Arial" charset="0"/>
              <a:buChar char="•"/>
            </a:pP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วางแผนและปฏิบัติตามแผนการพัฒนาสุขภาพของตนเองและครอบครัว (</a:t>
            </a:r>
            <a:r>
              <a:rPr lang="th-TH" sz="1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มฐ</a:t>
            </a:r>
            <a:r>
              <a:rPr lang="th-TH" sz="1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 พ 4.1 ม.4-6/5)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431A5-337E-4FD5-85C7-20FE2CDA4F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564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1119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4732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2742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4868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676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6707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14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**ขอตัดเนื้อบางส่วนออก แต่เพิ่มหัวข้อย่อยไปแทน**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7147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315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382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140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047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815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806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603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2039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F4560A-8245-4B23-AEC1-B6B440B2100C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552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C8811-8FD3-4DB1-9443-CB32CAA4D7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14330C-3C13-456B-B54B-3E62C54AF4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FDAF5-C58F-4612-8B21-CBC8DC397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E01F9-172E-4EBD-8C8A-EFA4A8B15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34EFA-6904-41BF-AFF7-B882756F2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0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C1E10-DEEA-4174-B247-90D24D662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D2ED9B-8385-498F-AE34-A03D41E786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3C91C-2693-42E0-9C76-7F6083701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00AF9-614A-470A-9CF4-EFAEEA1E7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4D3BE-C993-4908-AE1E-302AC4A86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58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40FD2B-45F8-49D9-AB02-FC3633CB23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F44DA-B456-4665-90CC-E0D434BE9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AA6B9-353C-4A03-824F-71188C1A1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F3B2EA-DC92-451A-A9F2-58950D7C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BBB4C-D453-471F-BF1F-1D71E7C44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65325-064F-4421-8D61-C49F6904F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7CCE1-EA1E-4156-A39A-ECD8B861C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205AA-2FED-4126-8240-DD42D10C9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23756-7FDC-4FE9-8ECA-3EDD4A63A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30BED-A26D-4BE9-8E0D-C191C167A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94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C77F9-6515-4F30-965B-4D233521B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CA85E8-EF96-420A-A971-EE4E7B570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0C249-2B6C-4A67-B79B-8081C33D7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431E0-A0EA-490C-A5A7-B5AE89769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A0709-805C-4114-A10A-B8F9DB17C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76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6614-B994-43B8-A793-45C63CC2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9C9A6-D199-45F1-B580-86A5C14927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6B9559-AC9B-4097-AF11-F6393ABB0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92819B-E4DE-4584-8CD1-6734B2937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EB80B3-A9B7-457A-82BD-E54272104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B3A226-6B16-48AC-9CF8-2973347C5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39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C049F-10B8-4671-B87F-1319AF13F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2005BB-CDF8-4CAD-BC7C-BD48932BB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E943BA-F290-4C0F-96E7-B06504755D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2449C7-198D-4791-A7A9-6E41179F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DF8978-B9AF-4EA1-9EC1-22AAC2EC66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E1D59A-1966-45A5-A863-9AA7FF344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E1A806-C129-4CB5-8436-C36E272B4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F03576-84B9-4C06-9AC5-BBC7121A3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94C73-322D-4522-B30E-C68A74414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BD3517-A5F6-4084-96F2-5B8453CFB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168418-CEC9-4F67-A179-1C5AE8EB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1ABBDE-C64F-49AE-AF27-2E3B5232B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8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B29294-9D81-4359-BDA1-178358E26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65D694-1F42-49B7-8DAF-A5BE8F78B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91D830-9FE7-4606-A878-84A9FD4AB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7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1C332-A2A3-4268-AEAF-A0BB0C439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C4EC4-4E0B-409D-A5E9-ACEF5EB4F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87BADC-A50D-4D66-85FA-9708DECFE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DF89B2-C99A-48A2-A91E-88958A83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764C84-8F9D-4DD3-8A08-103C73228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2BC7D0-16B0-4B72-8CCC-4398C4EAC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91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F5877-AC75-4DAD-BC06-3979CF499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C47A8D-CF67-417F-AB5F-6A810AF770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B23E8D-7DF4-4573-9DFA-106AC6FA3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D8AB9-A9DD-492D-8567-417BD2967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8CA39-64C6-4AF3-9295-04E002817D6D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A10FE8-43CC-4861-8869-00287E35D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A1F095-CDD6-4B54-B027-1B0D679D5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1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4E210E-9D09-46F0-92D0-FACAEB463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F86C35-3B5C-420D-867F-79C07E20B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48511-8326-4765-880B-D331C20353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8CA39-64C6-4AF3-9295-04E002817D6D}" type="datetimeFigureOut">
              <a:rPr lang="en-US" smtClean="0"/>
              <a:t>10/31/2023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36E8F-58DB-4096-A61E-7D563CD3A6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B4603-D2F4-4BDA-A275-5CC41E326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DFAFD-6D26-4DBB-91FB-7BFF19D93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15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30.png"/><Relationship Id="rId18" Type="http://schemas.openxmlformats.org/officeDocument/2006/relationships/slide" Target="slide44.xml"/><Relationship Id="rId26" Type="http://schemas.openxmlformats.org/officeDocument/2006/relationships/slide" Target="slide12.xml"/><Relationship Id="rId3" Type="http://schemas.openxmlformats.org/officeDocument/2006/relationships/slide" Target="slide8.xml"/><Relationship Id="rId21" Type="http://schemas.openxmlformats.org/officeDocument/2006/relationships/image" Target="../media/image25.png"/><Relationship Id="rId7" Type="http://schemas.openxmlformats.org/officeDocument/2006/relationships/slide" Target="slide7.xml"/><Relationship Id="rId12" Type="http://schemas.openxmlformats.org/officeDocument/2006/relationships/image" Target="../media/image16.png"/><Relationship Id="rId17" Type="http://schemas.openxmlformats.org/officeDocument/2006/relationships/image" Target="../media/image77.png"/><Relationship Id="rId25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slide" Target="slide11.xml"/><Relationship Id="rId20" Type="http://schemas.openxmlformats.org/officeDocument/2006/relationships/slide" Target="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3.png"/><Relationship Id="rId24" Type="http://schemas.openxmlformats.org/officeDocument/2006/relationships/slide" Target="slide17.xml"/><Relationship Id="rId5" Type="http://schemas.openxmlformats.org/officeDocument/2006/relationships/slide" Target="slide6.xml"/><Relationship Id="rId15" Type="http://schemas.openxmlformats.org/officeDocument/2006/relationships/slide" Target="slide10.xml"/><Relationship Id="rId23" Type="http://schemas.openxmlformats.org/officeDocument/2006/relationships/image" Target="../media/image26.png"/><Relationship Id="rId10" Type="http://schemas.openxmlformats.org/officeDocument/2006/relationships/image" Target="../media/image3.png"/><Relationship Id="rId19" Type="http://schemas.openxmlformats.org/officeDocument/2006/relationships/image" Target="../media/image24.png"/><Relationship Id="rId4" Type="http://schemas.openxmlformats.org/officeDocument/2006/relationships/image" Target="../media/image60.png"/><Relationship Id="rId9" Type="http://schemas.openxmlformats.org/officeDocument/2006/relationships/image" Target="../media/image29.png"/><Relationship Id="rId14" Type="http://schemas.openxmlformats.org/officeDocument/2006/relationships/slide" Target="slide9.xml"/><Relationship Id="rId22" Type="http://schemas.openxmlformats.org/officeDocument/2006/relationships/slide" Target="slide22.xml"/><Relationship Id="rId27" Type="http://schemas.openxmlformats.org/officeDocument/2006/relationships/image" Target="../media/image28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7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5.png"/><Relationship Id="rId5" Type="http://schemas.openxmlformats.org/officeDocument/2006/relationships/image" Target="../media/image152.png"/><Relationship Id="rId4" Type="http://schemas.openxmlformats.org/officeDocument/2006/relationships/slide" Target="slide10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7" Type="http://schemas.openxmlformats.org/officeDocument/2006/relationships/image" Target="../media/image34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52.png"/><Relationship Id="rId4" Type="http://schemas.openxmlformats.org/officeDocument/2006/relationships/slide" Target="slide10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7" Type="http://schemas.openxmlformats.org/officeDocument/2006/relationships/image" Target="../media/image34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52.png"/><Relationship Id="rId4" Type="http://schemas.openxmlformats.org/officeDocument/2006/relationships/slide" Target="slide103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7" Type="http://schemas.openxmlformats.org/officeDocument/2006/relationships/image" Target="../media/image34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52.png"/><Relationship Id="rId4" Type="http://schemas.openxmlformats.org/officeDocument/2006/relationships/slide" Target="slide10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7" Type="http://schemas.openxmlformats.org/officeDocument/2006/relationships/image" Target="../media/image34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52.png"/><Relationship Id="rId4" Type="http://schemas.openxmlformats.org/officeDocument/2006/relationships/slide" Target="slide105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5.png"/><Relationship Id="rId4" Type="http://schemas.openxmlformats.org/officeDocument/2006/relationships/image" Target="../media/image11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6.png"/><Relationship Id="rId18" Type="http://schemas.openxmlformats.org/officeDocument/2006/relationships/image" Target="../media/image78.png"/><Relationship Id="rId26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slide" Target="slide36.xml"/><Relationship Id="rId7" Type="http://schemas.openxmlformats.org/officeDocument/2006/relationships/image" Target="../media/image61.png"/><Relationship Id="rId12" Type="http://schemas.openxmlformats.org/officeDocument/2006/relationships/image" Target="../media/image13.png"/><Relationship Id="rId17" Type="http://schemas.openxmlformats.org/officeDocument/2006/relationships/slide" Target="slide11.xml"/><Relationship Id="rId25" Type="http://schemas.openxmlformats.org/officeDocument/2006/relationships/slide" Target="slide17.xml"/><Relationship Id="rId2" Type="http://schemas.openxmlformats.org/officeDocument/2006/relationships/notesSlide" Target="../notesSlides/notesSlide4.xml"/><Relationship Id="rId16" Type="http://schemas.openxmlformats.org/officeDocument/2006/relationships/slide" Target="slide10.xml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image" Target="../media/image3.png"/><Relationship Id="rId24" Type="http://schemas.openxmlformats.org/officeDocument/2006/relationships/image" Target="../media/image26.png"/><Relationship Id="rId5" Type="http://schemas.openxmlformats.org/officeDocument/2006/relationships/image" Target="../media/image60.png"/><Relationship Id="rId15" Type="http://schemas.openxmlformats.org/officeDocument/2006/relationships/slide" Target="slide9.xml"/><Relationship Id="rId23" Type="http://schemas.openxmlformats.org/officeDocument/2006/relationships/slide" Target="slide22.xml"/><Relationship Id="rId28" Type="http://schemas.openxmlformats.org/officeDocument/2006/relationships/image" Target="../media/image28.png"/><Relationship Id="rId10" Type="http://schemas.openxmlformats.org/officeDocument/2006/relationships/image" Target="../media/image29.png"/><Relationship Id="rId19" Type="http://schemas.openxmlformats.org/officeDocument/2006/relationships/slide" Target="slide44.xml"/><Relationship Id="rId4" Type="http://schemas.openxmlformats.org/officeDocument/2006/relationships/slide" Target="slide8.xml"/><Relationship Id="rId9" Type="http://schemas.openxmlformats.org/officeDocument/2006/relationships/image" Target="../media/image23.png"/><Relationship Id="rId14" Type="http://schemas.openxmlformats.org/officeDocument/2006/relationships/image" Target="../media/image30.png"/><Relationship Id="rId22" Type="http://schemas.openxmlformats.org/officeDocument/2006/relationships/image" Target="../media/image25.png"/><Relationship Id="rId27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6.png"/><Relationship Id="rId18" Type="http://schemas.openxmlformats.org/officeDocument/2006/relationships/image" Target="../media/image24.png"/><Relationship Id="rId26" Type="http://schemas.openxmlformats.org/officeDocument/2006/relationships/image" Target="../media/image44.svg"/><Relationship Id="rId3" Type="http://schemas.openxmlformats.org/officeDocument/2006/relationships/slide" Target="slide14.xml"/><Relationship Id="rId21" Type="http://schemas.openxmlformats.org/officeDocument/2006/relationships/slide" Target="slide22.xml"/><Relationship Id="rId7" Type="http://schemas.openxmlformats.org/officeDocument/2006/relationships/slide" Target="slide13.xml"/><Relationship Id="rId12" Type="http://schemas.openxmlformats.org/officeDocument/2006/relationships/image" Target="../media/image13.png"/><Relationship Id="rId17" Type="http://schemas.openxmlformats.org/officeDocument/2006/relationships/slide" Target="slide44.xml"/><Relationship Id="rId25" Type="http://schemas.openxmlformats.org/officeDocument/2006/relationships/image" Target="../media/image43.png"/><Relationship Id="rId2" Type="http://schemas.openxmlformats.org/officeDocument/2006/relationships/image" Target="../media/image12.png"/><Relationship Id="rId16" Type="http://schemas.openxmlformats.org/officeDocument/2006/relationships/image" Target="../media/image84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11" Type="http://schemas.openxmlformats.org/officeDocument/2006/relationships/image" Target="../media/image3.png"/><Relationship Id="rId24" Type="http://schemas.openxmlformats.org/officeDocument/2006/relationships/image" Target="../media/image27.png"/><Relationship Id="rId5" Type="http://schemas.openxmlformats.org/officeDocument/2006/relationships/slide" Target="slide12.xml"/><Relationship Id="rId15" Type="http://schemas.openxmlformats.org/officeDocument/2006/relationships/image" Target="../media/image83.png"/><Relationship Id="rId23" Type="http://schemas.openxmlformats.org/officeDocument/2006/relationships/slide" Target="slide17.xml"/><Relationship Id="rId10" Type="http://schemas.openxmlformats.org/officeDocument/2006/relationships/image" Target="../media/image81.png"/><Relationship Id="rId19" Type="http://schemas.openxmlformats.org/officeDocument/2006/relationships/slide" Target="slide36.xml"/><Relationship Id="rId4" Type="http://schemas.openxmlformats.org/officeDocument/2006/relationships/image" Target="../media/image79.png"/><Relationship Id="rId9" Type="http://schemas.openxmlformats.org/officeDocument/2006/relationships/slide" Target="slide6.xml"/><Relationship Id="rId14" Type="http://schemas.openxmlformats.org/officeDocument/2006/relationships/image" Target="../media/image82.png"/><Relationship Id="rId22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84.png"/><Relationship Id="rId18" Type="http://schemas.openxmlformats.org/officeDocument/2006/relationships/image" Target="../media/image24.png"/><Relationship Id="rId3" Type="http://schemas.openxmlformats.org/officeDocument/2006/relationships/slide" Target="slide14.xml"/><Relationship Id="rId21" Type="http://schemas.openxmlformats.org/officeDocument/2006/relationships/slide" Target="slide22.xml"/><Relationship Id="rId7" Type="http://schemas.openxmlformats.org/officeDocument/2006/relationships/slide" Target="slide12.xml"/><Relationship Id="rId12" Type="http://schemas.openxmlformats.org/officeDocument/2006/relationships/image" Target="../media/image82.png"/><Relationship Id="rId17" Type="http://schemas.openxmlformats.org/officeDocument/2006/relationships/slide" Target="slide44.xml"/><Relationship Id="rId2" Type="http://schemas.openxmlformats.org/officeDocument/2006/relationships/image" Target="../media/image12.png"/><Relationship Id="rId16" Type="http://schemas.openxmlformats.org/officeDocument/2006/relationships/image" Target="../media/image8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11" Type="http://schemas.openxmlformats.org/officeDocument/2006/relationships/image" Target="../media/image16.png"/><Relationship Id="rId24" Type="http://schemas.openxmlformats.org/officeDocument/2006/relationships/image" Target="../media/image27.png"/><Relationship Id="rId5" Type="http://schemas.openxmlformats.org/officeDocument/2006/relationships/slide" Target="slide13.xml"/><Relationship Id="rId15" Type="http://schemas.openxmlformats.org/officeDocument/2006/relationships/slide" Target="slide6.xml"/><Relationship Id="rId23" Type="http://schemas.openxmlformats.org/officeDocument/2006/relationships/slide" Target="slide17.xml"/><Relationship Id="rId10" Type="http://schemas.openxmlformats.org/officeDocument/2006/relationships/image" Target="../media/image13.png"/><Relationship Id="rId19" Type="http://schemas.openxmlformats.org/officeDocument/2006/relationships/slide" Target="slide36.xml"/><Relationship Id="rId4" Type="http://schemas.openxmlformats.org/officeDocument/2006/relationships/image" Target="../media/image21.png"/><Relationship Id="rId9" Type="http://schemas.openxmlformats.org/officeDocument/2006/relationships/image" Target="../media/image3.png"/><Relationship Id="rId14" Type="http://schemas.openxmlformats.org/officeDocument/2006/relationships/image" Target="../media/image86.png"/><Relationship Id="rId22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slide" Target="slide15.xml"/><Relationship Id="rId18" Type="http://schemas.openxmlformats.org/officeDocument/2006/relationships/image" Target="../media/image90.png"/><Relationship Id="rId26" Type="http://schemas.openxmlformats.org/officeDocument/2006/relationships/slide" Target="slide6.xml"/><Relationship Id="rId21" Type="http://schemas.openxmlformats.org/officeDocument/2006/relationships/image" Target="../media/image92.png"/><Relationship Id="rId34" Type="http://schemas.openxmlformats.org/officeDocument/2006/relationships/slide" Target="slide17.xml"/><Relationship Id="rId7" Type="http://schemas.openxmlformats.org/officeDocument/2006/relationships/slide" Target="slide14.xml"/><Relationship Id="rId12" Type="http://schemas.openxmlformats.org/officeDocument/2006/relationships/image" Target="../media/image82.png"/><Relationship Id="rId17" Type="http://schemas.openxmlformats.org/officeDocument/2006/relationships/image" Target="../media/image89.png"/><Relationship Id="rId25" Type="http://schemas.openxmlformats.org/officeDocument/2006/relationships/image" Target="../media/image96.png"/><Relationship Id="rId33" Type="http://schemas.openxmlformats.org/officeDocument/2006/relationships/image" Target="../media/image26.png"/><Relationship Id="rId2" Type="http://schemas.openxmlformats.org/officeDocument/2006/relationships/image" Target="../media/image12.png"/><Relationship Id="rId16" Type="http://schemas.openxmlformats.org/officeDocument/2006/relationships/image" Target="../media/image88.png"/><Relationship Id="rId20" Type="http://schemas.openxmlformats.org/officeDocument/2006/relationships/image" Target="../media/image84.png"/><Relationship Id="rId29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16.png"/><Relationship Id="rId24" Type="http://schemas.openxmlformats.org/officeDocument/2006/relationships/image" Target="../media/image95.png"/><Relationship Id="rId32" Type="http://schemas.openxmlformats.org/officeDocument/2006/relationships/slide" Target="slide22.xml"/><Relationship Id="rId37" Type="http://schemas.openxmlformats.org/officeDocument/2006/relationships/image" Target="../media/image44.svg"/><Relationship Id="rId5" Type="http://schemas.openxmlformats.org/officeDocument/2006/relationships/slide" Target="slide13.xml"/><Relationship Id="rId15" Type="http://schemas.openxmlformats.org/officeDocument/2006/relationships/image" Target="../media/image87.png"/><Relationship Id="rId23" Type="http://schemas.openxmlformats.org/officeDocument/2006/relationships/image" Target="../media/image94.png"/><Relationship Id="rId28" Type="http://schemas.openxmlformats.org/officeDocument/2006/relationships/slide" Target="slide44.xml"/><Relationship Id="rId36" Type="http://schemas.openxmlformats.org/officeDocument/2006/relationships/image" Target="../media/image43.png"/><Relationship Id="rId10" Type="http://schemas.openxmlformats.org/officeDocument/2006/relationships/image" Target="../media/image13.png"/><Relationship Id="rId19" Type="http://schemas.openxmlformats.org/officeDocument/2006/relationships/image" Target="../media/image91.png"/><Relationship Id="rId31" Type="http://schemas.openxmlformats.org/officeDocument/2006/relationships/image" Target="../media/image25.png"/><Relationship Id="rId4" Type="http://schemas.openxmlformats.org/officeDocument/2006/relationships/image" Target="../media/image61.png"/><Relationship Id="rId9" Type="http://schemas.openxmlformats.org/officeDocument/2006/relationships/image" Target="../media/image3.png"/><Relationship Id="rId14" Type="http://schemas.openxmlformats.org/officeDocument/2006/relationships/slide" Target="slide16.xml"/><Relationship Id="rId22" Type="http://schemas.openxmlformats.org/officeDocument/2006/relationships/image" Target="../media/image93.png"/><Relationship Id="rId27" Type="http://schemas.openxmlformats.org/officeDocument/2006/relationships/image" Target="../media/image81.png"/><Relationship Id="rId30" Type="http://schemas.openxmlformats.org/officeDocument/2006/relationships/slide" Target="slide36.xml"/><Relationship Id="rId35" Type="http://schemas.openxmlformats.org/officeDocument/2006/relationships/image" Target="../media/image27.png"/><Relationship Id="rId8" Type="http://schemas.openxmlformats.org/officeDocument/2006/relationships/image" Target="../media/image60.png"/><Relationship Id="rId3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slide" Target="slide16.xml"/><Relationship Id="rId18" Type="http://schemas.openxmlformats.org/officeDocument/2006/relationships/image" Target="../media/image84.png"/><Relationship Id="rId26" Type="http://schemas.openxmlformats.org/officeDocument/2006/relationships/image" Target="../media/image26.png"/><Relationship Id="rId3" Type="http://schemas.openxmlformats.org/officeDocument/2006/relationships/slide" Target="slide14.xml"/><Relationship Id="rId21" Type="http://schemas.openxmlformats.org/officeDocument/2006/relationships/slide" Target="slide44.xml"/><Relationship Id="rId7" Type="http://schemas.openxmlformats.org/officeDocument/2006/relationships/slide" Target="slide13.xml"/><Relationship Id="rId12" Type="http://schemas.openxmlformats.org/officeDocument/2006/relationships/slide" Target="slide15.xml"/><Relationship Id="rId17" Type="http://schemas.openxmlformats.org/officeDocument/2006/relationships/image" Target="../media/image82.png"/><Relationship Id="rId25" Type="http://schemas.openxmlformats.org/officeDocument/2006/relationships/slide" Target="slide22.xml"/><Relationship Id="rId2" Type="http://schemas.openxmlformats.org/officeDocument/2006/relationships/image" Target="../media/image12.png"/><Relationship Id="rId16" Type="http://schemas.openxmlformats.org/officeDocument/2006/relationships/image" Target="../media/image99.png"/><Relationship Id="rId20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25.png"/><Relationship Id="rId5" Type="http://schemas.openxmlformats.org/officeDocument/2006/relationships/slide" Target="slide12.xml"/><Relationship Id="rId15" Type="http://schemas.openxmlformats.org/officeDocument/2006/relationships/image" Target="../media/image98.png"/><Relationship Id="rId23" Type="http://schemas.openxmlformats.org/officeDocument/2006/relationships/slide" Target="slide36.xml"/><Relationship Id="rId28" Type="http://schemas.openxmlformats.org/officeDocument/2006/relationships/image" Target="../media/image27.png"/><Relationship Id="rId10" Type="http://schemas.openxmlformats.org/officeDocument/2006/relationships/image" Target="../media/image13.png"/><Relationship Id="rId19" Type="http://schemas.openxmlformats.org/officeDocument/2006/relationships/slide" Target="slide6.xml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image" Target="../media/image97.png"/><Relationship Id="rId22" Type="http://schemas.openxmlformats.org/officeDocument/2006/relationships/image" Target="../media/image24.png"/><Relationship Id="rId27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slide" Target="slide14.xml"/><Relationship Id="rId18" Type="http://schemas.openxmlformats.org/officeDocument/2006/relationships/image" Target="../media/image81.png"/><Relationship Id="rId26" Type="http://schemas.openxmlformats.org/officeDocument/2006/relationships/image" Target="../media/image27.png"/><Relationship Id="rId3" Type="http://schemas.openxmlformats.org/officeDocument/2006/relationships/slide" Target="slide16.xml"/><Relationship Id="rId21" Type="http://schemas.openxmlformats.org/officeDocument/2006/relationships/slide" Target="slide36.xml"/><Relationship Id="rId7" Type="http://schemas.openxmlformats.org/officeDocument/2006/relationships/slide" Target="slide13.xml"/><Relationship Id="rId12" Type="http://schemas.openxmlformats.org/officeDocument/2006/relationships/slide" Target="slide15.xml"/><Relationship Id="rId17" Type="http://schemas.openxmlformats.org/officeDocument/2006/relationships/slide" Target="slide6.xml"/><Relationship Id="rId25" Type="http://schemas.openxmlformats.org/officeDocument/2006/relationships/slide" Target="slide17.xml"/><Relationship Id="rId2" Type="http://schemas.openxmlformats.org/officeDocument/2006/relationships/image" Target="../media/image12.png"/><Relationship Id="rId16" Type="http://schemas.openxmlformats.org/officeDocument/2006/relationships/image" Target="../media/image84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26.png"/><Relationship Id="rId5" Type="http://schemas.openxmlformats.org/officeDocument/2006/relationships/slide" Target="slide12.xml"/><Relationship Id="rId15" Type="http://schemas.openxmlformats.org/officeDocument/2006/relationships/image" Target="../media/image82.png"/><Relationship Id="rId23" Type="http://schemas.openxmlformats.org/officeDocument/2006/relationships/slide" Target="slide22.xml"/><Relationship Id="rId10" Type="http://schemas.openxmlformats.org/officeDocument/2006/relationships/image" Target="../media/image13.png"/><Relationship Id="rId19" Type="http://schemas.openxmlformats.org/officeDocument/2006/relationships/slide" Target="slide44.xml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image" Target="../media/image100.png"/><Relationship Id="rId22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02.png"/><Relationship Id="rId18" Type="http://schemas.openxmlformats.org/officeDocument/2006/relationships/image" Target="../media/image24.png"/><Relationship Id="rId26" Type="http://schemas.openxmlformats.org/officeDocument/2006/relationships/image" Target="../media/image44.svg"/><Relationship Id="rId3" Type="http://schemas.openxmlformats.org/officeDocument/2006/relationships/slide" Target="slide17.xml"/><Relationship Id="rId21" Type="http://schemas.openxmlformats.org/officeDocument/2006/relationships/slide" Target="slide22.xml"/><Relationship Id="rId7" Type="http://schemas.openxmlformats.org/officeDocument/2006/relationships/slide" Target="slide18.xml"/><Relationship Id="rId12" Type="http://schemas.openxmlformats.org/officeDocument/2006/relationships/image" Target="../media/image101.png"/><Relationship Id="rId17" Type="http://schemas.openxmlformats.org/officeDocument/2006/relationships/slide" Target="slide44.xml"/><Relationship Id="rId25" Type="http://schemas.openxmlformats.org/officeDocument/2006/relationships/image" Target="../media/image43.png"/><Relationship Id="rId2" Type="http://schemas.openxmlformats.org/officeDocument/2006/relationships/image" Target="../media/image12.png"/><Relationship Id="rId16" Type="http://schemas.openxmlformats.org/officeDocument/2006/relationships/image" Target="../media/image8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16.png"/><Relationship Id="rId24" Type="http://schemas.openxmlformats.org/officeDocument/2006/relationships/image" Target="../media/image28.png"/><Relationship Id="rId5" Type="http://schemas.openxmlformats.org/officeDocument/2006/relationships/slide" Target="slide19.xml"/><Relationship Id="rId15" Type="http://schemas.openxmlformats.org/officeDocument/2006/relationships/slide" Target="slide6.xml"/><Relationship Id="rId23" Type="http://schemas.openxmlformats.org/officeDocument/2006/relationships/slide" Target="slide12.xml"/><Relationship Id="rId10" Type="http://schemas.openxmlformats.org/officeDocument/2006/relationships/image" Target="../media/image13.png"/><Relationship Id="rId19" Type="http://schemas.openxmlformats.org/officeDocument/2006/relationships/slide" Target="slide36.xml"/><Relationship Id="rId4" Type="http://schemas.openxmlformats.org/officeDocument/2006/relationships/image" Target="../media/image80.png"/><Relationship Id="rId9" Type="http://schemas.openxmlformats.org/officeDocument/2006/relationships/image" Target="../media/image3.png"/><Relationship Id="rId14" Type="http://schemas.openxmlformats.org/officeDocument/2006/relationships/image" Target="../media/image103.png"/><Relationship Id="rId22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02.png"/><Relationship Id="rId18" Type="http://schemas.openxmlformats.org/officeDocument/2006/relationships/image" Target="../media/image24.png"/><Relationship Id="rId3" Type="http://schemas.openxmlformats.org/officeDocument/2006/relationships/slide" Target="slide18.xml"/><Relationship Id="rId21" Type="http://schemas.openxmlformats.org/officeDocument/2006/relationships/slide" Target="slide22.xml"/><Relationship Id="rId7" Type="http://schemas.openxmlformats.org/officeDocument/2006/relationships/slide" Target="slide19.xml"/><Relationship Id="rId12" Type="http://schemas.openxmlformats.org/officeDocument/2006/relationships/image" Target="../media/image101.png"/><Relationship Id="rId17" Type="http://schemas.openxmlformats.org/officeDocument/2006/relationships/slide" Target="slide44.xml"/><Relationship Id="rId2" Type="http://schemas.openxmlformats.org/officeDocument/2006/relationships/image" Target="../media/image12.png"/><Relationship Id="rId16" Type="http://schemas.openxmlformats.org/officeDocument/2006/relationships/image" Target="../media/image8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28.png"/><Relationship Id="rId5" Type="http://schemas.openxmlformats.org/officeDocument/2006/relationships/slide" Target="slide17.xml"/><Relationship Id="rId15" Type="http://schemas.openxmlformats.org/officeDocument/2006/relationships/slide" Target="slide6.xml"/><Relationship Id="rId23" Type="http://schemas.openxmlformats.org/officeDocument/2006/relationships/slide" Target="slide12.xml"/><Relationship Id="rId10" Type="http://schemas.openxmlformats.org/officeDocument/2006/relationships/image" Target="../media/image13.png"/><Relationship Id="rId19" Type="http://schemas.openxmlformats.org/officeDocument/2006/relationships/slide" Target="slide36.xml"/><Relationship Id="rId4" Type="http://schemas.openxmlformats.org/officeDocument/2006/relationships/image" Target="../media/image85.png"/><Relationship Id="rId9" Type="http://schemas.openxmlformats.org/officeDocument/2006/relationships/image" Target="../media/image3.png"/><Relationship Id="rId14" Type="http://schemas.openxmlformats.org/officeDocument/2006/relationships/image" Target="../media/image104.png"/><Relationship Id="rId22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slide" Target="slide20.xml"/><Relationship Id="rId18" Type="http://schemas.openxmlformats.org/officeDocument/2006/relationships/image" Target="../media/image108.png"/><Relationship Id="rId26" Type="http://schemas.openxmlformats.org/officeDocument/2006/relationships/image" Target="../media/image96.png"/><Relationship Id="rId21" Type="http://schemas.openxmlformats.org/officeDocument/2006/relationships/image" Target="../media/image102.png"/><Relationship Id="rId34" Type="http://schemas.openxmlformats.org/officeDocument/2006/relationships/image" Target="../media/image26.png"/><Relationship Id="rId7" Type="http://schemas.openxmlformats.org/officeDocument/2006/relationships/slide" Target="slide18.xml"/><Relationship Id="rId12" Type="http://schemas.openxmlformats.org/officeDocument/2006/relationships/image" Target="../media/image101.png"/><Relationship Id="rId17" Type="http://schemas.openxmlformats.org/officeDocument/2006/relationships/image" Target="../media/image107.png"/><Relationship Id="rId25" Type="http://schemas.openxmlformats.org/officeDocument/2006/relationships/image" Target="../media/image95.png"/><Relationship Id="rId33" Type="http://schemas.openxmlformats.org/officeDocument/2006/relationships/slide" Target="slide22.xml"/><Relationship Id="rId38" Type="http://schemas.openxmlformats.org/officeDocument/2006/relationships/image" Target="../media/image44.svg"/><Relationship Id="rId2" Type="http://schemas.openxmlformats.org/officeDocument/2006/relationships/image" Target="../media/image12.png"/><Relationship Id="rId16" Type="http://schemas.openxmlformats.org/officeDocument/2006/relationships/image" Target="../media/image106.png"/><Relationship Id="rId20" Type="http://schemas.openxmlformats.org/officeDocument/2006/relationships/image" Target="../media/image110.png"/><Relationship Id="rId29" Type="http://schemas.openxmlformats.org/officeDocument/2006/relationships/slide" Target="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94.png"/><Relationship Id="rId32" Type="http://schemas.openxmlformats.org/officeDocument/2006/relationships/image" Target="../media/image25.png"/><Relationship Id="rId37" Type="http://schemas.openxmlformats.org/officeDocument/2006/relationships/image" Target="../media/image43.png"/><Relationship Id="rId5" Type="http://schemas.openxmlformats.org/officeDocument/2006/relationships/slide" Target="slide17.xml"/><Relationship Id="rId15" Type="http://schemas.openxmlformats.org/officeDocument/2006/relationships/image" Target="../media/image105.png"/><Relationship Id="rId23" Type="http://schemas.openxmlformats.org/officeDocument/2006/relationships/image" Target="../media/image93.png"/><Relationship Id="rId28" Type="http://schemas.openxmlformats.org/officeDocument/2006/relationships/image" Target="../media/image81.png"/><Relationship Id="rId36" Type="http://schemas.openxmlformats.org/officeDocument/2006/relationships/image" Target="../media/image28.png"/><Relationship Id="rId10" Type="http://schemas.openxmlformats.org/officeDocument/2006/relationships/image" Target="../media/image13.png"/><Relationship Id="rId19" Type="http://schemas.openxmlformats.org/officeDocument/2006/relationships/image" Target="../media/image109.png"/><Relationship Id="rId31" Type="http://schemas.openxmlformats.org/officeDocument/2006/relationships/slide" Target="slide36.xml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slide" Target="slide21.xml"/><Relationship Id="rId22" Type="http://schemas.openxmlformats.org/officeDocument/2006/relationships/image" Target="../media/image92.png"/><Relationship Id="rId27" Type="http://schemas.openxmlformats.org/officeDocument/2006/relationships/slide" Target="slide6.xml"/><Relationship Id="rId30" Type="http://schemas.openxmlformats.org/officeDocument/2006/relationships/image" Target="../media/image24.png"/><Relationship Id="rId35" Type="http://schemas.openxmlformats.org/officeDocument/2006/relationships/slide" Target="slide12.xml"/><Relationship Id="rId8" Type="http://schemas.openxmlformats.org/officeDocument/2006/relationships/image" Target="../media/image23.png"/><Relationship Id="rId3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slide" Target="slide20.xml"/><Relationship Id="rId18" Type="http://schemas.openxmlformats.org/officeDocument/2006/relationships/image" Target="../media/image113.png"/><Relationship Id="rId26" Type="http://schemas.openxmlformats.org/officeDocument/2006/relationships/image" Target="../media/image26.png"/><Relationship Id="rId3" Type="http://schemas.openxmlformats.org/officeDocument/2006/relationships/slide" Target="slide19.xml"/><Relationship Id="rId21" Type="http://schemas.openxmlformats.org/officeDocument/2006/relationships/slide" Target="slide44.xml"/><Relationship Id="rId7" Type="http://schemas.openxmlformats.org/officeDocument/2006/relationships/slide" Target="slide18.xml"/><Relationship Id="rId12" Type="http://schemas.openxmlformats.org/officeDocument/2006/relationships/image" Target="../media/image101.png"/><Relationship Id="rId17" Type="http://schemas.openxmlformats.org/officeDocument/2006/relationships/image" Target="../media/image112.png"/><Relationship Id="rId25" Type="http://schemas.openxmlformats.org/officeDocument/2006/relationships/slide" Target="slide22.xml"/><Relationship Id="rId2" Type="http://schemas.openxmlformats.org/officeDocument/2006/relationships/image" Target="../media/image12.png"/><Relationship Id="rId16" Type="http://schemas.openxmlformats.org/officeDocument/2006/relationships/image" Target="../media/image111.png"/><Relationship Id="rId20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25.png"/><Relationship Id="rId5" Type="http://schemas.openxmlformats.org/officeDocument/2006/relationships/slide" Target="slide17.xml"/><Relationship Id="rId15" Type="http://schemas.openxmlformats.org/officeDocument/2006/relationships/image" Target="../media/image102.png"/><Relationship Id="rId23" Type="http://schemas.openxmlformats.org/officeDocument/2006/relationships/slide" Target="slide36.xml"/><Relationship Id="rId28" Type="http://schemas.openxmlformats.org/officeDocument/2006/relationships/image" Target="../media/image28.png"/><Relationship Id="rId10" Type="http://schemas.openxmlformats.org/officeDocument/2006/relationships/image" Target="../media/image13.png"/><Relationship Id="rId19" Type="http://schemas.openxmlformats.org/officeDocument/2006/relationships/slide" Target="slide6.xml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slide" Target="slide21.xml"/><Relationship Id="rId22" Type="http://schemas.openxmlformats.org/officeDocument/2006/relationships/image" Target="../media/image24.png"/><Relationship Id="rId27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slide" Target="slide20.xml"/><Relationship Id="rId18" Type="http://schemas.openxmlformats.org/officeDocument/2006/relationships/image" Target="../media/image81.png"/><Relationship Id="rId26" Type="http://schemas.openxmlformats.org/officeDocument/2006/relationships/image" Target="../media/image28.png"/><Relationship Id="rId3" Type="http://schemas.openxmlformats.org/officeDocument/2006/relationships/slide" Target="slide19.xml"/><Relationship Id="rId21" Type="http://schemas.openxmlformats.org/officeDocument/2006/relationships/slide" Target="slide36.xml"/><Relationship Id="rId7" Type="http://schemas.openxmlformats.org/officeDocument/2006/relationships/slide" Target="slide18.xml"/><Relationship Id="rId12" Type="http://schemas.openxmlformats.org/officeDocument/2006/relationships/image" Target="../media/image101.png"/><Relationship Id="rId17" Type="http://schemas.openxmlformats.org/officeDocument/2006/relationships/slide" Target="slide6.xml"/><Relationship Id="rId25" Type="http://schemas.openxmlformats.org/officeDocument/2006/relationships/slide" Target="slide12.xml"/><Relationship Id="rId2" Type="http://schemas.openxmlformats.org/officeDocument/2006/relationships/image" Target="../media/image12.png"/><Relationship Id="rId16" Type="http://schemas.openxmlformats.org/officeDocument/2006/relationships/image" Target="../media/image114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26.png"/><Relationship Id="rId5" Type="http://schemas.openxmlformats.org/officeDocument/2006/relationships/slide" Target="slide17.xml"/><Relationship Id="rId15" Type="http://schemas.openxmlformats.org/officeDocument/2006/relationships/image" Target="../media/image102.png"/><Relationship Id="rId23" Type="http://schemas.openxmlformats.org/officeDocument/2006/relationships/slide" Target="slide22.xml"/><Relationship Id="rId10" Type="http://schemas.openxmlformats.org/officeDocument/2006/relationships/image" Target="../media/image13.png"/><Relationship Id="rId19" Type="http://schemas.openxmlformats.org/officeDocument/2006/relationships/slide" Target="slide44.xml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slide" Target="slide21.xml"/><Relationship Id="rId22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5.png"/><Relationship Id="rId18" Type="http://schemas.openxmlformats.org/officeDocument/2006/relationships/image" Target="../media/image120.png"/><Relationship Id="rId26" Type="http://schemas.openxmlformats.org/officeDocument/2006/relationships/slide" Target="slide6.xml"/><Relationship Id="rId39" Type="http://schemas.openxmlformats.org/officeDocument/2006/relationships/image" Target="../media/image128.png"/><Relationship Id="rId21" Type="http://schemas.openxmlformats.org/officeDocument/2006/relationships/image" Target="../media/image123.png"/><Relationship Id="rId34" Type="http://schemas.openxmlformats.org/officeDocument/2006/relationships/slide" Target="slide17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18.png"/><Relationship Id="rId20" Type="http://schemas.openxmlformats.org/officeDocument/2006/relationships/image" Target="../media/image122.png"/><Relationship Id="rId29" Type="http://schemas.openxmlformats.org/officeDocument/2006/relationships/image" Target="../media/image24.png"/><Relationship Id="rId41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11" Type="http://schemas.openxmlformats.org/officeDocument/2006/relationships/image" Target="../media/image13.png"/><Relationship Id="rId24" Type="http://schemas.openxmlformats.org/officeDocument/2006/relationships/image" Target="../media/image126.png"/><Relationship Id="rId32" Type="http://schemas.openxmlformats.org/officeDocument/2006/relationships/slide" Target="slide12.xml"/><Relationship Id="rId37" Type="http://schemas.openxmlformats.org/officeDocument/2006/relationships/image" Target="../media/image44.svg"/><Relationship Id="rId40" Type="http://schemas.openxmlformats.org/officeDocument/2006/relationships/slide" Target="slide24.xml"/><Relationship Id="rId5" Type="http://schemas.openxmlformats.org/officeDocument/2006/relationships/image" Target="../media/image80.png"/><Relationship Id="rId15" Type="http://schemas.openxmlformats.org/officeDocument/2006/relationships/image" Target="../media/image117.png"/><Relationship Id="rId23" Type="http://schemas.openxmlformats.org/officeDocument/2006/relationships/image" Target="../media/image125.png"/><Relationship Id="rId28" Type="http://schemas.openxmlformats.org/officeDocument/2006/relationships/slide" Target="slide44.xml"/><Relationship Id="rId36" Type="http://schemas.openxmlformats.org/officeDocument/2006/relationships/image" Target="../media/image43.png"/><Relationship Id="rId10" Type="http://schemas.openxmlformats.org/officeDocument/2006/relationships/image" Target="../media/image3.png"/><Relationship Id="rId19" Type="http://schemas.openxmlformats.org/officeDocument/2006/relationships/image" Target="../media/image121.png"/><Relationship Id="rId31" Type="http://schemas.openxmlformats.org/officeDocument/2006/relationships/image" Target="../media/image25.png"/><Relationship Id="rId4" Type="http://schemas.openxmlformats.org/officeDocument/2006/relationships/slide" Target="slide22.xml"/><Relationship Id="rId9" Type="http://schemas.openxmlformats.org/officeDocument/2006/relationships/image" Target="../media/image23.png"/><Relationship Id="rId14" Type="http://schemas.openxmlformats.org/officeDocument/2006/relationships/image" Target="../media/image116.png"/><Relationship Id="rId22" Type="http://schemas.openxmlformats.org/officeDocument/2006/relationships/image" Target="../media/image124.png"/><Relationship Id="rId27" Type="http://schemas.openxmlformats.org/officeDocument/2006/relationships/image" Target="../media/image81.png"/><Relationship Id="rId30" Type="http://schemas.openxmlformats.org/officeDocument/2006/relationships/slide" Target="slide36.xml"/><Relationship Id="rId35" Type="http://schemas.openxmlformats.org/officeDocument/2006/relationships/image" Target="../media/image27.png"/><Relationship Id="rId8" Type="http://schemas.openxmlformats.org/officeDocument/2006/relationships/slide" Target="slide25.xml"/><Relationship Id="rId3" Type="http://schemas.openxmlformats.org/officeDocument/2006/relationships/image" Target="../media/image12.png"/><Relationship Id="rId12" Type="http://schemas.openxmlformats.org/officeDocument/2006/relationships/image" Target="../media/image16.png"/><Relationship Id="rId17" Type="http://schemas.openxmlformats.org/officeDocument/2006/relationships/image" Target="../media/image119.png"/><Relationship Id="rId25" Type="http://schemas.openxmlformats.org/officeDocument/2006/relationships/image" Target="../media/image127.png"/><Relationship Id="rId33" Type="http://schemas.openxmlformats.org/officeDocument/2006/relationships/image" Target="../media/image28.png"/><Relationship Id="rId38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6.png"/><Relationship Id="rId18" Type="http://schemas.openxmlformats.org/officeDocument/2006/relationships/image" Target="../media/image122.png"/><Relationship Id="rId26" Type="http://schemas.openxmlformats.org/officeDocument/2006/relationships/slide" Target="slide12.xml"/><Relationship Id="rId39" Type="http://schemas.openxmlformats.org/officeDocument/2006/relationships/slide" Target="slide24.xml"/><Relationship Id="rId21" Type="http://schemas.openxmlformats.org/officeDocument/2006/relationships/image" Target="../media/image81.png"/><Relationship Id="rId34" Type="http://schemas.openxmlformats.org/officeDocument/2006/relationships/image" Target="../media/image134.png"/><Relationship Id="rId42" Type="http://schemas.openxmlformats.org/officeDocument/2006/relationships/image" Target="../media/image43.png"/><Relationship Id="rId7" Type="http://schemas.openxmlformats.org/officeDocument/2006/relationships/slide" Target="slide25.xml"/><Relationship Id="rId2" Type="http://schemas.openxmlformats.org/officeDocument/2006/relationships/image" Target="../media/image12.png"/><Relationship Id="rId16" Type="http://schemas.openxmlformats.org/officeDocument/2006/relationships/image" Target="../media/image119.png"/><Relationship Id="rId20" Type="http://schemas.openxmlformats.org/officeDocument/2006/relationships/slide" Target="slide6.xml"/><Relationship Id="rId29" Type="http://schemas.openxmlformats.org/officeDocument/2006/relationships/image" Target="../media/image27.png"/><Relationship Id="rId41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16.png"/><Relationship Id="rId24" Type="http://schemas.openxmlformats.org/officeDocument/2006/relationships/slide" Target="slide36.xml"/><Relationship Id="rId32" Type="http://schemas.openxmlformats.org/officeDocument/2006/relationships/image" Target="../media/image132.png"/><Relationship Id="rId37" Type="http://schemas.openxmlformats.org/officeDocument/2006/relationships/image" Target="../media/image136.png"/><Relationship Id="rId40" Type="http://schemas.openxmlformats.org/officeDocument/2006/relationships/image" Target="../media/image129.png"/><Relationship Id="rId5" Type="http://schemas.openxmlformats.org/officeDocument/2006/relationships/slide" Target="slide26.xml"/><Relationship Id="rId15" Type="http://schemas.openxmlformats.org/officeDocument/2006/relationships/image" Target="../media/image120.png"/><Relationship Id="rId23" Type="http://schemas.openxmlformats.org/officeDocument/2006/relationships/image" Target="../media/image24.png"/><Relationship Id="rId28" Type="http://schemas.openxmlformats.org/officeDocument/2006/relationships/slide" Target="slide17.xml"/><Relationship Id="rId36" Type="http://schemas.openxmlformats.org/officeDocument/2006/relationships/slide" Target="slide23.xml"/><Relationship Id="rId10" Type="http://schemas.openxmlformats.org/officeDocument/2006/relationships/image" Target="../media/image13.png"/><Relationship Id="rId19" Type="http://schemas.openxmlformats.org/officeDocument/2006/relationships/image" Target="../media/image121.png"/><Relationship Id="rId31" Type="http://schemas.openxmlformats.org/officeDocument/2006/relationships/image" Target="../media/image131.png"/><Relationship Id="rId4" Type="http://schemas.openxmlformats.org/officeDocument/2006/relationships/image" Target="../media/image80.png"/><Relationship Id="rId9" Type="http://schemas.openxmlformats.org/officeDocument/2006/relationships/image" Target="../media/image3.png"/><Relationship Id="rId14" Type="http://schemas.openxmlformats.org/officeDocument/2006/relationships/image" Target="../media/image117.png"/><Relationship Id="rId22" Type="http://schemas.openxmlformats.org/officeDocument/2006/relationships/slide" Target="slide44.xml"/><Relationship Id="rId27" Type="http://schemas.openxmlformats.org/officeDocument/2006/relationships/image" Target="../media/image28.png"/><Relationship Id="rId30" Type="http://schemas.openxmlformats.org/officeDocument/2006/relationships/image" Target="../media/image130.png"/><Relationship Id="rId35" Type="http://schemas.openxmlformats.org/officeDocument/2006/relationships/image" Target="../media/image135.png"/><Relationship Id="rId43" Type="http://schemas.openxmlformats.org/officeDocument/2006/relationships/image" Target="../media/image44.svg"/><Relationship Id="rId8" Type="http://schemas.openxmlformats.org/officeDocument/2006/relationships/image" Target="../media/image23.png"/><Relationship Id="rId3" Type="http://schemas.openxmlformats.org/officeDocument/2006/relationships/slide" Target="slide22.xml"/><Relationship Id="rId12" Type="http://schemas.openxmlformats.org/officeDocument/2006/relationships/image" Target="../media/image115.png"/><Relationship Id="rId17" Type="http://schemas.openxmlformats.org/officeDocument/2006/relationships/image" Target="../media/image123.png"/><Relationship Id="rId25" Type="http://schemas.openxmlformats.org/officeDocument/2006/relationships/image" Target="../media/image25.png"/><Relationship Id="rId33" Type="http://schemas.openxmlformats.org/officeDocument/2006/relationships/image" Target="../media/image133.png"/><Relationship Id="rId38" Type="http://schemas.openxmlformats.org/officeDocument/2006/relationships/image" Target="../media/image137.pn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5.png"/><Relationship Id="rId18" Type="http://schemas.openxmlformats.org/officeDocument/2006/relationships/image" Target="../media/image126.png"/><Relationship Id="rId26" Type="http://schemas.openxmlformats.org/officeDocument/2006/relationships/image" Target="../media/image24.png"/><Relationship Id="rId39" Type="http://schemas.openxmlformats.org/officeDocument/2006/relationships/image" Target="../media/image141.png"/><Relationship Id="rId21" Type="http://schemas.openxmlformats.org/officeDocument/2006/relationships/image" Target="../media/image139.png"/><Relationship Id="rId34" Type="http://schemas.openxmlformats.org/officeDocument/2006/relationships/image" Target="../media/image131.png"/><Relationship Id="rId42" Type="http://schemas.openxmlformats.org/officeDocument/2006/relationships/slide" Target="slide23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24.png"/><Relationship Id="rId29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11" Type="http://schemas.openxmlformats.org/officeDocument/2006/relationships/image" Target="../media/image13.png"/><Relationship Id="rId24" Type="http://schemas.openxmlformats.org/officeDocument/2006/relationships/image" Target="../media/image81.png"/><Relationship Id="rId32" Type="http://schemas.openxmlformats.org/officeDocument/2006/relationships/image" Target="../media/image27.png"/><Relationship Id="rId37" Type="http://schemas.openxmlformats.org/officeDocument/2006/relationships/image" Target="../media/image134.png"/><Relationship Id="rId40" Type="http://schemas.openxmlformats.org/officeDocument/2006/relationships/slide" Target="slide24.xml"/><Relationship Id="rId45" Type="http://schemas.openxmlformats.org/officeDocument/2006/relationships/image" Target="../media/image44.svg"/><Relationship Id="rId5" Type="http://schemas.openxmlformats.org/officeDocument/2006/relationships/image" Target="../media/image80.png"/><Relationship Id="rId15" Type="http://schemas.openxmlformats.org/officeDocument/2006/relationships/image" Target="../media/image118.png"/><Relationship Id="rId23" Type="http://schemas.openxmlformats.org/officeDocument/2006/relationships/slide" Target="slide6.xml"/><Relationship Id="rId28" Type="http://schemas.openxmlformats.org/officeDocument/2006/relationships/image" Target="../media/image25.png"/><Relationship Id="rId36" Type="http://schemas.openxmlformats.org/officeDocument/2006/relationships/image" Target="../media/image133.png"/><Relationship Id="rId10" Type="http://schemas.openxmlformats.org/officeDocument/2006/relationships/image" Target="../media/image3.png"/><Relationship Id="rId19" Type="http://schemas.openxmlformats.org/officeDocument/2006/relationships/image" Target="../media/image120.png"/><Relationship Id="rId31" Type="http://schemas.openxmlformats.org/officeDocument/2006/relationships/slide" Target="slide17.xml"/><Relationship Id="rId44" Type="http://schemas.openxmlformats.org/officeDocument/2006/relationships/image" Target="../media/image43.png"/><Relationship Id="rId4" Type="http://schemas.openxmlformats.org/officeDocument/2006/relationships/slide" Target="slide22.xml"/><Relationship Id="rId9" Type="http://schemas.openxmlformats.org/officeDocument/2006/relationships/image" Target="../media/image23.png"/><Relationship Id="rId14" Type="http://schemas.openxmlformats.org/officeDocument/2006/relationships/image" Target="../media/image116.png"/><Relationship Id="rId22" Type="http://schemas.openxmlformats.org/officeDocument/2006/relationships/image" Target="../media/image140.png"/><Relationship Id="rId27" Type="http://schemas.openxmlformats.org/officeDocument/2006/relationships/slide" Target="slide36.xml"/><Relationship Id="rId30" Type="http://schemas.openxmlformats.org/officeDocument/2006/relationships/image" Target="../media/image28.png"/><Relationship Id="rId35" Type="http://schemas.openxmlformats.org/officeDocument/2006/relationships/image" Target="../media/image137.png"/><Relationship Id="rId43" Type="http://schemas.openxmlformats.org/officeDocument/2006/relationships/image" Target="../media/image128.png"/><Relationship Id="rId8" Type="http://schemas.openxmlformats.org/officeDocument/2006/relationships/slide" Target="slide25.xml"/><Relationship Id="rId3" Type="http://schemas.openxmlformats.org/officeDocument/2006/relationships/image" Target="../media/image12.png"/><Relationship Id="rId12" Type="http://schemas.openxmlformats.org/officeDocument/2006/relationships/image" Target="../media/image16.png"/><Relationship Id="rId17" Type="http://schemas.openxmlformats.org/officeDocument/2006/relationships/image" Target="../media/image125.png"/><Relationship Id="rId25" Type="http://schemas.openxmlformats.org/officeDocument/2006/relationships/slide" Target="slide44.xml"/><Relationship Id="rId33" Type="http://schemas.openxmlformats.org/officeDocument/2006/relationships/image" Target="../media/image138.png"/><Relationship Id="rId38" Type="http://schemas.openxmlformats.org/officeDocument/2006/relationships/image" Target="../media/image135.png"/><Relationship Id="rId20" Type="http://schemas.openxmlformats.org/officeDocument/2006/relationships/image" Target="../media/image127.png"/><Relationship Id="rId41" Type="http://schemas.openxmlformats.org/officeDocument/2006/relationships/image" Target="../media/image14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16.png"/><Relationship Id="rId18" Type="http://schemas.openxmlformats.org/officeDocument/2006/relationships/image" Target="../media/image24.png"/><Relationship Id="rId3" Type="http://schemas.openxmlformats.org/officeDocument/2006/relationships/slide" Target="slide25.xml"/><Relationship Id="rId21" Type="http://schemas.openxmlformats.org/officeDocument/2006/relationships/slide" Target="slide12.xml"/><Relationship Id="rId7" Type="http://schemas.openxmlformats.org/officeDocument/2006/relationships/slide" Target="slide26.xml"/><Relationship Id="rId12" Type="http://schemas.openxmlformats.org/officeDocument/2006/relationships/image" Target="../media/image115.png"/><Relationship Id="rId17" Type="http://schemas.openxmlformats.org/officeDocument/2006/relationships/slide" Target="slide44.xml"/><Relationship Id="rId2" Type="http://schemas.openxmlformats.org/officeDocument/2006/relationships/image" Target="../media/image12.png"/><Relationship Id="rId16" Type="http://schemas.openxmlformats.org/officeDocument/2006/relationships/image" Target="../media/image8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27.png"/><Relationship Id="rId5" Type="http://schemas.openxmlformats.org/officeDocument/2006/relationships/slide" Target="slide22.xml"/><Relationship Id="rId15" Type="http://schemas.openxmlformats.org/officeDocument/2006/relationships/slide" Target="slide6.xml"/><Relationship Id="rId23" Type="http://schemas.openxmlformats.org/officeDocument/2006/relationships/slide" Target="slide17.xml"/><Relationship Id="rId10" Type="http://schemas.openxmlformats.org/officeDocument/2006/relationships/image" Target="../media/image13.png"/><Relationship Id="rId19" Type="http://schemas.openxmlformats.org/officeDocument/2006/relationships/slide" Target="slide36.xml"/><Relationship Id="rId4" Type="http://schemas.openxmlformats.org/officeDocument/2006/relationships/image" Target="../media/image85.png"/><Relationship Id="rId9" Type="http://schemas.openxmlformats.org/officeDocument/2006/relationships/image" Target="../media/image3.png"/><Relationship Id="rId14" Type="http://schemas.openxmlformats.org/officeDocument/2006/relationships/image" Target="../media/image143.png"/><Relationship Id="rId22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slide" Target="slide32.xml"/><Relationship Id="rId18" Type="http://schemas.openxmlformats.org/officeDocument/2006/relationships/image" Target="../media/image146.png"/><Relationship Id="rId26" Type="http://schemas.openxmlformats.org/officeDocument/2006/relationships/image" Target="../media/image94.png"/><Relationship Id="rId39" Type="http://schemas.openxmlformats.org/officeDocument/2006/relationships/image" Target="../media/image43.png"/><Relationship Id="rId21" Type="http://schemas.openxmlformats.org/officeDocument/2006/relationships/image" Target="../media/image149.png"/><Relationship Id="rId34" Type="http://schemas.openxmlformats.org/officeDocument/2006/relationships/image" Target="../media/image25.png"/><Relationship Id="rId7" Type="http://schemas.openxmlformats.org/officeDocument/2006/relationships/slide" Target="slide25.xml"/><Relationship Id="rId2" Type="http://schemas.openxmlformats.org/officeDocument/2006/relationships/image" Target="../media/image12.png"/><Relationship Id="rId16" Type="http://schemas.openxmlformats.org/officeDocument/2006/relationships/image" Target="../media/image144.png"/><Relationship Id="rId20" Type="http://schemas.openxmlformats.org/officeDocument/2006/relationships/image" Target="../media/image148.png"/><Relationship Id="rId29" Type="http://schemas.openxmlformats.org/officeDocument/2006/relationships/slide" Target="slide6.xml"/><Relationship Id="rId41" Type="http://schemas.openxmlformats.org/officeDocument/2006/relationships/image" Target="../media/image1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92.png"/><Relationship Id="rId32" Type="http://schemas.openxmlformats.org/officeDocument/2006/relationships/image" Target="../media/image24.png"/><Relationship Id="rId37" Type="http://schemas.openxmlformats.org/officeDocument/2006/relationships/slide" Target="slide17.xml"/><Relationship Id="rId40" Type="http://schemas.openxmlformats.org/officeDocument/2006/relationships/image" Target="../media/image44.svg"/><Relationship Id="rId5" Type="http://schemas.openxmlformats.org/officeDocument/2006/relationships/slide" Target="slide22.xml"/><Relationship Id="rId15" Type="http://schemas.openxmlformats.org/officeDocument/2006/relationships/image" Target="../media/image116.png"/><Relationship Id="rId23" Type="http://schemas.openxmlformats.org/officeDocument/2006/relationships/image" Target="../media/image151.png"/><Relationship Id="rId28" Type="http://schemas.openxmlformats.org/officeDocument/2006/relationships/image" Target="../media/image96.png"/><Relationship Id="rId36" Type="http://schemas.openxmlformats.org/officeDocument/2006/relationships/image" Target="../media/image28.png"/><Relationship Id="rId10" Type="http://schemas.openxmlformats.org/officeDocument/2006/relationships/image" Target="../media/image13.png"/><Relationship Id="rId19" Type="http://schemas.openxmlformats.org/officeDocument/2006/relationships/image" Target="../media/image147.png"/><Relationship Id="rId31" Type="http://schemas.openxmlformats.org/officeDocument/2006/relationships/slide" Target="slide44.xml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slide" Target="slide35.xml"/><Relationship Id="rId22" Type="http://schemas.openxmlformats.org/officeDocument/2006/relationships/image" Target="../media/image150.png"/><Relationship Id="rId27" Type="http://schemas.openxmlformats.org/officeDocument/2006/relationships/image" Target="../media/image95.png"/><Relationship Id="rId30" Type="http://schemas.openxmlformats.org/officeDocument/2006/relationships/image" Target="../media/image81.png"/><Relationship Id="rId35" Type="http://schemas.openxmlformats.org/officeDocument/2006/relationships/slide" Target="slide12.xml"/><Relationship Id="rId8" Type="http://schemas.openxmlformats.org/officeDocument/2006/relationships/image" Target="../media/image23.png"/><Relationship Id="rId3" Type="http://schemas.openxmlformats.org/officeDocument/2006/relationships/slide" Target="slide26.xml"/><Relationship Id="rId12" Type="http://schemas.openxmlformats.org/officeDocument/2006/relationships/image" Target="../media/image115.png"/><Relationship Id="rId17" Type="http://schemas.openxmlformats.org/officeDocument/2006/relationships/image" Target="../media/image145.png"/><Relationship Id="rId25" Type="http://schemas.openxmlformats.org/officeDocument/2006/relationships/image" Target="../media/image93.png"/><Relationship Id="rId33" Type="http://schemas.openxmlformats.org/officeDocument/2006/relationships/slide" Target="slide36.xml"/><Relationship Id="rId38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53.png"/><Relationship Id="rId7" Type="http://schemas.openxmlformats.org/officeDocument/2006/relationships/image" Target="../media/image15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153.png"/><Relationship Id="rId7" Type="http://schemas.openxmlformats.org/officeDocument/2006/relationships/image" Target="../media/image15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153.png"/><Relationship Id="rId7" Type="http://schemas.openxmlformats.org/officeDocument/2006/relationships/image" Target="../media/image15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53.png"/><Relationship Id="rId7" Type="http://schemas.openxmlformats.org/officeDocument/2006/relationships/image" Target="../media/image15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3" Type="http://schemas.openxmlformats.org/officeDocument/2006/relationships/image" Target="../media/image153.png"/><Relationship Id="rId7" Type="http://schemas.openxmlformats.org/officeDocument/2006/relationships/image" Target="../media/image15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slide" Target="slide32.xml"/><Relationship Id="rId18" Type="http://schemas.openxmlformats.org/officeDocument/2006/relationships/image" Target="../media/image161.png"/><Relationship Id="rId26" Type="http://schemas.openxmlformats.org/officeDocument/2006/relationships/image" Target="../media/image28.png"/><Relationship Id="rId3" Type="http://schemas.openxmlformats.org/officeDocument/2006/relationships/slide" Target="slide26.xml"/><Relationship Id="rId21" Type="http://schemas.openxmlformats.org/officeDocument/2006/relationships/slide" Target="slide44.xml"/><Relationship Id="rId7" Type="http://schemas.openxmlformats.org/officeDocument/2006/relationships/slide" Target="slide25.xml"/><Relationship Id="rId12" Type="http://schemas.openxmlformats.org/officeDocument/2006/relationships/image" Target="../media/image115.png"/><Relationship Id="rId17" Type="http://schemas.openxmlformats.org/officeDocument/2006/relationships/image" Target="../media/image160.png"/><Relationship Id="rId25" Type="http://schemas.openxmlformats.org/officeDocument/2006/relationships/slide" Target="slide12.xml"/><Relationship Id="rId2" Type="http://schemas.openxmlformats.org/officeDocument/2006/relationships/image" Target="../media/image12.png"/><Relationship Id="rId16" Type="http://schemas.openxmlformats.org/officeDocument/2006/relationships/image" Target="../media/image159.png"/><Relationship Id="rId20" Type="http://schemas.openxmlformats.org/officeDocument/2006/relationships/image" Target="../media/image81.png"/><Relationship Id="rId29" Type="http://schemas.openxmlformats.org/officeDocument/2006/relationships/image" Target="../media/image1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25.png"/><Relationship Id="rId5" Type="http://schemas.openxmlformats.org/officeDocument/2006/relationships/slide" Target="slide22.xml"/><Relationship Id="rId15" Type="http://schemas.openxmlformats.org/officeDocument/2006/relationships/image" Target="../media/image116.png"/><Relationship Id="rId23" Type="http://schemas.openxmlformats.org/officeDocument/2006/relationships/slide" Target="slide36.xml"/><Relationship Id="rId28" Type="http://schemas.openxmlformats.org/officeDocument/2006/relationships/image" Target="../media/image27.png"/><Relationship Id="rId10" Type="http://schemas.openxmlformats.org/officeDocument/2006/relationships/image" Target="../media/image13.png"/><Relationship Id="rId19" Type="http://schemas.openxmlformats.org/officeDocument/2006/relationships/slide" Target="slide6.xml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slide" Target="slide35.xml"/><Relationship Id="rId22" Type="http://schemas.openxmlformats.org/officeDocument/2006/relationships/image" Target="../media/image24.png"/><Relationship Id="rId27" Type="http://schemas.openxmlformats.org/officeDocument/2006/relationships/slide" Target="slide1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13" Type="http://schemas.openxmlformats.org/officeDocument/2006/relationships/image" Target="../media/image16.png"/><Relationship Id="rId3" Type="http://schemas.openxmlformats.org/officeDocument/2006/relationships/image" Target="../media/image162.png"/><Relationship Id="rId7" Type="http://schemas.openxmlformats.org/officeDocument/2006/relationships/image" Target="../media/image165.png"/><Relationship Id="rId12" Type="http://schemas.openxmlformats.org/officeDocument/2006/relationships/image" Target="../media/image3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11" Type="http://schemas.openxmlformats.org/officeDocument/2006/relationships/image" Target="../media/image153.png"/><Relationship Id="rId5" Type="http://schemas.openxmlformats.org/officeDocument/2006/relationships/image" Target="../media/image163.png"/><Relationship Id="rId10" Type="http://schemas.openxmlformats.org/officeDocument/2006/relationships/image" Target="../media/image168.png"/><Relationship Id="rId4" Type="http://schemas.openxmlformats.org/officeDocument/2006/relationships/image" Target="../media/image12.png"/><Relationship Id="rId9" Type="http://schemas.openxmlformats.org/officeDocument/2006/relationships/image" Target="../media/image167.png"/><Relationship Id="rId14" Type="http://schemas.openxmlformats.org/officeDocument/2006/relationships/image" Target="../media/image16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13" Type="http://schemas.openxmlformats.org/officeDocument/2006/relationships/image" Target="../media/image16.png"/><Relationship Id="rId3" Type="http://schemas.openxmlformats.org/officeDocument/2006/relationships/image" Target="../media/image162.png"/><Relationship Id="rId7" Type="http://schemas.openxmlformats.org/officeDocument/2006/relationships/image" Target="../media/image165.png"/><Relationship Id="rId12" Type="http://schemas.openxmlformats.org/officeDocument/2006/relationships/image" Target="../media/image3.png"/><Relationship Id="rId2" Type="http://schemas.openxmlformats.org/officeDocument/2006/relationships/slide" Target="slide26.xml"/><Relationship Id="rId16" Type="http://schemas.openxmlformats.org/officeDocument/2006/relationships/image" Target="../media/image1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11" Type="http://schemas.openxmlformats.org/officeDocument/2006/relationships/image" Target="../media/image153.png"/><Relationship Id="rId5" Type="http://schemas.openxmlformats.org/officeDocument/2006/relationships/image" Target="../media/image163.png"/><Relationship Id="rId15" Type="http://schemas.openxmlformats.org/officeDocument/2006/relationships/image" Target="../media/image170.png"/><Relationship Id="rId10" Type="http://schemas.openxmlformats.org/officeDocument/2006/relationships/image" Target="../media/image168.png"/><Relationship Id="rId4" Type="http://schemas.openxmlformats.org/officeDocument/2006/relationships/image" Target="../media/image12.png"/><Relationship Id="rId9" Type="http://schemas.openxmlformats.org/officeDocument/2006/relationships/image" Target="../media/image167.png"/><Relationship Id="rId14" Type="http://schemas.openxmlformats.org/officeDocument/2006/relationships/image" Target="../media/image15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slide" Target="slide32.xml"/><Relationship Id="rId18" Type="http://schemas.openxmlformats.org/officeDocument/2006/relationships/slide" Target="slide44.xml"/><Relationship Id="rId3" Type="http://schemas.openxmlformats.org/officeDocument/2006/relationships/slide" Target="slide26.xml"/><Relationship Id="rId21" Type="http://schemas.openxmlformats.org/officeDocument/2006/relationships/image" Target="../media/image25.png"/><Relationship Id="rId7" Type="http://schemas.openxmlformats.org/officeDocument/2006/relationships/slide" Target="slide25.xml"/><Relationship Id="rId12" Type="http://schemas.openxmlformats.org/officeDocument/2006/relationships/image" Target="../media/image115.png"/><Relationship Id="rId17" Type="http://schemas.openxmlformats.org/officeDocument/2006/relationships/image" Target="../media/image81.png"/><Relationship Id="rId25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slide" Target="slide6.xml"/><Relationship Id="rId20" Type="http://schemas.openxmlformats.org/officeDocument/2006/relationships/slide" Target="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slide" Target="slide17.xml"/><Relationship Id="rId5" Type="http://schemas.openxmlformats.org/officeDocument/2006/relationships/slide" Target="slide22.xml"/><Relationship Id="rId15" Type="http://schemas.openxmlformats.org/officeDocument/2006/relationships/image" Target="../media/image116.png"/><Relationship Id="rId23" Type="http://schemas.openxmlformats.org/officeDocument/2006/relationships/image" Target="../media/image28.png"/><Relationship Id="rId10" Type="http://schemas.openxmlformats.org/officeDocument/2006/relationships/image" Target="../media/image13.png"/><Relationship Id="rId19" Type="http://schemas.openxmlformats.org/officeDocument/2006/relationships/image" Target="../media/image24.png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image" Target="../media/image171.png"/><Relationship Id="rId22" Type="http://schemas.openxmlformats.org/officeDocument/2006/relationships/slide" Target="slide1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3.png"/><Relationship Id="rId18" Type="http://schemas.openxmlformats.org/officeDocument/2006/relationships/slide" Target="slide44.xml"/><Relationship Id="rId26" Type="http://schemas.openxmlformats.org/officeDocument/2006/relationships/image" Target="../media/image43.png"/><Relationship Id="rId3" Type="http://schemas.openxmlformats.org/officeDocument/2006/relationships/slide" Target="slide36.xml"/><Relationship Id="rId21" Type="http://schemas.openxmlformats.org/officeDocument/2006/relationships/image" Target="../media/image28.png"/><Relationship Id="rId7" Type="http://schemas.openxmlformats.org/officeDocument/2006/relationships/slide" Target="slide37.xml"/><Relationship Id="rId12" Type="http://schemas.openxmlformats.org/officeDocument/2006/relationships/image" Target="../media/image172.png"/><Relationship Id="rId17" Type="http://schemas.openxmlformats.org/officeDocument/2006/relationships/image" Target="../media/image81.png"/><Relationship Id="rId25" Type="http://schemas.openxmlformats.org/officeDocument/2006/relationships/image" Target="../media/image26.png"/><Relationship Id="rId2" Type="http://schemas.openxmlformats.org/officeDocument/2006/relationships/image" Target="../media/image12.png"/><Relationship Id="rId16" Type="http://schemas.openxmlformats.org/officeDocument/2006/relationships/slide" Target="slide6.xml"/><Relationship Id="rId20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16.png"/><Relationship Id="rId24" Type="http://schemas.openxmlformats.org/officeDocument/2006/relationships/slide" Target="slide22.xml"/><Relationship Id="rId5" Type="http://schemas.openxmlformats.org/officeDocument/2006/relationships/slide" Target="slide38.xml"/><Relationship Id="rId15" Type="http://schemas.openxmlformats.org/officeDocument/2006/relationships/image" Target="../media/image175.png"/><Relationship Id="rId23" Type="http://schemas.openxmlformats.org/officeDocument/2006/relationships/image" Target="../media/image27.png"/><Relationship Id="rId10" Type="http://schemas.openxmlformats.org/officeDocument/2006/relationships/image" Target="../media/image13.png"/><Relationship Id="rId19" Type="http://schemas.openxmlformats.org/officeDocument/2006/relationships/image" Target="../media/image24.png"/><Relationship Id="rId4" Type="http://schemas.openxmlformats.org/officeDocument/2006/relationships/image" Target="../media/image80.png"/><Relationship Id="rId9" Type="http://schemas.openxmlformats.org/officeDocument/2006/relationships/image" Target="../media/image3.png"/><Relationship Id="rId14" Type="http://schemas.openxmlformats.org/officeDocument/2006/relationships/image" Target="../media/image174.png"/><Relationship Id="rId22" Type="http://schemas.openxmlformats.org/officeDocument/2006/relationships/slide" Target="slide17.xml"/><Relationship Id="rId27" Type="http://schemas.openxmlformats.org/officeDocument/2006/relationships/image" Target="../media/image44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73.png"/><Relationship Id="rId18" Type="http://schemas.openxmlformats.org/officeDocument/2006/relationships/slide" Target="slide44.xml"/><Relationship Id="rId3" Type="http://schemas.openxmlformats.org/officeDocument/2006/relationships/slide" Target="slide37.xml"/><Relationship Id="rId21" Type="http://schemas.openxmlformats.org/officeDocument/2006/relationships/image" Target="../media/image28.png"/><Relationship Id="rId7" Type="http://schemas.openxmlformats.org/officeDocument/2006/relationships/slide" Target="slide38.xml"/><Relationship Id="rId12" Type="http://schemas.openxmlformats.org/officeDocument/2006/relationships/image" Target="../media/image172.png"/><Relationship Id="rId17" Type="http://schemas.openxmlformats.org/officeDocument/2006/relationships/image" Target="../media/image81.png"/><Relationship Id="rId25" Type="http://schemas.openxmlformats.org/officeDocument/2006/relationships/image" Target="../media/image26.png"/><Relationship Id="rId2" Type="http://schemas.openxmlformats.org/officeDocument/2006/relationships/image" Target="../media/image12.png"/><Relationship Id="rId16" Type="http://schemas.openxmlformats.org/officeDocument/2006/relationships/slide" Target="slide6.xml"/><Relationship Id="rId20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slide" Target="slide22.xml"/><Relationship Id="rId5" Type="http://schemas.openxmlformats.org/officeDocument/2006/relationships/slide" Target="slide36.xml"/><Relationship Id="rId15" Type="http://schemas.openxmlformats.org/officeDocument/2006/relationships/image" Target="../media/image174.png"/><Relationship Id="rId23" Type="http://schemas.openxmlformats.org/officeDocument/2006/relationships/image" Target="../media/image27.png"/><Relationship Id="rId10" Type="http://schemas.openxmlformats.org/officeDocument/2006/relationships/image" Target="../media/image13.png"/><Relationship Id="rId19" Type="http://schemas.openxmlformats.org/officeDocument/2006/relationships/image" Target="../media/image24.png"/><Relationship Id="rId4" Type="http://schemas.openxmlformats.org/officeDocument/2006/relationships/image" Target="../media/image85.png"/><Relationship Id="rId9" Type="http://schemas.openxmlformats.org/officeDocument/2006/relationships/image" Target="../media/image3.png"/><Relationship Id="rId14" Type="http://schemas.openxmlformats.org/officeDocument/2006/relationships/image" Target="../media/image175.png"/><Relationship Id="rId22" Type="http://schemas.openxmlformats.org/officeDocument/2006/relationships/slide" Target="slide17.xml"/></Relationships>
</file>

<file path=ppt/slides/_rels/slide38.xml.rels><?xml version="1.0" encoding="UTF-8" standalone="yes"?>
<Relationships xmlns="http://schemas.openxmlformats.org/package/2006/relationships"><Relationship Id="rId13" Type="http://schemas.openxmlformats.org/officeDocument/2006/relationships/slide" Target="slide39.xml"/><Relationship Id="rId18" Type="http://schemas.openxmlformats.org/officeDocument/2006/relationships/image" Target="../media/image95.png"/><Relationship Id="rId26" Type="http://schemas.openxmlformats.org/officeDocument/2006/relationships/image" Target="../media/image181.png"/><Relationship Id="rId39" Type="http://schemas.openxmlformats.org/officeDocument/2006/relationships/image" Target="../media/image44.svg"/><Relationship Id="rId21" Type="http://schemas.openxmlformats.org/officeDocument/2006/relationships/image" Target="../media/image173.png"/><Relationship Id="rId34" Type="http://schemas.openxmlformats.org/officeDocument/2006/relationships/slide" Target="slide17.xml"/><Relationship Id="rId7" Type="http://schemas.openxmlformats.org/officeDocument/2006/relationships/slide" Target="slide37.xml"/><Relationship Id="rId12" Type="http://schemas.openxmlformats.org/officeDocument/2006/relationships/image" Target="../media/image172.png"/><Relationship Id="rId17" Type="http://schemas.openxmlformats.org/officeDocument/2006/relationships/image" Target="../media/image94.png"/><Relationship Id="rId25" Type="http://schemas.openxmlformats.org/officeDocument/2006/relationships/image" Target="../media/image180.png"/><Relationship Id="rId33" Type="http://schemas.openxmlformats.org/officeDocument/2006/relationships/image" Target="../media/image28.png"/><Relationship Id="rId38" Type="http://schemas.openxmlformats.org/officeDocument/2006/relationships/image" Target="../media/image43.png"/><Relationship Id="rId2" Type="http://schemas.openxmlformats.org/officeDocument/2006/relationships/image" Target="../media/image12.png"/><Relationship Id="rId16" Type="http://schemas.openxmlformats.org/officeDocument/2006/relationships/image" Target="../media/image93.png"/><Relationship Id="rId20" Type="http://schemas.openxmlformats.org/officeDocument/2006/relationships/image" Target="../media/image176.png"/><Relationship Id="rId29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179.png"/><Relationship Id="rId32" Type="http://schemas.openxmlformats.org/officeDocument/2006/relationships/slide" Target="slide12.xml"/><Relationship Id="rId37" Type="http://schemas.openxmlformats.org/officeDocument/2006/relationships/image" Target="../media/image26.png"/><Relationship Id="rId5" Type="http://schemas.openxmlformats.org/officeDocument/2006/relationships/slide" Target="slide36.xml"/><Relationship Id="rId15" Type="http://schemas.openxmlformats.org/officeDocument/2006/relationships/image" Target="../media/image92.png"/><Relationship Id="rId23" Type="http://schemas.openxmlformats.org/officeDocument/2006/relationships/image" Target="../media/image178.png"/><Relationship Id="rId28" Type="http://schemas.openxmlformats.org/officeDocument/2006/relationships/slide" Target="slide6.xml"/><Relationship Id="rId36" Type="http://schemas.openxmlformats.org/officeDocument/2006/relationships/slide" Target="slide22.xml"/><Relationship Id="rId10" Type="http://schemas.openxmlformats.org/officeDocument/2006/relationships/image" Target="../media/image13.png"/><Relationship Id="rId19" Type="http://schemas.openxmlformats.org/officeDocument/2006/relationships/image" Target="../media/image96.png"/><Relationship Id="rId31" Type="http://schemas.openxmlformats.org/officeDocument/2006/relationships/image" Target="../media/image24.png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slide" Target="slide40.xml"/><Relationship Id="rId22" Type="http://schemas.openxmlformats.org/officeDocument/2006/relationships/image" Target="../media/image177.png"/><Relationship Id="rId27" Type="http://schemas.openxmlformats.org/officeDocument/2006/relationships/slide" Target="slide41.xml"/><Relationship Id="rId30" Type="http://schemas.openxmlformats.org/officeDocument/2006/relationships/slide" Target="slide44.xml"/><Relationship Id="rId35" Type="http://schemas.openxmlformats.org/officeDocument/2006/relationships/image" Target="../media/image27.png"/><Relationship Id="rId8" Type="http://schemas.openxmlformats.org/officeDocument/2006/relationships/image" Target="../media/image23.png"/><Relationship Id="rId3" Type="http://schemas.openxmlformats.org/officeDocument/2006/relationships/slide" Target="slide3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3.png"/><Relationship Id="rId18" Type="http://schemas.openxmlformats.org/officeDocument/2006/relationships/slide" Target="slide40.xml"/><Relationship Id="rId26" Type="http://schemas.openxmlformats.org/officeDocument/2006/relationships/slide" Target="slide17.xml"/><Relationship Id="rId3" Type="http://schemas.openxmlformats.org/officeDocument/2006/relationships/slide" Target="slide38.xml"/><Relationship Id="rId21" Type="http://schemas.openxmlformats.org/officeDocument/2006/relationships/image" Target="../media/image81.png"/><Relationship Id="rId7" Type="http://schemas.openxmlformats.org/officeDocument/2006/relationships/slide" Target="slide37.xml"/><Relationship Id="rId12" Type="http://schemas.openxmlformats.org/officeDocument/2006/relationships/image" Target="../media/image172.png"/><Relationship Id="rId17" Type="http://schemas.openxmlformats.org/officeDocument/2006/relationships/image" Target="../media/image185.png"/><Relationship Id="rId25" Type="http://schemas.openxmlformats.org/officeDocument/2006/relationships/image" Target="../media/image28.png"/><Relationship Id="rId2" Type="http://schemas.openxmlformats.org/officeDocument/2006/relationships/image" Target="../media/image12.png"/><Relationship Id="rId16" Type="http://schemas.openxmlformats.org/officeDocument/2006/relationships/image" Target="../media/image184.png"/><Relationship Id="rId20" Type="http://schemas.openxmlformats.org/officeDocument/2006/relationships/slide" Target="slide6.xml"/><Relationship Id="rId29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slide" Target="slide12.xml"/><Relationship Id="rId5" Type="http://schemas.openxmlformats.org/officeDocument/2006/relationships/slide" Target="slide36.xml"/><Relationship Id="rId15" Type="http://schemas.openxmlformats.org/officeDocument/2006/relationships/image" Target="../media/image183.png"/><Relationship Id="rId23" Type="http://schemas.openxmlformats.org/officeDocument/2006/relationships/image" Target="../media/image24.png"/><Relationship Id="rId28" Type="http://schemas.openxmlformats.org/officeDocument/2006/relationships/slide" Target="slide22.xml"/><Relationship Id="rId10" Type="http://schemas.openxmlformats.org/officeDocument/2006/relationships/image" Target="../media/image13.png"/><Relationship Id="rId19" Type="http://schemas.openxmlformats.org/officeDocument/2006/relationships/slide" Target="slide41.xml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image" Target="../media/image182.png"/><Relationship Id="rId22" Type="http://schemas.openxmlformats.org/officeDocument/2006/relationships/slide" Target="slide44.xml"/><Relationship Id="rId27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3.png"/><Relationship Id="rId18" Type="http://schemas.openxmlformats.org/officeDocument/2006/relationships/image" Target="../media/image81.png"/><Relationship Id="rId26" Type="http://schemas.openxmlformats.org/officeDocument/2006/relationships/image" Target="../media/image26.png"/><Relationship Id="rId3" Type="http://schemas.openxmlformats.org/officeDocument/2006/relationships/slide" Target="slide38.xml"/><Relationship Id="rId21" Type="http://schemas.openxmlformats.org/officeDocument/2006/relationships/slide" Target="slide12.xml"/><Relationship Id="rId7" Type="http://schemas.openxmlformats.org/officeDocument/2006/relationships/slide" Target="slide37.xml"/><Relationship Id="rId12" Type="http://schemas.openxmlformats.org/officeDocument/2006/relationships/image" Target="../media/image172.png"/><Relationship Id="rId17" Type="http://schemas.openxmlformats.org/officeDocument/2006/relationships/slide" Target="slide6.xml"/><Relationship Id="rId25" Type="http://schemas.openxmlformats.org/officeDocument/2006/relationships/slide" Target="slide22.xml"/><Relationship Id="rId2" Type="http://schemas.openxmlformats.org/officeDocument/2006/relationships/image" Target="../media/image12.png"/><Relationship Id="rId16" Type="http://schemas.openxmlformats.org/officeDocument/2006/relationships/image" Target="../media/image186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27.png"/><Relationship Id="rId5" Type="http://schemas.openxmlformats.org/officeDocument/2006/relationships/slide" Target="slide36.xml"/><Relationship Id="rId15" Type="http://schemas.openxmlformats.org/officeDocument/2006/relationships/slide" Target="slide41.xml"/><Relationship Id="rId23" Type="http://schemas.openxmlformats.org/officeDocument/2006/relationships/slide" Target="slide17.xml"/><Relationship Id="rId10" Type="http://schemas.openxmlformats.org/officeDocument/2006/relationships/image" Target="../media/image13.png"/><Relationship Id="rId19" Type="http://schemas.openxmlformats.org/officeDocument/2006/relationships/slide" Target="slide44.xml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slide" Target="slide39.xml"/><Relationship Id="rId22" Type="http://schemas.openxmlformats.org/officeDocument/2006/relationships/image" Target="../media/image2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3.png"/><Relationship Id="rId18" Type="http://schemas.openxmlformats.org/officeDocument/2006/relationships/image" Target="../media/image24.png"/><Relationship Id="rId26" Type="http://schemas.openxmlformats.org/officeDocument/2006/relationships/image" Target="../media/image152.png"/><Relationship Id="rId3" Type="http://schemas.openxmlformats.org/officeDocument/2006/relationships/slide" Target="slide38.xml"/><Relationship Id="rId21" Type="http://schemas.openxmlformats.org/officeDocument/2006/relationships/slide" Target="slide17.xml"/><Relationship Id="rId7" Type="http://schemas.openxmlformats.org/officeDocument/2006/relationships/slide" Target="slide37.xml"/><Relationship Id="rId12" Type="http://schemas.openxmlformats.org/officeDocument/2006/relationships/image" Target="../media/image172.png"/><Relationship Id="rId17" Type="http://schemas.openxmlformats.org/officeDocument/2006/relationships/slide" Target="slide44.xml"/><Relationship Id="rId25" Type="http://schemas.openxmlformats.org/officeDocument/2006/relationships/slide" Target="slide42.xml"/><Relationship Id="rId2" Type="http://schemas.openxmlformats.org/officeDocument/2006/relationships/image" Target="../media/image12.png"/><Relationship Id="rId16" Type="http://schemas.openxmlformats.org/officeDocument/2006/relationships/image" Target="../media/image81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26.png"/><Relationship Id="rId5" Type="http://schemas.openxmlformats.org/officeDocument/2006/relationships/slide" Target="slide36.xml"/><Relationship Id="rId15" Type="http://schemas.openxmlformats.org/officeDocument/2006/relationships/slide" Target="slide6.xml"/><Relationship Id="rId23" Type="http://schemas.openxmlformats.org/officeDocument/2006/relationships/slide" Target="slide22.xml"/><Relationship Id="rId28" Type="http://schemas.openxmlformats.org/officeDocument/2006/relationships/slide" Target="slide39.xml"/><Relationship Id="rId10" Type="http://schemas.openxmlformats.org/officeDocument/2006/relationships/image" Target="../media/image13.png"/><Relationship Id="rId19" Type="http://schemas.openxmlformats.org/officeDocument/2006/relationships/slide" Target="slide12.xml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image" Target="../media/image187.png"/><Relationship Id="rId22" Type="http://schemas.openxmlformats.org/officeDocument/2006/relationships/image" Target="../media/image27.png"/><Relationship Id="rId27" Type="http://schemas.openxmlformats.org/officeDocument/2006/relationships/slide" Target="slide40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3.png"/><Relationship Id="rId18" Type="http://schemas.openxmlformats.org/officeDocument/2006/relationships/image" Target="../media/image189.png"/><Relationship Id="rId26" Type="http://schemas.openxmlformats.org/officeDocument/2006/relationships/image" Target="../media/image28.png"/><Relationship Id="rId3" Type="http://schemas.openxmlformats.org/officeDocument/2006/relationships/slide" Target="slide38.xml"/><Relationship Id="rId21" Type="http://schemas.openxmlformats.org/officeDocument/2006/relationships/slide" Target="slide6.xml"/><Relationship Id="rId7" Type="http://schemas.openxmlformats.org/officeDocument/2006/relationships/slide" Target="slide37.xml"/><Relationship Id="rId12" Type="http://schemas.openxmlformats.org/officeDocument/2006/relationships/image" Target="../media/image172.png"/><Relationship Id="rId17" Type="http://schemas.openxmlformats.org/officeDocument/2006/relationships/image" Target="../media/image188.png"/><Relationship Id="rId25" Type="http://schemas.openxmlformats.org/officeDocument/2006/relationships/slide" Target="slide12.xml"/><Relationship Id="rId2" Type="http://schemas.openxmlformats.org/officeDocument/2006/relationships/image" Target="../media/image12.png"/><Relationship Id="rId16" Type="http://schemas.openxmlformats.org/officeDocument/2006/relationships/slide" Target="slide41.xml"/><Relationship Id="rId20" Type="http://schemas.openxmlformats.org/officeDocument/2006/relationships/image" Target="../media/image191.png"/><Relationship Id="rId29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24.png"/><Relationship Id="rId32" Type="http://schemas.openxmlformats.org/officeDocument/2006/relationships/image" Target="../media/image152.png"/><Relationship Id="rId5" Type="http://schemas.openxmlformats.org/officeDocument/2006/relationships/slide" Target="slide36.xml"/><Relationship Id="rId15" Type="http://schemas.openxmlformats.org/officeDocument/2006/relationships/slide" Target="slide40.xml"/><Relationship Id="rId23" Type="http://schemas.openxmlformats.org/officeDocument/2006/relationships/slide" Target="slide44.xml"/><Relationship Id="rId28" Type="http://schemas.openxmlformats.org/officeDocument/2006/relationships/image" Target="../media/image27.png"/><Relationship Id="rId10" Type="http://schemas.openxmlformats.org/officeDocument/2006/relationships/image" Target="../media/image13.png"/><Relationship Id="rId19" Type="http://schemas.openxmlformats.org/officeDocument/2006/relationships/image" Target="../media/image190.png"/><Relationship Id="rId31" Type="http://schemas.openxmlformats.org/officeDocument/2006/relationships/slide" Target="slide43.xml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slide" Target="slide39.xml"/><Relationship Id="rId22" Type="http://schemas.openxmlformats.org/officeDocument/2006/relationships/image" Target="../media/image81.png"/><Relationship Id="rId27" Type="http://schemas.openxmlformats.org/officeDocument/2006/relationships/slide" Target="slide17.xml"/><Relationship Id="rId30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73.png"/><Relationship Id="rId18" Type="http://schemas.openxmlformats.org/officeDocument/2006/relationships/image" Target="../media/image193.png"/><Relationship Id="rId26" Type="http://schemas.openxmlformats.org/officeDocument/2006/relationships/slide" Target="slide17.xml"/><Relationship Id="rId3" Type="http://schemas.openxmlformats.org/officeDocument/2006/relationships/slide" Target="slide38.xml"/><Relationship Id="rId21" Type="http://schemas.openxmlformats.org/officeDocument/2006/relationships/image" Target="../media/image81.png"/><Relationship Id="rId7" Type="http://schemas.openxmlformats.org/officeDocument/2006/relationships/slide" Target="slide37.xml"/><Relationship Id="rId12" Type="http://schemas.openxmlformats.org/officeDocument/2006/relationships/image" Target="../media/image172.png"/><Relationship Id="rId17" Type="http://schemas.openxmlformats.org/officeDocument/2006/relationships/image" Target="../media/image192.png"/><Relationship Id="rId25" Type="http://schemas.openxmlformats.org/officeDocument/2006/relationships/image" Target="../media/image28.png"/><Relationship Id="rId2" Type="http://schemas.openxmlformats.org/officeDocument/2006/relationships/image" Target="../media/image12.png"/><Relationship Id="rId16" Type="http://schemas.openxmlformats.org/officeDocument/2006/relationships/slide" Target="slide41.xml"/><Relationship Id="rId20" Type="http://schemas.openxmlformats.org/officeDocument/2006/relationships/slide" Target="slide6.xml"/><Relationship Id="rId29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slide" Target="slide12.xml"/><Relationship Id="rId5" Type="http://schemas.openxmlformats.org/officeDocument/2006/relationships/slide" Target="slide36.xml"/><Relationship Id="rId15" Type="http://schemas.openxmlformats.org/officeDocument/2006/relationships/slide" Target="slide40.xml"/><Relationship Id="rId23" Type="http://schemas.openxmlformats.org/officeDocument/2006/relationships/image" Target="../media/image24.png"/><Relationship Id="rId28" Type="http://schemas.openxmlformats.org/officeDocument/2006/relationships/slide" Target="slide22.xml"/><Relationship Id="rId10" Type="http://schemas.openxmlformats.org/officeDocument/2006/relationships/image" Target="../media/image13.png"/><Relationship Id="rId19" Type="http://schemas.openxmlformats.org/officeDocument/2006/relationships/image" Target="../media/image194.png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slide" Target="slide39.xml"/><Relationship Id="rId22" Type="http://schemas.openxmlformats.org/officeDocument/2006/relationships/slide" Target="slide44.xml"/><Relationship Id="rId27" Type="http://schemas.openxmlformats.org/officeDocument/2006/relationships/image" Target="../media/image2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96.png"/><Relationship Id="rId18" Type="http://schemas.openxmlformats.org/officeDocument/2006/relationships/image" Target="../media/image28.png"/><Relationship Id="rId26" Type="http://schemas.openxmlformats.org/officeDocument/2006/relationships/image" Target="../media/image44.svg"/><Relationship Id="rId3" Type="http://schemas.openxmlformats.org/officeDocument/2006/relationships/slide" Target="slide44.xml"/><Relationship Id="rId21" Type="http://schemas.openxmlformats.org/officeDocument/2006/relationships/slide" Target="slide22.xml"/><Relationship Id="rId7" Type="http://schemas.openxmlformats.org/officeDocument/2006/relationships/slide" Target="slide45.xml"/><Relationship Id="rId12" Type="http://schemas.openxmlformats.org/officeDocument/2006/relationships/image" Target="../media/image16.png"/><Relationship Id="rId17" Type="http://schemas.openxmlformats.org/officeDocument/2006/relationships/slide" Target="slide12.xml"/><Relationship Id="rId25" Type="http://schemas.openxmlformats.org/officeDocument/2006/relationships/image" Target="../media/image43.png"/><Relationship Id="rId2" Type="http://schemas.openxmlformats.org/officeDocument/2006/relationships/image" Target="../media/image12.png"/><Relationship Id="rId16" Type="http://schemas.openxmlformats.org/officeDocument/2006/relationships/image" Target="../media/image81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13.png"/><Relationship Id="rId24" Type="http://schemas.openxmlformats.org/officeDocument/2006/relationships/image" Target="../media/image25.png"/><Relationship Id="rId5" Type="http://schemas.openxmlformats.org/officeDocument/2006/relationships/slide" Target="slide46.xml"/><Relationship Id="rId15" Type="http://schemas.openxmlformats.org/officeDocument/2006/relationships/slide" Target="slide6.xml"/><Relationship Id="rId23" Type="http://schemas.openxmlformats.org/officeDocument/2006/relationships/slide" Target="slide36.xml"/><Relationship Id="rId10" Type="http://schemas.openxmlformats.org/officeDocument/2006/relationships/image" Target="../media/image3.png"/><Relationship Id="rId19" Type="http://schemas.openxmlformats.org/officeDocument/2006/relationships/slide" Target="slide17.xml"/><Relationship Id="rId4" Type="http://schemas.openxmlformats.org/officeDocument/2006/relationships/image" Target="../media/image80.png"/><Relationship Id="rId9" Type="http://schemas.openxmlformats.org/officeDocument/2006/relationships/image" Target="../media/image195.png"/><Relationship Id="rId14" Type="http://schemas.openxmlformats.org/officeDocument/2006/relationships/image" Target="../media/image197.png"/><Relationship Id="rId22" Type="http://schemas.openxmlformats.org/officeDocument/2006/relationships/image" Target="../media/image26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96.png"/><Relationship Id="rId18" Type="http://schemas.openxmlformats.org/officeDocument/2006/relationships/image" Target="../media/image28.png"/><Relationship Id="rId3" Type="http://schemas.openxmlformats.org/officeDocument/2006/relationships/slide" Target="slide45.xml"/><Relationship Id="rId21" Type="http://schemas.openxmlformats.org/officeDocument/2006/relationships/slide" Target="slide22.xml"/><Relationship Id="rId7" Type="http://schemas.openxmlformats.org/officeDocument/2006/relationships/slide" Target="slide46.xml"/><Relationship Id="rId12" Type="http://schemas.openxmlformats.org/officeDocument/2006/relationships/image" Target="../media/image16.png"/><Relationship Id="rId17" Type="http://schemas.openxmlformats.org/officeDocument/2006/relationships/slide" Target="slide12.xml"/><Relationship Id="rId2" Type="http://schemas.openxmlformats.org/officeDocument/2006/relationships/image" Target="../media/image12.png"/><Relationship Id="rId16" Type="http://schemas.openxmlformats.org/officeDocument/2006/relationships/image" Target="../media/image81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3.png"/><Relationship Id="rId24" Type="http://schemas.openxmlformats.org/officeDocument/2006/relationships/image" Target="../media/image25.png"/><Relationship Id="rId5" Type="http://schemas.openxmlformats.org/officeDocument/2006/relationships/slide" Target="slide44.xml"/><Relationship Id="rId15" Type="http://schemas.openxmlformats.org/officeDocument/2006/relationships/slide" Target="slide6.xml"/><Relationship Id="rId23" Type="http://schemas.openxmlformats.org/officeDocument/2006/relationships/slide" Target="slide36.xml"/><Relationship Id="rId10" Type="http://schemas.openxmlformats.org/officeDocument/2006/relationships/image" Target="../media/image3.png"/><Relationship Id="rId19" Type="http://schemas.openxmlformats.org/officeDocument/2006/relationships/slide" Target="slide17.xml"/><Relationship Id="rId4" Type="http://schemas.openxmlformats.org/officeDocument/2006/relationships/image" Target="../media/image85.png"/><Relationship Id="rId9" Type="http://schemas.openxmlformats.org/officeDocument/2006/relationships/image" Target="../media/image195.png"/><Relationship Id="rId14" Type="http://schemas.openxmlformats.org/officeDocument/2006/relationships/image" Target="../media/image198.png"/><Relationship Id="rId22" Type="http://schemas.openxmlformats.org/officeDocument/2006/relationships/image" Target="../media/image26.png"/></Relationships>
</file>

<file path=ppt/slides/_rels/slide46.xml.rels><?xml version="1.0" encoding="UTF-8" standalone="yes"?>
<Relationships xmlns="http://schemas.openxmlformats.org/package/2006/relationships"><Relationship Id="rId13" Type="http://schemas.openxmlformats.org/officeDocument/2006/relationships/slide" Target="slide52.xml"/><Relationship Id="rId18" Type="http://schemas.openxmlformats.org/officeDocument/2006/relationships/image" Target="../media/image96.png"/><Relationship Id="rId26" Type="http://schemas.openxmlformats.org/officeDocument/2006/relationships/slide" Target="slide12.xml"/><Relationship Id="rId3" Type="http://schemas.openxmlformats.org/officeDocument/2006/relationships/slide" Target="slide46.xml"/><Relationship Id="rId21" Type="http://schemas.openxmlformats.org/officeDocument/2006/relationships/image" Target="../media/image200.png"/><Relationship Id="rId34" Type="http://schemas.openxmlformats.org/officeDocument/2006/relationships/image" Target="../media/image26.png"/><Relationship Id="rId7" Type="http://schemas.openxmlformats.org/officeDocument/2006/relationships/slide" Target="slide45.xml"/><Relationship Id="rId12" Type="http://schemas.openxmlformats.org/officeDocument/2006/relationships/slide" Target="slide47.xml"/><Relationship Id="rId17" Type="http://schemas.openxmlformats.org/officeDocument/2006/relationships/image" Target="../media/image95.png"/><Relationship Id="rId25" Type="http://schemas.openxmlformats.org/officeDocument/2006/relationships/image" Target="../media/image81.png"/><Relationship Id="rId33" Type="http://schemas.openxmlformats.org/officeDocument/2006/relationships/slide" Target="slide22.xml"/><Relationship Id="rId2" Type="http://schemas.openxmlformats.org/officeDocument/2006/relationships/image" Target="../media/image12.png"/><Relationship Id="rId16" Type="http://schemas.openxmlformats.org/officeDocument/2006/relationships/image" Target="../media/image94.png"/><Relationship Id="rId20" Type="http://schemas.openxmlformats.org/officeDocument/2006/relationships/image" Target="../media/image199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slide" Target="slide6.xml"/><Relationship Id="rId32" Type="http://schemas.openxmlformats.org/officeDocument/2006/relationships/image" Target="../media/image196.png"/><Relationship Id="rId5" Type="http://schemas.openxmlformats.org/officeDocument/2006/relationships/slide" Target="slide44.xml"/><Relationship Id="rId15" Type="http://schemas.openxmlformats.org/officeDocument/2006/relationships/image" Target="../media/image93.png"/><Relationship Id="rId23" Type="http://schemas.openxmlformats.org/officeDocument/2006/relationships/image" Target="../media/image202.png"/><Relationship Id="rId28" Type="http://schemas.openxmlformats.org/officeDocument/2006/relationships/slide" Target="slide17.xml"/><Relationship Id="rId36" Type="http://schemas.openxmlformats.org/officeDocument/2006/relationships/image" Target="../media/image44.svg"/><Relationship Id="rId10" Type="http://schemas.openxmlformats.org/officeDocument/2006/relationships/image" Target="../media/image13.png"/><Relationship Id="rId19" Type="http://schemas.openxmlformats.org/officeDocument/2006/relationships/image" Target="../media/image177.png"/><Relationship Id="rId31" Type="http://schemas.openxmlformats.org/officeDocument/2006/relationships/image" Target="../media/image25.png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image" Target="../media/image92.png"/><Relationship Id="rId22" Type="http://schemas.openxmlformats.org/officeDocument/2006/relationships/image" Target="../media/image201.png"/><Relationship Id="rId27" Type="http://schemas.openxmlformats.org/officeDocument/2006/relationships/image" Target="../media/image28.png"/><Relationship Id="rId30" Type="http://schemas.openxmlformats.org/officeDocument/2006/relationships/slide" Target="slide36.xml"/><Relationship Id="rId35" Type="http://schemas.openxmlformats.org/officeDocument/2006/relationships/image" Target="../media/image43.png"/><Relationship Id="rId8" Type="http://schemas.openxmlformats.org/officeDocument/2006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13" Type="http://schemas.openxmlformats.org/officeDocument/2006/relationships/slide" Target="slide47.xml"/><Relationship Id="rId18" Type="http://schemas.openxmlformats.org/officeDocument/2006/relationships/image" Target="../media/image196.png"/><Relationship Id="rId26" Type="http://schemas.openxmlformats.org/officeDocument/2006/relationships/image" Target="../media/image26.png"/><Relationship Id="rId3" Type="http://schemas.openxmlformats.org/officeDocument/2006/relationships/image" Target="../media/image12.png"/><Relationship Id="rId21" Type="http://schemas.openxmlformats.org/officeDocument/2006/relationships/slide" Target="slide12.xml"/><Relationship Id="rId7" Type="http://schemas.openxmlformats.org/officeDocument/2006/relationships/image" Target="../media/image61.png"/><Relationship Id="rId12" Type="http://schemas.openxmlformats.org/officeDocument/2006/relationships/image" Target="../media/image16.png"/><Relationship Id="rId17" Type="http://schemas.openxmlformats.org/officeDocument/2006/relationships/image" Target="../media/image205.png"/><Relationship Id="rId25" Type="http://schemas.openxmlformats.org/officeDocument/2006/relationships/slide" Target="slide22.xml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04.png"/><Relationship Id="rId20" Type="http://schemas.openxmlformats.org/officeDocument/2006/relationships/image" Target="../media/image81.png"/><Relationship Id="rId29" Type="http://schemas.openxmlformats.org/officeDocument/2006/relationships/slide" Target="slide4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4.xml"/><Relationship Id="rId11" Type="http://schemas.openxmlformats.org/officeDocument/2006/relationships/image" Target="../media/image13.png"/><Relationship Id="rId24" Type="http://schemas.openxmlformats.org/officeDocument/2006/relationships/image" Target="../media/image27.png"/><Relationship Id="rId5" Type="http://schemas.openxmlformats.org/officeDocument/2006/relationships/image" Target="../media/image23.png"/><Relationship Id="rId15" Type="http://schemas.openxmlformats.org/officeDocument/2006/relationships/image" Target="../media/image203.png"/><Relationship Id="rId23" Type="http://schemas.openxmlformats.org/officeDocument/2006/relationships/slide" Target="slide17.xml"/><Relationship Id="rId28" Type="http://schemas.openxmlformats.org/officeDocument/2006/relationships/image" Target="../media/image25.png"/><Relationship Id="rId10" Type="http://schemas.openxmlformats.org/officeDocument/2006/relationships/image" Target="../media/image3.png"/><Relationship Id="rId19" Type="http://schemas.openxmlformats.org/officeDocument/2006/relationships/slide" Target="slide6.xml"/><Relationship Id="rId4" Type="http://schemas.openxmlformats.org/officeDocument/2006/relationships/slide" Target="slide45.xml"/><Relationship Id="rId9" Type="http://schemas.openxmlformats.org/officeDocument/2006/relationships/image" Target="../media/image60.png"/><Relationship Id="rId14" Type="http://schemas.openxmlformats.org/officeDocument/2006/relationships/slide" Target="slide52.xml"/><Relationship Id="rId22" Type="http://schemas.openxmlformats.org/officeDocument/2006/relationships/image" Target="../media/image28.png"/><Relationship Id="rId27" Type="http://schemas.openxmlformats.org/officeDocument/2006/relationships/slide" Target="slide36.xml"/><Relationship Id="rId30" Type="http://schemas.openxmlformats.org/officeDocument/2006/relationships/image" Target="../media/image15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slide" Target="slide47.xml"/><Relationship Id="rId18" Type="http://schemas.openxmlformats.org/officeDocument/2006/relationships/slide" Target="slide12.xml"/><Relationship Id="rId26" Type="http://schemas.openxmlformats.org/officeDocument/2006/relationships/slide" Target="slide49.xml"/><Relationship Id="rId3" Type="http://schemas.openxmlformats.org/officeDocument/2006/relationships/slide" Target="slide46.xml"/><Relationship Id="rId21" Type="http://schemas.openxmlformats.org/officeDocument/2006/relationships/image" Target="../media/image27.png"/><Relationship Id="rId7" Type="http://schemas.openxmlformats.org/officeDocument/2006/relationships/slide" Target="slide45.xml"/><Relationship Id="rId12" Type="http://schemas.openxmlformats.org/officeDocument/2006/relationships/image" Target="../media/image16.png"/><Relationship Id="rId17" Type="http://schemas.openxmlformats.org/officeDocument/2006/relationships/image" Target="../media/image81.png"/><Relationship Id="rId25" Type="http://schemas.openxmlformats.org/officeDocument/2006/relationships/image" Target="../media/image25.png"/><Relationship Id="rId2" Type="http://schemas.openxmlformats.org/officeDocument/2006/relationships/image" Target="../media/image12.png"/><Relationship Id="rId16" Type="http://schemas.openxmlformats.org/officeDocument/2006/relationships/slide" Target="slide6.xml"/><Relationship Id="rId20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3.png"/><Relationship Id="rId24" Type="http://schemas.openxmlformats.org/officeDocument/2006/relationships/slide" Target="slide36.xml"/><Relationship Id="rId5" Type="http://schemas.openxmlformats.org/officeDocument/2006/relationships/slide" Target="slide44.xml"/><Relationship Id="rId15" Type="http://schemas.openxmlformats.org/officeDocument/2006/relationships/image" Target="../media/image196.png"/><Relationship Id="rId23" Type="http://schemas.openxmlformats.org/officeDocument/2006/relationships/image" Target="../media/image26.png"/><Relationship Id="rId10" Type="http://schemas.openxmlformats.org/officeDocument/2006/relationships/image" Target="../media/image3.png"/><Relationship Id="rId19" Type="http://schemas.openxmlformats.org/officeDocument/2006/relationships/image" Target="../media/image28.png"/><Relationship Id="rId4" Type="http://schemas.openxmlformats.org/officeDocument/2006/relationships/image" Target="../media/image60.png"/><Relationship Id="rId9" Type="http://schemas.openxmlformats.org/officeDocument/2006/relationships/image" Target="../media/image206.gif"/><Relationship Id="rId14" Type="http://schemas.openxmlformats.org/officeDocument/2006/relationships/slide" Target="slide52.xml"/><Relationship Id="rId22" Type="http://schemas.openxmlformats.org/officeDocument/2006/relationships/slide" Target="slide22.xml"/><Relationship Id="rId27" Type="http://schemas.openxmlformats.org/officeDocument/2006/relationships/image" Target="../media/image152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slide" Target="slide52.xml"/><Relationship Id="rId18" Type="http://schemas.openxmlformats.org/officeDocument/2006/relationships/image" Target="../media/image28.png"/><Relationship Id="rId26" Type="http://schemas.openxmlformats.org/officeDocument/2006/relationships/slide" Target="slide50.xml"/><Relationship Id="rId3" Type="http://schemas.openxmlformats.org/officeDocument/2006/relationships/slide" Target="slide46.xml"/><Relationship Id="rId21" Type="http://schemas.openxmlformats.org/officeDocument/2006/relationships/slide" Target="slide22.xml"/><Relationship Id="rId7" Type="http://schemas.openxmlformats.org/officeDocument/2006/relationships/slide" Target="slide45.xml"/><Relationship Id="rId12" Type="http://schemas.openxmlformats.org/officeDocument/2006/relationships/slide" Target="slide47.xml"/><Relationship Id="rId17" Type="http://schemas.openxmlformats.org/officeDocument/2006/relationships/slide" Target="slide12.xml"/><Relationship Id="rId25" Type="http://schemas.openxmlformats.org/officeDocument/2006/relationships/image" Target="../media/image207.gif"/><Relationship Id="rId2" Type="http://schemas.openxmlformats.org/officeDocument/2006/relationships/image" Target="../media/image12.png"/><Relationship Id="rId16" Type="http://schemas.openxmlformats.org/officeDocument/2006/relationships/image" Target="../media/image81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image" Target="../media/image25.png"/><Relationship Id="rId5" Type="http://schemas.openxmlformats.org/officeDocument/2006/relationships/slide" Target="slide44.xml"/><Relationship Id="rId15" Type="http://schemas.openxmlformats.org/officeDocument/2006/relationships/slide" Target="slide6.xml"/><Relationship Id="rId23" Type="http://schemas.openxmlformats.org/officeDocument/2006/relationships/slide" Target="slide36.xml"/><Relationship Id="rId10" Type="http://schemas.openxmlformats.org/officeDocument/2006/relationships/image" Target="../media/image13.png"/><Relationship Id="rId19" Type="http://schemas.openxmlformats.org/officeDocument/2006/relationships/slide" Target="slide17.xml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image" Target="../media/image196.png"/><Relationship Id="rId22" Type="http://schemas.openxmlformats.org/officeDocument/2006/relationships/image" Target="../media/image26.png"/><Relationship Id="rId27" Type="http://schemas.openxmlformats.org/officeDocument/2006/relationships/image" Target="../media/image15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16.png"/><Relationship Id="rId18" Type="http://schemas.openxmlformats.org/officeDocument/2006/relationships/image" Target="../media/image81.png"/><Relationship Id="rId26" Type="http://schemas.openxmlformats.org/officeDocument/2006/relationships/slide" Target="slide51.xml"/><Relationship Id="rId3" Type="http://schemas.openxmlformats.org/officeDocument/2006/relationships/slide" Target="slide22.xml"/><Relationship Id="rId21" Type="http://schemas.openxmlformats.org/officeDocument/2006/relationships/slide" Target="slide17.xml"/><Relationship Id="rId7" Type="http://schemas.openxmlformats.org/officeDocument/2006/relationships/slide" Target="slide44.xml"/><Relationship Id="rId12" Type="http://schemas.openxmlformats.org/officeDocument/2006/relationships/image" Target="../media/image13.png"/><Relationship Id="rId17" Type="http://schemas.openxmlformats.org/officeDocument/2006/relationships/slide" Target="slide6.xml"/><Relationship Id="rId25" Type="http://schemas.openxmlformats.org/officeDocument/2006/relationships/image" Target="../media/image208.gif"/><Relationship Id="rId2" Type="http://schemas.openxmlformats.org/officeDocument/2006/relationships/image" Target="../media/image12.png"/><Relationship Id="rId16" Type="http://schemas.openxmlformats.org/officeDocument/2006/relationships/image" Target="../media/image196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3.png"/><Relationship Id="rId24" Type="http://schemas.openxmlformats.org/officeDocument/2006/relationships/image" Target="../media/image25.png"/><Relationship Id="rId5" Type="http://schemas.openxmlformats.org/officeDocument/2006/relationships/slide" Target="slide46.xml"/><Relationship Id="rId15" Type="http://schemas.openxmlformats.org/officeDocument/2006/relationships/slide" Target="slide52.xml"/><Relationship Id="rId23" Type="http://schemas.openxmlformats.org/officeDocument/2006/relationships/slide" Target="slide36.xml"/><Relationship Id="rId10" Type="http://schemas.openxmlformats.org/officeDocument/2006/relationships/image" Target="../media/image23.png"/><Relationship Id="rId19" Type="http://schemas.openxmlformats.org/officeDocument/2006/relationships/slide" Target="slide12.xml"/><Relationship Id="rId4" Type="http://schemas.openxmlformats.org/officeDocument/2006/relationships/image" Target="../media/image26.png"/><Relationship Id="rId9" Type="http://schemas.openxmlformats.org/officeDocument/2006/relationships/slide" Target="slide45.xml"/><Relationship Id="rId14" Type="http://schemas.openxmlformats.org/officeDocument/2006/relationships/slide" Target="slide47.xml"/><Relationship Id="rId22" Type="http://schemas.openxmlformats.org/officeDocument/2006/relationships/image" Target="../media/image27.png"/><Relationship Id="rId27" Type="http://schemas.openxmlformats.org/officeDocument/2006/relationships/image" Target="../media/image15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slide" Target="slide47.xml"/><Relationship Id="rId18" Type="http://schemas.openxmlformats.org/officeDocument/2006/relationships/slide" Target="slide6.xml"/><Relationship Id="rId3" Type="http://schemas.openxmlformats.org/officeDocument/2006/relationships/slide" Target="slide46.xml"/><Relationship Id="rId21" Type="http://schemas.openxmlformats.org/officeDocument/2006/relationships/image" Target="../media/image28.png"/><Relationship Id="rId7" Type="http://schemas.openxmlformats.org/officeDocument/2006/relationships/slide" Target="slide45.xml"/><Relationship Id="rId12" Type="http://schemas.openxmlformats.org/officeDocument/2006/relationships/image" Target="../media/image16.png"/><Relationship Id="rId17" Type="http://schemas.openxmlformats.org/officeDocument/2006/relationships/image" Target="../media/image196.png"/><Relationship Id="rId25" Type="http://schemas.openxmlformats.org/officeDocument/2006/relationships/image" Target="../media/image25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20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3.png"/><Relationship Id="rId24" Type="http://schemas.openxmlformats.org/officeDocument/2006/relationships/slide" Target="slide36.xml"/><Relationship Id="rId5" Type="http://schemas.openxmlformats.org/officeDocument/2006/relationships/slide" Target="slide44.xml"/><Relationship Id="rId15" Type="http://schemas.openxmlformats.org/officeDocument/2006/relationships/slide" Target="slide22.xml"/><Relationship Id="rId23" Type="http://schemas.openxmlformats.org/officeDocument/2006/relationships/image" Target="../media/image27.png"/><Relationship Id="rId10" Type="http://schemas.openxmlformats.org/officeDocument/2006/relationships/image" Target="../media/image3.png"/><Relationship Id="rId19" Type="http://schemas.openxmlformats.org/officeDocument/2006/relationships/image" Target="../media/image81.png"/><Relationship Id="rId4" Type="http://schemas.openxmlformats.org/officeDocument/2006/relationships/image" Target="../media/image60.png"/><Relationship Id="rId9" Type="http://schemas.openxmlformats.org/officeDocument/2006/relationships/image" Target="../media/image209.gif"/><Relationship Id="rId14" Type="http://schemas.openxmlformats.org/officeDocument/2006/relationships/slide" Target="slide52.xml"/><Relationship Id="rId22" Type="http://schemas.openxmlformats.org/officeDocument/2006/relationships/slide" Target="slide1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slide" Target="slide22.xml"/><Relationship Id="rId18" Type="http://schemas.openxmlformats.org/officeDocument/2006/relationships/slide" Target="slide12.xml"/><Relationship Id="rId26" Type="http://schemas.openxmlformats.org/officeDocument/2006/relationships/image" Target="../media/image152.png"/><Relationship Id="rId3" Type="http://schemas.openxmlformats.org/officeDocument/2006/relationships/slide" Target="slide46.xml"/><Relationship Id="rId21" Type="http://schemas.openxmlformats.org/officeDocument/2006/relationships/image" Target="../media/image27.png"/><Relationship Id="rId7" Type="http://schemas.openxmlformats.org/officeDocument/2006/relationships/slide" Target="slide45.xml"/><Relationship Id="rId12" Type="http://schemas.openxmlformats.org/officeDocument/2006/relationships/image" Target="../media/image210.png"/><Relationship Id="rId17" Type="http://schemas.openxmlformats.org/officeDocument/2006/relationships/image" Target="../media/image81.png"/><Relationship Id="rId25" Type="http://schemas.openxmlformats.org/officeDocument/2006/relationships/slide" Target="slide53.xml"/><Relationship Id="rId2" Type="http://schemas.openxmlformats.org/officeDocument/2006/relationships/image" Target="../media/image12.png"/><Relationship Id="rId16" Type="http://schemas.openxmlformats.org/officeDocument/2006/relationships/slide" Target="slide6.xml"/><Relationship Id="rId20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11" Type="http://schemas.openxmlformats.org/officeDocument/2006/relationships/image" Target="../media/image16.png"/><Relationship Id="rId24" Type="http://schemas.openxmlformats.org/officeDocument/2006/relationships/slide" Target="slide47.xml"/><Relationship Id="rId5" Type="http://schemas.openxmlformats.org/officeDocument/2006/relationships/slide" Target="slide44.xml"/><Relationship Id="rId15" Type="http://schemas.openxmlformats.org/officeDocument/2006/relationships/image" Target="../media/image196.png"/><Relationship Id="rId23" Type="http://schemas.openxmlformats.org/officeDocument/2006/relationships/image" Target="../media/image25.png"/><Relationship Id="rId10" Type="http://schemas.openxmlformats.org/officeDocument/2006/relationships/image" Target="../media/image13.png"/><Relationship Id="rId19" Type="http://schemas.openxmlformats.org/officeDocument/2006/relationships/image" Target="../media/image28.png"/><Relationship Id="rId4" Type="http://schemas.openxmlformats.org/officeDocument/2006/relationships/image" Target="../media/image60.png"/><Relationship Id="rId9" Type="http://schemas.openxmlformats.org/officeDocument/2006/relationships/image" Target="../media/image3.png"/><Relationship Id="rId14" Type="http://schemas.openxmlformats.org/officeDocument/2006/relationships/image" Target="../media/image26.png"/><Relationship Id="rId22" Type="http://schemas.openxmlformats.org/officeDocument/2006/relationships/slide" Target="slide3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1.png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png"/><Relationship Id="rId3" Type="http://schemas.openxmlformats.org/officeDocument/2006/relationships/image" Target="../media/image212.png"/><Relationship Id="rId7" Type="http://schemas.openxmlformats.org/officeDocument/2006/relationships/image" Target="../media/image213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216.png"/><Relationship Id="rId4" Type="http://schemas.openxmlformats.org/officeDocument/2006/relationships/image" Target="../media/image16.png"/><Relationship Id="rId9" Type="http://schemas.openxmlformats.org/officeDocument/2006/relationships/image" Target="../media/image215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png"/><Relationship Id="rId3" Type="http://schemas.openxmlformats.org/officeDocument/2006/relationships/image" Target="../media/image212.png"/><Relationship Id="rId7" Type="http://schemas.openxmlformats.org/officeDocument/2006/relationships/image" Target="../media/image217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220.png"/><Relationship Id="rId4" Type="http://schemas.openxmlformats.org/officeDocument/2006/relationships/image" Target="../media/image16.png"/><Relationship Id="rId9" Type="http://schemas.openxmlformats.org/officeDocument/2006/relationships/image" Target="../media/image219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png"/><Relationship Id="rId3" Type="http://schemas.openxmlformats.org/officeDocument/2006/relationships/image" Target="../media/image221.png"/><Relationship Id="rId7" Type="http://schemas.openxmlformats.org/officeDocument/2006/relationships/image" Target="../media/image2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png"/><Relationship Id="rId13" Type="http://schemas.openxmlformats.org/officeDocument/2006/relationships/image" Target="../media/image230.png"/><Relationship Id="rId3" Type="http://schemas.openxmlformats.org/officeDocument/2006/relationships/image" Target="../media/image12.png"/><Relationship Id="rId7" Type="http://schemas.openxmlformats.org/officeDocument/2006/relationships/image" Target="../media/image224.png"/><Relationship Id="rId12" Type="http://schemas.openxmlformats.org/officeDocument/2006/relationships/image" Target="../media/image229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28.png"/><Relationship Id="rId5" Type="http://schemas.openxmlformats.org/officeDocument/2006/relationships/image" Target="../media/image3.png"/><Relationship Id="rId15" Type="http://schemas.openxmlformats.org/officeDocument/2006/relationships/image" Target="../media/image232.png"/><Relationship Id="rId10" Type="http://schemas.openxmlformats.org/officeDocument/2006/relationships/image" Target="../media/image227.png"/><Relationship Id="rId4" Type="http://schemas.openxmlformats.org/officeDocument/2006/relationships/image" Target="../media/image16.png"/><Relationship Id="rId9" Type="http://schemas.openxmlformats.org/officeDocument/2006/relationships/image" Target="../media/image226.png"/><Relationship Id="rId14" Type="http://schemas.openxmlformats.org/officeDocument/2006/relationships/image" Target="../media/image231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png"/><Relationship Id="rId13" Type="http://schemas.openxmlformats.org/officeDocument/2006/relationships/image" Target="../media/image241.png"/><Relationship Id="rId3" Type="http://schemas.openxmlformats.org/officeDocument/2006/relationships/image" Target="../media/image12.png"/><Relationship Id="rId7" Type="http://schemas.openxmlformats.org/officeDocument/2006/relationships/image" Target="../media/image235.png"/><Relationship Id="rId12" Type="http://schemas.openxmlformats.org/officeDocument/2006/relationships/image" Target="../media/image2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4.png"/><Relationship Id="rId11" Type="http://schemas.openxmlformats.org/officeDocument/2006/relationships/image" Target="../media/image23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238.png"/><Relationship Id="rId4" Type="http://schemas.openxmlformats.org/officeDocument/2006/relationships/image" Target="../media/image16.png"/><Relationship Id="rId9" Type="http://schemas.openxmlformats.org/officeDocument/2006/relationships/image" Target="../media/image237.png"/><Relationship Id="rId14" Type="http://schemas.openxmlformats.org/officeDocument/2006/relationships/image" Target="../media/image242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4.png"/><Relationship Id="rId13" Type="http://schemas.openxmlformats.org/officeDocument/2006/relationships/image" Target="../media/image245.png"/><Relationship Id="rId3" Type="http://schemas.openxmlformats.org/officeDocument/2006/relationships/image" Target="../media/image12.png"/><Relationship Id="rId7" Type="http://schemas.openxmlformats.org/officeDocument/2006/relationships/slide" Target="slide60.xml"/><Relationship Id="rId12" Type="http://schemas.openxmlformats.org/officeDocument/2006/relationships/slide" Target="slide6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3.png"/><Relationship Id="rId11" Type="http://schemas.openxmlformats.org/officeDocument/2006/relationships/image" Target="../media/image13.png"/><Relationship Id="rId5" Type="http://schemas.openxmlformats.org/officeDocument/2006/relationships/image" Target="../media/image3.png"/><Relationship Id="rId15" Type="http://schemas.openxmlformats.org/officeDocument/2006/relationships/image" Target="../media/image152.png"/><Relationship Id="rId10" Type="http://schemas.openxmlformats.org/officeDocument/2006/relationships/image" Target="../media/image44.svg"/><Relationship Id="rId4" Type="http://schemas.openxmlformats.org/officeDocument/2006/relationships/image" Target="../media/image16.png"/><Relationship Id="rId9" Type="http://schemas.openxmlformats.org/officeDocument/2006/relationships/image" Target="../media/image43.png"/><Relationship Id="rId14" Type="http://schemas.openxmlformats.org/officeDocument/2006/relationships/slide" Target="slide69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slide" Target="slide22.xml"/><Relationship Id="rId18" Type="http://schemas.openxmlformats.org/officeDocument/2006/relationships/image" Target="../media/image28.png"/><Relationship Id="rId26" Type="http://schemas.openxmlformats.org/officeDocument/2006/relationships/image" Target="../media/image33.png"/><Relationship Id="rId21" Type="http://schemas.openxmlformats.org/officeDocument/2006/relationships/image" Target="../media/image13.png"/><Relationship Id="rId34" Type="http://schemas.openxmlformats.org/officeDocument/2006/relationships/image" Target="../media/image41.png"/><Relationship Id="rId7" Type="http://schemas.openxmlformats.org/officeDocument/2006/relationships/slide" Target="slide7.xml"/><Relationship Id="rId12" Type="http://schemas.openxmlformats.org/officeDocument/2006/relationships/image" Target="../media/image25.png"/><Relationship Id="rId17" Type="http://schemas.openxmlformats.org/officeDocument/2006/relationships/slide" Target="slide12.xml"/><Relationship Id="rId25" Type="http://schemas.openxmlformats.org/officeDocument/2006/relationships/image" Target="../media/image32.png"/><Relationship Id="rId33" Type="http://schemas.openxmlformats.org/officeDocument/2006/relationships/image" Target="../media/image40.png"/><Relationship Id="rId2" Type="http://schemas.openxmlformats.org/officeDocument/2006/relationships/image" Target="../media/image12.png"/><Relationship Id="rId16" Type="http://schemas.openxmlformats.org/officeDocument/2006/relationships/image" Target="../media/image27.png"/><Relationship Id="rId20" Type="http://schemas.openxmlformats.org/officeDocument/2006/relationships/image" Target="../media/image3.png"/><Relationship Id="rId29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slide" Target="slide36.xml"/><Relationship Id="rId24" Type="http://schemas.openxmlformats.org/officeDocument/2006/relationships/image" Target="../media/image31.png"/><Relationship Id="rId32" Type="http://schemas.openxmlformats.org/officeDocument/2006/relationships/image" Target="../media/image39.png"/><Relationship Id="rId37" Type="http://schemas.openxmlformats.org/officeDocument/2006/relationships/image" Target="../media/image44.svg"/><Relationship Id="rId5" Type="http://schemas.openxmlformats.org/officeDocument/2006/relationships/slide" Target="slide6.xml"/><Relationship Id="rId15" Type="http://schemas.openxmlformats.org/officeDocument/2006/relationships/slide" Target="slide17.xml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36" Type="http://schemas.openxmlformats.org/officeDocument/2006/relationships/image" Target="../media/image43.png"/><Relationship Id="rId10" Type="http://schemas.openxmlformats.org/officeDocument/2006/relationships/image" Target="../media/image24.png"/><Relationship Id="rId19" Type="http://schemas.openxmlformats.org/officeDocument/2006/relationships/image" Target="../media/image29.png"/><Relationship Id="rId31" Type="http://schemas.openxmlformats.org/officeDocument/2006/relationships/image" Target="../media/image38.png"/><Relationship Id="rId4" Type="http://schemas.openxmlformats.org/officeDocument/2006/relationships/image" Target="../media/image21.png"/><Relationship Id="rId9" Type="http://schemas.openxmlformats.org/officeDocument/2006/relationships/slide" Target="slide44.xml"/><Relationship Id="rId14" Type="http://schemas.openxmlformats.org/officeDocument/2006/relationships/image" Target="../media/image26.png"/><Relationship Id="rId22" Type="http://schemas.openxmlformats.org/officeDocument/2006/relationships/image" Target="../media/image16.png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42.png"/><Relationship Id="rId8" Type="http://schemas.openxmlformats.org/officeDocument/2006/relationships/image" Target="../media/image23.png"/><Relationship Id="rId3" Type="http://schemas.openxmlformats.org/officeDocument/2006/relationships/slide" Target="slide8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13" Type="http://schemas.openxmlformats.org/officeDocument/2006/relationships/slide" Target="slide62.xml"/><Relationship Id="rId18" Type="http://schemas.openxmlformats.org/officeDocument/2006/relationships/image" Target="../media/image251.png"/><Relationship Id="rId3" Type="http://schemas.openxmlformats.org/officeDocument/2006/relationships/image" Target="../media/image12.png"/><Relationship Id="rId21" Type="http://schemas.openxmlformats.org/officeDocument/2006/relationships/image" Target="../media/image252.png"/><Relationship Id="rId7" Type="http://schemas.openxmlformats.org/officeDocument/2006/relationships/slide" Target="slide59.xml"/><Relationship Id="rId12" Type="http://schemas.openxmlformats.org/officeDocument/2006/relationships/image" Target="../media/image247.png"/><Relationship Id="rId17" Type="http://schemas.openxmlformats.org/officeDocument/2006/relationships/image" Target="../media/image250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49.png"/><Relationship Id="rId20" Type="http://schemas.openxmlformats.org/officeDocument/2006/relationships/image" Target="../media/image44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64.xml"/><Relationship Id="rId5" Type="http://schemas.openxmlformats.org/officeDocument/2006/relationships/image" Target="../media/image3.png"/><Relationship Id="rId15" Type="http://schemas.openxmlformats.org/officeDocument/2006/relationships/slide" Target="slide61.xml"/><Relationship Id="rId10" Type="http://schemas.openxmlformats.org/officeDocument/2006/relationships/image" Target="../media/image246.png"/><Relationship Id="rId19" Type="http://schemas.openxmlformats.org/officeDocument/2006/relationships/image" Target="../media/image43.png"/><Relationship Id="rId4" Type="http://schemas.openxmlformats.org/officeDocument/2006/relationships/image" Target="../media/image16.png"/><Relationship Id="rId9" Type="http://schemas.openxmlformats.org/officeDocument/2006/relationships/slide" Target="slide63.xml"/><Relationship Id="rId14" Type="http://schemas.openxmlformats.org/officeDocument/2006/relationships/image" Target="../media/image248.png"/><Relationship Id="rId22" Type="http://schemas.openxmlformats.org/officeDocument/2006/relationships/image" Target="../media/image253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13" Type="http://schemas.openxmlformats.org/officeDocument/2006/relationships/image" Target="../media/image250.png"/><Relationship Id="rId18" Type="http://schemas.openxmlformats.org/officeDocument/2006/relationships/image" Target="../media/image11.png"/><Relationship Id="rId3" Type="http://schemas.openxmlformats.org/officeDocument/2006/relationships/image" Target="../media/image252.png"/><Relationship Id="rId7" Type="http://schemas.openxmlformats.org/officeDocument/2006/relationships/slide" Target="slide59.xml"/><Relationship Id="rId12" Type="http://schemas.openxmlformats.org/officeDocument/2006/relationships/image" Target="../media/image249.png"/><Relationship Id="rId17" Type="http://schemas.openxmlformats.org/officeDocument/2006/relationships/slide" Target="slide60.xml"/><Relationship Id="rId2" Type="http://schemas.openxmlformats.org/officeDocument/2006/relationships/image" Target="../media/image12.png"/><Relationship Id="rId16" Type="http://schemas.openxmlformats.org/officeDocument/2006/relationships/image" Target="../media/image2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48.png"/><Relationship Id="rId5" Type="http://schemas.openxmlformats.org/officeDocument/2006/relationships/image" Target="../media/image3.png"/><Relationship Id="rId15" Type="http://schemas.openxmlformats.org/officeDocument/2006/relationships/image" Target="../media/image255.png"/><Relationship Id="rId10" Type="http://schemas.openxmlformats.org/officeDocument/2006/relationships/image" Target="../media/image247.png"/><Relationship Id="rId4" Type="http://schemas.openxmlformats.org/officeDocument/2006/relationships/image" Target="../media/image16.png"/><Relationship Id="rId9" Type="http://schemas.openxmlformats.org/officeDocument/2006/relationships/image" Target="../media/image246.png"/><Relationship Id="rId14" Type="http://schemas.openxmlformats.org/officeDocument/2006/relationships/image" Target="../media/image254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13" Type="http://schemas.openxmlformats.org/officeDocument/2006/relationships/image" Target="../media/image250.png"/><Relationship Id="rId18" Type="http://schemas.openxmlformats.org/officeDocument/2006/relationships/image" Target="../media/image11.png"/><Relationship Id="rId3" Type="http://schemas.openxmlformats.org/officeDocument/2006/relationships/image" Target="../media/image252.png"/><Relationship Id="rId7" Type="http://schemas.openxmlformats.org/officeDocument/2006/relationships/slide" Target="slide59.xml"/><Relationship Id="rId12" Type="http://schemas.openxmlformats.org/officeDocument/2006/relationships/image" Target="../media/image249.png"/><Relationship Id="rId17" Type="http://schemas.openxmlformats.org/officeDocument/2006/relationships/slide" Target="slide60.xml"/><Relationship Id="rId2" Type="http://schemas.openxmlformats.org/officeDocument/2006/relationships/image" Target="../media/image12.png"/><Relationship Id="rId16" Type="http://schemas.openxmlformats.org/officeDocument/2006/relationships/image" Target="../media/image2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48.png"/><Relationship Id="rId5" Type="http://schemas.openxmlformats.org/officeDocument/2006/relationships/image" Target="../media/image3.png"/><Relationship Id="rId15" Type="http://schemas.openxmlformats.org/officeDocument/2006/relationships/image" Target="../media/image255.png"/><Relationship Id="rId10" Type="http://schemas.openxmlformats.org/officeDocument/2006/relationships/image" Target="../media/image247.png"/><Relationship Id="rId4" Type="http://schemas.openxmlformats.org/officeDocument/2006/relationships/image" Target="../media/image16.png"/><Relationship Id="rId9" Type="http://schemas.openxmlformats.org/officeDocument/2006/relationships/image" Target="../media/image246.png"/><Relationship Id="rId14" Type="http://schemas.openxmlformats.org/officeDocument/2006/relationships/image" Target="../media/image254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250.png"/><Relationship Id="rId18" Type="http://schemas.openxmlformats.org/officeDocument/2006/relationships/image" Target="../media/image11.png"/><Relationship Id="rId3" Type="http://schemas.openxmlformats.org/officeDocument/2006/relationships/image" Target="../media/image252.png"/><Relationship Id="rId7" Type="http://schemas.openxmlformats.org/officeDocument/2006/relationships/image" Target="../media/image16.png"/><Relationship Id="rId12" Type="http://schemas.openxmlformats.org/officeDocument/2006/relationships/image" Target="../media/image249.png"/><Relationship Id="rId17" Type="http://schemas.openxmlformats.org/officeDocument/2006/relationships/slide" Target="slide60.xml"/><Relationship Id="rId2" Type="http://schemas.openxmlformats.org/officeDocument/2006/relationships/image" Target="../media/image12.png"/><Relationship Id="rId16" Type="http://schemas.openxmlformats.org/officeDocument/2006/relationships/image" Target="../media/image2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11" Type="http://schemas.openxmlformats.org/officeDocument/2006/relationships/image" Target="../media/image248.png"/><Relationship Id="rId5" Type="http://schemas.openxmlformats.org/officeDocument/2006/relationships/slide" Target="slide59.xml"/><Relationship Id="rId15" Type="http://schemas.openxmlformats.org/officeDocument/2006/relationships/image" Target="../media/image255.png"/><Relationship Id="rId10" Type="http://schemas.openxmlformats.org/officeDocument/2006/relationships/image" Target="../media/image247.png"/><Relationship Id="rId4" Type="http://schemas.openxmlformats.org/officeDocument/2006/relationships/image" Target="../media/image13.png"/><Relationship Id="rId9" Type="http://schemas.openxmlformats.org/officeDocument/2006/relationships/image" Target="../media/image246.png"/><Relationship Id="rId14" Type="http://schemas.openxmlformats.org/officeDocument/2006/relationships/image" Target="../media/image254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13" Type="http://schemas.openxmlformats.org/officeDocument/2006/relationships/image" Target="../media/image250.png"/><Relationship Id="rId18" Type="http://schemas.openxmlformats.org/officeDocument/2006/relationships/image" Target="../media/image11.png"/><Relationship Id="rId3" Type="http://schemas.openxmlformats.org/officeDocument/2006/relationships/image" Target="../media/image252.png"/><Relationship Id="rId7" Type="http://schemas.openxmlformats.org/officeDocument/2006/relationships/slide" Target="slide59.xml"/><Relationship Id="rId12" Type="http://schemas.openxmlformats.org/officeDocument/2006/relationships/image" Target="../media/image249.png"/><Relationship Id="rId17" Type="http://schemas.openxmlformats.org/officeDocument/2006/relationships/slide" Target="slide60.xml"/><Relationship Id="rId2" Type="http://schemas.openxmlformats.org/officeDocument/2006/relationships/image" Target="../media/image12.png"/><Relationship Id="rId16" Type="http://schemas.openxmlformats.org/officeDocument/2006/relationships/image" Target="../media/image2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48.png"/><Relationship Id="rId5" Type="http://schemas.openxmlformats.org/officeDocument/2006/relationships/image" Target="../media/image3.png"/><Relationship Id="rId15" Type="http://schemas.openxmlformats.org/officeDocument/2006/relationships/image" Target="../media/image255.png"/><Relationship Id="rId10" Type="http://schemas.openxmlformats.org/officeDocument/2006/relationships/image" Target="../media/image247.png"/><Relationship Id="rId4" Type="http://schemas.openxmlformats.org/officeDocument/2006/relationships/image" Target="../media/image16.png"/><Relationship Id="rId9" Type="http://schemas.openxmlformats.org/officeDocument/2006/relationships/image" Target="../media/image246.png"/><Relationship Id="rId14" Type="http://schemas.openxmlformats.org/officeDocument/2006/relationships/image" Target="../media/image254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43.png"/><Relationship Id="rId18" Type="http://schemas.openxmlformats.org/officeDocument/2006/relationships/image" Target="../media/image263.png"/><Relationship Id="rId3" Type="http://schemas.openxmlformats.org/officeDocument/2006/relationships/image" Target="../media/image251.png"/><Relationship Id="rId7" Type="http://schemas.openxmlformats.org/officeDocument/2006/relationships/image" Target="../media/image16.png"/><Relationship Id="rId12" Type="http://schemas.openxmlformats.org/officeDocument/2006/relationships/image" Target="../media/image261.png"/><Relationship Id="rId17" Type="http://schemas.openxmlformats.org/officeDocument/2006/relationships/slide" Target="slide68.xml"/><Relationship Id="rId2" Type="http://schemas.openxmlformats.org/officeDocument/2006/relationships/image" Target="../media/image12.png"/><Relationship Id="rId16" Type="http://schemas.openxmlformats.org/officeDocument/2006/relationships/image" Target="../media/image2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0.png"/><Relationship Id="rId11" Type="http://schemas.openxmlformats.org/officeDocument/2006/relationships/image" Target="../media/image138.png"/><Relationship Id="rId5" Type="http://schemas.openxmlformats.org/officeDocument/2006/relationships/slide" Target="slide66.xml"/><Relationship Id="rId15" Type="http://schemas.openxmlformats.org/officeDocument/2006/relationships/slide" Target="slide67.xml"/><Relationship Id="rId10" Type="http://schemas.openxmlformats.org/officeDocument/2006/relationships/slide" Target="slide59.xml"/><Relationship Id="rId19" Type="http://schemas.openxmlformats.org/officeDocument/2006/relationships/image" Target="../media/image264.png"/><Relationship Id="rId4" Type="http://schemas.openxmlformats.org/officeDocument/2006/relationships/image" Target="../media/image252.png"/><Relationship Id="rId9" Type="http://schemas.openxmlformats.org/officeDocument/2006/relationships/image" Target="../media/image13.png"/><Relationship Id="rId14" Type="http://schemas.openxmlformats.org/officeDocument/2006/relationships/image" Target="../media/image44.sv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4.png"/><Relationship Id="rId13" Type="http://schemas.openxmlformats.org/officeDocument/2006/relationships/image" Target="../media/image13.png"/><Relationship Id="rId18" Type="http://schemas.openxmlformats.org/officeDocument/2006/relationships/slide" Target="slide65.xml"/><Relationship Id="rId3" Type="http://schemas.openxmlformats.org/officeDocument/2006/relationships/image" Target="../media/image16.png"/><Relationship Id="rId7" Type="http://schemas.openxmlformats.org/officeDocument/2006/relationships/image" Target="../media/image250.png"/><Relationship Id="rId12" Type="http://schemas.openxmlformats.org/officeDocument/2006/relationships/image" Target="../media/image267.png"/><Relationship Id="rId17" Type="http://schemas.openxmlformats.org/officeDocument/2006/relationships/image" Target="../media/image268.png"/><Relationship Id="rId2" Type="http://schemas.openxmlformats.org/officeDocument/2006/relationships/image" Target="../media/image12.png"/><Relationship Id="rId16" Type="http://schemas.openxmlformats.org/officeDocument/2006/relationships/image" Target="../media/image2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5.png"/><Relationship Id="rId11" Type="http://schemas.openxmlformats.org/officeDocument/2006/relationships/image" Target="../media/image266.png"/><Relationship Id="rId5" Type="http://schemas.openxmlformats.org/officeDocument/2006/relationships/image" Target="../media/image252.png"/><Relationship Id="rId15" Type="http://schemas.openxmlformats.org/officeDocument/2006/relationships/image" Target="../media/image138.png"/><Relationship Id="rId10" Type="http://schemas.openxmlformats.org/officeDocument/2006/relationships/image" Target="../media/image44.svg"/><Relationship Id="rId19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43.png"/><Relationship Id="rId14" Type="http://schemas.openxmlformats.org/officeDocument/2006/relationships/slide" Target="slide59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2.png"/><Relationship Id="rId13" Type="http://schemas.openxmlformats.org/officeDocument/2006/relationships/image" Target="../media/image44.svg"/><Relationship Id="rId18" Type="http://schemas.openxmlformats.org/officeDocument/2006/relationships/slide" Target="slide65.xml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12" Type="http://schemas.openxmlformats.org/officeDocument/2006/relationships/image" Target="../media/image43.png"/><Relationship Id="rId17" Type="http://schemas.openxmlformats.org/officeDocument/2006/relationships/image" Target="../media/image269.png"/><Relationship Id="rId2" Type="http://schemas.openxmlformats.org/officeDocument/2006/relationships/image" Target="../media/image12.png"/><Relationship Id="rId16" Type="http://schemas.openxmlformats.org/officeDocument/2006/relationships/image" Target="../media/image2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11" Type="http://schemas.openxmlformats.org/officeDocument/2006/relationships/image" Target="../media/image254.png"/><Relationship Id="rId5" Type="http://schemas.openxmlformats.org/officeDocument/2006/relationships/slide" Target="slide59.xml"/><Relationship Id="rId15" Type="http://schemas.openxmlformats.org/officeDocument/2006/relationships/image" Target="../media/image267.png"/><Relationship Id="rId10" Type="http://schemas.openxmlformats.org/officeDocument/2006/relationships/image" Target="../media/image250.png"/><Relationship Id="rId19" Type="http://schemas.openxmlformats.org/officeDocument/2006/relationships/image" Target="../media/image11.png"/><Relationship Id="rId4" Type="http://schemas.openxmlformats.org/officeDocument/2006/relationships/image" Target="../media/image16.png"/><Relationship Id="rId9" Type="http://schemas.openxmlformats.org/officeDocument/2006/relationships/image" Target="../media/image265.png"/><Relationship Id="rId14" Type="http://schemas.openxmlformats.org/officeDocument/2006/relationships/image" Target="../media/image266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2.png"/><Relationship Id="rId13" Type="http://schemas.openxmlformats.org/officeDocument/2006/relationships/image" Target="../media/image250.png"/><Relationship Id="rId18" Type="http://schemas.openxmlformats.org/officeDocument/2006/relationships/slide" Target="slide65.xml"/><Relationship Id="rId3" Type="http://schemas.openxmlformats.org/officeDocument/2006/relationships/image" Target="../media/image16.png"/><Relationship Id="rId7" Type="http://schemas.openxmlformats.org/officeDocument/2006/relationships/image" Target="../media/image13.png"/><Relationship Id="rId12" Type="http://schemas.openxmlformats.org/officeDocument/2006/relationships/image" Target="../media/image265.png"/><Relationship Id="rId17" Type="http://schemas.openxmlformats.org/officeDocument/2006/relationships/image" Target="../media/image270.png"/><Relationship Id="rId2" Type="http://schemas.openxmlformats.org/officeDocument/2006/relationships/image" Target="../media/image12.png"/><Relationship Id="rId16" Type="http://schemas.openxmlformats.org/officeDocument/2006/relationships/image" Target="../media/image2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11" Type="http://schemas.openxmlformats.org/officeDocument/2006/relationships/image" Target="../media/image44.svg"/><Relationship Id="rId5" Type="http://schemas.openxmlformats.org/officeDocument/2006/relationships/slide" Target="slide59.xml"/><Relationship Id="rId15" Type="http://schemas.openxmlformats.org/officeDocument/2006/relationships/image" Target="../media/image267.png"/><Relationship Id="rId10" Type="http://schemas.openxmlformats.org/officeDocument/2006/relationships/image" Target="../media/image43.png"/><Relationship Id="rId19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254.png"/><Relationship Id="rId14" Type="http://schemas.openxmlformats.org/officeDocument/2006/relationships/image" Target="../media/image266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4.png"/><Relationship Id="rId13" Type="http://schemas.openxmlformats.org/officeDocument/2006/relationships/image" Target="../media/image243.png"/><Relationship Id="rId3" Type="http://schemas.openxmlformats.org/officeDocument/2006/relationships/image" Target="../media/image12.png"/><Relationship Id="rId7" Type="http://schemas.openxmlformats.org/officeDocument/2006/relationships/slide" Target="slide70.xml"/><Relationship Id="rId12" Type="http://schemas.openxmlformats.org/officeDocument/2006/relationships/image" Target="../media/image2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77.xml"/><Relationship Id="rId5" Type="http://schemas.openxmlformats.org/officeDocument/2006/relationships/image" Target="../media/image3.png"/><Relationship Id="rId15" Type="http://schemas.openxmlformats.org/officeDocument/2006/relationships/image" Target="../media/image152.png"/><Relationship Id="rId10" Type="http://schemas.openxmlformats.org/officeDocument/2006/relationships/image" Target="../media/image44.svg"/><Relationship Id="rId4" Type="http://schemas.openxmlformats.org/officeDocument/2006/relationships/image" Target="../media/image16.png"/><Relationship Id="rId9" Type="http://schemas.openxmlformats.org/officeDocument/2006/relationships/image" Target="../media/image43.png"/><Relationship Id="rId14" Type="http://schemas.openxmlformats.org/officeDocument/2006/relationships/slide" Target="slide81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0.png"/><Relationship Id="rId18" Type="http://schemas.openxmlformats.org/officeDocument/2006/relationships/image" Target="../media/image52.png"/><Relationship Id="rId26" Type="http://schemas.openxmlformats.org/officeDocument/2006/relationships/slide" Target="slide44.xml"/><Relationship Id="rId3" Type="http://schemas.openxmlformats.org/officeDocument/2006/relationships/slide" Target="slide8.xml"/><Relationship Id="rId21" Type="http://schemas.openxmlformats.org/officeDocument/2006/relationships/image" Target="../media/image55.png"/><Relationship Id="rId34" Type="http://schemas.openxmlformats.org/officeDocument/2006/relationships/slide" Target="slide12.xml"/><Relationship Id="rId7" Type="http://schemas.openxmlformats.org/officeDocument/2006/relationships/slide" Target="slide6.xml"/><Relationship Id="rId12" Type="http://schemas.openxmlformats.org/officeDocument/2006/relationships/image" Target="../media/image16.png"/><Relationship Id="rId17" Type="http://schemas.openxmlformats.org/officeDocument/2006/relationships/image" Target="../media/image51.png"/><Relationship Id="rId25" Type="http://schemas.openxmlformats.org/officeDocument/2006/relationships/image" Target="../media/image59.png"/><Relationship Id="rId33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29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openxmlformats.org/officeDocument/2006/relationships/image" Target="../media/image13.png"/><Relationship Id="rId24" Type="http://schemas.openxmlformats.org/officeDocument/2006/relationships/image" Target="../media/image58.png"/><Relationship Id="rId32" Type="http://schemas.openxmlformats.org/officeDocument/2006/relationships/slide" Target="slide17.xml"/><Relationship Id="rId5" Type="http://schemas.openxmlformats.org/officeDocument/2006/relationships/slide" Target="slide7.xml"/><Relationship Id="rId15" Type="http://schemas.openxmlformats.org/officeDocument/2006/relationships/image" Target="../media/image49.png"/><Relationship Id="rId23" Type="http://schemas.openxmlformats.org/officeDocument/2006/relationships/image" Target="../media/image57.png"/><Relationship Id="rId28" Type="http://schemas.openxmlformats.org/officeDocument/2006/relationships/slide" Target="slide36.xml"/><Relationship Id="rId10" Type="http://schemas.openxmlformats.org/officeDocument/2006/relationships/image" Target="../media/image3.png"/><Relationship Id="rId19" Type="http://schemas.openxmlformats.org/officeDocument/2006/relationships/image" Target="../media/image53.png"/><Relationship Id="rId31" Type="http://schemas.openxmlformats.org/officeDocument/2006/relationships/image" Target="../media/image26.png"/><Relationship Id="rId4" Type="http://schemas.openxmlformats.org/officeDocument/2006/relationships/image" Target="../media/image45.png"/><Relationship Id="rId9" Type="http://schemas.openxmlformats.org/officeDocument/2006/relationships/image" Target="../media/image29.png"/><Relationship Id="rId14" Type="http://schemas.openxmlformats.org/officeDocument/2006/relationships/image" Target="../media/image48.png"/><Relationship Id="rId22" Type="http://schemas.openxmlformats.org/officeDocument/2006/relationships/image" Target="../media/image56.png"/><Relationship Id="rId27" Type="http://schemas.openxmlformats.org/officeDocument/2006/relationships/image" Target="../media/image24.png"/><Relationship Id="rId30" Type="http://schemas.openxmlformats.org/officeDocument/2006/relationships/slide" Target="slide22.xml"/><Relationship Id="rId35" Type="http://schemas.openxmlformats.org/officeDocument/2006/relationships/image" Target="../media/image28.png"/><Relationship Id="rId8" Type="http://schemas.openxmlformats.org/officeDocument/2006/relationships/image" Target="../media/image47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" Target="slide71.xml"/><Relationship Id="rId13" Type="http://schemas.openxmlformats.org/officeDocument/2006/relationships/image" Target="../media/image274.png"/><Relationship Id="rId18" Type="http://schemas.openxmlformats.org/officeDocument/2006/relationships/slide" Target="slide76.xml"/><Relationship Id="rId3" Type="http://schemas.openxmlformats.org/officeDocument/2006/relationships/image" Target="../media/image12.png"/><Relationship Id="rId21" Type="http://schemas.openxmlformats.org/officeDocument/2006/relationships/image" Target="../media/image138.png"/><Relationship Id="rId7" Type="http://schemas.openxmlformats.org/officeDocument/2006/relationships/image" Target="../media/image271.png"/><Relationship Id="rId12" Type="http://schemas.openxmlformats.org/officeDocument/2006/relationships/slide" Target="slide73.xml"/><Relationship Id="rId17" Type="http://schemas.openxmlformats.org/officeDocument/2006/relationships/image" Target="../media/image276.png"/><Relationship Id="rId2" Type="http://schemas.openxmlformats.org/officeDocument/2006/relationships/notesSlide" Target="../notesSlides/notesSlide14.xml"/><Relationship Id="rId16" Type="http://schemas.openxmlformats.org/officeDocument/2006/relationships/slide" Target="slide75.xml"/><Relationship Id="rId20" Type="http://schemas.openxmlformats.org/officeDocument/2006/relationships/slide" Target="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73.png"/><Relationship Id="rId5" Type="http://schemas.openxmlformats.org/officeDocument/2006/relationships/image" Target="../media/image3.png"/><Relationship Id="rId15" Type="http://schemas.openxmlformats.org/officeDocument/2006/relationships/image" Target="../media/image275.png"/><Relationship Id="rId23" Type="http://schemas.openxmlformats.org/officeDocument/2006/relationships/image" Target="../media/image44.svg"/><Relationship Id="rId10" Type="http://schemas.openxmlformats.org/officeDocument/2006/relationships/slide" Target="slide72.xml"/><Relationship Id="rId19" Type="http://schemas.openxmlformats.org/officeDocument/2006/relationships/image" Target="../media/image277.png"/><Relationship Id="rId4" Type="http://schemas.openxmlformats.org/officeDocument/2006/relationships/image" Target="../media/image16.png"/><Relationship Id="rId9" Type="http://schemas.openxmlformats.org/officeDocument/2006/relationships/image" Target="../media/image272.png"/><Relationship Id="rId14" Type="http://schemas.openxmlformats.org/officeDocument/2006/relationships/slide" Target="slide74.xml"/><Relationship Id="rId22" Type="http://schemas.openxmlformats.org/officeDocument/2006/relationships/image" Target="../media/image43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2.png"/><Relationship Id="rId13" Type="http://schemas.openxmlformats.org/officeDocument/2006/relationships/image" Target="../media/image277.png"/><Relationship Id="rId3" Type="http://schemas.openxmlformats.org/officeDocument/2006/relationships/image" Target="../media/image12.png"/><Relationship Id="rId7" Type="http://schemas.openxmlformats.org/officeDocument/2006/relationships/image" Target="../media/image271.png"/><Relationship Id="rId12" Type="http://schemas.openxmlformats.org/officeDocument/2006/relationships/image" Target="../media/image276.png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6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75.png"/><Relationship Id="rId5" Type="http://schemas.openxmlformats.org/officeDocument/2006/relationships/image" Target="../media/image3.png"/><Relationship Id="rId15" Type="http://schemas.openxmlformats.org/officeDocument/2006/relationships/image" Target="../media/image278.png"/><Relationship Id="rId10" Type="http://schemas.openxmlformats.org/officeDocument/2006/relationships/image" Target="../media/image274.png"/><Relationship Id="rId4" Type="http://schemas.openxmlformats.org/officeDocument/2006/relationships/image" Target="../media/image16.png"/><Relationship Id="rId9" Type="http://schemas.openxmlformats.org/officeDocument/2006/relationships/image" Target="../media/image273.png"/><Relationship Id="rId14" Type="http://schemas.openxmlformats.org/officeDocument/2006/relationships/image" Target="../media/image255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2.png"/><Relationship Id="rId13" Type="http://schemas.openxmlformats.org/officeDocument/2006/relationships/image" Target="../media/image277.png"/><Relationship Id="rId3" Type="http://schemas.openxmlformats.org/officeDocument/2006/relationships/image" Target="../media/image12.png"/><Relationship Id="rId7" Type="http://schemas.openxmlformats.org/officeDocument/2006/relationships/image" Target="../media/image271.png"/><Relationship Id="rId12" Type="http://schemas.openxmlformats.org/officeDocument/2006/relationships/image" Target="../media/image276.png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6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75.png"/><Relationship Id="rId5" Type="http://schemas.openxmlformats.org/officeDocument/2006/relationships/image" Target="../media/image3.png"/><Relationship Id="rId15" Type="http://schemas.openxmlformats.org/officeDocument/2006/relationships/image" Target="../media/image279.png"/><Relationship Id="rId10" Type="http://schemas.openxmlformats.org/officeDocument/2006/relationships/image" Target="../media/image274.png"/><Relationship Id="rId4" Type="http://schemas.openxmlformats.org/officeDocument/2006/relationships/image" Target="../media/image16.png"/><Relationship Id="rId9" Type="http://schemas.openxmlformats.org/officeDocument/2006/relationships/image" Target="../media/image273.png"/><Relationship Id="rId14" Type="http://schemas.openxmlformats.org/officeDocument/2006/relationships/image" Target="../media/image255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2.png"/><Relationship Id="rId13" Type="http://schemas.openxmlformats.org/officeDocument/2006/relationships/image" Target="../media/image277.png"/><Relationship Id="rId3" Type="http://schemas.openxmlformats.org/officeDocument/2006/relationships/image" Target="../media/image12.png"/><Relationship Id="rId7" Type="http://schemas.openxmlformats.org/officeDocument/2006/relationships/image" Target="../media/image271.png"/><Relationship Id="rId12" Type="http://schemas.openxmlformats.org/officeDocument/2006/relationships/image" Target="../media/image276.png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6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75.png"/><Relationship Id="rId5" Type="http://schemas.openxmlformats.org/officeDocument/2006/relationships/image" Target="../media/image3.png"/><Relationship Id="rId15" Type="http://schemas.openxmlformats.org/officeDocument/2006/relationships/image" Target="../media/image280.png"/><Relationship Id="rId10" Type="http://schemas.openxmlformats.org/officeDocument/2006/relationships/image" Target="../media/image274.png"/><Relationship Id="rId4" Type="http://schemas.openxmlformats.org/officeDocument/2006/relationships/image" Target="../media/image16.png"/><Relationship Id="rId9" Type="http://schemas.openxmlformats.org/officeDocument/2006/relationships/image" Target="../media/image273.png"/><Relationship Id="rId14" Type="http://schemas.openxmlformats.org/officeDocument/2006/relationships/image" Target="../media/image255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2.png"/><Relationship Id="rId13" Type="http://schemas.openxmlformats.org/officeDocument/2006/relationships/image" Target="../media/image277.png"/><Relationship Id="rId3" Type="http://schemas.openxmlformats.org/officeDocument/2006/relationships/image" Target="../media/image12.png"/><Relationship Id="rId7" Type="http://schemas.openxmlformats.org/officeDocument/2006/relationships/image" Target="../media/image271.png"/><Relationship Id="rId12" Type="http://schemas.openxmlformats.org/officeDocument/2006/relationships/image" Target="../media/image276.png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6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75.png"/><Relationship Id="rId5" Type="http://schemas.openxmlformats.org/officeDocument/2006/relationships/image" Target="../media/image3.png"/><Relationship Id="rId15" Type="http://schemas.openxmlformats.org/officeDocument/2006/relationships/image" Target="../media/image281.png"/><Relationship Id="rId10" Type="http://schemas.openxmlformats.org/officeDocument/2006/relationships/image" Target="../media/image274.png"/><Relationship Id="rId4" Type="http://schemas.openxmlformats.org/officeDocument/2006/relationships/image" Target="../media/image16.png"/><Relationship Id="rId9" Type="http://schemas.openxmlformats.org/officeDocument/2006/relationships/image" Target="../media/image273.png"/><Relationship Id="rId14" Type="http://schemas.openxmlformats.org/officeDocument/2006/relationships/image" Target="../media/image255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2.png"/><Relationship Id="rId13" Type="http://schemas.openxmlformats.org/officeDocument/2006/relationships/image" Target="../media/image277.png"/><Relationship Id="rId3" Type="http://schemas.openxmlformats.org/officeDocument/2006/relationships/image" Target="../media/image12.png"/><Relationship Id="rId7" Type="http://schemas.openxmlformats.org/officeDocument/2006/relationships/image" Target="../media/image271.png"/><Relationship Id="rId12" Type="http://schemas.openxmlformats.org/officeDocument/2006/relationships/image" Target="../media/image276.png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6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75.png"/><Relationship Id="rId5" Type="http://schemas.openxmlformats.org/officeDocument/2006/relationships/image" Target="../media/image3.png"/><Relationship Id="rId15" Type="http://schemas.openxmlformats.org/officeDocument/2006/relationships/image" Target="../media/image282.png"/><Relationship Id="rId10" Type="http://schemas.openxmlformats.org/officeDocument/2006/relationships/image" Target="../media/image274.png"/><Relationship Id="rId4" Type="http://schemas.openxmlformats.org/officeDocument/2006/relationships/image" Target="../media/image16.png"/><Relationship Id="rId9" Type="http://schemas.openxmlformats.org/officeDocument/2006/relationships/image" Target="../media/image273.png"/><Relationship Id="rId14" Type="http://schemas.openxmlformats.org/officeDocument/2006/relationships/image" Target="../media/image255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2.png"/><Relationship Id="rId13" Type="http://schemas.openxmlformats.org/officeDocument/2006/relationships/image" Target="../media/image277.png"/><Relationship Id="rId3" Type="http://schemas.openxmlformats.org/officeDocument/2006/relationships/image" Target="../media/image12.png"/><Relationship Id="rId7" Type="http://schemas.openxmlformats.org/officeDocument/2006/relationships/image" Target="../media/image271.png"/><Relationship Id="rId12" Type="http://schemas.openxmlformats.org/officeDocument/2006/relationships/image" Target="../media/image276.png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6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75.png"/><Relationship Id="rId5" Type="http://schemas.openxmlformats.org/officeDocument/2006/relationships/image" Target="../media/image3.png"/><Relationship Id="rId15" Type="http://schemas.openxmlformats.org/officeDocument/2006/relationships/image" Target="../media/image283.png"/><Relationship Id="rId10" Type="http://schemas.openxmlformats.org/officeDocument/2006/relationships/image" Target="../media/image274.png"/><Relationship Id="rId4" Type="http://schemas.openxmlformats.org/officeDocument/2006/relationships/image" Target="../media/image16.png"/><Relationship Id="rId9" Type="http://schemas.openxmlformats.org/officeDocument/2006/relationships/image" Target="../media/image273.png"/><Relationship Id="rId14" Type="http://schemas.openxmlformats.org/officeDocument/2006/relationships/image" Target="../media/image255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slide" Target="slide78.xml"/><Relationship Id="rId13" Type="http://schemas.openxmlformats.org/officeDocument/2006/relationships/image" Target="../media/image286.png"/><Relationship Id="rId18" Type="http://schemas.openxmlformats.org/officeDocument/2006/relationships/image" Target="../media/image152.png"/><Relationship Id="rId3" Type="http://schemas.openxmlformats.org/officeDocument/2006/relationships/image" Target="../media/image153.png"/><Relationship Id="rId7" Type="http://schemas.openxmlformats.org/officeDocument/2006/relationships/image" Target="../media/image13.png"/><Relationship Id="rId12" Type="http://schemas.openxmlformats.org/officeDocument/2006/relationships/slide" Target="slide80.xml"/><Relationship Id="rId17" Type="http://schemas.openxmlformats.org/officeDocument/2006/relationships/slide" Target="slide81.xml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44.svg"/><Relationship Id="rId20" Type="http://schemas.openxmlformats.org/officeDocument/2006/relationships/image" Target="../media/image2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285.png"/><Relationship Id="rId5" Type="http://schemas.openxmlformats.org/officeDocument/2006/relationships/image" Target="../media/image16.png"/><Relationship Id="rId15" Type="http://schemas.openxmlformats.org/officeDocument/2006/relationships/image" Target="../media/image43.png"/><Relationship Id="rId10" Type="http://schemas.openxmlformats.org/officeDocument/2006/relationships/slide" Target="slide79.xml"/><Relationship Id="rId19" Type="http://schemas.openxmlformats.org/officeDocument/2006/relationships/image" Target="../media/image288.png"/><Relationship Id="rId4" Type="http://schemas.openxmlformats.org/officeDocument/2006/relationships/image" Target="../media/image12.png"/><Relationship Id="rId9" Type="http://schemas.openxmlformats.org/officeDocument/2006/relationships/image" Target="../media/image284.png"/><Relationship Id="rId14" Type="http://schemas.openxmlformats.org/officeDocument/2006/relationships/image" Target="../media/image287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4.png"/><Relationship Id="rId13" Type="http://schemas.openxmlformats.org/officeDocument/2006/relationships/image" Target="../media/image152.png"/><Relationship Id="rId3" Type="http://schemas.openxmlformats.org/officeDocument/2006/relationships/image" Target="../media/image153.png"/><Relationship Id="rId7" Type="http://schemas.openxmlformats.org/officeDocument/2006/relationships/image" Target="../media/image13.png"/><Relationship Id="rId12" Type="http://schemas.openxmlformats.org/officeDocument/2006/relationships/slide" Target="slide81.xml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6" Type="http://schemas.openxmlformats.org/officeDocument/2006/relationships/slide" Target="slide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287.png"/><Relationship Id="rId5" Type="http://schemas.openxmlformats.org/officeDocument/2006/relationships/image" Target="../media/image16.png"/><Relationship Id="rId15" Type="http://schemas.openxmlformats.org/officeDocument/2006/relationships/image" Target="../media/image290.png"/><Relationship Id="rId10" Type="http://schemas.openxmlformats.org/officeDocument/2006/relationships/image" Target="../media/image286.png"/><Relationship Id="rId4" Type="http://schemas.openxmlformats.org/officeDocument/2006/relationships/image" Target="../media/image12.png"/><Relationship Id="rId9" Type="http://schemas.openxmlformats.org/officeDocument/2006/relationships/image" Target="../media/image285.png"/><Relationship Id="rId14" Type="http://schemas.openxmlformats.org/officeDocument/2006/relationships/image" Target="../media/image255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4.png"/><Relationship Id="rId13" Type="http://schemas.openxmlformats.org/officeDocument/2006/relationships/image" Target="../media/image152.png"/><Relationship Id="rId3" Type="http://schemas.openxmlformats.org/officeDocument/2006/relationships/image" Target="../media/image153.png"/><Relationship Id="rId7" Type="http://schemas.openxmlformats.org/officeDocument/2006/relationships/image" Target="../media/image13.png"/><Relationship Id="rId12" Type="http://schemas.openxmlformats.org/officeDocument/2006/relationships/slide" Target="slide81.xml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6" Type="http://schemas.openxmlformats.org/officeDocument/2006/relationships/slide" Target="slide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287.png"/><Relationship Id="rId5" Type="http://schemas.openxmlformats.org/officeDocument/2006/relationships/image" Target="../media/image16.png"/><Relationship Id="rId15" Type="http://schemas.openxmlformats.org/officeDocument/2006/relationships/image" Target="../media/image291.png"/><Relationship Id="rId10" Type="http://schemas.openxmlformats.org/officeDocument/2006/relationships/image" Target="../media/image286.png"/><Relationship Id="rId4" Type="http://schemas.openxmlformats.org/officeDocument/2006/relationships/image" Target="../media/image12.png"/><Relationship Id="rId9" Type="http://schemas.openxmlformats.org/officeDocument/2006/relationships/image" Target="../media/image285.png"/><Relationship Id="rId14" Type="http://schemas.openxmlformats.org/officeDocument/2006/relationships/image" Target="../media/image255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png"/><Relationship Id="rId18" Type="http://schemas.openxmlformats.org/officeDocument/2006/relationships/image" Target="../media/image63.png"/><Relationship Id="rId26" Type="http://schemas.openxmlformats.org/officeDocument/2006/relationships/slide" Target="slide44.xml"/><Relationship Id="rId39" Type="http://schemas.openxmlformats.org/officeDocument/2006/relationships/image" Target="../media/image71.png"/><Relationship Id="rId21" Type="http://schemas.openxmlformats.org/officeDocument/2006/relationships/image" Target="../media/image66.png"/><Relationship Id="rId34" Type="http://schemas.openxmlformats.org/officeDocument/2006/relationships/slide" Target="slide12.xml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62.png"/><Relationship Id="rId20" Type="http://schemas.openxmlformats.org/officeDocument/2006/relationships/image" Target="../media/image65.png"/><Relationship Id="rId29" Type="http://schemas.openxmlformats.org/officeDocument/2006/relationships/image" Target="../media/image25.png"/><Relationship Id="rId41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image" Target="../media/image3.png"/><Relationship Id="rId24" Type="http://schemas.openxmlformats.org/officeDocument/2006/relationships/image" Target="../media/image69.png"/><Relationship Id="rId32" Type="http://schemas.openxmlformats.org/officeDocument/2006/relationships/slide" Target="slide17.xml"/><Relationship Id="rId37" Type="http://schemas.openxmlformats.org/officeDocument/2006/relationships/image" Target="../media/image44.svg"/><Relationship Id="rId40" Type="http://schemas.openxmlformats.org/officeDocument/2006/relationships/image" Target="../media/image72.png"/><Relationship Id="rId5" Type="http://schemas.openxmlformats.org/officeDocument/2006/relationships/image" Target="../media/image60.png"/><Relationship Id="rId15" Type="http://schemas.openxmlformats.org/officeDocument/2006/relationships/slide" Target="slide9.xml"/><Relationship Id="rId23" Type="http://schemas.openxmlformats.org/officeDocument/2006/relationships/image" Target="../media/image68.png"/><Relationship Id="rId28" Type="http://schemas.openxmlformats.org/officeDocument/2006/relationships/slide" Target="slide36.xml"/><Relationship Id="rId36" Type="http://schemas.openxmlformats.org/officeDocument/2006/relationships/image" Target="../media/image43.png"/><Relationship Id="rId10" Type="http://schemas.openxmlformats.org/officeDocument/2006/relationships/image" Target="../media/image29.png"/><Relationship Id="rId19" Type="http://schemas.openxmlformats.org/officeDocument/2006/relationships/image" Target="../media/image64.png"/><Relationship Id="rId31" Type="http://schemas.openxmlformats.org/officeDocument/2006/relationships/image" Target="../media/image26.png"/><Relationship Id="rId4" Type="http://schemas.openxmlformats.org/officeDocument/2006/relationships/slide" Target="slide8.xml"/><Relationship Id="rId9" Type="http://schemas.openxmlformats.org/officeDocument/2006/relationships/image" Target="../media/image23.png"/><Relationship Id="rId14" Type="http://schemas.openxmlformats.org/officeDocument/2006/relationships/image" Target="../media/image30.png"/><Relationship Id="rId22" Type="http://schemas.openxmlformats.org/officeDocument/2006/relationships/image" Target="../media/image67.png"/><Relationship Id="rId27" Type="http://schemas.openxmlformats.org/officeDocument/2006/relationships/image" Target="../media/image24.png"/><Relationship Id="rId30" Type="http://schemas.openxmlformats.org/officeDocument/2006/relationships/slide" Target="slide22.xml"/><Relationship Id="rId35" Type="http://schemas.openxmlformats.org/officeDocument/2006/relationships/image" Target="../media/image28.png"/><Relationship Id="rId8" Type="http://schemas.openxmlformats.org/officeDocument/2006/relationships/slide" Target="slide7.xml"/><Relationship Id="rId3" Type="http://schemas.openxmlformats.org/officeDocument/2006/relationships/image" Target="../media/image12.png"/><Relationship Id="rId12" Type="http://schemas.openxmlformats.org/officeDocument/2006/relationships/image" Target="../media/image13.png"/><Relationship Id="rId17" Type="http://schemas.openxmlformats.org/officeDocument/2006/relationships/slide" Target="slide10.xml"/><Relationship Id="rId25" Type="http://schemas.openxmlformats.org/officeDocument/2006/relationships/slide" Target="slide11.xml"/><Relationship Id="rId33" Type="http://schemas.openxmlformats.org/officeDocument/2006/relationships/image" Target="../media/image27.png"/><Relationship Id="rId38" Type="http://schemas.openxmlformats.org/officeDocument/2006/relationships/image" Target="../media/image70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4.png"/><Relationship Id="rId13" Type="http://schemas.openxmlformats.org/officeDocument/2006/relationships/image" Target="../media/image152.png"/><Relationship Id="rId3" Type="http://schemas.openxmlformats.org/officeDocument/2006/relationships/image" Target="../media/image153.png"/><Relationship Id="rId7" Type="http://schemas.openxmlformats.org/officeDocument/2006/relationships/image" Target="../media/image13.png"/><Relationship Id="rId12" Type="http://schemas.openxmlformats.org/officeDocument/2006/relationships/slide" Target="slide81.xml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6" Type="http://schemas.openxmlformats.org/officeDocument/2006/relationships/slide" Target="slide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287.png"/><Relationship Id="rId5" Type="http://schemas.openxmlformats.org/officeDocument/2006/relationships/image" Target="../media/image16.png"/><Relationship Id="rId15" Type="http://schemas.openxmlformats.org/officeDocument/2006/relationships/image" Target="../media/image292.png"/><Relationship Id="rId10" Type="http://schemas.openxmlformats.org/officeDocument/2006/relationships/image" Target="../media/image286.png"/><Relationship Id="rId4" Type="http://schemas.openxmlformats.org/officeDocument/2006/relationships/image" Target="../media/image12.png"/><Relationship Id="rId9" Type="http://schemas.openxmlformats.org/officeDocument/2006/relationships/image" Target="../media/image285.png"/><Relationship Id="rId14" Type="http://schemas.openxmlformats.org/officeDocument/2006/relationships/image" Target="../media/image255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8.png"/><Relationship Id="rId13" Type="http://schemas.openxmlformats.org/officeDocument/2006/relationships/image" Target="../media/image303.png"/><Relationship Id="rId18" Type="http://schemas.openxmlformats.org/officeDocument/2006/relationships/image" Target="../media/image307.png"/><Relationship Id="rId3" Type="http://schemas.openxmlformats.org/officeDocument/2006/relationships/image" Target="../media/image293.png"/><Relationship Id="rId21" Type="http://schemas.openxmlformats.org/officeDocument/2006/relationships/image" Target="../media/image43.png"/><Relationship Id="rId7" Type="http://schemas.openxmlformats.org/officeDocument/2006/relationships/image" Target="../media/image297.png"/><Relationship Id="rId12" Type="http://schemas.openxmlformats.org/officeDocument/2006/relationships/image" Target="../media/image302.png"/><Relationship Id="rId17" Type="http://schemas.openxmlformats.org/officeDocument/2006/relationships/image" Target="../media/image306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305.pn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6.png"/><Relationship Id="rId11" Type="http://schemas.openxmlformats.org/officeDocument/2006/relationships/image" Target="../media/image301.png"/><Relationship Id="rId24" Type="http://schemas.openxmlformats.org/officeDocument/2006/relationships/image" Target="../media/image152.png"/><Relationship Id="rId5" Type="http://schemas.openxmlformats.org/officeDocument/2006/relationships/image" Target="../media/image295.png"/><Relationship Id="rId15" Type="http://schemas.openxmlformats.org/officeDocument/2006/relationships/image" Target="../media/image16.png"/><Relationship Id="rId23" Type="http://schemas.openxmlformats.org/officeDocument/2006/relationships/slide" Target="slide82.xml"/><Relationship Id="rId10" Type="http://schemas.openxmlformats.org/officeDocument/2006/relationships/image" Target="../media/image300.png"/><Relationship Id="rId19" Type="http://schemas.openxmlformats.org/officeDocument/2006/relationships/image" Target="../media/image3.png"/><Relationship Id="rId4" Type="http://schemas.openxmlformats.org/officeDocument/2006/relationships/image" Target="../media/image294.png"/><Relationship Id="rId9" Type="http://schemas.openxmlformats.org/officeDocument/2006/relationships/image" Target="../media/image299.png"/><Relationship Id="rId14" Type="http://schemas.openxmlformats.org/officeDocument/2006/relationships/image" Target="../media/image304.png"/><Relationship Id="rId22" Type="http://schemas.openxmlformats.org/officeDocument/2006/relationships/image" Target="../media/image44.sv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0.png"/><Relationship Id="rId3" Type="http://schemas.openxmlformats.org/officeDocument/2006/relationships/image" Target="../media/image16.png"/><Relationship Id="rId7" Type="http://schemas.openxmlformats.org/officeDocument/2006/relationships/image" Target="../media/image30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308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3.png"/><Relationship Id="rId3" Type="http://schemas.openxmlformats.org/officeDocument/2006/relationships/image" Target="../media/image12.png"/><Relationship Id="rId7" Type="http://schemas.openxmlformats.org/officeDocument/2006/relationships/image" Target="../media/image312.png"/><Relationship Id="rId12" Type="http://schemas.openxmlformats.org/officeDocument/2006/relationships/image" Target="../media/image15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1.png"/><Relationship Id="rId11" Type="http://schemas.openxmlformats.org/officeDocument/2006/relationships/image" Target="../media/image13.png"/><Relationship Id="rId5" Type="http://schemas.openxmlformats.org/officeDocument/2006/relationships/image" Target="../media/image16.png"/><Relationship Id="rId10" Type="http://schemas.openxmlformats.org/officeDocument/2006/relationships/image" Target="../media/image315.png"/><Relationship Id="rId4" Type="http://schemas.openxmlformats.org/officeDocument/2006/relationships/image" Target="../media/image3.png"/><Relationship Id="rId9" Type="http://schemas.openxmlformats.org/officeDocument/2006/relationships/image" Target="../media/image314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7.png"/><Relationship Id="rId3" Type="http://schemas.openxmlformats.org/officeDocument/2006/relationships/image" Target="../media/image16.png"/><Relationship Id="rId7" Type="http://schemas.openxmlformats.org/officeDocument/2006/relationships/image" Target="../media/image3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5" Type="http://schemas.openxmlformats.org/officeDocument/2006/relationships/image" Target="../media/image13.png"/><Relationship Id="rId10" Type="http://schemas.openxmlformats.org/officeDocument/2006/relationships/image" Target="../media/image319.png"/><Relationship Id="rId4" Type="http://schemas.openxmlformats.org/officeDocument/2006/relationships/image" Target="../media/image3.png"/><Relationship Id="rId9" Type="http://schemas.openxmlformats.org/officeDocument/2006/relationships/image" Target="../media/image318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3.png"/><Relationship Id="rId3" Type="http://schemas.openxmlformats.org/officeDocument/2006/relationships/image" Target="../media/image16.png"/><Relationship Id="rId7" Type="http://schemas.openxmlformats.org/officeDocument/2006/relationships/image" Target="../media/image322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1.png"/><Relationship Id="rId5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324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2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5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2.png"/><Relationship Id="rId3" Type="http://schemas.openxmlformats.org/officeDocument/2006/relationships/image" Target="../media/image16.png"/><Relationship Id="rId7" Type="http://schemas.openxmlformats.org/officeDocument/2006/relationships/image" Target="../media/image328.png"/><Relationship Id="rId2" Type="http://schemas.openxmlformats.org/officeDocument/2006/relationships/image" Target="../media/image3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7.png"/><Relationship Id="rId5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324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2.png"/><Relationship Id="rId3" Type="http://schemas.openxmlformats.org/officeDocument/2006/relationships/image" Target="../media/image3.png"/><Relationship Id="rId7" Type="http://schemas.openxmlformats.org/officeDocument/2006/relationships/image" Target="../media/image3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0.png"/><Relationship Id="rId5" Type="http://schemas.openxmlformats.org/officeDocument/2006/relationships/image" Target="../media/image329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30.png"/><Relationship Id="rId18" Type="http://schemas.openxmlformats.org/officeDocument/2006/relationships/slide" Target="slide8.xml"/><Relationship Id="rId26" Type="http://schemas.openxmlformats.org/officeDocument/2006/relationships/slide" Target="slide17.xml"/><Relationship Id="rId3" Type="http://schemas.openxmlformats.org/officeDocument/2006/relationships/slide" Target="slide6.xml"/><Relationship Id="rId21" Type="http://schemas.openxmlformats.org/officeDocument/2006/relationships/image" Target="../media/image24.png"/><Relationship Id="rId7" Type="http://schemas.openxmlformats.org/officeDocument/2006/relationships/slide" Target="slide9.xml"/><Relationship Id="rId12" Type="http://schemas.openxmlformats.org/officeDocument/2006/relationships/image" Target="../media/image16.png"/><Relationship Id="rId17" Type="http://schemas.openxmlformats.org/officeDocument/2006/relationships/slide" Target="slide10.xml"/><Relationship Id="rId25" Type="http://schemas.openxmlformats.org/officeDocument/2006/relationships/image" Target="../media/image26.png"/><Relationship Id="rId2" Type="http://schemas.openxmlformats.org/officeDocument/2006/relationships/image" Target="../media/image12.png"/><Relationship Id="rId16" Type="http://schemas.openxmlformats.org/officeDocument/2006/relationships/image" Target="../media/image76.jpeg"/><Relationship Id="rId20" Type="http://schemas.openxmlformats.org/officeDocument/2006/relationships/slide" Target="slide44.xml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13.png"/><Relationship Id="rId24" Type="http://schemas.openxmlformats.org/officeDocument/2006/relationships/slide" Target="slide22.xml"/><Relationship Id="rId5" Type="http://schemas.openxmlformats.org/officeDocument/2006/relationships/slide" Target="slide7.xml"/><Relationship Id="rId15" Type="http://schemas.openxmlformats.org/officeDocument/2006/relationships/image" Target="../media/image75.jpeg"/><Relationship Id="rId23" Type="http://schemas.openxmlformats.org/officeDocument/2006/relationships/image" Target="../media/image25.png"/><Relationship Id="rId28" Type="http://schemas.openxmlformats.org/officeDocument/2006/relationships/slide" Target="slide12.xml"/><Relationship Id="rId10" Type="http://schemas.openxmlformats.org/officeDocument/2006/relationships/image" Target="../media/image3.png"/><Relationship Id="rId19" Type="http://schemas.openxmlformats.org/officeDocument/2006/relationships/slide" Target="slide11.xml"/><Relationship Id="rId4" Type="http://schemas.openxmlformats.org/officeDocument/2006/relationships/image" Target="../media/image61.png"/><Relationship Id="rId9" Type="http://schemas.openxmlformats.org/officeDocument/2006/relationships/image" Target="../media/image29.png"/><Relationship Id="rId14" Type="http://schemas.openxmlformats.org/officeDocument/2006/relationships/image" Target="../media/image74.jpeg"/><Relationship Id="rId22" Type="http://schemas.openxmlformats.org/officeDocument/2006/relationships/slide" Target="slide36.xml"/><Relationship Id="rId27" Type="http://schemas.openxmlformats.org/officeDocument/2006/relationships/image" Target="../media/image27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12" Type="http://schemas.openxmlformats.org/officeDocument/2006/relationships/image" Target="../media/image15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11" Type="http://schemas.openxmlformats.org/officeDocument/2006/relationships/slide" Target="slide91.xml"/><Relationship Id="rId5" Type="http://schemas.openxmlformats.org/officeDocument/2006/relationships/image" Target="../media/image334.png"/><Relationship Id="rId10" Type="http://schemas.openxmlformats.org/officeDocument/2006/relationships/image" Target="../media/image44.svg"/><Relationship Id="rId4" Type="http://schemas.openxmlformats.org/officeDocument/2006/relationships/image" Target="../media/image333.png"/><Relationship Id="rId9" Type="http://schemas.openxmlformats.org/officeDocument/2006/relationships/image" Target="../media/image43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5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7.png"/><Relationship Id="rId5" Type="http://schemas.openxmlformats.org/officeDocument/2006/relationships/image" Target="../media/image336.png"/><Relationship Id="rId4" Type="http://schemas.openxmlformats.org/officeDocument/2006/relationships/image" Target="../media/image13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7.png"/><Relationship Id="rId3" Type="http://schemas.openxmlformats.org/officeDocument/2006/relationships/image" Target="../media/image12.png"/><Relationship Id="rId7" Type="http://schemas.openxmlformats.org/officeDocument/2006/relationships/image" Target="../media/image3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8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7.png"/><Relationship Id="rId3" Type="http://schemas.openxmlformats.org/officeDocument/2006/relationships/image" Target="../media/image12.png"/><Relationship Id="rId7" Type="http://schemas.openxmlformats.org/officeDocument/2006/relationships/image" Target="../media/image3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0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3.png"/><Relationship Id="rId4" Type="http://schemas.openxmlformats.org/officeDocument/2006/relationships/image" Target="../media/image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97.xml"/><Relationship Id="rId7" Type="http://schemas.openxmlformats.org/officeDocument/2006/relationships/image" Target="../media/image34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44.png"/><Relationship Id="rId4" Type="http://schemas.openxmlformats.org/officeDocument/2006/relationships/image" Target="../media/image152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5.png"/><Relationship Id="rId3" Type="http://schemas.openxmlformats.org/officeDocument/2006/relationships/image" Target="../media/image1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4.png"/><Relationship Id="rId5" Type="http://schemas.openxmlformats.org/officeDocument/2006/relationships/image" Target="../media/image152.png"/><Relationship Id="rId4" Type="http://schemas.openxmlformats.org/officeDocument/2006/relationships/slide" Target="slide9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7" Type="http://schemas.openxmlformats.org/officeDocument/2006/relationships/image" Target="../media/image34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52.png"/><Relationship Id="rId4" Type="http://schemas.openxmlformats.org/officeDocument/2006/relationships/slide" Target="slide99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7" Type="http://schemas.openxmlformats.org/officeDocument/2006/relationships/image" Target="../media/image34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52.png"/><Relationship Id="rId4" Type="http://schemas.openxmlformats.org/officeDocument/2006/relationships/slide" Target="slide10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5AF27B-9471-4381-AB2F-19774AF8B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91" y="1092717"/>
            <a:ext cx="5200339" cy="57551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800DDC6-9328-4DB8-BB57-CE10C082D0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7686" y="-549073"/>
            <a:ext cx="7112790" cy="740707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A75427-EDF0-4AD8-A9D6-7CC11E5255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6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32" name="Picture 31">
            <a:hlinkClick r:id="rId5" action="ppaction://hlinksldjump"/>
            <a:extLst>
              <a:ext uri="{FF2B5EF4-FFF2-40B4-BE49-F238E27FC236}">
                <a16:creationId xmlns:a16="http://schemas.microsoft.com/office/drawing/2014/main" id="{57671D31-386A-412B-A00D-1AAAC0DD250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53" name="Picture 52">
            <a:hlinkClick r:id="rId7" action="ppaction://hlinksldjump"/>
            <a:extLst>
              <a:ext uri="{FF2B5EF4-FFF2-40B4-BE49-F238E27FC236}">
                <a16:creationId xmlns:a16="http://schemas.microsoft.com/office/drawing/2014/main" id="{84A2A2E1-0B30-4811-95FA-0683796E538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0B4FCCE-EE99-4640-B0F4-7141A1600C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" y="2254533"/>
            <a:ext cx="1766294" cy="5241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58" name="Picture 57">
            <a:hlinkClick r:id="rId5" action="ppaction://hlinksldjump"/>
            <a:extLst>
              <a:ext uri="{FF2B5EF4-FFF2-40B4-BE49-F238E27FC236}">
                <a16:creationId xmlns:a16="http://schemas.microsoft.com/office/drawing/2014/main" id="{E13B06CE-24E6-4DAB-9F05-AB27CE5C159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8170"/>
            <a:ext cx="1767947" cy="515710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C311C42-77BD-4F48-900C-4C4D76193580}"/>
              </a:ext>
            </a:extLst>
          </p:cNvPr>
          <p:cNvSpPr txBox="1"/>
          <p:nvPr/>
        </p:nvSpPr>
        <p:spPr>
          <a:xfrm>
            <a:off x="6188138" y="2773880"/>
            <a:ext cx="4999362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การให้ความรักและการเอาใส่ใจ จะช่วยสร้างความผูกพันให้ทารกมีพัฒนาการในด้านต่าง ๆ  ที่ดียิ่งขึ้น เช่น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โอบกอด พูดคุย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เล่านิทาน 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ร้องเพลง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8F0C801-6F57-4F7D-8A60-19FCE3127B5F}"/>
              </a:ext>
            </a:extLst>
          </p:cNvPr>
          <p:cNvGrpSpPr/>
          <p:nvPr/>
        </p:nvGrpSpPr>
        <p:grpSpPr>
          <a:xfrm>
            <a:off x="4207255" y="1565814"/>
            <a:ext cx="2812074" cy="584775"/>
            <a:chOff x="5100867" y="1672984"/>
            <a:chExt cx="2812074" cy="584775"/>
          </a:xfrm>
        </p:grpSpPr>
        <p:sp>
          <p:nvSpPr>
            <p:cNvPr id="36" name="Rectangle: Rounded Corners 35">
              <a:hlinkClick r:id="rId14" action="ppaction://hlinksldjump"/>
              <a:extLst>
                <a:ext uri="{FF2B5EF4-FFF2-40B4-BE49-F238E27FC236}">
                  <a16:creationId xmlns:a16="http://schemas.microsoft.com/office/drawing/2014/main" id="{6351479C-F885-4CF6-9CD5-33F4417F225A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hlinkClick r:id="rId14" action="ppaction://hlinksldjump"/>
              <a:extLst>
                <a:ext uri="{FF2B5EF4-FFF2-40B4-BE49-F238E27FC236}">
                  <a16:creationId xmlns:a16="http://schemas.microsoft.com/office/drawing/2014/main" id="{76BE3506-F12C-4520-9371-FA5AB6927E7C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2ECFC2-AB6E-417B-9538-6A8B26B5A648}"/>
              </a:ext>
            </a:extLst>
          </p:cNvPr>
          <p:cNvGrpSpPr/>
          <p:nvPr/>
        </p:nvGrpSpPr>
        <p:grpSpPr>
          <a:xfrm>
            <a:off x="7092146" y="1565814"/>
            <a:ext cx="2047650" cy="584775"/>
            <a:chOff x="5502960" y="1672984"/>
            <a:chExt cx="2047650" cy="584775"/>
          </a:xfrm>
        </p:grpSpPr>
        <p:sp>
          <p:nvSpPr>
            <p:cNvPr id="40" name="Rectangle: Rounded Corners 39">
              <a:hlinkClick r:id="rId15" action="ppaction://hlinksldjump"/>
              <a:extLst>
                <a:ext uri="{FF2B5EF4-FFF2-40B4-BE49-F238E27FC236}">
                  <a16:creationId xmlns:a16="http://schemas.microsoft.com/office/drawing/2014/main" id="{99F2404C-B301-47AA-87ED-FF4809CF36A9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hlinkClick r:id="rId15" action="ppaction://hlinksldjump"/>
              <a:extLst>
                <a:ext uri="{FF2B5EF4-FFF2-40B4-BE49-F238E27FC236}">
                  <a16:creationId xmlns:a16="http://schemas.microsoft.com/office/drawing/2014/main" id="{FDC17A3D-2D62-4B9D-9133-C902E425F42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64C28B-6A52-4C4D-B5FB-082624915920}"/>
              </a:ext>
            </a:extLst>
          </p:cNvPr>
          <p:cNvGrpSpPr/>
          <p:nvPr/>
        </p:nvGrpSpPr>
        <p:grpSpPr>
          <a:xfrm>
            <a:off x="2035227" y="1565814"/>
            <a:ext cx="2099211" cy="584775"/>
            <a:chOff x="5217645" y="1672984"/>
            <a:chExt cx="2099211" cy="584775"/>
          </a:xfrm>
        </p:grpSpPr>
        <p:sp>
          <p:nvSpPr>
            <p:cNvPr id="44" name="Rectangle: Rounded Corners 43">
              <a:hlinkClick r:id="rId3" action="ppaction://hlinksldjump"/>
              <a:extLst>
                <a:ext uri="{FF2B5EF4-FFF2-40B4-BE49-F238E27FC236}">
                  <a16:creationId xmlns:a16="http://schemas.microsoft.com/office/drawing/2014/main" id="{1A0BD676-A0B7-4E63-A944-B362EA2AA66E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hlinkClick r:id="rId3" action="ppaction://hlinksldjump"/>
              <a:extLst>
                <a:ext uri="{FF2B5EF4-FFF2-40B4-BE49-F238E27FC236}">
                  <a16:creationId xmlns:a16="http://schemas.microsoft.com/office/drawing/2014/main" id="{829A4F3F-0EF5-4687-B819-3829C1B4F7DB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19A0E52-3A9F-4726-AF6C-E62FF65FB3EC}"/>
              </a:ext>
            </a:extLst>
          </p:cNvPr>
          <p:cNvGrpSpPr/>
          <p:nvPr/>
        </p:nvGrpSpPr>
        <p:grpSpPr>
          <a:xfrm>
            <a:off x="9212613" y="1565814"/>
            <a:ext cx="2047650" cy="584775"/>
            <a:chOff x="5502960" y="1672984"/>
            <a:chExt cx="2047650" cy="584775"/>
          </a:xfrm>
        </p:grpSpPr>
        <p:sp>
          <p:nvSpPr>
            <p:cNvPr id="48" name="Rectangle: Rounded Corners 47">
              <a:hlinkClick r:id="rId16" action="ppaction://hlinksldjump"/>
              <a:extLst>
                <a:ext uri="{FF2B5EF4-FFF2-40B4-BE49-F238E27FC236}">
                  <a16:creationId xmlns:a16="http://schemas.microsoft.com/office/drawing/2014/main" id="{7EC68366-D77E-44AA-93A1-BFECEB9732AC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>
              <a:hlinkClick r:id="rId16" action="ppaction://hlinksldjump"/>
              <a:extLst>
                <a:ext uri="{FF2B5EF4-FFF2-40B4-BE49-F238E27FC236}">
                  <a16:creationId xmlns:a16="http://schemas.microsoft.com/office/drawing/2014/main" id="{BE0C5132-AE70-4057-BAEE-E583FD5A1C71}"/>
                </a:ext>
              </a:extLst>
            </p:cNvPr>
            <p:cNvSpPr txBox="1"/>
            <p:nvPr/>
          </p:nvSpPr>
          <p:spPr>
            <a:xfrm>
              <a:off x="5729382" y="1672984"/>
              <a:ext cx="158248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การให้วัคซีน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A94D02B8-BFB8-44C1-BF9E-59B3DB4E53A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8465" y="3138343"/>
            <a:ext cx="3611945" cy="2479176"/>
          </a:xfrm>
          <a:prstGeom prst="rect">
            <a:avLst/>
          </a:prstGeom>
        </p:spPr>
      </p:pic>
      <p:pic>
        <p:nvPicPr>
          <p:cNvPr id="54" name="Picture 53">
            <a:hlinkClick r:id="rId18" action="ppaction://hlinksldjump"/>
            <a:extLst>
              <a:ext uri="{FF2B5EF4-FFF2-40B4-BE49-F238E27FC236}">
                <a16:creationId xmlns:a16="http://schemas.microsoft.com/office/drawing/2014/main" id="{CF7A448D-5BE7-46C7-B93E-254DAB0D261E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55" name="Picture 54">
            <a:hlinkClick r:id="rId20" action="ppaction://hlinksldjump"/>
            <a:extLst>
              <a:ext uri="{FF2B5EF4-FFF2-40B4-BE49-F238E27FC236}">
                <a16:creationId xmlns:a16="http://schemas.microsoft.com/office/drawing/2014/main" id="{17DA4867-5D83-434D-B266-E23BF86AB6F0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56" name="Picture 55">
            <a:hlinkClick r:id="rId22" action="ppaction://hlinksldjump"/>
            <a:extLst>
              <a:ext uri="{FF2B5EF4-FFF2-40B4-BE49-F238E27FC236}">
                <a16:creationId xmlns:a16="http://schemas.microsoft.com/office/drawing/2014/main" id="{877FE0A3-81B9-4E71-A086-C0B719FB8339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57" name="Picture 56">
            <a:hlinkClick r:id="rId24" action="ppaction://hlinksldjump"/>
            <a:extLst>
              <a:ext uri="{FF2B5EF4-FFF2-40B4-BE49-F238E27FC236}">
                <a16:creationId xmlns:a16="http://schemas.microsoft.com/office/drawing/2014/main" id="{91F5582C-5A98-45D4-AF42-7631CF337068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59" name="Picture 58">
            <a:hlinkClick r:id="rId26" action="ppaction://hlinksldjump"/>
            <a:extLst>
              <a:ext uri="{FF2B5EF4-FFF2-40B4-BE49-F238E27FC236}">
                <a16:creationId xmlns:a16="http://schemas.microsoft.com/office/drawing/2014/main" id="{412A1EC7-AE29-4FBA-9163-329816F5AB0E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87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กลุ่ม 1">
            <a:extLst>
              <a:ext uri="{FF2B5EF4-FFF2-40B4-BE49-F238E27FC236}">
                <a16:creationId xmlns:a16="http://schemas.microsoft.com/office/drawing/2014/main" id="{2059BF3E-D2CC-4116-860B-ADB2778F2D6F}"/>
              </a:ext>
            </a:extLst>
          </p:cNvPr>
          <p:cNvGrpSpPr/>
          <p:nvPr/>
        </p:nvGrpSpPr>
        <p:grpSpPr>
          <a:xfrm>
            <a:off x="1254830" y="4875120"/>
            <a:ext cx="10268215" cy="679734"/>
            <a:chOff x="2110200" y="4663949"/>
            <a:chExt cx="11186145" cy="740500"/>
          </a:xfrm>
        </p:grpSpPr>
        <p:sp>
          <p:nvSpPr>
            <p:cNvPr id="52" name="Rectangle: Rounded Corners 25">
              <a:extLst>
                <a:ext uri="{FF2B5EF4-FFF2-40B4-BE49-F238E27FC236}">
                  <a16:creationId xmlns:a16="http://schemas.microsoft.com/office/drawing/2014/main" id="{694FCBAF-526B-4789-B925-19EE27113845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6" name="Rectangle: Rounded Corners 104">
              <a:extLst>
                <a:ext uri="{FF2B5EF4-FFF2-40B4-BE49-F238E27FC236}">
                  <a16:creationId xmlns:a16="http://schemas.microsoft.com/office/drawing/2014/main" id="{9563349A-1328-4375-A2EE-2D09077E5CCF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0" name="Rectangle 107">
              <a:extLst>
                <a:ext uri="{FF2B5EF4-FFF2-40B4-BE49-F238E27FC236}">
                  <a16:creationId xmlns:a16="http://schemas.microsoft.com/office/drawing/2014/main" id="{0BA0B48E-08F8-4684-93D1-5D17022067B8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1">
              <a:extLst>
                <a:ext uri="{FF2B5EF4-FFF2-40B4-BE49-F238E27FC236}">
                  <a16:creationId xmlns:a16="http://schemas.microsoft.com/office/drawing/2014/main" id="{0CE2E220-36BA-4969-BA22-61E985471234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กิจกรรมร่วมกัน</a:t>
              </a:r>
            </a:p>
          </p:txBody>
        </p:sp>
      </p:grpSp>
      <p:grpSp>
        <p:nvGrpSpPr>
          <p:cNvPr id="102" name="กลุ่ม 1">
            <a:extLst>
              <a:ext uri="{FF2B5EF4-FFF2-40B4-BE49-F238E27FC236}">
                <a16:creationId xmlns:a16="http://schemas.microsoft.com/office/drawing/2014/main" id="{C8DBE1CC-3C82-44AA-87ED-DFAAEEF71DA4}"/>
              </a:ext>
            </a:extLst>
          </p:cNvPr>
          <p:cNvGrpSpPr/>
          <p:nvPr/>
        </p:nvGrpSpPr>
        <p:grpSpPr>
          <a:xfrm>
            <a:off x="1254830" y="4875121"/>
            <a:ext cx="10268216" cy="679607"/>
            <a:chOff x="2110200" y="4663949"/>
            <a:chExt cx="11186146" cy="740361"/>
          </a:xfrm>
        </p:grpSpPr>
        <p:sp>
          <p:nvSpPr>
            <p:cNvPr id="103" name="Rectangle: Rounded Corners 25">
              <a:extLst>
                <a:ext uri="{FF2B5EF4-FFF2-40B4-BE49-F238E27FC236}">
                  <a16:creationId xmlns:a16="http://schemas.microsoft.com/office/drawing/2014/main" id="{4AE902B4-F0F1-4DB2-B6FA-4F1CFB36E6BE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E1C9E304-1833-45E0-88C4-3F9BA21E8A46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5" name="Rectangle 107">
              <a:extLst>
                <a:ext uri="{FF2B5EF4-FFF2-40B4-BE49-F238E27FC236}">
                  <a16:creationId xmlns:a16="http://schemas.microsoft.com/office/drawing/2014/main" id="{9301C52D-EA96-45D0-B27D-D6A0812392CA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1">
              <a:extLst>
                <a:ext uri="{FF2B5EF4-FFF2-40B4-BE49-F238E27FC236}">
                  <a16:creationId xmlns:a16="http://schemas.microsoft.com/office/drawing/2014/main" id="{FEFD5794-A37A-47B2-B290-2678B1507774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การทำ</a:t>
              </a: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กิจกรรมร่วมกัน</a:t>
              </a:r>
            </a:p>
          </p:txBody>
        </p:sp>
      </p:grpSp>
      <p:grpSp>
        <p:nvGrpSpPr>
          <p:cNvPr id="55" name="กลุ่ม 1">
            <a:extLst>
              <a:ext uri="{FF2B5EF4-FFF2-40B4-BE49-F238E27FC236}">
                <a16:creationId xmlns:a16="http://schemas.microsoft.com/office/drawing/2014/main" id="{316CD4F8-A4BB-457A-8B8D-3091BE8C3869}"/>
              </a:ext>
            </a:extLst>
          </p:cNvPr>
          <p:cNvGrpSpPr/>
          <p:nvPr/>
        </p:nvGrpSpPr>
        <p:grpSpPr>
          <a:xfrm>
            <a:off x="1254830" y="4188423"/>
            <a:ext cx="10268215" cy="679734"/>
            <a:chOff x="2110200" y="4663949"/>
            <a:chExt cx="11186145" cy="740500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D5E1140C-2092-4F8C-A138-D7B8F3134A86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CEFAD2FC-4554-43DA-96D0-C40E6AB15D4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662EF6CC-E4BC-40BF-A0E8-037793CD5C7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549E8C83-C2E5-4AB5-AE59-E9C78F6FCB2C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การรับประทานอาหาร</a:t>
              </a:r>
            </a:p>
          </p:txBody>
        </p:sp>
      </p:grpSp>
      <p:grpSp>
        <p:nvGrpSpPr>
          <p:cNvPr id="75" name="กลุ่ม 1">
            <a:extLst>
              <a:ext uri="{FF2B5EF4-FFF2-40B4-BE49-F238E27FC236}">
                <a16:creationId xmlns:a16="http://schemas.microsoft.com/office/drawing/2014/main" id="{17106849-35F1-46D5-8ED6-FACF4B2FED71}"/>
              </a:ext>
            </a:extLst>
          </p:cNvPr>
          <p:cNvGrpSpPr/>
          <p:nvPr/>
        </p:nvGrpSpPr>
        <p:grpSpPr>
          <a:xfrm>
            <a:off x="1254830" y="4188424"/>
            <a:ext cx="10268216" cy="679607"/>
            <a:chOff x="2110200" y="4663949"/>
            <a:chExt cx="11186146" cy="740361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E8B09A58-6C56-4E2E-A179-06C0F49CE824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AC8B1D2E-8090-441C-BA13-094F6BE3F4DC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7306F96F-4378-4C4F-92BC-86CBAC0F7309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2984C998-AC39-4659-BF01-6093F6EDCE98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การรับประทานอาหาร</a:t>
              </a:r>
            </a:p>
          </p:txBody>
        </p:sp>
      </p:grpSp>
      <p:grpSp>
        <p:nvGrpSpPr>
          <p:cNvPr id="70" name="กลุ่ม 4">
            <a:extLst>
              <a:ext uri="{FF2B5EF4-FFF2-40B4-BE49-F238E27FC236}">
                <a16:creationId xmlns:a16="http://schemas.microsoft.com/office/drawing/2014/main" id="{1E60152C-26E2-4327-BA3A-A4741BA4CB6E}"/>
              </a:ext>
            </a:extLst>
          </p:cNvPr>
          <p:cNvGrpSpPr/>
          <p:nvPr/>
        </p:nvGrpSpPr>
        <p:grpSpPr>
          <a:xfrm>
            <a:off x="1254831" y="2036856"/>
            <a:ext cx="10268214" cy="668880"/>
            <a:chOff x="2115662" y="3062366"/>
            <a:chExt cx="10252313" cy="728676"/>
          </a:xfrm>
        </p:grpSpPr>
        <p:sp>
          <p:nvSpPr>
            <p:cNvPr id="71" name="Rectangle: Rounded Corners 23">
              <a:extLst>
                <a:ext uri="{FF2B5EF4-FFF2-40B4-BE49-F238E27FC236}">
                  <a16:creationId xmlns:a16="http://schemas.microsoft.com/office/drawing/2014/main" id="{894DC84A-36EC-4964-B9F1-379CCE9FBB62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2" name="Rectangle: Rounded Corners 83">
              <a:extLst>
                <a:ext uri="{FF2B5EF4-FFF2-40B4-BE49-F238E27FC236}">
                  <a16:creationId xmlns:a16="http://schemas.microsoft.com/office/drawing/2014/main" id="{F7C43027-EF89-420A-A45C-45F0FF053CDF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3" name="Rectangle 88">
              <a:extLst>
                <a:ext uri="{FF2B5EF4-FFF2-40B4-BE49-F238E27FC236}">
                  <a16:creationId xmlns:a16="http://schemas.microsoft.com/office/drawing/2014/main" id="{3C722134-32DE-49FD-B875-A5ED344449CA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29">
              <a:extLst>
                <a:ext uri="{FF2B5EF4-FFF2-40B4-BE49-F238E27FC236}">
                  <a16:creationId xmlns:a16="http://schemas.microsoft.com/office/drawing/2014/main" id="{421B471B-54B3-45BA-A9CA-C657615435DC}"/>
                </a:ext>
              </a:extLst>
            </p:cNvPr>
            <p:cNvSpPr/>
            <p:nvPr/>
          </p:nvSpPr>
          <p:spPr>
            <a:xfrm>
              <a:off x="2765655" y="3075196"/>
              <a:ext cx="924370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การป้องกันโรค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0313C3FB-6620-4BB7-85C0-8D620EC0D5F7}"/>
              </a:ext>
            </a:extLst>
          </p:cNvPr>
          <p:cNvGrpSpPr/>
          <p:nvPr/>
        </p:nvGrpSpPr>
        <p:grpSpPr>
          <a:xfrm>
            <a:off x="1254831" y="2036857"/>
            <a:ext cx="11164632" cy="668880"/>
            <a:chOff x="2115662" y="3062366"/>
            <a:chExt cx="11147343" cy="728676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325F0381-E5D3-41FA-8DA2-1DAAE9DD9DAA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85173E34-176C-4E75-BE44-A349141730F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93" name="Rectangle 88">
              <a:extLst>
                <a:ext uri="{FF2B5EF4-FFF2-40B4-BE49-F238E27FC236}">
                  <a16:creationId xmlns:a16="http://schemas.microsoft.com/office/drawing/2014/main" id="{3C28221D-A9EC-475F-86D3-AB985CDDBF12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4" name="Rectangle 29">
              <a:extLst>
                <a:ext uri="{FF2B5EF4-FFF2-40B4-BE49-F238E27FC236}">
                  <a16:creationId xmlns:a16="http://schemas.microsoft.com/office/drawing/2014/main" id="{529DFBB3-E290-4EB3-BF77-3B7CBFCC9C61}"/>
                </a:ext>
              </a:extLst>
            </p:cNvPr>
            <p:cNvSpPr/>
            <p:nvPr/>
          </p:nvSpPr>
          <p:spPr>
            <a:xfrm>
              <a:off x="2765655" y="3075196"/>
              <a:ext cx="1049735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การป้องกันโรค</a:t>
              </a:r>
            </a:p>
          </p:txBody>
        </p:sp>
      </p:grpSp>
      <p:grpSp>
        <p:nvGrpSpPr>
          <p:cNvPr id="60" name="กลุ่ม 1">
            <a:extLst>
              <a:ext uri="{FF2B5EF4-FFF2-40B4-BE49-F238E27FC236}">
                <a16:creationId xmlns:a16="http://schemas.microsoft.com/office/drawing/2014/main" id="{86B91A05-518D-4C1F-A768-C857CC760CE3}"/>
              </a:ext>
            </a:extLst>
          </p:cNvPr>
          <p:cNvGrpSpPr/>
          <p:nvPr/>
        </p:nvGrpSpPr>
        <p:grpSpPr>
          <a:xfrm>
            <a:off x="1254831" y="3497921"/>
            <a:ext cx="10268214" cy="679606"/>
            <a:chOff x="2110201" y="4663949"/>
            <a:chExt cx="11186144" cy="740360"/>
          </a:xfrm>
        </p:grpSpPr>
        <p:sp>
          <p:nvSpPr>
            <p:cNvPr id="61" name="Rectangle: Rounded Corners 25">
              <a:extLst>
                <a:ext uri="{FF2B5EF4-FFF2-40B4-BE49-F238E27FC236}">
                  <a16:creationId xmlns:a16="http://schemas.microsoft.com/office/drawing/2014/main" id="{1C15195E-103D-417C-A878-D72890ED7FE6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2" name="Rectangle: Rounded Corners 104">
              <a:extLst>
                <a:ext uri="{FF2B5EF4-FFF2-40B4-BE49-F238E27FC236}">
                  <a16:creationId xmlns:a16="http://schemas.microsoft.com/office/drawing/2014/main" id="{C35A9AA4-1E78-4FB6-B663-E8E6F80D9F6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3" name="Rectangle 107">
              <a:extLst>
                <a:ext uri="{FF2B5EF4-FFF2-40B4-BE49-F238E27FC236}">
                  <a16:creationId xmlns:a16="http://schemas.microsoft.com/office/drawing/2014/main" id="{A0B0B02B-3B26-4420-9AD4-72404F94050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31">
              <a:extLst>
                <a:ext uri="{FF2B5EF4-FFF2-40B4-BE49-F238E27FC236}">
                  <a16:creationId xmlns:a16="http://schemas.microsoft.com/office/drawing/2014/main" id="{0ABB6165-ABCF-453A-B237-0884A60EA27A}"/>
                </a:ext>
              </a:extLst>
            </p:cNvPr>
            <p:cNvSpPr/>
            <p:nvPr/>
          </p:nvSpPr>
          <p:spPr>
            <a:xfrm>
              <a:off x="2860061" y="4688464"/>
              <a:ext cx="9527816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การรักษาความสะอาด</a:t>
              </a:r>
            </a:p>
          </p:txBody>
        </p:sp>
      </p:grpSp>
      <p:grpSp>
        <p:nvGrpSpPr>
          <p:cNvPr id="80" name="กลุ่ม 1">
            <a:extLst>
              <a:ext uri="{FF2B5EF4-FFF2-40B4-BE49-F238E27FC236}">
                <a16:creationId xmlns:a16="http://schemas.microsoft.com/office/drawing/2014/main" id="{C3219C39-2BA8-4E8A-800C-D551BDEF97CF}"/>
              </a:ext>
            </a:extLst>
          </p:cNvPr>
          <p:cNvGrpSpPr/>
          <p:nvPr/>
        </p:nvGrpSpPr>
        <p:grpSpPr>
          <a:xfrm>
            <a:off x="1254831" y="3497922"/>
            <a:ext cx="10268214" cy="679607"/>
            <a:chOff x="2110201" y="4663949"/>
            <a:chExt cx="11186144" cy="740361"/>
          </a:xfrm>
        </p:grpSpPr>
        <p:sp>
          <p:nvSpPr>
            <p:cNvPr id="81" name="Rectangle: Rounded Corners 25">
              <a:extLst>
                <a:ext uri="{FF2B5EF4-FFF2-40B4-BE49-F238E27FC236}">
                  <a16:creationId xmlns:a16="http://schemas.microsoft.com/office/drawing/2014/main" id="{37D60153-14A1-4821-9521-EB06BEBC9270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2" name="Rectangle: Rounded Corners 104">
              <a:extLst>
                <a:ext uri="{FF2B5EF4-FFF2-40B4-BE49-F238E27FC236}">
                  <a16:creationId xmlns:a16="http://schemas.microsoft.com/office/drawing/2014/main" id="{297BE2F2-FF0C-4489-B5CD-80FF7C9F6CF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3" name="Rectangle 107">
              <a:extLst>
                <a:ext uri="{FF2B5EF4-FFF2-40B4-BE49-F238E27FC236}">
                  <a16:creationId xmlns:a16="http://schemas.microsoft.com/office/drawing/2014/main" id="{B966AE47-7FAA-4F07-8F47-C5C79EA9AE3E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4" name="Rectangle 31">
              <a:extLst>
                <a:ext uri="{FF2B5EF4-FFF2-40B4-BE49-F238E27FC236}">
                  <a16:creationId xmlns:a16="http://schemas.microsoft.com/office/drawing/2014/main" id="{8E2E0F35-665B-4451-B7F4-398581ADF262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การรักษาความสะอาด</a:t>
              </a:r>
            </a:p>
          </p:txBody>
        </p:sp>
      </p:grpSp>
      <p:grpSp>
        <p:nvGrpSpPr>
          <p:cNvPr id="65" name="กลุ่ม 2">
            <a:extLst>
              <a:ext uri="{FF2B5EF4-FFF2-40B4-BE49-F238E27FC236}">
                <a16:creationId xmlns:a16="http://schemas.microsoft.com/office/drawing/2014/main" id="{0D35B7FA-2A13-44B4-8B56-A2164415C411}"/>
              </a:ext>
            </a:extLst>
          </p:cNvPr>
          <p:cNvGrpSpPr/>
          <p:nvPr/>
        </p:nvGrpSpPr>
        <p:grpSpPr>
          <a:xfrm>
            <a:off x="1254831" y="2799267"/>
            <a:ext cx="10268214" cy="679190"/>
            <a:chOff x="2110199" y="3860611"/>
            <a:chExt cx="11186144" cy="739906"/>
          </a:xfrm>
        </p:grpSpPr>
        <p:sp>
          <p:nvSpPr>
            <p:cNvPr id="66" name="Rectangle: Rounded Corners 24">
              <a:extLst>
                <a:ext uri="{FF2B5EF4-FFF2-40B4-BE49-F238E27FC236}">
                  <a16:creationId xmlns:a16="http://schemas.microsoft.com/office/drawing/2014/main" id="{A9D020BE-6DC5-4C72-9F3D-44A6A43B35F5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7" name="Rectangle: Rounded Corners 93">
              <a:extLst>
                <a:ext uri="{FF2B5EF4-FFF2-40B4-BE49-F238E27FC236}">
                  <a16:creationId xmlns:a16="http://schemas.microsoft.com/office/drawing/2014/main" id="{56C59004-EFFA-43D4-8AB5-BEF61B3B9E0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8" name="Rectangle 94">
              <a:extLst>
                <a:ext uri="{FF2B5EF4-FFF2-40B4-BE49-F238E27FC236}">
                  <a16:creationId xmlns:a16="http://schemas.microsoft.com/office/drawing/2014/main" id="{008134E1-DD2D-4584-BAD8-D308CA12BBF8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0">
              <a:extLst>
                <a:ext uri="{FF2B5EF4-FFF2-40B4-BE49-F238E27FC236}">
                  <a16:creationId xmlns:a16="http://schemas.microsoft.com/office/drawing/2014/main" id="{0265AFB5-3EEE-430A-AD87-9CECD5C9727F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การพักผ่อนนอนหลับ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5" name="กลุ่ม 2">
            <a:extLst>
              <a:ext uri="{FF2B5EF4-FFF2-40B4-BE49-F238E27FC236}">
                <a16:creationId xmlns:a16="http://schemas.microsoft.com/office/drawing/2014/main" id="{2D079AAF-6D7A-4667-AB2C-58C67D580978}"/>
              </a:ext>
            </a:extLst>
          </p:cNvPr>
          <p:cNvGrpSpPr/>
          <p:nvPr/>
        </p:nvGrpSpPr>
        <p:grpSpPr>
          <a:xfrm>
            <a:off x="1254831" y="2799267"/>
            <a:ext cx="10268214" cy="679189"/>
            <a:chOff x="2110199" y="3860611"/>
            <a:chExt cx="11186144" cy="739905"/>
          </a:xfrm>
        </p:grpSpPr>
        <p:sp>
          <p:nvSpPr>
            <p:cNvPr id="86" name="Rectangle: Rounded Corners 24">
              <a:extLst>
                <a:ext uri="{FF2B5EF4-FFF2-40B4-BE49-F238E27FC236}">
                  <a16:creationId xmlns:a16="http://schemas.microsoft.com/office/drawing/2014/main" id="{B133CD7D-510D-4020-B22E-DF52F26F3144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7" name="Rectangle: Rounded Corners 93">
              <a:extLst>
                <a:ext uri="{FF2B5EF4-FFF2-40B4-BE49-F238E27FC236}">
                  <a16:creationId xmlns:a16="http://schemas.microsoft.com/office/drawing/2014/main" id="{0748CDEC-61C5-4683-A88A-DB678815AD3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8" name="Rectangle 94">
              <a:extLst>
                <a:ext uri="{FF2B5EF4-FFF2-40B4-BE49-F238E27FC236}">
                  <a16:creationId xmlns:a16="http://schemas.microsoft.com/office/drawing/2014/main" id="{B0BE1F8A-6D84-4354-A4D7-312BB0B3F692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30">
              <a:extLst>
                <a:ext uri="{FF2B5EF4-FFF2-40B4-BE49-F238E27FC236}">
                  <a16:creationId xmlns:a16="http://schemas.microsoft.com/office/drawing/2014/main" id="{BD0C93F0-C6F8-4048-B4DC-4E7B21337B1E}"/>
                </a:ext>
              </a:extLst>
            </p:cNvPr>
            <p:cNvSpPr/>
            <p:nvPr/>
          </p:nvSpPr>
          <p:spPr>
            <a:xfrm>
              <a:off x="2830212" y="3884672"/>
              <a:ext cx="10253260" cy="7158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การพักผ่อนนอนหลับ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A4485A1E-6A05-4701-8727-233E4BB65468}"/>
              </a:ext>
            </a:extLst>
          </p:cNvPr>
          <p:cNvSpPr/>
          <p:nvPr/>
        </p:nvSpPr>
        <p:spPr>
          <a:xfrm>
            <a:off x="756671" y="1167847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7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การดูแลสุขภาพของสมาชิกในครอบครัวข้อใดสำคัญที่สุด</a:t>
            </a:r>
            <a:endParaRPr lang="en-US" sz="367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60F40B-543C-431B-A0C0-C18B81CE9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2AE2744-A43C-46F8-A126-C683A5D2C3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pic>
        <p:nvPicPr>
          <p:cNvPr id="95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0CEA442F-C862-446D-809D-FA07865481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99" name="ANS">
            <a:extLst>
              <a:ext uri="{FF2B5EF4-FFF2-40B4-BE49-F238E27FC236}">
                <a16:creationId xmlns:a16="http://schemas.microsoft.com/office/drawing/2014/main" id="{57CCDC91-1510-4F81-B8A6-F1B32C4CB8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DBA075DD-8EE1-4534-BE6D-349E8308CA1B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1BA554EB-469B-486A-9E93-3C86F96F57A9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DBFBB4C4-6C8B-4486-B3EB-FD74EBF28788}"/>
                </a:ext>
              </a:extLst>
            </p:cNvPr>
            <p:cNvSpPr/>
            <p:nvPr/>
          </p:nvSpPr>
          <p:spPr>
            <a:xfrm>
              <a:off x="2009997" y="4600189"/>
              <a:ext cx="8090722" cy="1203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การป้องกันโรค</a:t>
              </a: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solidFill>
                    <a:srgbClr val="FF0000"/>
                  </a:solidFill>
                </a:rPr>
                <a:t>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การป้องกันโรคเป็นสิ่งที่สำคัญที่สุด เพราะถ้าสมาชิกในครอบครัวมีสุขภาพร่างกายแข็งแรง ปราศจากโรคภัยไขเจ็บต่าง ๆ ครอบครัวอยู่ร่วมกันได้อย่างมีความสุข</a:t>
              </a:r>
            </a:p>
          </p:txBody>
        </p:sp>
      </p:grpSp>
      <p:pic>
        <p:nvPicPr>
          <p:cNvPr id="98" name="close">
            <a:extLst>
              <a:ext uri="{FF2B5EF4-FFF2-40B4-BE49-F238E27FC236}">
                <a16:creationId xmlns:a16="http://schemas.microsoft.com/office/drawing/2014/main" id="{D1219BD0-9155-479D-9A10-00D944A6ED4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00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73102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8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74953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101 L 0 -3.7037E-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55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74954 L 8.33333E-7 1.85185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กลุ่ม 1">
            <a:extLst>
              <a:ext uri="{FF2B5EF4-FFF2-40B4-BE49-F238E27FC236}">
                <a16:creationId xmlns:a16="http://schemas.microsoft.com/office/drawing/2014/main" id="{316CD4F8-A4BB-457A-8B8D-3091BE8C3869}"/>
              </a:ext>
            </a:extLst>
          </p:cNvPr>
          <p:cNvGrpSpPr/>
          <p:nvPr/>
        </p:nvGrpSpPr>
        <p:grpSpPr>
          <a:xfrm>
            <a:off x="1254830" y="4188418"/>
            <a:ext cx="10268215" cy="679734"/>
            <a:chOff x="2110200" y="4663949"/>
            <a:chExt cx="11186145" cy="740500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D5E1140C-2092-4F8C-A138-D7B8F3134A86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CEFAD2FC-4554-43DA-96D0-C40E6AB15D4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662EF6CC-E4BC-40BF-A0E8-037793CD5C7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549E8C83-C2E5-4AB5-AE59-E9C78F6FCB2C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รับประทานผักและผลไม้เพิ่มมากขึ้น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5" name="กลุ่ม 1">
            <a:extLst>
              <a:ext uri="{FF2B5EF4-FFF2-40B4-BE49-F238E27FC236}">
                <a16:creationId xmlns:a16="http://schemas.microsoft.com/office/drawing/2014/main" id="{17106849-35F1-46D5-8ED6-FACF4B2FED71}"/>
              </a:ext>
            </a:extLst>
          </p:cNvPr>
          <p:cNvGrpSpPr/>
          <p:nvPr/>
        </p:nvGrpSpPr>
        <p:grpSpPr>
          <a:xfrm>
            <a:off x="1254830" y="4188419"/>
            <a:ext cx="10268216" cy="679607"/>
            <a:chOff x="2110200" y="4663949"/>
            <a:chExt cx="11186146" cy="740361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E8B09A58-6C56-4E2E-A179-06C0F49CE824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AC8B1D2E-8090-441C-BA13-094F6BE3F4DC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7306F96F-4378-4C4F-92BC-86CBAC0F7309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2984C998-AC39-4659-BF01-6093F6EDCE98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รับประทานผักและผลไม้เพิ่มมากขึ้น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2" name="กลุ่ม 1">
            <a:extLst>
              <a:ext uri="{FF2B5EF4-FFF2-40B4-BE49-F238E27FC236}">
                <a16:creationId xmlns:a16="http://schemas.microsoft.com/office/drawing/2014/main" id="{D01B25CE-9D1E-4535-B7CD-584014BDC34D}"/>
              </a:ext>
            </a:extLst>
          </p:cNvPr>
          <p:cNvGrpSpPr/>
          <p:nvPr/>
        </p:nvGrpSpPr>
        <p:grpSpPr>
          <a:xfrm>
            <a:off x="1254830" y="4875115"/>
            <a:ext cx="10268215" cy="679734"/>
            <a:chOff x="2110200" y="4663949"/>
            <a:chExt cx="11186145" cy="74050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627FC228-D7BB-4FE9-9A91-52188535C42A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0" name="Rectangle: Rounded Corners 104">
              <a:extLst>
                <a:ext uri="{FF2B5EF4-FFF2-40B4-BE49-F238E27FC236}">
                  <a16:creationId xmlns:a16="http://schemas.microsoft.com/office/drawing/2014/main" id="{C08FA9F7-B858-4118-B6B0-E18AF451F583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1" name="Rectangle 107">
              <a:extLst>
                <a:ext uri="{FF2B5EF4-FFF2-40B4-BE49-F238E27FC236}">
                  <a16:creationId xmlns:a16="http://schemas.microsoft.com/office/drawing/2014/main" id="{DA589A9A-FE54-452C-ADB6-F220F82DE30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2" name="Rectangle 31">
              <a:extLst>
                <a:ext uri="{FF2B5EF4-FFF2-40B4-BE49-F238E27FC236}">
                  <a16:creationId xmlns:a16="http://schemas.microsoft.com/office/drawing/2014/main" id="{DB847169-F8D5-482B-BACF-57E595EB7609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ออกกำลังกายทุกวัน วันละ 1 ชั่วโมง</a:t>
              </a:r>
            </a:p>
          </p:txBody>
        </p:sp>
      </p:grpSp>
      <p:grpSp>
        <p:nvGrpSpPr>
          <p:cNvPr id="103" name="กลุ่ม 1">
            <a:extLst>
              <a:ext uri="{FF2B5EF4-FFF2-40B4-BE49-F238E27FC236}">
                <a16:creationId xmlns:a16="http://schemas.microsoft.com/office/drawing/2014/main" id="{BAAE3B58-649D-4A90-BE4F-D0D4A22373DF}"/>
              </a:ext>
            </a:extLst>
          </p:cNvPr>
          <p:cNvGrpSpPr/>
          <p:nvPr/>
        </p:nvGrpSpPr>
        <p:grpSpPr>
          <a:xfrm>
            <a:off x="1254830" y="4875116"/>
            <a:ext cx="10268216" cy="679606"/>
            <a:chOff x="2110200" y="4663949"/>
            <a:chExt cx="11186146" cy="740360"/>
          </a:xfrm>
        </p:grpSpPr>
        <p:sp>
          <p:nvSpPr>
            <p:cNvPr id="104" name="Rectangle: Rounded Corners 25">
              <a:extLst>
                <a:ext uri="{FF2B5EF4-FFF2-40B4-BE49-F238E27FC236}">
                  <a16:creationId xmlns:a16="http://schemas.microsoft.com/office/drawing/2014/main" id="{D654A499-AB52-4ABF-884F-387FA0575964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3A162B28-CB87-4307-A424-97E884E1C79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6" name="Rectangle 107">
              <a:extLst>
                <a:ext uri="{FF2B5EF4-FFF2-40B4-BE49-F238E27FC236}">
                  <a16:creationId xmlns:a16="http://schemas.microsoft.com/office/drawing/2014/main" id="{6EA5F541-1BE0-4BB4-81DD-6EB52EB0C4B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CB1EC931-E4D4-4E5E-B796-14D3CEF92461}"/>
                </a:ext>
              </a:extLst>
            </p:cNvPr>
            <p:cNvSpPr/>
            <p:nvPr/>
          </p:nvSpPr>
          <p:spPr>
            <a:xfrm>
              <a:off x="2860061" y="4688463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ออกกำลังกายทุกวัน วันละ 1 ชั่วโมง</a:t>
              </a:r>
            </a:p>
          </p:txBody>
        </p:sp>
      </p:grpSp>
      <p:grpSp>
        <p:nvGrpSpPr>
          <p:cNvPr id="60" name="กลุ่ม 1">
            <a:extLst>
              <a:ext uri="{FF2B5EF4-FFF2-40B4-BE49-F238E27FC236}">
                <a16:creationId xmlns:a16="http://schemas.microsoft.com/office/drawing/2014/main" id="{86B91A05-518D-4C1F-A768-C857CC760CE3}"/>
              </a:ext>
            </a:extLst>
          </p:cNvPr>
          <p:cNvGrpSpPr/>
          <p:nvPr/>
        </p:nvGrpSpPr>
        <p:grpSpPr>
          <a:xfrm>
            <a:off x="1254831" y="3497916"/>
            <a:ext cx="10268214" cy="679606"/>
            <a:chOff x="2110201" y="4663949"/>
            <a:chExt cx="11186144" cy="740360"/>
          </a:xfrm>
        </p:grpSpPr>
        <p:sp>
          <p:nvSpPr>
            <p:cNvPr id="61" name="Rectangle: Rounded Corners 25">
              <a:extLst>
                <a:ext uri="{FF2B5EF4-FFF2-40B4-BE49-F238E27FC236}">
                  <a16:creationId xmlns:a16="http://schemas.microsoft.com/office/drawing/2014/main" id="{1C15195E-103D-417C-A878-D72890ED7FE6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2" name="Rectangle: Rounded Corners 104">
              <a:extLst>
                <a:ext uri="{FF2B5EF4-FFF2-40B4-BE49-F238E27FC236}">
                  <a16:creationId xmlns:a16="http://schemas.microsoft.com/office/drawing/2014/main" id="{C35A9AA4-1E78-4FB6-B663-E8E6F80D9F6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3" name="Rectangle 107">
              <a:extLst>
                <a:ext uri="{FF2B5EF4-FFF2-40B4-BE49-F238E27FC236}">
                  <a16:creationId xmlns:a16="http://schemas.microsoft.com/office/drawing/2014/main" id="{A0B0B02B-3B26-4420-9AD4-72404F94050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31">
              <a:extLst>
                <a:ext uri="{FF2B5EF4-FFF2-40B4-BE49-F238E27FC236}">
                  <a16:creationId xmlns:a16="http://schemas.microsoft.com/office/drawing/2014/main" id="{0ABB6165-ABCF-453A-B237-0884A60EA27A}"/>
                </a:ext>
              </a:extLst>
            </p:cNvPr>
            <p:cNvSpPr/>
            <p:nvPr/>
          </p:nvSpPr>
          <p:spPr>
            <a:xfrm>
              <a:off x="2860061" y="4688464"/>
              <a:ext cx="9527816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นอนหลับพักผ่อนอย่างเพียงพอ</a:t>
              </a:r>
            </a:p>
          </p:txBody>
        </p:sp>
      </p:grpSp>
      <p:grpSp>
        <p:nvGrpSpPr>
          <p:cNvPr id="80" name="กลุ่ม 1">
            <a:extLst>
              <a:ext uri="{FF2B5EF4-FFF2-40B4-BE49-F238E27FC236}">
                <a16:creationId xmlns:a16="http://schemas.microsoft.com/office/drawing/2014/main" id="{C3219C39-2BA8-4E8A-800C-D551BDEF97CF}"/>
              </a:ext>
            </a:extLst>
          </p:cNvPr>
          <p:cNvGrpSpPr/>
          <p:nvPr/>
        </p:nvGrpSpPr>
        <p:grpSpPr>
          <a:xfrm>
            <a:off x="1254831" y="3497917"/>
            <a:ext cx="10268214" cy="679607"/>
            <a:chOff x="2110201" y="4663949"/>
            <a:chExt cx="11186144" cy="740361"/>
          </a:xfrm>
        </p:grpSpPr>
        <p:sp>
          <p:nvSpPr>
            <p:cNvPr id="81" name="Rectangle: Rounded Corners 25">
              <a:extLst>
                <a:ext uri="{FF2B5EF4-FFF2-40B4-BE49-F238E27FC236}">
                  <a16:creationId xmlns:a16="http://schemas.microsoft.com/office/drawing/2014/main" id="{37D60153-14A1-4821-9521-EB06BEBC9270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2" name="Rectangle: Rounded Corners 104">
              <a:extLst>
                <a:ext uri="{FF2B5EF4-FFF2-40B4-BE49-F238E27FC236}">
                  <a16:creationId xmlns:a16="http://schemas.microsoft.com/office/drawing/2014/main" id="{297BE2F2-FF0C-4489-B5CD-80FF7C9F6CF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3" name="Rectangle 107">
              <a:extLst>
                <a:ext uri="{FF2B5EF4-FFF2-40B4-BE49-F238E27FC236}">
                  <a16:creationId xmlns:a16="http://schemas.microsoft.com/office/drawing/2014/main" id="{B966AE47-7FAA-4F07-8F47-C5C79EA9AE3E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4" name="Rectangle 31">
              <a:extLst>
                <a:ext uri="{FF2B5EF4-FFF2-40B4-BE49-F238E27FC236}">
                  <a16:creationId xmlns:a16="http://schemas.microsoft.com/office/drawing/2014/main" id="{8E2E0F35-665B-4451-B7F4-398581ADF262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นอนหลับพักผ่อนอย่างเพียงพอ</a:t>
              </a:r>
            </a:p>
          </p:txBody>
        </p:sp>
      </p:grp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231CF70-FE3F-4D03-8E69-078D6F7D5F9D}"/>
              </a:ext>
            </a:extLst>
          </p:cNvPr>
          <p:cNvCxnSpPr/>
          <p:nvPr/>
        </p:nvCxnSpPr>
        <p:spPr>
          <a:xfrm>
            <a:off x="2065837" y="1632728"/>
            <a:ext cx="54857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กลุ่ม 2">
            <a:extLst>
              <a:ext uri="{FF2B5EF4-FFF2-40B4-BE49-F238E27FC236}">
                <a16:creationId xmlns:a16="http://schemas.microsoft.com/office/drawing/2014/main" id="{0D35B7FA-2A13-44B4-8B56-A2164415C411}"/>
              </a:ext>
            </a:extLst>
          </p:cNvPr>
          <p:cNvGrpSpPr/>
          <p:nvPr/>
        </p:nvGrpSpPr>
        <p:grpSpPr>
          <a:xfrm>
            <a:off x="1254831" y="2799262"/>
            <a:ext cx="10268214" cy="679190"/>
            <a:chOff x="2110199" y="3860611"/>
            <a:chExt cx="11186144" cy="739906"/>
          </a:xfrm>
        </p:grpSpPr>
        <p:sp>
          <p:nvSpPr>
            <p:cNvPr id="66" name="Rectangle: Rounded Corners 24">
              <a:extLst>
                <a:ext uri="{FF2B5EF4-FFF2-40B4-BE49-F238E27FC236}">
                  <a16:creationId xmlns:a16="http://schemas.microsoft.com/office/drawing/2014/main" id="{A9D020BE-6DC5-4C72-9F3D-44A6A43B35F5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7" name="Rectangle: Rounded Corners 93">
              <a:extLst>
                <a:ext uri="{FF2B5EF4-FFF2-40B4-BE49-F238E27FC236}">
                  <a16:creationId xmlns:a16="http://schemas.microsoft.com/office/drawing/2014/main" id="{56C59004-EFFA-43D4-8AB5-BEF61B3B9E0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8" name="Rectangle 94">
              <a:extLst>
                <a:ext uri="{FF2B5EF4-FFF2-40B4-BE49-F238E27FC236}">
                  <a16:creationId xmlns:a16="http://schemas.microsoft.com/office/drawing/2014/main" id="{008134E1-DD2D-4584-BAD8-D308CA12BBF8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0">
              <a:extLst>
                <a:ext uri="{FF2B5EF4-FFF2-40B4-BE49-F238E27FC236}">
                  <a16:creationId xmlns:a16="http://schemas.microsoft.com/office/drawing/2014/main" id="{0265AFB5-3EEE-430A-AD87-9CECD5C9727F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ลดอาหารหวาน มัน เค็ม</a:t>
              </a:r>
            </a:p>
          </p:txBody>
        </p:sp>
      </p:grpSp>
      <p:grpSp>
        <p:nvGrpSpPr>
          <p:cNvPr id="85" name="กลุ่ม 2">
            <a:extLst>
              <a:ext uri="{FF2B5EF4-FFF2-40B4-BE49-F238E27FC236}">
                <a16:creationId xmlns:a16="http://schemas.microsoft.com/office/drawing/2014/main" id="{2D079AAF-6D7A-4667-AB2C-58C67D580978}"/>
              </a:ext>
            </a:extLst>
          </p:cNvPr>
          <p:cNvGrpSpPr/>
          <p:nvPr/>
        </p:nvGrpSpPr>
        <p:grpSpPr>
          <a:xfrm>
            <a:off x="1254831" y="2799262"/>
            <a:ext cx="10268214" cy="679189"/>
            <a:chOff x="2110199" y="3860611"/>
            <a:chExt cx="11186144" cy="739905"/>
          </a:xfrm>
        </p:grpSpPr>
        <p:sp>
          <p:nvSpPr>
            <p:cNvPr id="86" name="Rectangle: Rounded Corners 24">
              <a:extLst>
                <a:ext uri="{FF2B5EF4-FFF2-40B4-BE49-F238E27FC236}">
                  <a16:creationId xmlns:a16="http://schemas.microsoft.com/office/drawing/2014/main" id="{B133CD7D-510D-4020-B22E-DF52F26F3144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7" name="Rectangle: Rounded Corners 93">
              <a:extLst>
                <a:ext uri="{FF2B5EF4-FFF2-40B4-BE49-F238E27FC236}">
                  <a16:creationId xmlns:a16="http://schemas.microsoft.com/office/drawing/2014/main" id="{0748CDEC-61C5-4683-A88A-DB678815AD3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8" name="Rectangle 94">
              <a:extLst>
                <a:ext uri="{FF2B5EF4-FFF2-40B4-BE49-F238E27FC236}">
                  <a16:creationId xmlns:a16="http://schemas.microsoft.com/office/drawing/2014/main" id="{B0BE1F8A-6D84-4354-A4D7-312BB0B3F692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30">
              <a:extLst>
                <a:ext uri="{FF2B5EF4-FFF2-40B4-BE49-F238E27FC236}">
                  <a16:creationId xmlns:a16="http://schemas.microsoft.com/office/drawing/2014/main" id="{BD0C93F0-C6F8-4048-B4DC-4E7B21337B1E}"/>
                </a:ext>
              </a:extLst>
            </p:cNvPr>
            <p:cNvSpPr/>
            <p:nvPr/>
          </p:nvSpPr>
          <p:spPr>
            <a:xfrm>
              <a:off x="2830212" y="3884672"/>
              <a:ext cx="10253260" cy="7158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ลดอาหารหวาน มัน เค็ม</a:t>
              </a:r>
            </a:p>
          </p:txBody>
        </p:sp>
      </p:grpSp>
      <p:grpSp>
        <p:nvGrpSpPr>
          <p:cNvPr id="70" name="กลุ่ม 4">
            <a:extLst>
              <a:ext uri="{FF2B5EF4-FFF2-40B4-BE49-F238E27FC236}">
                <a16:creationId xmlns:a16="http://schemas.microsoft.com/office/drawing/2014/main" id="{1E60152C-26E2-4327-BA3A-A4741BA4CB6E}"/>
              </a:ext>
            </a:extLst>
          </p:cNvPr>
          <p:cNvGrpSpPr/>
          <p:nvPr/>
        </p:nvGrpSpPr>
        <p:grpSpPr>
          <a:xfrm>
            <a:off x="1254831" y="2036845"/>
            <a:ext cx="10268214" cy="717006"/>
            <a:chOff x="2115662" y="3062366"/>
            <a:chExt cx="10252313" cy="781106"/>
          </a:xfrm>
        </p:grpSpPr>
        <p:sp>
          <p:nvSpPr>
            <p:cNvPr id="71" name="Rectangle: Rounded Corners 23">
              <a:extLst>
                <a:ext uri="{FF2B5EF4-FFF2-40B4-BE49-F238E27FC236}">
                  <a16:creationId xmlns:a16="http://schemas.microsoft.com/office/drawing/2014/main" id="{894DC84A-36EC-4964-B9F1-379CCE9FBB62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2" name="Rectangle: Rounded Corners 83">
              <a:extLst>
                <a:ext uri="{FF2B5EF4-FFF2-40B4-BE49-F238E27FC236}">
                  <a16:creationId xmlns:a16="http://schemas.microsoft.com/office/drawing/2014/main" id="{F7C43027-EF89-420A-A45C-45F0FF053CDF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3" name="Rectangle 88">
              <a:extLst>
                <a:ext uri="{FF2B5EF4-FFF2-40B4-BE49-F238E27FC236}">
                  <a16:creationId xmlns:a16="http://schemas.microsoft.com/office/drawing/2014/main" id="{3C722134-32DE-49FD-B875-A5ED344449CA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29">
              <a:extLst>
                <a:ext uri="{FF2B5EF4-FFF2-40B4-BE49-F238E27FC236}">
                  <a16:creationId xmlns:a16="http://schemas.microsoft.com/office/drawing/2014/main" id="{421B471B-54B3-45BA-A9CA-C657615435DC}"/>
                </a:ext>
              </a:extLst>
            </p:cNvPr>
            <p:cNvSpPr/>
            <p:nvPr/>
          </p:nvSpPr>
          <p:spPr>
            <a:xfrm>
              <a:off x="2765655" y="3127626"/>
              <a:ext cx="924370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ดื่มน้ำหรือจิบน้ำบ่อย ๆ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0313C3FB-6620-4BB7-85C0-8D620EC0D5F7}"/>
              </a:ext>
            </a:extLst>
          </p:cNvPr>
          <p:cNvGrpSpPr/>
          <p:nvPr/>
        </p:nvGrpSpPr>
        <p:grpSpPr>
          <a:xfrm>
            <a:off x="1254830" y="2036847"/>
            <a:ext cx="11164632" cy="717007"/>
            <a:chOff x="2115662" y="3062366"/>
            <a:chExt cx="11147343" cy="781107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325F0381-E5D3-41FA-8DA2-1DAAE9DD9DAA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85173E34-176C-4E75-BE44-A349141730F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93" name="Rectangle 88">
              <a:extLst>
                <a:ext uri="{FF2B5EF4-FFF2-40B4-BE49-F238E27FC236}">
                  <a16:creationId xmlns:a16="http://schemas.microsoft.com/office/drawing/2014/main" id="{3C28221D-A9EC-475F-86D3-AB985CDDBF12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4" name="Rectangle 29">
              <a:extLst>
                <a:ext uri="{FF2B5EF4-FFF2-40B4-BE49-F238E27FC236}">
                  <a16:creationId xmlns:a16="http://schemas.microsoft.com/office/drawing/2014/main" id="{529DFBB3-E290-4EB3-BF77-3B7CBFCC9C61}"/>
                </a:ext>
              </a:extLst>
            </p:cNvPr>
            <p:cNvSpPr/>
            <p:nvPr/>
          </p:nvSpPr>
          <p:spPr>
            <a:xfrm>
              <a:off x="2765655" y="3127627"/>
              <a:ext cx="1049735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ดื่มน้ำหรือจิบน้ำบ่อย ๆ</a:t>
              </a: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A4485A1E-6A05-4701-8727-233E4BB65468}"/>
              </a:ext>
            </a:extLst>
          </p:cNvPr>
          <p:cNvSpPr/>
          <p:nvPr/>
        </p:nvSpPr>
        <p:spPr>
          <a:xfrm>
            <a:off x="756671" y="1167842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7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ข้อใดไม่ใช่การวางแผนดูแลสุขภาพเพื่อการมีสุขภาพที่ดี</a:t>
            </a:r>
            <a:endParaRPr lang="en-US" sz="367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60F40B-543C-431B-A0C0-C18B81CE9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2AE2744-A43C-46F8-A126-C683A5D2C3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pic>
        <p:nvPicPr>
          <p:cNvPr id="95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0CEA442F-C862-446D-809D-FA07865481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922FB6D6-3293-4334-9CA8-CE713931C679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B1482AB5-27AD-487E-A110-15472F31A8EA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6B84BDB-FC21-4A00-8811-64B029D4A1E9}"/>
                </a:ext>
              </a:extLst>
            </p:cNvPr>
            <p:cNvSpPr/>
            <p:nvPr/>
          </p:nvSpPr>
          <p:spPr>
            <a:xfrm>
              <a:off x="1878716" y="4600189"/>
              <a:ext cx="8319472" cy="2005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5.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ออกกำลังกายทุกวัน วันละ 1 ชั่วโมง </a:t>
              </a: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ควรดื่มน้ำหรือจิบน้ำบ่อย ๆ เพื่อกำจัดสารพิษออกจากร่างกาย ลดอาหารหวาน มัน เค็ม เพื่อป้องกันการเกิดโรคเบาหวาน โรคอ้วน โรคความดันโลหิตสูง รับประทานผักและผลไม้ให้มาก เพื่อช่วยให้ระบบขับถ่ายเป็นปกติ นอนหลับพักผ่อนอย่างเพียงพอ โดยคำนึงถึงช่วงวัยและออกกำลังกายสม่ำเสมอ อย่างน้อยสัปดาห์ละ 3-5 วัน ครั้งละอย่างน้อย 30 นาที</a:t>
              </a:r>
            </a:p>
          </p:txBody>
        </p:sp>
      </p:grpSp>
      <p:pic>
        <p:nvPicPr>
          <p:cNvPr id="98" name="close">
            <a:extLst>
              <a:ext uri="{FF2B5EF4-FFF2-40B4-BE49-F238E27FC236}">
                <a16:creationId xmlns:a16="http://schemas.microsoft.com/office/drawing/2014/main" id="{C1DF15E4-EF71-4FD9-8912-4B9B2B78F8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99" name="ANS">
            <a:extLst>
              <a:ext uri="{FF2B5EF4-FFF2-40B4-BE49-F238E27FC236}">
                <a16:creationId xmlns:a16="http://schemas.microsoft.com/office/drawing/2014/main" id="{BF65A97D-67A5-4BC1-9BD8-E4B797D19C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48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7662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31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7893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662 L 0 -3.7037E-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31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78935 L 8.33333E-7 1.85185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กลุ่ม 4">
            <a:extLst>
              <a:ext uri="{FF2B5EF4-FFF2-40B4-BE49-F238E27FC236}">
                <a16:creationId xmlns:a16="http://schemas.microsoft.com/office/drawing/2014/main" id="{1E60152C-26E2-4327-BA3A-A4741BA4CB6E}"/>
              </a:ext>
            </a:extLst>
          </p:cNvPr>
          <p:cNvGrpSpPr/>
          <p:nvPr/>
        </p:nvGrpSpPr>
        <p:grpSpPr>
          <a:xfrm>
            <a:off x="1254831" y="2036853"/>
            <a:ext cx="10268214" cy="668880"/>
            <a:chOff x="2115662" y="3062366"/>
            <a:chExt cx="10252313" cy="728676"/>
          </a:xfrm>
        </p:grpSpPr>
        <p:sp>
          <p:nvSpPr>
            <p:cNvPr id="71" name="Rectangle: Rounded Corners 23">
              <a:extLst>
                <a:ext uri="{FF2B5EF4-FFF2-40B4-BE49-F238E27FC236}">
                  <a16:creationId xmlns:a16="http://schemas.microsoft.com/office/drawing/2014/main" id="{894DC84A-36EC-4964-B9F1-379CCE9FBB62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2" name="Rectangle: Rounded Corners 83">
              <a:extLst>
                <a:ext uri="{FF2B5EF4-FFF2-40B4-BE49-F238E27FC236}">
                  <a16:creationId xmlns:a16="http://schemas.microsoft.com/office/drawing/2014/main" id="{F7C43027-EF89-420A-A45C-45F0FF053CDF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3" name="Rectangle 88">
              <a:extLst>
                <a:ext uri="{FF2B5EF4-FFF2-40B4-BE49-F238E27FC236}">
                  <a16:creationId xmlns:a16="http://schemas.microsoft.com/office/drawing/2014/main" id="{3C722134-32DE-49FD-B875-A5ED344449CA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29">
              <a:extLst>
                <a:ext uri="{FF2B5EF4-FFF2-40B4-BE49-F238E27FC236}">
                  <a16:creationId xmlns:a16="http://schemas.microsoft.com/office/drawing/2014/main" id="{421B471B-54B3-45BA-A9CA-C657615435DC}"/>
                </a:ext>
              </a:extLst>
            </p:cNvPr>
            <p:cNvSpPr/>
            <p:nvPr/>
          </p:nvSpPr>
          <p:spPr>
            <a:xfrm>
              <a:off x="2765655" y="3075196"/>
              <a:ext cx="924370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การดูแลความเป็นอยู่ของประชาชนในชุมชน</a:t>
              </a:r>
            </a:p>
          </p:txBody>
        </p:sp>
      </p:grpSp>
      <p:grpSp>
        <p:nvGrpSpPr>
          <p:cNvPr id="52" name="กลุ่ม 1">
            <a:extLst>
              <a:ext uri="{FF2B5EF4-FFF2-40B4-BE49-F238E27FC236}">
                <a16:creationId xmlns:a16="http://schemas.microsoft.com/office/drawing/2014/main" id="{AB8EE133-4F06-4D55-8963-281896A82DA9}"/>
              </a:ext>
            </a:extLst>
          </p:cNvPr>
          <p:cNvGrpSpPr/>
          <p:nvPr/>
        </p:nvGrpSpPr>
        <p:grpSpPr>
          <a:xfrm>
            <a:off x="1254830" y="4872614"/>
            <a:ext cx="10268215" cy="679734"/>
            <a:chOff x="2110200" y="4663949"/>
            <a:chExt cx="11186145" cy="740500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38AD1173-463E-48B4-A50C-CBABEDBB7739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0" name="Rectangle: Rounded Corners 104">
              <a:extLst>
                <a:ext uri="{FF2B5EF4-FFF2-40B4-BE49-F238E27FC236}">
                  <a16:creationId xmlns:a16="http://schemas.microsoft.com/office/drawing/2014/main" id="{E6D8636E-ADA9-4573-9F72-24184C87D023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1" name="Rectangle 107">
              <a:extLst>
                <a:ext uri="{FF2B5EF4-FFF2-40B4-BE49-F238E27FC236}">
                  <a16:creationId xmlns:a16="http://schemas.microsoft.com/office/drawing/2014/main" id="{4B89E7A1-979C-4357-8409-9F1A8AB3F21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2" name="Rectangle 31">
              <a:extLst>
                <a:ext uri="{FF2B5EF4-FFF2-40B4-BE49-F238E27FC236}">
                  <a16:creationId xmlns:a16="http://schemas.microsoft.com/office/drawing/2014/main" id="{3A61091E-F3D0-4488-AA99-AC1A769EA60F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ให้การส่งเสริมสุขภาพและการฟื้นฟูสมรรถภาพร่างกาย</a:t>
              </a:r>
            </a:p>
          </p:txBody>
        </p:sp>
      </p:grpSp>
      <p:grpSp>
        <p:nvGrpSpPr>
          <p:cNvPr id="55" name="กลุ่ม 1">
            <a:extLst>
              <a:ext uri="{FF2B5EF4-FFF2-40B4-BE49-F238E27FC236}">
                <a16:creationId xmlns:a16="http://schemas.microsoft.com/office/drawing/2014/main" id="{316CD4F8-A4BB-457A-8B8D-3091BE8C3869}"/>
              </a:ext>
            </a:extLst>
          </p:cNvPr>
          <p:cNvGrpSpPr/>
          <p:nvPr/>
        </p:nvGrpSpPr>
        <p:grpSpPr>
          <a:xfrm>
            <a:off x="1254830" y="4188420"/>
            <a:ext cx="10268215" cy="679734"/>
            <a:chOff x="2110200" y="4663949"/>
            <a:chExt cx="11186145" cy="740500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D5E1140C-2092-4F8C-A138-D7B8F3134A86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CEFAD2FC-4554-43DA-96D0-C40E6AB15D4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662EF6CC-E4BC-40BF-A0E8-037793CD5C7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549E8C83-C2E5-4AB5-AE59-E9C78F6FCB2C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การให้การรักษาพยาบาลอาการเจ็บป่วยของประชาชน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0" name="กลุ่ม 1">
            <a:extLst>
              <a:ext uri="{FF2B5EF4-FFF2-40B4-BE49-F238E27FC236}">
                <a16:creationId xmlns:a16="http://schemas.microsoft.com/office/drawing/2014/main" id="{86B91A05-518D-4C1F-A768-C857CC760CE3}"/>
              </a:ext>
            </a:extLst>
          </p:cNvPr>
          <p:cNvGrpSpPr/>
          <p:nvPr/>
        </p:nvGrpSpPr>
        <p:grpSpPr>
          <a:xfrm>
            <a:off x="1254831" y="3497918"/>
            <a:ext cx="10268214" cy="679606"/>
            <a:chOff x="2110201" y="4663949"/>
            <a:chExt cx="11186144" cy="740360"/>
          </a:xfrm>
        </p:grpSpPr>
        <p:sp>
          <p:nvSpPr>
            <p:cNvPr id="61" name="Rectangle: Rounded Corners 25">
              <a:extLst>
                <a:ext uri="{FF2B5EF4-FFF2-40B4-BE49-F238E27FC236}">
                  <a16:creationId xmlns:a16="http://schemas.microsoft.com/office/drawing/2014/main" id="{1C15195E-103D-417C-A878-D72890ED7FE6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2" name="Rectangle: Rounded Corners 104">
              <a:extLst>
                <a:ext uri="{FF2B5EF4-FFF2-40B4-BE49-F238E27FC236}">
                  <a16:creationId xmlns:a16="http://schemas.microsoft.com/office/drawing/2014/main" id="{C35A9AA4-1E78-4FB6-B663-E8E6F80D9F6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3" name="Rectangle 107">
              <a:extLst>
                <a:ext uri="{FF2B5EF4-FFF2-40B4-BE49-F238E27FC236}">
                  <a16:creationId xmlns:a16="http://schemas.microsoft.com/office/drawing/2014/main" id="{A0B0B02B-3B26-4420-9AD4-72404F94050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31">
              <a:extLst>
                <a:ext uri="{FF2B5EF4-FFF2-40B4-BE49-F238E27FC236}">
                  <a16:creationId xmlns:a16="http://schemas.microsoft.com/office/drawing/2014/main" id="{0ABB6165-ABCF-453A-B237-0884A60EA27A}"/>
                </a:ext>
              </a:extLst>
            </p:cNvPr>
            <p:cNvSpPr/>
            <p:nvPr/>
          </p:nvSpPr>
          <p:spPr>
            <a:xfrm>
              <a:off x="2860061" y="4688464"/>
              <a:ext cx="9527816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การให้ความช่วยเหลือในด้านบริการการฉีดวัคซีน</a:t>
              </a:r>
            </a:p>
          </p:txBody>
        </p:sp>
      </p:grpSp>
      <p:grpSp>
        <p:nvGrpSpPr>
          <p:cNvPr id="65" name="กลุ่ม 2">
            <a:extLst>
              <a:ext uri="{FF2B5EF4-FFF2-40B4-BE49-F238E27FC236}">
                <a16:creationId xmlns:a16="http://schemas.microsoft.com/office/drawing/2014/main" id="{0D35B7FA-2A13-44B4-8B56-A2164415C411}"/>
              </a:ext>
            </a:extLst>
          </p:cNvPr>
          <p:cNvGrpSpPr/>
          <p:nvPr/>
        </p:nvGrpSpPr>
        <p:grpSpPr>
          <a:xfrm>
            <a:off x="1254831" y="2799264"/>
            <a:ext cx="10268214" cy="679190"/>
            <a:chOff x="2110199" y="3860611"/>
            <a:chExt cx="11186144" cy="739906"/>
          </a:xfrm>
        </p:grpSpPr>
        <p:sp>
          <p:nvSpPr>
            <p:cNvPr id="66" name="Rectangle: Rounded Corners 24">
              <a:extLst>
                <a:ext uri="{FF2B5EF4-FFF2-40B4-BE49-F238E27FC236}">
                  <a16:creationId xmlns:a16="http://schemas.microsoft.com/office/drawing/2014/main" id="{A9D020BE-6DC5-4C72-9F3D-44A6A43B35F5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7" name="Rectangle: Rounded Corners 93">
              <a:extLst>
                <a:ext uri="{FF2B5EF4-FFF2-40B4-BE49-F238E27FC236}">
                  <a16:creationId xmlns:a16="http://schemas.microsoft.com/office/drawing/2014/main" id="{56C59004-EFFA-43D4-8AB5-BEF61B3B9E0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8" name="Rectangle 94">
              <a:extLst>
                <a:ext uri="{FF2B5EF4-FFF2-40B4-BE49-F238E27FC236}">
                  <a16:creationId xmlns:a16="http://schemas.microsoft.com/office/drawing/2014/main" id="{008134E1-DD2D-4584-BAD8-D308CA12BBF8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0">
              <a:extLst>
                <a:ext uri="{FF2B5EF4-FFF2-40B4-BE49-F238E27FC236}">
                  <a16:creationId xmlns:a16="http://schemas.microsoft.com/office/drawing/2014/main" id="{0265AFB5-3EEE-430A-AD87-9CECD5C9727F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การดูแลสุขภาพอนามัยของประชาชนในชุมชน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0313C3FB-6620-4BB7-85C0-8D620EC0D5F7}"/>
              </a:ext>
            </a:extLst>
          </p:cNvPr>
          <p:cNvGrpSpPr/>
          <p:nvPr/>
        </p:nvGrpSpPr>
        <p:grpSpPr>
          <a:xfrm>
            <a:off x="1254831" y="2036854"/>
            <a:ext cx="11164632" cy="668880"/>
            <a:chOff x="2115662" y="3062366"/>
            <a:chExt cx="11147343" cy="728676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325F0381-E5D3-41FA-8DA2-1DAAE9DD9DAA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85173E34-176C-4E75-BE44-A349141730F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93" name="Rectangle 88">
              <a:extLst>
                <a:ext uri="{FF2B5EF4-FFF2-40B4-BE49-F238E27FC236}">
                  <a16:creationId xmlns:a16="http://schemas.microsoft.com/office/drawing/2014/main" id="{3C28221D-A9EC-475F-86D3-AB985CDDBF12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4" name="Rectangle 29">
              <a:extLst>
                <a:ext uri="{FF2B5EF4-FFF2-40B4-BE49-F238E27FC236}">
                  <a16:creationId xmlns:a16="http://schemas.microsoft.com/office/drawing/2014/main" id="{529DFBB3-E290-4EB3-BF77-3B7CBFCC9C61}"/>
                </a:ext>
              </a:extLst>
            </p:cNvPr>
            <p:cNvSpPr/>
            <p:nvPr/>
          </p:nvSpPr>
          <p:spPr>
            <a:xfrm>
              <a:off x="2765655" y="3075196"/>
              <a:ext cx="1049735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การดูแลความเป็นอยู่ของประชาชนในชุมชน</a:t>
              </a:r>
            </a:p>
          </p:txBody>
        </p:sp>
      </p:grpSp>
      <p:grpSp>
        <p:nvGrpSpPr>
          <p:cNvPr id="85" name="กลุ่ม 2">
            <a:extLst>
              <a:ext uri="{FF2B5EF4-FFF2-40B4-BE49-F238E27FC236}">
                <a16:creationId xmlns:a16="http://schemas.microsoft.com/office/drawing/2014/main" id="{2D079AAF-6D7A-4667-AB2C-58C67D580978}"/>
              </a:ext>
            </a:extLst>
          </p:cNvPr>
          <p:cNvGrpSpPr/>
          <p:nvPr/>
        </p:nvGrpSpPr>
        <p:grpSpPr>
          <a:xfrm>
            <a:off x="1254831" y="2799265"/>
            <a:ext cx="10268214" cy="679190"/>
            <a:chOff x="2110199" y="3860611"/>
            <a:chExt cx="11186144" cy="739906"/>
          </a:xfrm>
        </p:grpSpPr>
        <p:sp>
          <p:nvSpPr>
            <p:cNvPr id="86" name="Rectangle: Rounded Corners 24">
              <a:extLst>
                <a:ext uri="{FF2B5EF4-FFF2-40B4-BE49-F238E27FC236}">
                  <a16:creationId xmlns:a16="http://schemas.microsoft.com/office/drawing/2014/main" id="{B133CD7D-510D-4020-B22E-DF52F26F3144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7" name="Rectangle: Rounded Corners 93">
              <a:extLst>
                <a:ext uri="{FF2B5EF4-FFF2-40B4-BE49-F238E27FC236}">
                  <a16:creationId xmlns:a16="http://schemas.microsoft.com/office/drawing/2014/main" id="{0748CDEC-61C5-4683-A88A-DB678815AD3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8" name="Rectangle 94">
              <a:extLst>
                <a:ext uri="{FF2B5EF4-FFF2-40B4-BE49-F238E27FC236}">
                  <a16:creationId xmlns:a16="http://schemas.microsoft.com/office/drawing/2014/main" id="{B0BE1F8A-6D84-4354-A4D7-312BB0B3F692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30">
              <a:extLst>
                <a:ext uri="{FF2B5EF4-FFF2-40B4-BE49-F238E27FC236}">
                  <a16:creationId xmlns:a16="http://schemas.microsoft.com/office/drawing/2014/main" id="{BD0C93F0-C6F8-4048-B4DC-4E7B21337B1E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การดูแลสุขภาพอนามัยของประชาชนในชุมชน</a:t>
              </a:r>
            </a:p>
          </p:txBody>
        </p:sp>
      </p:grpSp>
      <p:grpSp>
        <p:nvGrpSpPr>
          <p:cNvPr id="80" name="กลุ่ม 1">
            <a:extLst>
              <a:ext uri="{FF2B5EF4-FFF2-40B4-BE49-F238E27FC236}">
                <a16:creationId xmlns:a16="http://schemas.microsoft.com/office/drawing/2014/main" id="{C3219C39-2BA8-4E8A-800C-D551BDEF97CF}"/>
              </a:ext>
            </a:extLst>
          </p:cNvPr>
          <p:cNvGrpSpPr/>
          <p:nvPr/>
        </p:nvGrpSpPr>
        <p:grpSpPr>
          <a:xfrm>
            <a:off x="1254831" y="3497919"/>
            <a:ext cx="10268214" cy="679607"/>
            <a:chOff x="2110201" y="4663949"/>
            <a:chExt cx="11186144" cy="740361"/>
          </a:xfrm>
        </p:grpSpPr>
        <p:sp>
          <p:nvSpPr>
            <p:cNvPr id="81" name="Rectangle: Rounded Corners 25">
              <a:extLst>
                <a:ext uri="{FF2B5EF4-FFF2-40B4-BE49-F238E27FC236}">
                  <a16:creationId xmlns:a16="http://schemas.microsoft.com/office/drawing/2014/main" id="{37D60153-14A1-4821-9521-EB06BEBC9270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2" name="Rectangle: Rounded Corners 104">
              <a:extLst>
                <a:ext uri="{FF2B5EF4-FFF2-40B4-BE49-F238E27FC236}">
                  <a16:creationId xmlns:a16="http://schemas.microsoft.com/office/drawing/2014/main" id="{297BE2F2-FF0C-4489-B5CD-80FF7C9F6CF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3" name="Rectangle 107">
              <a:extLst>
                <a:ext uri="{FF2B5EF4-FFF2-40B4-BE49-F238E27FC236}">
                  <a16:creationId xmlns:a16="http://schemas.microsoft.com/office/drawing/2014/main" id="{B966AE47-7FAA-4F07-8F47-C5C79EA9AE3E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4" name="Rectangle 31">
              <a:extLst>
                <a:ext uri="{FF2B5EF4-FFF2-40B4-BE49-F238E27FC236}">
                  <a16:creationId xmlns:a16="http://schemas.microsoft.com/office/drawing/2014/main" id="{8E2E0F35-665B-4451-B7F4-398581ADF262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การให้ความช่วยเหลือในด้านบริการการฉีดวัคซีน</a:t>
              </a:r>
            </a:p>
          </p:txBody>
        </p:sp>
      </p:grpSp>
      <p:grpSp>
        <p:nvGrpSpPr>
          <p:cNvPr id="75" name="กลุ่ม 1">
            <a:extLst>
              <a:ext uri="{FF2B5EF4-FFF2-40B4-BE49-F238E27FC236}">
                <a16:creationId xmlns:a16="http://schemas.microsoft.com/office/drawing/2014/main" id="{17106849-35F1-46D5-8ED6-FACF4B2FED71}"/>
              </a:ext>
            </a:extLst>
          </p:cNvPr>
          <p:cNvGrpSpPr/>
          <p:nvPr/>
        </p:nvGrpSpPr>
        <p:grpSpPr>
          <a:xfrm>
            <a:off x="1254830" y="4188421"/>
            <a:ext cx="10268216" cy="679607"/>
            <a:chOff x="2110200" y="4663949"/>
            <a:chExt cx="11186146" cy="740361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E8B09A58-6C56-4E2E-A179-06C0F49CE824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AC8B1D2E-8090-441C-BA13-094F6BE3F4DC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7306F96F-4378-4C4F-92BC-86CBAC0F7309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2984C998-AC39-4659-BF01-6093F6EDCE98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การให้การรักษาพยาบาลอาการเจ็บป่วยของประชาชน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3" name="กลุ่ม 1">
            <a:extLst>
              <a:ext uri="{FF2B5EF4-FFF2-40B4-BE49-F238E27FC236}">
                <a16:creationId xmlns:a16="http://schemas.microsoft.com/office/drawing/2014/main" id="{25E8973E-2623-461D-BC48-88143A6E945C}"/>
              </a:ext>
            </a:extLst>
          </p:cNvPr>
          <p:cNvGrpSpPr/>
          <p:nvPr/>
        </p:nvGrpSpPr>
        <p:grpSpPr>
          <a:xfrm>
            <a:off x="1254830" y="4872610"/>
            <a:ext cx="10268216" cy="679609"/>
            <a:chOff x="2110200" y="4663949"/>
            <a:chExt cx="11186146" cy="740364"/>
          </a:xfrm>
        </p:grpSpPr>
        <p:sp>
          <p:nvSpPr>
            <p:cNvPr id="104" name="Rectangle: Rounded Corners 25">
              <a:extLst>
                <a:ext uri="{FF2B5EF4-FFF2-40B4-BE49-F238E27FC236}">
                  <a16:creationId xmlns:a16="http://schemas.microsoft.com/office/drawing/2014/main" id="{A078A321-D13B-43A3-8BF2-F1032F57A187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6A197FC6-8CC6-4FBD-9A2F-F8106596A68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6" name="Rectangle 107">
              <a:extLst>
                <a:ext uri="{FF2B5EF4-FFF2-40B4-BE49-F238E27FC236}">
                  <a16:creationId xmlns:a16="http://schemas.microsoft.com/office/drawing/2014/main" id="{4FFBC020-533A-49F7-987F-E8B6B20CE65B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0ED4D107-D322-4BA1-AEDA-993DABF693B8}"/>
                </a:ext>
              </a:extLst>
            </p:cNvPr>
            <p:cNvSpPr/>
            <p:nvPr/>
          </p:nvSpPr>
          <p:spPr>
            <a:xfrm>
              <a:off x="2860061" y="4688466"/>
              <a:ext cx="9527816" cy="715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ให้การส่งเสริมสุขภาพและการฟื้นฟูสมรรถภาพร่างกาย</a:t>
              </a: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A4485A1E-6A05-4701-8727-233E4BB65468}"/>
              </a:ext>
            </a:extLst>
          </p:cNvPr>
          <p:cNvSpPr/>
          <p:nvPr/>
        </p:nvSpPr>
        <p:spPr>
          <a:xfrm>
            <a:off x="756671" y="1167844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7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ข้อใดไม่ใช่หัวใจสำคัญของลักษณะการดำเนินงานสาธารณสุขมูลฐาน</a:t>
            </a:r>
            <a:endParaRPr lang="en-US" sz="367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60F40B-543C-431B-A0C0-C18B81CE9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2AE2744-A43C-46F8-A126-C683A5D2C3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pic>
        <p:nvPicPr>
          <p:cNvPr id="95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0CEA442F-C862-446D-809D-FA07865481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0C0F46FE-DB35-491F-BC8E-B6EE00247B8C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B970816F-DA7A-44CE-8B80-B1E323BA479D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27CB1113-67A5-4C88-903D-DE755705B8A6}"/>
                </a:ext>
              </a:extLst>
            </p:cNvPr>
            <p:cNvSpPr/>
            <p:nvPr/>
          </p:nvSpPr>
          <p:spPr>
            <a:xfrm>
              <a:off x="2009997" y="4600189"/>
              <a:ext cx="8090722" cy="19442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การดูแลความเป็นอยู่ของประชาชนในชุมชน</a:t>
              </a: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งานสาธารณสุขมูลฐาน เป็นการดูแลสุขภาพของประชาชนในชุมชน ทั้งการรักษาพยาบาลอาการเจ็บป่วย การส่งเสริมสุขภาพ และการฟื้นฟูสมรรถภาพร่างกาย โดยสามารถให้ประชาชนมีส่วนร่วมในการส่งเสริมดูแลสุขภาพอนามัยกับหน่วยงานได้ เพื่อให้ประชาชนมีความสุขและมีสุขภาพดี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98" name="close">
            <a:extLst>
              <a:ext uri="{FF2B5EF4-FFF2-40B4-BE49-F238E27FC236}">
                <a16:creationId xmlns:a16="http://schemas.microsoft.com/office/drawing/2014/main" id="{F0E739EA-657C-44A5-9ED4-0887B9286F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99" name="ANS">
            <a:extLst>
              <a:ext uri="{FF2B5EF4-FFF2-40B4-BE49-F238E27FC236}">
                <a16:creationId xmlns:a16="http://schemas.microsoft.com/office/drawing/2014/main" id="{1012D257-5E45-485F-8B18-6CA978059A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5AAB6FFE-4ABC-4EF9-BA85-0686086DFF29}"/>
              </a:ext>
            </a:extLst>
          </p:cNvPr>
          <p:cNvCxnSpPr/>
          <p:nvPr/>
        </p:nvCxnSpPr>
        <p:spPr>
          <a:xfrm>
            <a:off x="2065837" y="1632730"/>
            <a:ext cx="54857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34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73101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5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7379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101 L 0 -3.7037E-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55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73796 L 8.33333E-7 1.85185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กลุ่ม 1">
            <a:extLst>
              <a:ext uri="{FF2B5EF4-FFF2-40B4-BE49-F238E27FC236}">
                <a16:creationId xmlns:a16="http://schemas.microsoft.com/office/drawing/2014/main" id="{C8810A55-BCCC-4A66-BC68-A894AABE6FC2}"/>
              </a:ext>
            </a:extLst>
          </p:cNvPr>
          <p:cNvGrpSpPr/>
          <p:nvPr/>
        </p:nvGrpSpPr>
        <p:grpSpPr>
          <a:xfrm>
            <a:off x="1254830" y="4868620"/>
            <a:ext cx="10268214" cy="679606"/>
            <a:chOff x="2110201" y="4663949"/>
            <a:chExt cx="11186144" cy="740360"/>
          </a:xfrm>
        </p:grpSpPr>
        <p:sp>
          <p:nvSpPr>
            <p:cNvPr id="52" name="Rectangle: Rounded Corners 25">
              <a:extLst>
                <a:ext uri="{FF2B5EF4-FFF2-40B4-BE49-F238E27FC236}">
                  <a16:creationId xmlns:a16="http://schemas.microsoft.com/office/drawing/2014/main" id="{B919A211-3C14-4E49-BD67-B93C4D4DB3DA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6" name="Rectangle: Rounded Corners 104">
              <a:extLst>
                <a:ext uri="{FF2B5EF4-FFF2-40B4-BE49-F238E27FC236}">
                  <a16:creationId xmlns:a16="http://schemas.microsoft.com/office/drawing/2014/main" id="{2998CB07-9F8E-478F-A872-8C1711939509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0" name="Rectangle 107">
              <a:extLst>
                <a:ext uri="{FF2B5EF4-FFF2-40B4-BE49-F238E27FC236}">
                  <a16:creationId xmlns:a16="http://schemas.microsoft.com/office/drawing/2014/main" id="{839C6AC2-AC99-4AED-B453-D4AE4A35CB5B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1">
              <a:extLst>
                <a:ext uri="{FF2B5EF4-FFF2-40B4-BE49-F238E27FC236}">
                  <a16:creationId xmlns:a16="http://schemas.microsoft.com/office/drawing/2014/main" id="{F7C8B9B3-2FF3-46AC-B166-1A1362D53107}"/>
                </a:ext>
              </a:extLst>
            </p:cNvPr>
            <p:cNvSpPr/>
            <p:nvPr/>
          </p:nvSpPr>
          <p:spPr>
            <a:xfrm>
              <a:off x="2860061" y="4688464"/>
              <a:ext cx="9527816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โรคที่เกิดจากการประกอบอาชีพ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2" name="กลุ่ม 1">
            <a:extLst>
              <a:ext uri="{FF2B5EF4-FFF2-40B4-BE49-F238E27FC236}">
                <a16:creationId xmlns:a16="http://schemas.microsoft.com/office/drawing/2014/main" id="{3F33B3A4-9C2F-435A-A073-01409322DD24}"/>
              </a:ext>
            </a:extLst>
          </p:cNvPr>
          <p:cNvGrpSpPr/>
          <p:nvPr/>
        </p:nvGrpSpPr>
        <p:grpSpPr>
          <a:xfrm>
            <a:off x="1254830" y="4868621"/>
            <a:ext cx="10268214" cy="679607"/>
            <a:chOff x="2110201" y="4663949"/>
            <a:chExt cx="11186144" cy="740361"/>
          </a:xfrm>
        </p:grpSpPr>
        <p:sp>
          <p:nvSpPr>
            <p:cNvPr id="103" name="Rectangle: Rounded Corners 25">
              <a:extLst>
                <a:ext uri="{FF2B5EF4-FFF2-40B4-BE49-F238E27FC236}">
                  <a16:creationId xmlns:a16="http://schemas.microsoft.com/office/drawing/2014/main" id="{6AA18963-87E5-4703-8D04-D5FC85777F3B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A731D86F-B231-4950-99B3-85E73B5C2B6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5" name="Rectangle 107">
              <a:extLst>
                <a:ext uri="{FF2B5EF4-FFF2-40B4-BE49-F238E27FC236}">
                  <a16:creationId xmlns:a16="http://schemas.microsoft.com/office/drawing/2014/main" id="{64965537-B45E-4EB5-A890-5867AECEDDA1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1">
              <a:extLst>
                <a:ext uri="{FF2B5EF4-FFF2-40B4-BE49-F238E27FC236}">
                  <a16:creationId xmlns:a16="http://schemas.microsoft.com/office/drawing/2014/main" id="{5131ABA9-160D-48DF-A193-3329CF913538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โรคที่เกิดจากการประกอบอาชีพ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5" name="กลุ่ม 1">
            <a:extLst>
              <a:ext uri="{FF2B5EF4-FFF2-40B4-BE49-F238E27FC236}">
                <a16:creationId xmlns:a16="http://schemas.microsoft.com/office/drawing/2014/main" id="{316CD4F8-A4BB-457A-8B8D-3091BE8C3869}"/>
              </a:ext>
            </a:extLst>
          </p:cNvPr>
          <p:cNvGrpSpPr/>
          <p:nvPr/>
        </p:nvGrpSpPr>
        <p:grpSpPr>
          <a:xfrm>
            <a:off x="1254830" y="4188425"/>
            <a:ext cx="10268215" cy="679734"/>
            <a:chOff x="2110200" y="4663949"/>
            <a:chExt cx="11186145" cy="740500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D5E1140C-2092-4F8C-A138-D7B8F3134A86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CEFAD2FC-4554-43DA-96D0-C40E6AB15D4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662EF6CC-E4BC-40BF-A0E8-037793CD5C7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549E8C83-C2E5-4AB5-AE59-E9C78F6FCB2C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</a:t>
              </a:r>
              <a:r>
                <a:rPr lang="th-TH" sz="367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</a:t>
              </a: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ติดต่อ</a:t>
              </a:r>
            </a:p>
          </p:txBody>
        </p:sp>
      </p:grpSp>
      <p:grpSp>
        <p:nvGrpSpPr>
          <p:cNvPr id="60" name="กลุ่ม 1">
            <a:extLst>
              <a:ext uri="{FF2B5EF4-FFF2-40B4-BE49-F238E27FC236}">
                <a16:creationId xmlns:a16="http://schemas.microsoft.com/office/drawing/2014/main" id="{86B91A05-518D-4C1F-A768-C857CC760CE3}"/>
              </a:ext>
            </a:extLst>
          </p:cNvPr>
          <p:cNvGrpSpPr/>
          <p:nvPr/>
        </p:nvGrpSpPr>
        <p:grpSpPr>
          <a:xfrm>
            <a:off x="1254831" y="3497923"/>
            <a:ext cx="10268214" cy="679606"/>
            <a:chOff x="2110201" y="4663949"/>
            <a:chExt cx="11186144" cy="740360"/>
          </a:xfrm>
        </p:grpSpPr>
        <p:sp>
          <p:nvSpPr>
            <p:cNvPr id="61" name="Rectangle: Rounded Corners 25">
              <a:extLst>
                <a:ext uri="{FF2B5EF4-FFF2-40B4-BE49-F238E27FC236}">
                  <a16:creationId xmlns:a16="http://schemas.microsoft.com/office/drawing/2014/main" id="{1C15195E-103D-417C-A878-D72890ED7FE6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2" name="Rectangle: Rounded Corners 104">
              <a:extLst>
                <a:ext uri="{FF2B5EF4-FFF2-40B4-BE49-F238E27FC236}">
                  <a16:creationId xmlns:a16="http://schemas.microsoft.com/office/drawing/2014/main" id="{C35A9AA4-1E78-4FB6-B663-E8E6F80D9F6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3" name="Rectangle 107">
              <a:extLst>
                <a:ext uri="{FF2B5EF4-FFF2-40B4-BE49-F238E27FC236}">
                  <a16:creationId xmlns:a16="http://schemas.microsoft.com/office/drawing/2014/main" id="{A0B0B02B-3B26-4420-9AD4-72404F94050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31">
              <a:extLst>
                <a:ext uri="{FF2B5EF4-FFF2-40B4-BE49-F238E27FC236}">
                  <a16:creationId xmlns:a16="http://schemas.microsoft.com/office/drawing/2014/main" id="{0ABB6165-ABCF-453A-B237-0884A60EA27A}"/>
                </a:ext>
              </a:extLst>
            </p:cNvPr>
            <p:cNvSpPr/>
            <p:nvPr/>
          </p:nvSpPr>
          <p:spPr>
            <a:xfrm>
              <a:off x="2860061" y="4688464"/>
              <a:ext cx="9527816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โรคอุบัติใหม่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5" name="กลุ่ม 2">
            <a:extLst>
              <a:ext uri="{FF2B5EF4-FFF2-40B4-BE49-F238E27FC236}">
                <a16:creationId xmlns:a16="http://schemas.microsoft.com/office/drawing/2014/main" id="{0D35B7FA-2A13-44B4-8B56-A2164415C411}"/>
              </a:ext>
            </a:extLst>
          </p:cNvPr>
          <p:cNvGrpSpPr/>
          <p:nvPr/>
        </p:nvGrpSpPr>
        <p:grpSpPr>
          <a:xfrm>
            <a:off x="1254831" y="2799269"/>
            <a:ext cx="10268214" cy="679190"/>
            <a:chOff x="2110199" y="3860611"/>
            <a:chExt cx="11186144" cy="739906"/>
          </a:xfrm>
        </p:grpSpPr>
        <p:sp>
          <p:nvSpPr>
            <p:cNvPr id="66" name="Rectangle: Rounded Corners 24">
              <a:extLst>
                <a:ext uri="{FF2B5EF4-FFF2-40B4-BE49-F238E27FC236}">
                  <a16:creationId xmlns:a16="http://schemas.microsoft.com/office/drawing/2014/main" id="{A9D020BE-6DC5-4C72-9F3D-44A6A43B35F5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7" name="Rectangle: Rounded Corners 93">
              <a:extLst>
                <a:ext uri="{FF2B5EF4-FFF2-40B4-BE49-F238E27FC236}">
                  <a16:creationId xmlns:a16="http://schemas.microsoft.com/office/drawing/2014/main" id="{56C59004-EFFA-43D4-8AB5-BEF61B3B9E0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8" name="Rectangle 94">
              <a:extLst>
                <a:ext uri="{FF2B5EF4-FFF2-40B4-BE49-F238E27FC236}">
                  <a16:creationId xmlns:a16="http://schemas.microsoft.com/office/drawing/2014/main" id="{008134E1-DD2D-4584-BAD8-D308CA12BBF8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0">
              <a:extLst>
                <a:ext uri="{FF2B5EF4-FFF2-40B4-BE49-F238E27FC236}">
                  <a16:creationId xmlns:a16="http://schemas.microsoft.com/office/drawing/2014/main" id="{0265AFB5-3EEE-430A-AD87-9CECD5C9727F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โรคอุบัติซ้ำ</a:t>
              </a:r>
            </a:p>
          </p:txBody>
        </p:sp>
      </p:grpSp>
      <p:grpSp>
        <p:nvGrpSpPr>
          <p:cNvPr id="70" name="กลุ่ม 4">
            <a:extLst>
              <a:ext uri="{FF2B5EF4-FFF2-40B4-BE49-F238E27FC236}">
                <a16:creationId xmlns:a16="http://schemas.microsoft.com/office/drawing/2014/main" id="{1E60152C-26E2-4327-BA3A-A4741BA4CB6E}"/>
              </a:ext>
            </a:extLst>
          </p:cNvPr>
          <p:cNvGrpSpPr/>
          <p:nvPr/>
        </p:nvGrpSpPr>
        <p:grpSpPr>
          <a:xfrm>
            <a:off x="1254831" y="2036858"/>
            <a:ext cx="10268214" cy="668880"/>
            <a:chOff x="2115662" y="3062366"/>
            <a:chExt cx="10252313" cy="728676"/>
          </a:xfrm>
        </p:grpSpPr>
        <p:sp>
          <p:nvSpPr>
            <p:cNvPr id="71" name="Rectangle: Rounded Corners 23">
              <a:extLst>
                <a:ext uri="{FF2B5EF4-FFF2-40B4-BE49-F238E27FC236}">
                  <a16:creationId xmlns:a16="http://schemas.microsoft.com/office/drawing/2014/main" id="{894DC84A-36EC-4964-B9F1-379CCE9FBB62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2" name="Rectangle: Rounded Corners 83">
              <a:extLst>
                <a:ext uri="{FF2B5EF4-FFF2-40B4-BE49-F238E27FC236}">
                  <a16:creationId xmlns:a16="http://schemas.microsoft.com/office/drawing/2014/main" id="{F7C43027-EF89-420A-A45C-45F0FF053CDF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3" name="Rectangle 88">
              <a:extLst>
                <a:ext uri="{FF2B5EF4-FFF2-40B4-BE49-F238E27FC236}">
                  <a16:creationId xmlns:a16="http://schemas.microsoft.com/office/drawing/2014/main" id="{3C722134-32DE-49FD-B875-A5ED344449CA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29">
              <a:extLst>
                <a:ext uri="{FF2B5EF4-FFF2-40B4-BE49-F238E27FC236}">
                  <a16:creationId xmlns:a16="http://schemas.microsoft.com/office/drawing/2014/main" id="{421B471B-54B3-45BA-A9CA-C657615435DC}"/>
                </a:ext>
              </a:extLst>
            </p:cNvPr>
            <p:cNvSpPr/>
            <p:nvPr/>
          </p:nvSpPr>
          <p:spPr>
            <a:xfrm>
              <a:off x="2765655" y="3075196"/>
              <a:ext cx="924370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โรคติดต่อ</a:t>
              </a:r>
            </a:p>
          </p:txBody>
        </p:sp>
      </p:grpSp>
      <p:grpSp>
        <p:nvGrpSpPr>
          <p:cNvPr id="75" name="กลุ่ม 1">
            <a:extLst>
              <a:ext uri="{FF2B5EF4-FFF2-40B4-BE49-F238E27FC236}">
                <a16:creationId xmlns:a16="http://schemas.microsoft.com/office/drawing/2014/main" id="{17106849-35F1-46D5-8ED6-FACF4B2FED71}"/>
              </a:ext>
            </a:extLst>
          </p:cNvPr>
          <p:cNvGrpSpPr/>
          <p:nvPr/>
        </p:nvGrpSpPr>
        <p:grpSpPr>
          <a:xfrm>
            <a:off x="1254830" y="4188426"/>
            <a:ext cx="10268216" cy="679607"/>
            <a:chOff x="2110200" y="4663949"/>
            <a:chExt cx="11186146" cy="740361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E8B09A58-6C56-4E2E-A179-06C0F49CE824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AC8B1D2E-8090-441C-BA13-094F6BE3F4DC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7306F96F-4378-4C4F-92BC-86CBAC0F7309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2984C998-AC39-4659-BF01-6093F6EDCE98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</a:t>
              </a:r>
              <a:r>
                <a:rPr lang="th-TH" sz="367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</a:t>
              </a: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ติดต่อ</a:t>
              </a:r>
            </a:p>
          </p:txBody>
        </p:sp>
      </p:grpSp>
      <p:grpSp>
        <p:nvGrpSpPr>
          <p:cNvPr id="80" name="กลุ่ม 1">
            <a:extLst>
              <a:ext uri="{FF2B5EF4-FFF2-40B4-BE49-F238E27FC236}">
                <a16:creationId xmlns:a16="http://schemas.microsoft.com/office/drawing/2014/main" id="{C3219C39-2BA8-4E8A-800C-D551BDEF97CF}"/>
              </a:ext>
            </a:extLst>
          </p:cNvPr>
          <p:cNvGrpSpPr/>
          <p:nvPr/>
        </p:nvGrpSpPr>
        <p:grpSpPr>
          <a:xfrm>
            <a:off x="1254831" y="3497924"/>
            <a:ext cx="10268214" cy="679607"/>
            <a:chOff x="2110201" y="4663949"/>
            <a:chExt cx="11186144" cy="740361"/>
          </a:xfrm>
        </p:grpSpPr>
        <p:sp>
          <p:nvSpPr>
            <p:cNvPr id="81" name="Rectangle: Rounded Corners 25">
              <a:extLst>
                <a:ext uri="{FF2B5EF4-FFF2-40B4-BE49-F238E27FC236}">
                  <a16:creationId xmlns:a16="http://schemas.microsoft.com/office/drawing/2014/main" id="{37D60153-14A1-4821-9521-EB06BEBC9270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2" name="Rectangle: Rounded Corners 104">
              <a:extLst>
                <a:ext uri="{FF2B5EF4-FFF2-40B4-BE49-F238E27FC236}">
                  <a16:creationId xmlns:a16="http://schemas.microsoft.com/office/drawing/2014/main" id="{297BE2F2-FF0C-4489-B5CD-80FF7C9F6CF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3" name="Rectangle 107">
              <a:extLst>
                <a:ext uri="{FF2B5EF4-FFF2-40B4-BE49-F238E27FC236}">
                  <a16:creationId xmlns:a16="http://schemas.microsoft.com/office/drawing/2014/main" id="{B966AE47-7FAA-4F07-8F47-C5C79EA9AE3E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4" name="Rectangle 31">
              <a:extLst>
                <a:ext uri="{FF2B5EF4-FFF2-40B4-BE49-F238E27FC236}">
                  <a16:creationId xmlns:a16="http://schemas.microsoft.com/office/drawing/2014/main" id="{8E2E0F35-665B-4451-B7F4-398581ADF262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โรคอุบัติใหม่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5" name="กลุ่ม 2">
            <a:extLst>
              <a:ext uri="{FF2B5EF4-FFF2-40B4-BE49-F238E27FC236}">
                <a16:creationId xmlns:a16="http://schemas.microsoft.com/office/drawing/2014/main" id="{2D079AAF-6D7A-4667-AB2C-58C67D580978}"/>
              </a:ext>
            </a:extLst>
          </p:cNvPr>
          <p:cNvGrpSpPr/>
          <p:nvPr/>
        </p:nvGrpSpPr>
        <p:grpSpPr>
          <a:xfrm>
            <a:off x="1254831" y="2799270"/>
            <a:ext cx="10268214" cy="679190"/>
            <a:chOff x="2110199" y="3860611"/>
            <a:chExt cx="11186144" cy="739906"/>
          </a:xfrm>
        </p:grpSpPr>
        <p:sp>
          <p:nvSpPr>
            <p:cNvPr id="86" name="Rectangle: Rounded Corners 24">
              <a:extLst>
                <a:ext uri="{FF2B5EF4-FFF2-40B4-BE49-F238E27FC236}">
                  <a16:creationId xmlns:a16="http://schemas.microsoft.com/office/drawing/2014/main" id="{B133CD7D-510D-4020-B22E-DF52F26F3144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7" name="Rectangle: Rounded Corners 93">
              <a:extLst>
                <a:ext uri="{FF2B5EF4-FFF2-40B4-BE49-F238E27FC236}">
                  <a16:creationId xmlns:a16="http://schemas.microsoft.com/office/drawing/2014/main" id="{0748CDEC-61C5-4683-A88A-DB678815AD3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8" name="Rectangle 94">
              <a:extLst>
                <a:ext uri="{FF2B5EF4-FFF2-40B4-BE49-F238E27FC236}">
                  <a16:creationId xmlns:a16="http://schemas.microsoft.com/office/drawing/2014/main" id="{B0BE1F8A-6D84-4354-A4D7-312BB0B3F692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30">
              <a:extLst>
                <a:ext uri="{FF2B5EF4-FFF2-40B4-BE49-F238E27FC236}">
                  <a16:creationId xmlns:a16="http://schemas.microsoft.com/office/drawing/2014/main" id="{BD0C93F0-C6F8-4048-B4DC-4E7B21337B1E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โรคอุบัติซ้ำ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0313C3FB-6620-4BB7-85C0-8D620EC0D5F7}"/>
              </a:ext>
            </a:extLst>
          </p:cNvPr>
          <p:cNvGrpSpPr/>
          <p:nvPr/>
        </p:nvGrpSpPr>
        <p:grpSpPr>
          <a:xfrm>
            <a:off x="1254831" y="2036859"/>
            <a:ext cx="11164632" cy="668880"/>
            <a:chOff x="2115662" y="3062366"/>
            <a:chExt cx="11147343" cy="728676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325F0381-E5D3-41FA-8DA2-1DAAE9DD9DAA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85173E34-176C-4E75-BE44-A349141730F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93" name="Rectangle 88">
              <a:extLst>
                <a:ext uri="{FF2B5EF4-FFF2-40B4-BE49-F238E27FC236}">
                  <a16:creationId xmlns:a16="http://schemas.microsoft.com/office/drawing/2014/main" id="{3C28221D-A9EC-475F-86D3-AB985CDDBF12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4" name="Rectangle 29">
              <a:extLst>
                <a:ext uri="{FF2B5EF4-FFF2-40B4-BE49-F238E27FC236}">
                  <a16:creationId xmlns:a16="http://schemas.microsoft.com/office/drawing/2014/main" id="{529DFBB3-E290-4EB3-BF77-3B7CBFCC9C61}"/>
                </a:ext>
              </a:extLst>
            </p:cNvPr>
            <p:cNvSpPr/>
            <p:nvPr/>
          </p:nvSpPr>
          <p:spPr>
            <a:xfrm>
              <a:off x="2765655" y="3075196"/>
              <a:ext cx="1049735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โรคติดต่อ</a:t>
              </a: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A4485A1E-6A05-4701-8727-233E4BB65468}"/>
              </a:ext>
            </a:extLst>
          </p:cNvPr>
          <p:cNvSpPr/>
          <p:nvPr/>
        </p:nvSpPr>
        <p:spPr>
          <a:xfrm>
            <a:off x="756671" y="1167849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8.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7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ข้อใดคือสภาพปัญหาสาธารณสุขที่พบมากที่สุด</a:t>
            </a:r>
            <a:endParaRPr lang="en-US" sz="367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60F40B-543C-431B-A0C0-C18B81CE9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2AE2744-A43C-46F8-A126-C683A5D2C3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pic>
        <p:nvPicPr>
          <p:cNvPr id="95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0CEA442F-C862-446D-809D-FA07865481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1CEC2BDB-B8D9-4869-9F1A-115E25EA3319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FF5ECDF9-A2D5-484B-942E-3357FB1F57F7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B0BEEAC9-CA4B-4308-B6CD-D7082E548055}"/>
                </a:ext>
              </a:extLst>
            </p:cNvPr>
            <p:cNvSpPr/>
            <p:nvPr/>
          </p:nvSpPr>
          <p:spPr>
            <a:xfrm>
              <a:off x="2009997" y="4600189"/>
              <a:ext cx="8090722" cy="2314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โรคไม่ติดต่อ</a:t>
              </a: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/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     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สภาพปัญหาสาธารณสุขที่พบมากที่สุดคือ ประชาชนส่วนใหญ่เจ็บป่วยและเสียชีวิตด้วยโรค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ติดต่อ เช่น  โรคมะเร็ง โรคเบาหวาน โรคความดันโลหิตสูง ซึ่งสาเหตุเกิดจากพฤติกรรมการใช้ชีวิตประจำวันและสิ่งแวดล้อมที่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เหมาะสม เช่น การรับประทานอาหาร การดูแลสุขภาพ มลพิษในอากาศ สิ่งเหล่านี้จะเป็นตัวบั่นทอนสุขภาพของประชาชนหาก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รูจักดูแลสุขภาพ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ก็ย่อมส่งผลให้เกิดการเจ็บป่วยด้วยโรคต่าง ๆ และอาจเสียชีวิตในที่สุด</a:t>
              </a:r>
            </a:p>
          </p:txBody>
        </p:sp>
      </p:grpSp>
      <p:pic>
        <p:nvPicPr>
          <p:cNvPr id="98" name="close">
            <a:extLst>
              <a:ext uri="{FF2B5EF4-FFF2-40B4-BE49-F238E27FC236}">
                <a16:creationId xmlns:a16="http://schemas.microsoft.com/office/drawing/2014/main" id="{2F036AF5-2D59-4099-A893-0BF6BBDFE4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99" name="ANS">
            <a:extLst>
              <a:ext uri="{FF2B5EF4-FFF2-40B4-BE49-F238E27FC236}">
                <a16:creationId xmlns:a16="http://schemas.microsoft.com/office/drawing/2014/main" id="{8C334E30-E785-400B-AF30-CE79B1B7458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45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66435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21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6798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6435 L 0 -3.7037E-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21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67986 L 8.33333E-7 4.44444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กลุ่ม 1">
            <a:extLst>
              <a:ext uri="{FF2B5EF4-FFF2-40B4-BE49-F238E27FC236}">
                <a16:creationId xmlns:a16="http://schemas.microsoft.com/office/drawing/2014/main" id="{29A0D5A5-0161-4FF5-A6EA-572CE4DC5AB6}"/>
              </a:ext>
            </a:extLst>
          </p:cNvPr>
          <p:cNvGrpSpPr/>
          <p:nvPr/>
        </p:nvGrpSpPr>
        <p:grpSpPr>
          <a:xfrm>
            <a:off x="1254830" y="5123950"/>
            <a:ext cx="10268215" cy="679734"/>
            <a:chOff x="2110200" y="4663949"/>
            <a:chExt cx="11186145" cy="740500"/>
          </a:xfrm>
        </p:grpSpPr>
        <p:sp>
          <p:nvSpPr>
            <p:cNvPr id="52" name="Rectangle: Rounded Corners 25">
              <a:extLst>
                <a:ext uri="{FF2B5EF4-FFF2-40B4-BE49-F238E27FC236}">
                  <a16:creationId xmlns:a16="http://schemas.microsoft.com/office/drawing/2014/main" id="{D15944D2-59EB-4493-9BD4-8265C6574B93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6" name="Rectangle: Rounded Corners 104">
              <a:extLst>
                <a:ext uri="{FF2B5EF4-FFF2-40B4-BE49-F238E27FC236}">
                  <a16:creationId xmlns:a16="http://schemas.microsoft.com/office/drawing/2014/main" id="{8D81874F-B45D-42C9-8CFB-BFC479C7A55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0" name="Rectangle 107">
              <a:extLst>
                <a:ext uri="{FF2B5EF4-FFF2-40B4-BE49-F238E27FC236}">
                  <a16:creationId xmlns:a16="http://schemas.microsoft.com/office/drawing/2014/main" id="{E228C38B-D316-40C8-9143-0B421E2F0FA2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1">
              <a:extLst>
                <a:ext uri="{FF2B5EF4-FFF2-40B4-BE49-F238E27FC236}">
                  <a16:creationId xmlns:a16="http://schemas.microsoft.com/office/drawing/2014/main" id="{B49DB260-3932-401D-ABBE-694233596781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ความทันสมัยของข้อมูล</a:t>
              </a:r>
            </a:p>
          </p:txBody>
        </p:sp>
      </p:grpSp>
      <p:grpSp>
        <p:nvGrpSpPr>
          <p:cNvPr id="102" name="กลุ่ม 1">
            <a:extLst>
              <a:ext uri="{FF2B5EF4-FFF2-40B4-BE49-F238E27FC236}">
                <a16:creationId xmlns:a16="http://schemas.microsoft.com/office/drawing/2014/main" id="{15F09AC7-612B-4855-97AE-1D23BD2C4340}"/>
              </a:ext>
            </a:extLst>
          </p:cNvPr>
          <p:cNvGrpSpPr/>
          <p:nvPr/>
        </p:nvGrpSpPr>
        <p:grpSpPr>
          <a:xfrm>
            <a:off x="1254830" y="5123951"/>
            <a:ext cx="10268216" cy="679607"/>
            <a:chOff x="2110200" y="4663949"/>
            <a:chExt cx="11186146" cy="740361"/>
          </a:xfrm>
        </p:grpSpPr>
        <p:sp>
          <p:nvSpPr>
            <p:cNvPr id="103" name="Rectangle: Rounded Corners 25">
              <a:extLst>
                <a:ext uri="{FF2B5EF4-FFF2-40B4-BE49-F238E27FC236}">
                  <a16:creationId xmlns:a16="http://schemas.microsoft.com/office/drawing/2014/main" id="{AB592C9C-F775-4DCD-A560-90208356EE9F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CCA57E7F-AA42-4E2B-AFB4-3BF12A2081A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5" name="Rectangle 107">
              <a:extLst>
                <a:ext uri="{FF2B5EF4-FFF2-40B4-BE49-F238E27FC236}">
                  <a16:creationId xmlns:a16="http://schemas.microsoft.com/office/drawing/2014/main" id="{0F22FC86-744D-46CE-BFFA-9354B11BDC2B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1">
              <a:extLst>
                <a:ext uri="{FF2B5EF4-FFF2-40B4-BE49-F238E27FC236}">
                  <a16:creationId xmlns:a16="http://schemas.microsoft.com/office/drawing/2014/main" id="{A2FCB91A-510A-4351-AA19-1205896D3229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ความทันสมัยของข้อมูล</a:t>
              </a:r>
            </a:p>
          </p:txBody>
        </p:sp>
      </p:grpSp>
      <p:grpSp>
        <p:nvGrpSpPr>
          <p:cNvPr id="60" name="กลุ่ม 1">
            <a:extLst>
              <a:ext uri="{FF2B5EF4-FFF2-40B4-BE49-F238E27FC236}">
                <a16:creationId xmlns:a16="http://schemas.microsoft.com/office/drawing/2014/main" id="{86B91A05-518D-4C1F-A768-C857CC760CE3}"/>
              </a:ext>
            </a:extLst>
          </p:cNvPr>
          <p:cNvGrpSpPr/>
          <p:nvPr/>
        </p:nvGrpSpPr>
        <p:grpSpPr>
          <a:xfrm>
            <a:off x="1254831" y="3750585"/>
            <a:ext cx="10268214" cy="679606"/>
            <a:chOff x="2110201" y="4663949"/>
            <a:chExt cx="11186144" cy="740360"/>
          </a:xfrm>
        </p:grpSpPr>
        <p:sp>
          <p:nvSpPr>
            <p:cNvPr id="61" name="Rectangle: Rounded Corners 25">
              <a:extLst>
                <a:ext uri="{FF2B5EF4-FFF2-40B4-BE49-F238E27FC236}">
                  <a16:creationId xmlns:a16="http://schemas.microsoft.com/office/drawing/2014/main" id="{1C15195E-103D-417C-A878-D72890ED7FE6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2" name="Rectangle: Rounded Corners 104">
              <a:extLst>
                <a:ext uri="{FF2B5EF4-FFF2-40B4-BE49-F238E27FC236}">
                  <a16:creationId xmlns:a16="http://schemas.microsoft.com/office/drawing/2014/main" id="{C35A9AA4-1E78-4FB6-B663-E8E6F80D9F6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3" name="Rectangle 107">
              <a:extLst>
                <a:ext uri="{FF2B5EF4-FFF2-40B4-BE49-F238E27FC236}">
                  <a16:creationId xmlns:a16="http://schemas.microsoft.com/office/drawing/2014/main" id="{A0B0B02B-3B26-4420-9AD4-72404F94050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31">
              <a:extLst>
                <a:ext uri="{FF2B5EF4-FFF2-40B4-BE49-F238E27FC236}">
                  <a16:creationId xmlns:a16="http://schemas.microsoft.com/office/drawing/2014/main" id="{0ABB6165-ABCF-453A-B237-0884A60EA27A}"/>
                </a:ext>
              </a:extLst>
            </p:cNvPr>
            <p:cNvSpPr/>
            <p:nvPr/>
          </p:nvSpPr>
          <p:spPr>
            <a:xfrm>
              <a:off x="2860061" y="4688464"/>
              <a:ext cx="9527816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การเผยแพรของข้อมูล</a:t>
              </a:r>
            </a:p>
          </p:txBody>
        </p:sp>
      </p:grpSp>
      <p:grpSp>
        <p:nvGrpSpPr>
          <p:cNvPr id="80" name="กลุ่ม 1">
            <a:extLst>
              <a:ext uri="{FF2B5EF4-FFF2-40B4-BE49-F238E27FC236}">
                <a16:creationId xmlns:a16="http://schemas.microsoft.com/office/drawing/2014/main" id="{C3219C39-2BA8-4E8A-800C-D551BDEF97CF}"/>
              </a:ext>
            </a:extLst>
          </p:cNvPr>
          <p:cNvGrpSpPr/>
          <p:nvPr/>
        </p:nvGrpSpPr>
        <p:grpSpPr>
          <a:xfrm>
            <a:off x="1254831" y="3750586"/>
            <a:ext cx="10268214" cy="679607"/>
            <a:chOff x="2110201" y="4663949"/>
            <a:chExt cx="11186144" cy="740361"/>
          </a:xfrm>
        </p:grpSpPr>
        <p:sp>
          <p:nvSpPr>
            <p:cNvPr id="81" name="Rectangle: Rounded Corners 25">
              <a:extLst>
                <a:ext uri="{FF2B5EF4-FFF2-40B4-BE49-F238E27FC236}">
                  <a16:creationId xmlns:a16="http://schemas.microsoft.com/office/drawing/2014/main" id="{37D60153-14A1-4821-9521-EB06BEBC9270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2" name="Rectangle: Rounded Corners 104">
              <a:extLst>
                <a:ext uri="{FF2B5EF4-FFF2-40B4-BE49-F238E27FC236}">
                  <a16:creationId xmlns:a16="http://schemas.microsoft.com/office/drawing/2014/main" id="{297BE2F2-FF0C-4489-B5CD-80FF7C9F6CF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3" name="Rectangle 107">
              <a:extLst>
                <a:ext uri="{FF2B5EF4-FFF2-40B4-BE49-F238E27FC236}">
                  <a16:creationId xmlns:a16="http://schemas.microsoft.com/office/drawing/2014/main" id="{B966AE47-7FAA-4F07-8F47-C5C79EA9AE3E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4" name="Rectangle 31">
              <a:extLst>
                <a:ext uri="{FF2B5EF4-FFF2-40B4-BE49-F238E27FC236}">
                  <a16:creationId xmlns:a16="http://schemas.microsoft.com/office/drawing/2014/main" id="{8E2E0F35-665B-4451-B7F4-398581ADF262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การเผยแพรของข้อมูล</a:t>
              </a:r>
            </a:p>
          </p:txBody>
        </p:sp>
      </p:grpSp>
      <p:grpSp>
        <p:nvGrpSpPr>
          <p:cNvPr id="65" name="กลุ่ม 2">
            <a:extLst>
              <a:ext uri="{FF2B5EF4-FFF2-40B4-BE49-F238E27FC236}">
                <a16:creationId xmlns:a16="http://schemas.microsoft.com/office/drawing/2014/main" id="{0D35B7FA-2A13-44B4-8B56-A2164415C411}"/>
              </a:ext>
            </a:extLst>
          </p:cNvPr>
          <p:cNvGrpSpPr/>
          <p:nvPr/>
        </p:nvGrpSpPr>
        <p:grpSpPr>
          <a:xfrm>
            <a:off x="1254831" y="3051931"/>
            <a:ext cx="10268214" cy="679190"/>
            <a:chOff x="2110199" y="3860611"/>
            <a:chExt cx="11186144" cy="739906"/>
          </a:xfrm>
        </p:grpSpPr>
        <p:sp>
          <p:nvSpPr>
            <p:cNvPr id="66" name="Rectangle: Rounded Corners 24">
              <a:extLst>
                <a:ext uri="{FF2B5EF4-FFF2-40B4-BE49-F238E27FC236}">
                  <a16:creationId xmlns:a16="http://schemas.microsoft.com/office/drawing/2014/main" id="{A9D020BE-6DC5-4C72-9F3D-44A6A43B35F5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7" name="Rectangle: Rounded Corners 93">
              <a:extLst>
                <a:ext uri="{FF2B5EF4-FFF2-40B4-BE49-F238E27FC236}">
                  <a16:creationId xmlns:a16="http://schemas.microsoft.com/office/drawing/2014/main" id="{56C59004-EFFA-43D4-8AB5-BEF61B3B9E0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8" name="Rectangle 94">
              <a:extLst>
                <a:ext uri="{FF2B5EF4-FFF2-40B4-BE49-F238E27FC236}">
                  <a16:creationId xmlns:a16="http://schemas.microsoft.com/office/drawing/2014/main" id="{008134E1-DD2D-4584-BAD8-D308CA12BBF8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0">
              <a:extLst>
                <a:ext uri="{FF2B5EF4-FFF2-40B4-BE49-F238E27FC236}">
                  <a16:creationId xmlns:a16="http://schemas.microsoft.com/office/drawing/2014/main" id="{0265AFB5-3EEE-430A-AD87-9CECD5C9727F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</a:t>
              </a:r>
              <a:r>
                <a:rPr lang="th-TH" sz="367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</a:t>
              </a: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มาของข้อมูล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5" name="กลุ่ม 2">
            <a:extLst>
              <a:ext uri="{FF2B5EF4-FFF2-40B4-BE49-F238E27FC236}">
                <a16:creationId xmlns:a16="http://schemas.microsoft.com/office/drawing/2014/main" id="{2D079AAF-6D7A-4667-AB2C-58C67D580978}"/>
              </a:ext>
            </a:extLst>
          </p:cNvPr>
          <p:cNvGrpSpPr/>
          <p:nvPr/>
        </p:nvGrpSpPr>
        <p:grpSpPr>
          <a:xfrm>
            <a:off x="1254831" y="3051932"/>
            <a:ext cx="10268214" cy="679190"/>
            <a:chOff x="2110199" y="3860611"/>
            <a:chExt cx="11186144" cy="739906"/>
          </a:xfrm>
        </p:grpSpPr>
        <p:sp>
          <p:nvSpPr>
            <p:cNvPr id="86" name="Rectangle: Rounded Corners 24">
              <a:extLst>
                <a:ext uri="{FF2B5EF4-FFF2-40B4-BE49-F238E27FC236}">
                  <a16:creationId xmlns:a16="http://schemas.microsoft.com/office/drawing/2014/main" id="{B133CD7D-510D-4020-B22E-DF52F26F3144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7" name="Rectangle: Rounded Corners 93">
              <a:extLst>
                <a:ext uri="{FF2B5EF4-FFF2-40B4-BE49-F238E27FC236}">
                  <a16:creationId xmlns:a16="http://schemas.microsoft.com/office/drawing/2014/main" id="{0748CDEC-61C5-4683-A88A-DB678815AD3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8" name="Rectangle 94">
              <a:extLst>
                <a:ext uri="{FF2B5EF4-FFF2-40B4-BE49-F238E27FC236}">
                  <a16:creationId xmlns:a16="http://schemas.microsoft.com/office/drawing/2014/main" id="{B0BE1F8A-6D84-4354-A4D7-312BB0B3F692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30">
              <a:extLst>
                <a:ext uri="{FF2B5EF4-FFF2-40B4-BE49-F238E27FC236}">
                  <a16:creationId xmlns:a16="http://schemas.microsoft.com/office/drawing/2014/main" id="{BD0C93F0-C6F8-4048-B4DC-4E7B21337B1E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</a:t>
              </a:r>
              <a:r>
                <a:rPr lang="th-TH" sz="367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</a:t>
              </a: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มาของข้อมูล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5" name="กลุ่ม 1">
            <a:extLst>
              <a:ext uri="{FF2B5EF4-FFF2-40B4-BE49-F238E27FC236}">
                <a16:creationId xmlns:a16="http://schemas.microsoft.com/office/drawing/2014/main" id="{316CD4F8-A4BB-457A-8B8D-3091BE8C3869}"/>
              </a:ext>
            </a:extLst>
          </p:cNvPr>
          <p:cNvGrpSpPr/>
          <p:nvPr/>
        </p:nvGrpSpPr>
        <p:grpSpPr>
          <a:xfrm>
            <a:off x="1254830" y="4441087"/>
            <a:ext cx="10268215" cy="679734"/>
            <a:chOff x="2110200" y="4663949"/>
            <a:chExt cx="11186145" cy="740500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D5E1140C-2092-4F8C-A138-D7B8F3134A86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CEFAD2FC-4554-43DA-96D0-C40E6AB15D4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662EF6CC-E4BC-40BF-A0E8-037793CD5C7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549E8C83-C2E5-4AB5-AE59-E9C78F6FCB2C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ความถูกต้องของข้อมูล</a:t>
              </a:r>
            </a:p>
          </p:txBody>
        </p:sp>
      </p:grpSp>
      <p:grpSp>
        <p:nvGrpSpPr>
          <p:cNvPr id="75" name="กลุ่ม 1">
            <a:extLst>
              <a:ext uri="{FF2B5EF4-FFF2-40B4-BE49-F238E27FC236}">
                <a16:creationId xmlns:a16="http://schemas.microsoft.com/office/drawing/2014/main" id="{17106849-35F1-46D5-8ED6-FACF4B2FED71}"/>
              </a:ext>
            </a:extLst>
          </p:cNvPr>
          <p:cNvGrpSpPr/>
          <p:nvPr/>
        </p:nvGrpSpPr>
        <p:grpSpPr>
          <a:xfrm>
            <a:off x="1254830" y="4441088"/>
            <a:ext cx="10268216" cy="679607"/>
            <a:chOff x="2110200" y="4663949"/>
            <a:chExt cx="11186146" cy="740361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E8B09A58-6C56-4E2E-A179-06C0F49CE824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AC8B1D2E-8090-441C-BA13-094F6BE3F4DC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7306F96F-4378-4C4F-92BC-86CBAC0F7309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2984C998-AC39-4659-BF01-6093F6EDCE98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ความถูกต้องของข้อมูล</a:t>
              </a:r>
            </a:p>
          </p:txBody>
        </p:sp>
      </p:grpSp>
      <p:grpSp>
        <p:nvGrpSpPr>
          <p:cNvPr id="70" name="กลุ่ม 4">
            <a:extLst>
              <a:ext uri="{FF2B5EF4-FFF2-40B4-BE49-F238E27FC236}">
                <a16:creationId xmlns:a16="http://schemas.microsoft.com/office/drawing/2014/main" id="{1E60152C-26E2-4327-BA3A-A4741BA4CB6E}"/>
              </a:ext>
            </a:extLst>
          </p:cNvPr>
          <p:cNvGrpSpPr/>
          <p:nvPr/>
        </p:nvGrpSpPr>
        <p:grpSpPr>
          <a:xfrm>
            <a:off x="1254831" y="2289520"/>
            <a:ext cx="10268214" cy="668880"/>
            <a:chOff x="2115662" y="3062366"/>
            <a:chExt cx="10252313" cy="728676"/>
          </a:xfrm>
        </p:grpSpPr>
        <p:sp>
          <p:nvSpPr>
            <p:cNvPr id="71" name="Rectangle: Rounded Corners 23">
              <a:extLst>
                <a:ext uri="{FF2B5EF4-FFF2-40B4-BE49-F238E27FC236}">
                  <a16:creationId xmlns:a16="http://schemas.microsoft.com/office/drawing/2014/main" id="{894DC84A-36EC-4964-B9F1-379CCE9FBB62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2" name="Rectangle: Rounded Corners 83">
              <a:extLst>
                <a:ext uri="{FF2B5EF4-FFF2-40B4-BE49-F238E27FC236}">
                  <a16:creationId xmlns:a16="http://schemas.microsoft.com/office/drawing/2014/main" id="{F7C43027-EF89-420A-A45C-45F0FF053CDF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3" name="Rectangle 88">
              <a:extLst>
                <a:ext uri="{FF2B5EF4-FFF2-40B4-BE49-F238E27FC236}">
                  <a16:creationId xmlns:a16="http://schemas.microsoft.com/office/drawing/2014/main" id="{3C722134-32DE-49FD-B875-A5ED344449CA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29">
              <a:extLst>
                <a:ext uri="{FF2B5EF4-FFF2-40B4-BE49-F238E27FC236}">
                  <a16:creationId xmlns:a16="http://schemas.microsoft.com/office/drawing/2014/main" id="{421B471B-54B3-45BA-A9CA-C657615435DC}"/>
                </a:ext>
              </a:extLst>
            </p:cNvPr>
            <p:cNvSpPr/>
            <p:nvPr/>
          </p:nvSpPr>
          <p:spPr>
            <a:xfrm>
              <a:off x="2765655" y="3075196"/>
              <a:ext cx="924370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คุณภาพของข้อมูล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0313C3FB-6620-4BB7-85C0-8D620EC0D5F7}"/>
              </a:ext>
            </a:extLst>
          </p:cNvPr>
          <p:cNvGrpSpPr/>
          <p:nvPr/>
        </p:nvGrpSpPr>
        <p:grpSpPr>
          <a:xfrm>
            <a:off x="1254831" y="2289521"/>
            <a:ext cx="11164632" cy="668880"/>
            <a:chOff x="2115662" y="3062366"/>
            <a:chExt cx="11147343" cy="728676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325F0381-E5D3-41FA-8DA2-1DAAE9DD9DAA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85173E34-176C-4E75-BE44-A349141730F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93" name="Rectangle 88">
              <a:extLst>
                <a:ext uri="{FF2B5EF4-FFF2-40B4-BE49-F238E27FC236}">
                  <a16:creationId xmlns:a16="http://schemas.microsoft.com/office/drawing/2014/main" id="{3C28221D-A9EC-475F-86D3-AB985CDDBF12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4" name="Rectangle 29">
              <a:extLst>
                <a:ext uri="{FF2B5EF4-FFF2-40B4-BE49-F238E27FC236}">
                  <a16:creationId xmlns:a16="http://schemas.microsoft.com/office/drawing/2014/main" id="{529DFBB3-E290-4EB3-BF77-3B7CBFCC9C61}"/>
                </a:ext>
              </a:extLst>
            </p:cNvPr>
            <p:cNvSpPr/>
            <p:nvPr/>
          </p:nvSpPr>
          <p:spPr>
            <a:xfrm>
              <a:off x="2765655" y="3075196"/>
              <a:ext cx="1049735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คุณภาพของข้อมูล</a:t>
              </a: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A4485A1E-6A05-4701-8727-233E4BB65468}"/>
              </a:ext>
            </a:extLst>
          </p:cNvPr>
          <p:cNvSpPr/>
          <p:nvPr/>
        </p:nvSpPr>
        <p:spPr>
          <a:xfrm>
            <a:off x="756671" y="874017"/>
            <a:ext cx="10771848" cy="1222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7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ข้อมูลข่าวสารสุขภาพจากแหล่งปฐมภูมิและแหล่งทุติยภูมิมีความแตกต่างกัน</a:t>
            </a:r>
            <a:br>
              <a:rPr lang="th-TH" sz="367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7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ในส่วนใด</a:t>
            </a:r>
            <a:endParaRPr lang="en-US" sz="367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60F40B-543C-431B-A0C0-C18B81CE9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2AE2744-A43C-46F8-A126-C683A5D2C3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pic>
        <p:nvPicPr>
          <p:cNvPr id="95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0CEA442F-C862-446D-809D-FA07865481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3A23F761-05E0-495F-BFCC-FB68CC63AE36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380B3443-CF47-4BE3-B1B4-36D70AFD7896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7C312B96-35EE-4263-B991-25F6B4F48D5B}"/>
                </a:ext>
              </a:extLst>
            </p:cNvPr>
            <p:cNvSpPr/>
            <p:nvPr/>
          </p:nvSpPr>
          <p:spPr>
            <a:xfrm>
              <a:off x="2009997" y="4600189"/>
              <a:ext cx="8090722" cy="157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การได้มาของข้อมูล</a:t>
              </a: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/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แหล่งปฐมภูมิเป็นแหล่งของข้อมูลข่าวสารสุขภาพที่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รับมาโดยตรง เช่น การ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รับข้อมูลข่าวสารมาจากการสัมภาษณ์หรือสอบถามจากผู้ที่เกี่ยวข้องโดยตรง สำหรับ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งทุติยภูมิเป็นแหล่งของข้อมูลข่าวสารที่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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รับมาโดยตรงแต่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มีการบันทึกหรือมีการเผยแพรอีกตอหนึ่ง</a:t>
              </a:r>
            </a:p>
          </p:txBody>
        </p:sp>
      </p:grpSp>
      <p:pic>
        <p:nvPicPr>
          <p:cNvPr id="98" name="close">
            <a:extLst>
              <a:ext uri="{FF2B5EF4-FFF2-40B4-BE49-F238E27FC236}">
                <a16:creationId xmlns:a16="http://schemas.microsoft.com/office/drawing/2014/main" id="{325EAB35-322F-483E-9C3D-FB4CA1F9D8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99" name="ANS">
            <a:extLst>
              <a:ext uri="{FF2B5EF4-FFF2-40B4-BE49-F238E27FC236}">
                <a16:creationId xmlns:a16="http://schemas.microsoft.com/office/drawing/2014/main" id="{34E86434-EDF5-42C5-82EB-64CDE96629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58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7662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31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77592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662 L 0 -3.7037E-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31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77593 L 8.33333E-7 1.85185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กลุ่ม 1">
            <a:extLst>
              <a:ext uri="{FF2B5EF4-FFF2-40B4-BE49-F238E27FC236}">
                <a16:creationId xmlns:a16="http://schemas.microsoft.com/office/drawing/2014/main" id="{0E49437E-8921-42E3-AEE3-B1F1F64558C2}"/>
              </a:ext>
            </a:extLst>
          </p:cNvPr>
          <p:cNvGrpSpPr/>
          <p:nvPr/>
        </p:nvGrpSpPr>
        <p:grpSpPr>
          <a:xfrm>
            <a:off x="1254830" y="5124440"/>
            <a:ext cx="10268215" cy="679734"/>
            <a:chOff x="2110200" y="4663949"/>
            <a:chExt cx="11186145" cy="740500"/>
          </a:xfrm>
        </p:grpSpPr>
        <p:sp>
          <p:nvSpPr>
            <p:cNvPr id="51" name="Rectangle: Rounded Corners 25">
              <a:extLst>
                <a:ext uri="{FF2B5EF4-FFF2-40B4-BE49-F238E27FC236}">
                  <a16:creationId xmlns:a16="http://schemas.microsoft.com/office/drawing/2014/main" id="{53218B77-9375-43FF-ACDF-A4810D301FC4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2" name="Rectangle: Rounded Corners 104">
              <a:extLst>
                <a:ext uri="{FF2B5EF4-FFF2-40B4-BE49-F238E27FC236}">
                  <a16:creationId xmlns:a16="http://schemas.microsoft.com/office/drawing/2014/main" id="{65C332BF-F59C-4DC6-8F13-BC117284FD7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95" name="Rectangle 107">
              <a:extLst>
                <a:ext uri="{FF2B5EF4-FFF2-40B4-BE49-F238E27FC236}">
                  <a16:creationId xmlns:a16="http://schemas.microsoft.com/office/drawing/2014/main" id="{80D4C80C-F418-4CAC-A348-208088AF72C7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6" name="Rectangle 31">
              <a:extLst>
                <a:ext uri="{FF2B5EF4-FFF2-40B4-BE49-F238E27FC236}">
                  <a16:creationId xmlns:a16="http://schemas.microsoft.com/office/drawing/2014/main" id="{CF0DC4B8-BB83-43D7-967C-4AC40A6F883C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นิทรรศการของหน่วยงานเอกชน</a:t>
              </a:r>
            </a:p>
          </p:txBody>
        </p:sp>
      </p:grpSp>
      <p:grpSp>
        <p:nvGrpSpPr>
          <p:cNvPr id="100" name="กลุ่ม 1">
            <a:extLst>
              <a:ext uri="{FF2B5EF4-FFF2-40B4-BE49-F238E27FC236}">
                <a16:creationId xmlns:a16="http://schemas.microsoft.com/office/drawing/2014/main" id="{44962040-D462-470D-8EBB-6C1BBE928DAA}"/>
              </a:ext>
            </a:extLst>
          </p:cNvPr>
          <p:cNvGrpSpPr/>
          <p:nvPr/>
        </p:nvGrpSpPr>
        <p:grpSpPr>
          <a:xfrm>
            <a:off x="1254830" y="5124441"/>
            <a:ext cx="10268216" cy="679607"/>
            <a:chOff x="2110200" y="4663949"/>
            <a:chExt cx="11186146" cy="740361"/>
          </a:xfrm>
        </p:grpSpPr>
        <p:sp>
          <p:nvSpPr>
            <p:cNvPr id="101" name="Rectangle: Rounded Corners 25">
              <a:extLst>
                <a:ext uri="{FF2B5EF4-FFF2-40B4-BE49-F238E27FC236}">
                  <a16:creationId xmlns:a16="http://schemas.microsoft.com/office/drawing/2014/main" id="{445EC836-CE6A-4050-816E-5B8980D20680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2" name="Rectangle: Rounded Corners 104">
              <a:extLst>
                <a:ext uri="{FF2B5EF4-FFF2-40B4-BE49-F238E27FC236}">
                  <a16:creationId xmlns:a16="http://schemas.microsoft.com/office/drawing/2014/main" id="{98E2C77E-DC6B-4F2B-AB73-DD7FBCF28CC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3" name="Rectangle 107">
              <a:extLst>
                <a:ext uri="{FF2B5EF4-FFF2-40B4-BE49-F238E27FC236}">
                  <a16:creationId xmlns:a16="http://schemas.microsoft.com/office/drawing/2014/main" id="{0958EF0A-C177-42F1-960F-21AFED1E4693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31">
              <a:extLst>
                <a:ext uri="{FF2B5EF4-FFF2-40B4-BE49-F238E27FC236}">
                  <a16:creationId xmlns:a16="http://schemas.microsoft.com/office/drawing/2014/main" id="{1E8FAE4E-0D9E-4811-905A-9184FED1F652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นิทรรศการของหน่วยงานเอกชน</a:t>
              </a:r>
            </a:p>
          </p:txBody>
        </p:sp>
      </p:grpSp>
      <p:grpSp>
        <p:nvGrpSpPr>
          <p:cNvPr id="55" name="กลุ่ม 1">
            <a:extLst>
              <a:ext uri="{FF2B5EF4-FFF2-40B4-BE49-F238E27FC236}">
                <a16:creationId xmlns:a16="http://schemas.microsoft.com/office/drawing/2014/main" id="{316CD4F8-A4BB-457A-8B8D-3091BE8C3869}"/>
              </a:ext>
            </a:extLst>
          </p:cNvPr>
          <p:cNvGrpSpPr/>
          <p:nvPr/>
        </p:nvGrpSpPr>
        <p:grpSpPr>
          <a:xfrm>
            <a:off x="1254830" y="4441087"/>
            <a:ext cx="10268215" cy="679734"/>
            <a:chOff x="2110200" y="4663949"/>
            <a:chExt cx="11186145" cy="740500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D5E1140C-2092-4F8C-A138-D7B8F3134A86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CEFAD2FC-4554-43DA-96D0-C40E6AB15D4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662EF6CC-E4BC-40BF-A0E8-037793CD5C7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549E8C83-C2E5-4AB5-AE59-E9C78F6FCB2C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วารสาร นิตยสาร หรือบทความ</a:t>
              </a:r>
            </a:p>
          </p:txBody>
        </p:sp>
      </p:grpSp>
      <p:grpSp>
        <p:nvGrpSpPr>
          <p:cNvPr id="75" name="กลุ่ม 1">
            <a:extLst>
              <a:ext uri="{FF2B5EF4-FFF2-40B4-BE49-F238E27FC236}">
                <a16:creationId xmlns:a16="http://schemas.microsoft.com/office/drawing/2014/main" id="{17106849-35F1-46D5-8ED6-FACF4B2FED71}"/>
              </a:ext>
            </a:extLst>
          </p:cNvPr>
          <p:cNvGrpSpPr/>
          <p:nvPr/>
        </p:nvGrpSpPr>
        <p:grpSpPr>
          <a:xfrm>
            <a:off x="1254830" y="4441088"/>
            <a:ext cx="10268216" cy="679607"/>
            <a:chOff x="2110200" y="4663949"/>
            <a:chExt cx="11186146" cy="740361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E8B09A58-6C56-4E2E-A179-06C0F49CE824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AC8B1D2E-8090-441C-BA13-094F6BE3F4DC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7306F96F-4378-4C4F-92BC-86CBAC0F7309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2984C998-AC39-4659-BF01-6093F6EDCE98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วารสาร นิตยสาร หรือบทความ</a:t>
              </a:r>
            </a:p>
          </p:txBody>
        </p:sp>
      </p:grpSp>
      <p:grpSp>
        <p:nvGrpSpPr>
          <p:cNvPr id="60" name="กลุ่ม 1">
            <a:extLst>
              <a:ext uri="{FF2B5EF4-FFF2-40B4-BE49-F238E27FC236}">
                <a16:creationId xmlns:a16="http://schemas.microsoft.com/office/drawing/2014/main" id="{86B91A05-518D-4C1F-A768-C857CC760CE3}"/>
              </a:ext>
            </a:extLst>
          </p:cNvPr>
          <p:cNvGrpSpPr/>
          <p:nvPr/>
        </p:nvGrpSpPr>
        <p:grpSpPr>
          <a:xfrm>
            <a:off x="1254831" y="3750585"/>
            <a:ext cx="10268214" cy="679606"/>
            <a:chOff x="2110201" y="4663949"/>
            <a:chExt cx="11186144" cy="740360"/>
          </a:xfrm>
        </p:grpSpPr>
        <p:sp>
          <p:nvSpPr>
            <p:cNvPr id="61" name="Rectangle: Rounded Corners 25">
              <a:extLst>
                <a:ext uri="{FF2B5EF4-FFF2-40B4-BE49-F238E27FC236}">
                  <a16:creationId xmlns:a16="http://schemas.microsoft.com/office/drawing/2014/main" id="{1C15195E-103D-417C-A878-D72890ED7FE6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2" name="Rectangle: Rounded Corners 104">
              <a:extLst>
                <a:ext uri="{FF2B5EF4-FFF2-40B4-BE49-F238E27FC236}">
                  <a16:creationId xmlns:a16="http://schemas.microsoft.com/office/drawing/2014/main" id="{C35A9AA4-1E78-4FB6-B663-E8E6F80D9F6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3" name="Rectangle 107">
              <a:extLst>
                <a:ext uri="{FF2B5EF4-FFF2-40B4-BE49-F238E27FC236}">
                  <a16:creationId xmlns:a16="http://schemas.microsoft.com/office/drawing/2014/main" id="{A0B0B02B-3B26-4420-9AD4-72404F94050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31">
              <a:extLst>
                <a:ext uri="{FF2B5EF4-FFF2-40B4-BE49-F238E27FC236}">
                  <a16:creationId xmlns:a16="http://schemas.microsoft.com/office/drawing/2014/main" id="{0ABB6165-ABCF-453A-B237-0884A60EA27A}"/>
                </a:ext>
              </a:extLst>
            </p:cNvPr>
            <p:cNvSpPr/>
            <p:nvPr/>
          </p:nvSpPr>
          <p:spPr>
            <a:xfrm>
              <a:off x="2860061" y="4688464"/>
              <a:ext cx="9527816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ข้อมูลจากอินเทอร์เน็ต</a:t>
              </a:r>
            </a:p>
          </p:txBody>
        </p:sp>
      </p:grpSp>
      <p:grpSp>
        <p:nvGrpSpPr>
          <p:cNvPr id="80" name="กลุ่ม 1">
            <a:extLst>
              <a:ext uri="{FF2B5EF4-FFF2-40B4-BE49-F238E27FC236}">
                <a16:creationId xmlns:a16="http://schemas.microsoft.com/office/drawing/2014/main" id="{C3219C39-2BA8-4E8A-800C-D551BDEF97CF}"/>
              </a:ext>
            </a:extLst>
          </p:cNvPr>
          <p:cNvGrpSpPr/>
          <p:nvPr/>
        </p:nvGrpSpPr>
        <p:grpSpPr>
          <a:xfrm>
            <a:off x="1254831" y="3750586"/>
            <a:ext cx="10268214" cy="679607"/>
            <a:chOff x="2110201" y="4663949"/>
            <a:chExt cx="11186144" cy="740361"/>
          </a:xfrm>
        </p:grpSpPr>
        <p:sp>
          <p:nvSpPr>
            <p:cNvPr id="81" name="Rectangle: Rounded Corners 25">
              <a:extLst>
                <a:ext uri="{FF2B5EF4-FFF2-40B4-BE49-F238E27FC236}">
                  <a16:creationId xmlns:a16="http://schemas.microsoft.com/office/drawing/2014/main" id="{37D60153-14A1-4821-9521-EB06BEBC9270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2" name="Rectangle: Rounded Corners 104">
              <a:extLst>
                <a:ext uri="{FF2B5EF4-FFF2-40B4-BE49-F238E27FC236}">
                  <a16:creationId xmlns:a16="http://schemas.microsoft.com/office/drawing/2014/main" id="{297BE2F2-FF0C-4489-B5CD-80FF7C9F6CF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3" name="Rectangle 107">
              <a:extLst>
                <a:ext uri="{FF2B5EF4-FFF2-40B4-BE49-F238E27FC236}">
                  <a16:creationId xmlns:a16="http://schemas.microsoft.com/office/drawing/2014/main" id="{B966AE47-7FAA-4F07-8F47-C5C79EA9AE3E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4" name="Rectangle 31">
              <a:extLst>
                <a:ext uri="{FF2B5EF4-FFF2-40B4-BE49-F238E27FC236}">
                  <a16:creationId xmlns:a16="http://schemas.microsoft.com/office/drawing/2014/main" id="{8E2E0F35-665B-4451-B7F4-398581ADF262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ข้อมูลจากอินเทอร์เน็ต</a:t>
              </a:r>
            </a:p>
          </p:txBody>
        </p:sp>
      </p:grpSp>
      <p:grpSp>
        <p:nvGrpSpPr>
          <p:cNvPr id="65" name="กลุ่ม 2">
            <a:extLst>
              <a:ext uri="{FF2B5EF4-FFF2-40B4-BE49-F238E27FC236}">
                <a16:creationId xmlns:a16="http://schemas.microsoft.com/office/drawing/2014/main" id="{0D35B7FA-2A13-44B4-8B56-A2164415C411}"/>
              </a:ext>
            </a:extLst>
          </p:cNvPr>
          <p:cNvGrpSpPr/>
          <p:nvPr/>
        </p:nvGrpSpPr>
        <p:grpSpPr>
          <a:xfrm>
            <a:off x="1254831" y="3051931"/>
            <a:ext cx="10268214" cy="679190"/>
            <a:chOff x="2110199" y="3860611"/>
            <a:chExt cx="11186144" cy="739906"/>
          </a:xfrm>
        </p:grpSpPr>
        <p:sp>
          <p:nvSpPr>
            <p:cNvPr id="66" name="Rectangle: Rounded Corners 24">
              <a:extLst>
                <a:ext uri="{FF2B5EF4-FFF2-40B4-BE49-F238E27FC236}">
                  <a16:creationId xmlns:a16="http://schemas.microsoft.com/office/drawing/2014/main" id="{A9D020BE-6DC5-4C72-9F3D-44A6A43B35F5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7" name="Rectangle: Rounded Corners 93">
              <a:extLst>
                <a:ext uri="{FF2B5EF4-FFF2-40B4-BE49-F238E27FC236}">
                  <a16:creationId xmlns:a16="http://schemas.microsoft.com/office/drawing/2014/main" id="{56C59004-EFFA-43D4-8AB5-BEF61B3B9E0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8" name="Rectangle 94">
              <a:extLst>
                <a:ext uri="{FF2B5EF4-FFF2-40B4-BE49-F238E27FC236}">
                  <a16:creationId xmlns:a16="http://schemas.microsoft.com/office/drawing/2014/main" id="{008134E1-DD2D-4584-BAD8-D308CA12BBF8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0">
              <a:extLst>
                <a:ext uri="{FF2B5EF4-FFF2-40B4-BE49-F238E27FC236}">
                  <a16:creationId xmlns:a16="http://schemas.microsoft.com/office/drawing/2014/main" id="{0265AFB5-3EEE-430A-AD87-9CECD5C9727F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เจ้าหน้าที่สาธารณสุข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5" name="กลุ่ม 2">
            <a:extLst>
              <a:ext uri="{FF2B5EF4-FFF2-40B4-BE49-F238E27FC236}">
                <a16:creationId xmlns:a16="http://schemas.microsoft.com/office/drawing/2014/main" id="{2D079AAF-6D7A-4667-AB2C-58C67D580978}"/>
              </a:ext>
            </a:extLst>
          </p:cNvPr>
          <p:cNvGrpSpPr/>
          <p:nvPr/>
        </p:nvGrpSpPr>
        <p:grpSpPr>
          <a:xfrm>
            <a:off x="1254831" y="3051932"/>
            <a:ext cx="10268214" cy="679190"/>
            <a:chOff x="2110199" y="3860611"/>
            <a:chExt cx="11186144" cy="739906"/>
          </a:xfrm>
        </p:grpSpPr>
        <p:sp>
          <p:nvSpPr>
            <p:cNvPr id="86" name="Rectangle: Rounded Corners 24">
              <a:extLst>
                <a:ext uri="{FF2B5EF4-FFF2-40B4-BE49-F238E27FC236}">
                  <a16:creationId xmlns:a16="http://schemas.microsoft.com/office/drawing/2014/main" id="{B133CD7D-510D-4020-B22E-DF52F26F3144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7" name="Rectangle: Rounded Corners 93">
              <a:extLst>
                <a:ext uri="{FF2B5EF4-FFF2-40B4-BE49-F238E27FC236}">
                  <a16:creationId xmlns:a16="http://schemas.microsoft.com/office/drawing/2014/main" id="{0748CDEC-61C5-4683-A88A-DB678815AD3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8" name="Rectangle 94">
              <a:extLst>
                <a:ext uri="{FF2B5EF4-FFF2-40B4-BE49-F238E27FC236}">
                  <a16:creationId xmlns:a16="http://schemas.microsoft.com/office/drawing/2014/main" id="{B0BE1F8A-6D84-4354-A4D7-312BB0B3F692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30">
              <a:extLst>
                <a:ext uri="{FF2B5EF4-FFF2-40B4-BE49-F238E27FC236}">
                  <a16:creationId xmlns:a16="http://schemas.microsoft.com/office/drawing/2014/main" id="{BD0C93F0-C6F8-4048-B4DC-4E7B21337B1E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เจ้าหน้าที่สาธารณสุข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0" name="กลุ่ม 4">
            <a:extLst>
              <a:ext uri="{FF2B5EF4-FFF2-40B4-BE49-F238E27FC236}">
                <a16:creationId xmlns:a16="http://schemas.microsoft.com/office/drawing/2014/main" id="{1E60152C-26E2-4327-BA3A-A4741BA4CB6E}"/>
              </a:ext>
            </a:extLst>
          </p:cNvPr>
          <p:cNvGrpSpPr/>
          <p:nvPr/>
        </p:nvGrpSpPr>
        <p:grpSpPr>
          <a:xfrm>
            <a:off x="1254831" y="2289520"/>
            <a:ext cx="10268214" cy="668880"/>
            <a:chOff x="2115662" y="3062366"/>
            <a:chExt cx="10252313" cy="728676"/>
          </a:xfrm>
        </p:grpSpPr>
        <p:sp>
          <p:nvSpPr>
            <p:cNvPr id="71" name="Rectangle: Rounded Corners 23">
              <a:extLst>
                <a:ext uri="{FF2B5EF4-FFF2-40B4-BE49-F238E27FC236}">
                  <a16:creationId xmlns:a16="http://schemas.microsoft.com/office/drawing/2014/main" id="{894DC84A-36EC-4964-B9F1-379CCE9FBB62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2" name="Rectangle: Rounded Corners 83">
              <a:extLst>
                <a:ext uri="{FF2B5EF4-FFF2-40B4-BE49-F238E27FC236}">
                  <a16:creationId xmlns:a16="http://schemas.microsoft.com/office/drawing/2014/main" id="{F7C43027-EF89-420A-A45C-45F0FF053CDF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3" name="Rectangle 88">
              <a:extLst>
                <a:ext uri="{FF2B5EF4-FFF2-40B4-BE49-F238E27FC236}">
                  <a16:creationId xmlns:a16="http://schemas.microsoft.com/office/drawing/2014/main" id="{3C722134-32DE-49FD-B875-A5ED344449CA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29">
              <a:extLst>
                <a:ext uri="{FF2B5EF4-FFF2-40B4-BE49-F238E27FC236}">
                  <a16:creationId xmlns:a16="http://schemas.microsoft.com/office/drawing/2014/main" id="{421B471B-54B3-45BA-A9CA-C657615435DC}"/>
                </a:ext>
              </a:extLst>
            </p:cNvPr>
            <p:cNvSpPr/>
            <p:nvPr/>
          </p:nvSpPr>
          <p:spPr>
            <a:xfrm>
              <a:off x="2765655" y="3075196"/>
              <a:ext cx="924370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สารคดีทางสุขภาพ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0313C3FB-6620-4BB7-85C0-8D620EC0D5F7}"/>
              </a:ext>
            </a:extLst>
          </p:cNvPr>
          <p:cNvGrpSpPr/>
          <p:nvPr/>
        </p:nvGrpSpPr>
        <p:grpSpPr>
          <a:xfrm>
            <a:off x="1254831" y="2289521"/>
            <a:ext cx="11164632" cy="668880"/>
            <a:chOff x="2115662" y="3062366"/>
            <a:chExt cx="11147343" cy="728676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325F0381-E5D3-41FA-8DA2-1DAAE9DD9DAA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85173E34-176C-4E75-BE44-A349141730F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93" name="Rectangle 88">
              <a:extLst>
                <a:ext uri="{FF2B5EF4-FFF2-40B4-BE49-F238E27FC236}">
                  <a16:creationId xmlns:a16="http://schemas.microsoft.com/office/drawing/2014/main" id="{3C28221D-A9EC-475F-86D3-AB985CDDBF12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4" name="Rectangle 29">
              <a:extLst>
                <a:ext uri="{FF2B5EF4-FFF2-40B4-BE49-F238E27FC236}">
                  <a16:creationId xmlns:a16="http://schemas.microsoft.com/office/drawing/2014/main" id="{529DFBB3-E290-4EB3-BF77-3B7CBFCC9C61}"/>
                </a:ext>
              </a:extLst>
            </p:cNvPr>
            <p:cNvSpPr/>
            <p:nvPr/>
          </p:nvSpPr>
          <p:spPr>
            <a:xfrm>
              <a:off x="2765655" y="3075196"/>
              <a:ext cx="1049735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สารคดีทางสุขภาพ</a:t>
              </a: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A4485A1E-6A05-4701-8727-233E4BB65468}"/>
              </a:ext>
            </a:extLst>
          </p:cNvPr>
          <p:cNvSpPr/>
          <p:nvPr/>
        </p:nvSpPr>
        <p:spPr>
          <a:xfrm>
            <a:off x="579858" y="874017"/>
            <a:ext cx="10771848" cy="1222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5900" algn="dec"/>
                <a:tab pos="341313" algn="l"/>
                <a:tab pos="577850" algn="l"/>
                <a:tab pos="796925" algn="l"/>
                <a:tab pos="3532188" algn="l"/>
                <a:tab pos="3759200" algn="l"/>
                <a:tab pos="3987800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	</a:t>
            </a:r>
            <a:r>
              <a:rPr lang="th-TH" sz="367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หากต้องการทราบข้อมูลข่าวสารเกี่ยวกับการป้องกันโรคไขเลือดออกควร</a:t>
            </a:r>
            <a:endParaRPr lang="en-US" sz="367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215900" algn="dec"/>
                <a:tab pos="341313" algn="l"/>
                <a:tab pos="577850" algn="l"/>
                <a:tab pos="796925" algn="l"/>
                <a:tab pos="3532188" algn="l"/>
                <a:tab pos="3759200" algn="l"/>
                <a:tab pos="3987800" algn="l"/>
              </a:tabLst>
            </a:pPr>
            <a:r>
              <a:rPr lang="en-US" sz="367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		</a:t>
            </a:r>
            <a:r>
              <a:rPr lang="th-TH" sz="367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แสวงหาข้อมูลข่าวสารด้านสุขภาพจากแหล่งปฐมภูมิใด</a:t>
            </a:r>
            <a:endParaRPr lang="en-US" sz="367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60F40B-543C-431B-A0C0-C18B81CE9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2AE2744-A43C-46F8-A126-C683A5D2C3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4F768A56-FA5F-4303-81FC-D51ABFF54032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E0BD66D4-13F8-48AA-AC97-C161E5B5C4C6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6DC27092-74EE-4C78-B0D0-9EF75A845FA2}"/>
                </a:ext>
              </a:extLst>
            </p:cNvPr>
            <p:cNvSpPr/>
            <p:nvPr/>
          </p:nvSpPr>
          <p:spPr>
            <a:xfrm>
              <a:off x="2009997" y="4600189"/>
              <a:ext cx="8090722" cy="1203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เจ้าหน้าที่สาธารณสุข</a:t>
              </a:r>
              <a:endPara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/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แหล่งปฐมภูมิเป็นแหล่งของข้อมูลข่าวสารสุขภาพที่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มาจากการสัมภาษณ์ หรือสอบถาม ซึ่งสามารถสอบถามข้อมูล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จากเจ้าหน้าที่สาธารณสุข</a:t>
              </a:r>
            </a:p>
          </p:txBody>
        </p:sp>
      </p:grpSp>
      <p:pic>
        <p:nvPicPr>
          <p:cNvPr id="98" name="close">
            <a:extLst>
              <a:ext uri="{FF2B5EF4-FFF2-40B4-BE49-F238E27FC236}">
                <a16:creationId xmlns:a16="http://schemas.microsoft.com/office/drawing/2014/main" id="{27C9D37D-6784-4F60-935B-C97B342D30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99" name="ANS">
            <a:extLst>
              <a:ext uri="{FF2B5EF4-FFF2-40B4-BE49-F238E27FC236}">
                <a16:creationId xmlns:a16="http://schemas.microsoft.com/office/drawing/2014/main" id="{5C01D4A5-EF38-4E47-A480-6870F3483D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48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7662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31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78033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662 L 0 -3.7037E-6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31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78032 L 8.33333E-7 1.85185E-6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2355" y="1571252"/>
            <a:ext cx="3367294" cy="351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4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57" name="Picture 56">
            <a:hlinkClick r:id="rId6" action="ppaction://hlinksldjump"/>
            <a:extLst>
              <a:ext uri="{FF2B5EF4-FFF2-40B4-BE49-F238E27FC236}">
                <a16:creationId xmlns:a16="http://schemas.microsoft.com/office/drawing/2014/main" id="{6863EE3B-2E96-4B9C-96B6-F8D6960347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59" name="Picture 58">
            <a:hlinkClick r:id="rId8" action="ppaction://hlinksldjump"/>
            <a:extLst>
              <a:ext uri="{FF2B5EF4-FFF2-40B4-BE49-F238E27FC236}">
                <a16:creationId xmlns:a16="http://schemas.microsoft.com/office/drawing/2014/main" id="{6225EA2B-E75D-4C0B-9852-694017D3D0E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0B4FCCE-EE99-4640-B0F4-7141A1600CD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" y="2254533"/>
            <a:ext cx="1766294" cy="5241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58" name="Picture 57">
            <a:hlinkClick r:id="rId6" action="ppaction://hlinksldjump"/>
            <a:extLst>
              <a:ext uri="{FF2B5EF4-FFF2-40B4-BE49-F238E27FC236}">
                <a16:creationId xmlns:a16="http://schemas.microsoft.com/office/drawing/2014/main" id="{E13B06CE-24E6-4DAB-9F05-AB27CE5C1596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8170"/>
            <a:ext cx="1767947" cy="515710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2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8F0C801-6F57-4F7D-8A60-19FCE3127B5F}"/>
              </a:ext>
            </a:extLst>
          </p:cNvPr>
          <p:cNvGrpSpPr/>
          <p:nvPr/>
        </p:nvGrpSpPr>
        <p:grpSpPr>
          <a:xfrm>
            <a:off x="4207255" y="1565814"/>
            <a:ext cx="2812074" cy="584775"/>
            <a:chOff x="5100867" y="1672984"/>
            <a:chExt cx="2812074" cy="584775"/>
          </a:xfrm>
        </p:grpSpPr>
        <p:sp>
          <p:nvSpPr>
            <p:cNvPr id="36" name="Rectangle: Rounded Corners 35">
              <a:hlinkClick r:id="rId15" action="ppaction://hlinksldjump"/>
              <a:extLst>
                <a:ext uri="{FF2B5EF4-FFF2-40B4-BE49-F238E27FC236}">
                  <a16:creationId xmlns:a16="http://schemas.microsoft.com/office/drawing/2014/main" id="{6351479C-F885-4CF6-9CD5-33F4417F225A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hlinkClick r:id="rId15" action="ppaction://hlinksldjump"/>
              <a:extLst>
                <a:ext uri="{FF2B5EF4-FFF2-40B4-BE49-F238E27FC236}">
                  <a16:creationId xmlns:a16="http://schemas.microsoft.com/office/drawing/2014/main" id="{76BE3506-F12C-4520-9371-FA5AB6927E7C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2ECFC2-AB6E-417B-9538-6A8B26B5A648}"/>
              </a:ext>
            </a:extLst>
          </p:cNvPr>
          <p:cNvGrpSpPr/>
          <p:nvPr/>
        </p:nvGrpSpPr>
        <p:grpSpPr>
          <a:xfrm>
            <a:off x="7092146" y="1565814"/>
            <a:ext cx="2047650" cy="584775"/>
            <a:chOff x="5502960" y="1672984"/>
            <a:chExt cx="2047650" cy="584775"/>
          </a:xfrm>
        </p:grpSpPr>
        <p:sp>
          <p:nvSpPr>
            <p:cNvPr id="40" name="Rectangle: Rounded Corners 39">
              <a:hlinkClick r:id="rId16" action="ppaction://hlinksldjump"/>
              <a:extLst>
                <a:ext uri="{FF2B5EF4-FFF2-40B4-BE49-F238E27FC236}">
                  <a16:creationId xmlns:a16="http://schemas.microsoft.com/office/drawing/2014/main" id="{99F2404C-B301-47AA-87ED-FF4809CF36A9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40">
              <a:hlinkClick r:id="rId16" action="ppaction://hlinksldjump"/>
              <a:extLst>
                <a:ext uri="{FF2B5EF4-FFF2-40B4-BE49-F238E27FC236}">
                  <a16:creationId xmlns:a16="http://schemas.microsoft.com/office/drawing/2014/main" id="{FDC17A3D-2D62-4B9D-9133-C902E425F42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64C28B-6A52-4C4D-B5FB-082624915920}"/>
              </a:ext>
            </a:extLst>
          </p:cNvPr>
          <p:cNvGrpSpPr/>
          <p:nvPr/>
        </p:nvGrpSpPr>
        <p:grpSpPr>
          <a:xfrm>
            <a:off x="2035227" y="1565814"/>
            <a:ext cx="2099211" cy="584775"/>
            <a:chOff x="5217645" y="1672984"/>
            <a:chExt cx="2099211" cy="584775"/>
          </a:xfrm>
        </p:grpSpPr>
        <p:sp>
          <p:nvSpPr>
            <p:cNvPr id="44" name="Rectangle: Rounded Corners 43">
              <a:hlinkClick r:id="rId4" action="ppaction://hlinksldjump"/>
              <a:extLst>
                <a:ext uri="{FF2B5EF4-FFF2-40B4-BE49-F238E27FC236}">
                  <a16:creationId xmlns:a16="http://schemas.microsoft.com/office/drawing/2014/main" id="{1A0BD676-A0B7-4E63-A944-B362EA2AA66E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hlinkClick r:id="rId4" action="ppaction://hlinksldjump"/>
              <a:extLst>
                <a:ext uri="{FF2B5EF4-FFF2-40B4-BE49-F238E27FC236}">
                  <a16:creationId xmlns:a16="http://schemas.microsoft.com/office/drawing/2014/main" id="{829A4F3F-0EF5-4687-B819-3829C1B4F7DB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19A0E52-3A9F-4726-AF6C-E62FF65FB3EC}"/>
              </a:ext>
            </a:extLst>
          </p:cNvPr>
          <p:cNvGrpSpPr/>
          <p:nvPr/>
        </p:nvGrpSpPr>
        <p:grpSpPr>
          <a:xfrm>
            <a:off x="9212613" y="1565814"/>
            <a:ext cx="2047650" cy="584775"/>
            <a:chOff x="5502960" y="1672984"/>
            <a:chExt cx="2047650" cy="584775"/>
          </a:xfrm>
        </p:grpSpPr>
        <p:sp>
          <p:nvSpPr>
            <p:cNvPr id="48" name="Rectangle: Rounded Corners 47">
              <a:hlinkClick r:id="rId17" action="ppaction://hlinksldjump"/>
              <a:extLst>
                <a:ext uri="{FF2B5EF4-FFF2-40B4-BE49-F238E27FC236}">
                  <a16:creationId xmlns:a16="http://schemas.microsoft.com/office/drawing/2014/main" id="{7EC68366-D77E-44AA-93A1-BFECEB9732AC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>
              <a:hlinkClick r:id="rId17" action="ppaction://hlinksldjump"/>
              <a:extLst>
                <a:ext uri="{FF2B5EF4-FFF2-40B4-BE49-F238E27FC236}">
                  <a16:creationId xmlns:a16="http://schemas.microsoft.com/office/drawing/2014/main" id="{BE0C5132-AE70-4057-BAEE-E583FD5A1C71}"/>
                </a:ext>
              </a:extLst>
            </p:cNvPr>
            <p:cNvSpPr txBox="1"/>
            <p:nvPr/>
          </p:nvSpPr>
          <p:spPr>
            <a:xfrm>
              <a:off x="5729382" y="1672984"/>
              <a:ext cx="158248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การให้วัคซีน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49041CE9-5FB6-46FD-8138-B0EAA569809E}"/>
              </a:ext>
            </a:extLst>
          </p:cNvPr>
          <p:cNvSpPr txBox="1"/>
          <p:nvPr/>
        </p:nvSpPr>
        <p:spPr>
          <a:xfrm>
            <a:off x="1998206" y="2743950"/>
            <a:ext cx="3319231" cy="329320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thaiDist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วัยทารก เป็นช่วงวัยที่จะเสี่ยงต่อการเจ็บป่วยได้ง่าย เนื่องจากยังไม่มีภูมิคุ้มกันในการต่อสู้กับเชื้อโรคได้ดีพอ การฉีดวัคซีนจึงเป็นสิ่งสำคัญที่จะช่วยเสริมเกราะป้องกันโรคต่าง ๆ ที่อาจเป็นอันตรายต่อทารก และช่วยให้ทารกแข็งแรง เติบโตได้อย่างมีสุขภาพดี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68C999-A7E0-4592-B8E2-F1C8282027F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6703" y="2257247"/>
            <a:ext cx="6006819" cy="4154886"/>
          </a:xfrm>
          <a:prstGeom prst="rect">
            <a:avLst/>
          </a:prstGeom>
        </p:spPr>
      </p:pic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0BD25191-ECB4-4BA0-8E2E-9D6D093B513A}"/>
              </a:ext>
            </a:extLst>
          </p:cNvPr>
          <p:cNvSpPr/>
          <p:nvPr/>
        </p:nvSpPr>
        <p:spPr>
          <a:xfrm rot="16200000">
            <a:off x="6180270" y="1474936"/>
            <a:ext cx="4512030" cy="6071215"/>
          </a:xfrm>
          <a:prstGeom prst="round2SameRect">
            <a:avLst>
              <a:gd name="adj1" fmla="val 6864"/>
              <a:gd name="adj2" fmla="val 0"/>
            </a:avLst>
          </a:prstGeom>
          <a:noFill/>
          <a:ln>
            <a:solidFill>
              <a:srgbClr val="00777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40E0E4-8709-411F-84B6-6F8D652D51AA}"/>
              </a:ext>
            </a:extLst>
          </p:cNvPr>
          <p:cNvSpPr txBox="1"/>
          <p:nvPr/>
        </p:nvSpPr>
        <p:spPr>
          <a:xfrm>
            <a:off x="9063475" y="6395442"/>
            <a:ext cx="24242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>
                <a:solidFill>
                  <a:schemeClr val="accent2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ให้ 2 เข็ม ห่างกัน 1 เดือน</a:t>
            </a:r>
            <a:endParaRPr lang="en-US" sz="1400" b="1" dirty="0">
              <a:solidFill>
                <a:schemeClr val="accent2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34" name="Picture 33">
            <a:hlinkClick r:id="rId19" action="ppaction://hlinksldjump"/>
            <a:extLst>
              <a:ext uri="{FF2B5EF4-FFF2-40B4-BE49-F238E27FC236}">
                <a16:creationId xmlns:a16="http://schemas.microsoft.com/office/drawing/2014/main" id="{C3DBDEED-C765-4B4B-B166-CB49FABCD779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53" name="Picture 52">
            <a:hlinkClick r:id="rId21" action="ppaction://hlinksldjump"/>
            <a:extLst>
              <a:ext uri="{FF2B5EF4-FFF2-40B4-BE49-F238E27FC236}">
                <a16:creationId xmlns:a16="http://schemas.microsoft.com/office/drawing/2014/main" id="{BC0CB89C-AFB2-47F7-BADE-16AB73DD3C30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54" name="Picture 53">
            <a:hlinkClick r:id="rId23" action="ppaction://hlinksldjump"/>
            <a:extLst>
              <a:ext uri="{FF2B5EF4-FFF2-40B4-BE49-F238E27FC236}">
                <a16:creationId xmlns:a16="http://schemas.microsoft.com/office/drawing/2014/main" id="{66F93E8B-201A-4DC7-9CEC-C005AFD16DA5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55" name="Picture 54">
            <a:hlinkClick r:id="rId25" action="ppaction://hlinksldjump"/>
            <a:extLst>
              <a:ext uri="{FF2B5EF4-FFF2-40B4-BE49-F238E27FC236}">
                <a16:creationId xmlns:a16="http://schemas.microsoft.com/office/drawing/2014/main" id="{035C0E81-FE62-44CE-96B0-114B8F179261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56" name="Picture 55">
            <a:hlinkClick r:id="rId27" action="ppaction://hlinksldjump"/>
            <a:extLst>
              <a:ext uri="{FF2B5EF4-FFF2-40B4-BE49-F238E27FC236}">
                <a16:creationId xmlns:a16="http://schemas.microsoft.com/office/drawing/2014/main" id="{98F1725D-C34F-4B53-BEDB-586788C2ED80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85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4" name="Picture 23">
            <a:hlinkClick r:id="rId3" action="ppaction://hlinksldjump"/>
            <a:extLst>
              <a:ext uri="{FF2B5EF4-FFF2-40B4-BE49-F238E27FC236}">
                <a16:creationId xmlns:a16="http://schemas.microsoft.com/office/drawing/2014/main" id="{1369CC87-B790-4AB6-AEB3-B164B94A0308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1520"/>
          </a:xfrm>
          <a:prstGeom prst="rect">
            <a:avLst/>
          </a:prstGeom>
        </p:spPr>
      </p:pic>
      <p:pic>
        <p:nvPicPr>
          <p:cNvPr id="102" name="Picture 101">
            <a:hlinkClick r:id="rId5" action="ppaction://hlinksldjump"/>
            <a:extLst>
              <a:ext uri="{FF2B5EF4-FFF2-40B4-BE49-F238E27FC236}">
                <a16:creationId xmlns:a16="http://schemas.microsoft.com/office/drawing/2014/main" id="{0656390E-B63A-4B9D-9CEF-2CC7CB581F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23" name="Picture 22">
            <a:hlinkClick r:id="rId7" action="ppaction://hlinksldjump"/>
            <a:extLst>
              <a:ext uri="{FF2B5EF4-FFF2-40B4-BE49-F238E27FC236}">
                <a16:creationId xmlns:a16="http://schemas.microsoft.com/office/drawing/2014/main" id="{7E9A10B4-7B10-4E64-8766-71E1D8F38EB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29" name="Picture 28">
            <a:hlinkClick r:id="rId9" action="ppaction://hlinksldjump"/>
            <a:extLst>
              <a:ext uri="{FF2B5EF4-FFF2-40B4-BE49-F238E27FC236}">
                <a16:creationId xmlns:a16="http://schemas.microsoft.com/office/drawing/2014/main" id="{D1B7CD2E-B8AE-45E6-A393-446415C671B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EDDA31F-7EA6-4374-887B-613F7EC5D4B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836840"/>
            <a:ext cx="1766291" cy="52533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75E24D9-0D24-451B-8239-D8C5E72F7E7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9588" y="2118241"/>
            <a:ext cx="1764001" cy="2869698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18CA89CF-C7E4-4695-96EC-CAB085314FEC}"/>
              </a:ext>
            </a:extLst>
          </p:cNvPr>
          <p:cNvSpPr txBox="1"/>
          <p:nvPr/>
        </p:nvSpPr>
        <p:spPr>
          <a:xfrm>
            <a:off x="5860869" y="2614350"/>
            <a:ext cx="5436570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มีสายตา กล้ามเนื้อ และการรับรู้ที่ดีขึ้น 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ชอบวิ่ง (วิ่งเล่นไล่จับ วิ่งเก็บของ)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ชอบกระโดด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(กระโดด 2 ขา กระต่ายขาเดียว กระโดดเชือก)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ชอบโยน ขว้าง เตะ (ขว้าง โยน เตะ รับลูกบอล)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ชอบกลิ้งตัว ม้วนตัว หรือปีนป่ายเครื่องเล่น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2983658-6CA2-411B-A6D0-21DD843A73AC}"/>
              </a:ext>
            </a:extLst>
          </p:cNvPr>
          <p:cNvGrpSpPr/>
          <p:nvPr/>
        </p:nvGrpSpPr>
        <p:grpSpPr>
          <a:xfrm>
            <a:off x="2253438" y="5205758"/>
            <a:ext cx="3242934" cy="1325833"/>
            <a:chOff x="2182506" y="5146523"/>
            <a:chExt cx="3242934" cy="132583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5D894DB-8A5B-4F22-A632-87D3B0E1DF3A}"/>
                </a:ext>
              </a:extLst>
            </p:cNvPr>
            <p:cNvSpPr/>
            <p:nvPr/>
          </p:nvSpPr>
          <p:spPr>
            <a:xfrm>
              <a:off x="2182506" y="5146523"/>
              <a:ext cx="3242934" cy="1228151"/>
            </a:xfrm>
            <a:prstGeom prst="roundRect">
              <a:avLst>
                <a:gd name="adj" fmla="val 16667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6AE4F5E7-BA49-4176-BEE1-19953D61685E}"/>
                </a:ext>
              </a:extLst>
            </p:cNvPr>
            <p:cNvSpPr txBox="1"/>
            <p:nvPr/>
          </p:nvSpPr>
          <p:spPr>
            <a:xfrm>
              <a:off x="2239288" y="5179694"/>
              <a:ext cx="3186152" cy="12926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มีพัฒนาการของระบบประสาทและกล้ามเนื้อที่เกี่ยวกับการเคลื่อนไหว</a:t>
              </a:r>
            </a:p>
            <a:p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ที่ดีขึ้น  </a:t>
              </a:r>
              <a:endParaRPr lang="en-US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25" name="Picture 124">
            <a:hlinkClick r:id="rId5" action="ppaction://hlinksldjump"/>
            <a:extLst>
              <a:ext uri="{FF2B5EF4-FFF2-40B4-BE49-F238E27FC236}">
                <a16:creationId xmlns:a16="http://schemas.microsoft.com/office/drawing/2014/main" id="{8F90526F-43A9-4FF3-9A6E-214CA63AFD9F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839969"/>
            <a:ext cx="1766281" cy="525338"/>
          </a:xfrm>
          <a:prstGeom prst="rect">
            <a:avLst/>
          </a:prstGeom>
        </p:spPr>
      </p:pic>
      <p:pic>
        <p:nvPicPr>
          <p:cNvPr id="25" name="Picture 24">
            <a:hlinkClick r:id="rId17" action="ppaction://hlinksldjump"/>
            <a:extLst>
              <a:ext uri="{FF2B5EF4-FFF2-40B4-BE49-F238E27FC236}">
                <a16:creationId xmlns:a16="http://schemas.microsoft.com/office/drawing/2014/main" id="{00E96024-3FEF-4515-ADEB-1CDA5AAE67EF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26" name="Picture 25">
            <a:hlinkClick r:id="rId19" action="ppaction://hlinksldjump"/>
            <a:extLst>
              <a:ext uri="{FF2B5EF4-FFF2-40B4-BE49-F238E27FC236}">
                <a16:creationId xmlns:a16="http://schemas.microsoft.com/office/drawing/2014/main" id="{C89A0D22-DB44-4BEB-83DB-C996CEB2B9F6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27" name="Picture 26">
            <a:hlinkClick r:id="rId21" action="ppaction://hlinksldjump"/>
            <a:extLst>
              <a:ext uri="{FF2B5EF4-FFF2-40B4-BE49-F238E27FC236}">
                <a16:creationId xmlns:a16="http://schemas.microsoft.com/office/drawing/2014/main" id="{E95F8874-E9F5-49F7-96B5-BD15A67E3F4D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28" name="Picture 27">
            <a:hlinkClick r:id="rId23" action="ppaction://hlinksldjump"/>
            <a:extLst>
              <a:ext uri="{FF2B5EF4-FFF2-40B4-BE49-F238E27FC236}">
                <a16:creationId xmlns:a16="http://schemas.microsoft.com/office/drawing/2014/main" id="{4A4F40C4-E0BA-4435-BFE5-32462BFB347E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4FA20440-7A70-4829-8D40-9E5FC819EC91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5048481" y="1295857"/>
            <a:ext cx="286758" cy="363227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F543AF86-ACF2-45B6-9680-87D67C585579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8749935" y="1295857"/>
            <a:ext cx="286758" cy="363227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9B6F63A1-62D3-45BC-8171-109740563255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10902536" y="1233229"/>
            <a:ext cx="286758" cy="3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50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31" name="Picture 30">
            <a:hlinkClick r:id="rId3" action="ppaction://hlinksldjump"/>
            <a:extLst>
              <a:ext uri="{FF2B5EF4-FFF2-40B4-BE49-F238E27FC236}">
                <a16:creationId xmlns:a16="http://schemas.microsoft.com/office/drawing/2014/main" id="{55842C72-796F-4138-AEBB-BF47E4AE98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23" name="Picture 22">
            <a:hlinkClick r:id="rId5" action="ppaction://hlinksldjump"/>
            <a:extLst>
              <a:ext uri="{FF2B5EF4-FFF2-40B4-BE49-F238E27FC236}">
                <a16:creationId xmlns:a16="http://schemas.microsoft.com/office/drawing/2014/main" id="{B71F1754-B1AE-4414-8051-7371FA186F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30" name="Picture 29">
            <a:hlinkClick r:id="rId7" action="ppaction://hlinksldjump"/>
            <a:extLst>
              <a:ext uri="{FF2B5EF4-FFF2-40B4-BE49-F238E27FC236}">
                <a16:creationId xmlns:a16="http://schemas.microsoft.com/office/drawing/2014/main" id="{2596D7EE-26AA-4EB3-893B-E42E207E225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EDDA31F-7EA6-4374-887B-613F7EC5D4B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836840"/>
            <a:ext cx="1766291" cy="525338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72983658-6CA2-411B-A6D0-21DD843A73AC}"/>
              </a:ext>
            </a:extLst>
          </p:cNvPr>
          <p:cNvGrpSpPr/>
          <p:nvPr/>
        </p:nvGrpSpPr>
        <p:grpSpPr>
          <a:xfrm>
            <a:off x="2409841" y="5087781"/>
            <a:ext cx="3242934" cy="925723"/>
            <a:chOff x="2182506" y="5146523"/>
            <a:chExt cx="3242934" cy="92572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5D894DB-8A5B-4F22-A632-87D3B0E1DF3A}"/>
                </a:ext>
              </a:extLst>
            </p:cNvPr>
            <p:cNvSpPr/>
            <p:nvPr/>
          </p:nvSpPr>
          <p:spPr>
            <a:xfrm>
              <a:off x="2182506" y="5146523"/>
              <a:ext cx="3242934" cy="925723"/>
            </a:xfrm>
            <a:prstGeom prst="roundRect">
              <a:avLst>
                <a:gd name="adj" fmla="val 19489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6AE4F5E7-BA49-4176-BEE1-19953D61685E}"/>
                </a:ext>
              </a:extLst>
            </p:cNvPr>
            <p:cNvSpPr txBox="1"/>
            <p:nvPr/>
          </p:nvSpPr>
          <p:spPr>
            <a:xfrm>
              <a:off x="2239288" y="5179694"/>
              <a:ext cx="3186152" cy="8925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สนใจเรียนรู้เรื่องต่าง ๆ อยากลองทำสิ่งใหม่ ๆ และมีจินตนาการสูง</a:t>
              </a:r>
              <a:endParaRPr lang="en-US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25" name="Picture 124">
            <a:hlinkClick r:id="rId7" action="ppaction://hlinksldjump"/>
            <a:extLst>
              <a:ext uri="{FF2B5EF4-FFF2-40B4-BE49-F238E27FC236}">
                <a16:creationId xmlns:a16="http://schemas.microsoft.com/office/drawing/2014/main" id="{8F90526F-43A9-4FF3-9A6E-214CA63AFD9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839969"/>
            <a:ext cx="1766281" cy="52533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35E7735-6793-43DD-99B4-B4FB5856BA7C}"/>
              </a:ext>
            </a:extLst>
          </p:cNvPr>
          <p:cNvSpPr txBox="1"/>
          <p:nvPr/>
        </p:nvSpPr>
        <p:spPr>
          <a:xfrm>
            <a:off x="6324163" y="2614134"/>
            <a:ext cx="4654453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เริ่มสร้างปฏิสัมพันธ์กับคนรอบข้าง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รู้สึกภูมิใจเมื่อได้รับคำชมเชย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เรียกร้องความสนใจ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แสดงอารมณ์และความรู้สึกมากขึ้น เช่น 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กรีดร้องหรือกระทืบเท้า เมื่อรู้สึกขัดใจ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ชอบพูดคุยและซักถาม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94FE09-F166-45C7-A803-491EBD0536D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4083" y="3097514"/>
            <a:ext cx="3576665" cy="1662185"/>
          </a:xfrm>
          <a:prstGeom prst="rect">
            <a:avLst/>
          </a:prstGeom>
        </p:spPr>
      </p:pic>
      <p:pic>
        <p:nvPicPr>
          <p:cNvPr id="25" name="Picture 24">
            <a:hlinkClick r:id="rId15" action="ppaction://hlinksldjump"/>
            <a:extLst>
              <a:ext uri="{FF2B5EF4-FFF2-40B4-BE49-F238E27FC236}">
                <a16:creationId xmlns:a16="http://schemas.microsoft.com/office/drawing/2014/main" id="{38EAE658-E208-42AC-A51F-FF1D961017A3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26" name="Picture 25">
            <a:hlinkClick r:id="rId17" action="ppaction://hlinksldjump"/>
            <a:extLst>
              <a:ext uri="{FF2B5EF4-FFF2-40B4-BE49-F238E27FC236}">
                <a16:creationId xmlns:a16="http://schemas.microsoft.com/office/drawing/2014/main" id="{48025395-C200-407C-953D-98E0F1BC8944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27" name="Picture 26">
            <a:hlinkClick r:id="rId19" action="ppaction://hlinksldjump"/>
            <a:extLst>
              <a:ext uri="{FF2B5EF4-FFF2-40B4-BE49-F238E27FC236}">
                <a16:creationId xmlns:a16="http://schemas.microsoft.com/office/drawing/2014/main" id="{ACAD37BA-A0AD-4866-A06C-C6DA138FE506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28" name="Picture 27">
            <a:hlinkClick r:id="rId21" action="ppaction://hlinksldjump"/>
            <a:extLst>
              <a:ext uri="{FF2B5EF4-FFF2-40B4-BE49-F238E27FC236}">
                <a16:creationId xmlns:a16="http://schemas.microsoft.com/office/drawing/2014/main" id="{F3921B6C-598F-4E9D-AA34-265A2C734C76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29" name="Picture 28">
            <a:hlinkClick r:id="rId23" action="ppaction://hlinksldjump"/>
            <a:extLst>
              <a:ext uri="{FF2B5EF4-FFF2-40B4-BE49-F238E27FC236}">
                <a16:creationId xmlns:a16="http://schemas.microsoft.com/office/drawing/2014/main" id="{BB162F24-F524-4373-B254-681235ECC91E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65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72" name="Picture 71">
            <a:hlinkClick r:id="rId3" action="ppaction://hlinksldjump"/>
            <a:extLst>
              <a:ext uri="{FF2B5EF4-FFF2-40B4-BE49-F238E27FC236}">
                <a16:creationId xmlns:a16="http://schemas.microsoft.com/office/drawing/2014/main" id="{8241D621-CF21-438B-BC3F-D2772F2659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74" name="Picture 73">
            <a:hlinkClick r:id="rId5" action="ppaction://hlinksldjump"/>
            <a:extLst>
              <a:ext uri="{FF2B5EF4-FFF2-40B4-BE49-F238E27FC236}">
                <a16:creationId xmlns:a16="http://schemas.microsoft.com/office/drawing/2014/main" id="{FC6B0B81-0BF6-497A-89A0-02A3CE546C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25" name="Picture 24">
            <a:hlinkClick r:id="rId7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EDDA31F-7EA6-4374-887B-613F7EC5D4B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836840"/>
            <a:ext cx="1766291" cy="525338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8F0C801-6F57-4F7D-8A60-19FCE3127B5F}"/>
              </a:ext>
            </a:extLst>
          </p:cNvPr>
          <p:cNvGrpSpPr/>
          <p:nvPr/>
        </p:nvGrpSpPr>
        <p:grpSpPr>
          <a:xfrm>
            <a:off x="5200033" y="1565814"/>
            <a:ext cx="2812074" cy="584775"/>
            <a:chOff x="5100867" y="1672984"/>
            <a:chExt cx="2812074" cy="584775"/>
          </a:xfrm>
        </p:grpSpPr>
        <p:sp>
          <p:nvSpPr>
            <p:cNvPr id="36" name="Rectangle: Rounded Corners 35">
              <a:hlinkClick r:id="rId13" action="ppaction://hlinksldjump"/>
              <a:extLst>
                <a:ext uri="{FF2B5EF4-FFF2-40B4-BE49-F238E27FC236}">
                  <a16:creationId xmlns:a16="http://schemas.microsoft.com/office/drawing/2014/main" id="{6351479C-F885-4CF6-9CD5-33F4417F225A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hlinkClick r:id="rId13" action="ppaction://hlinksldjump"/>
              <a:extLst>
                <a:ext uri="{FF2B5EF4-FFF2-40B4-BE49-F238E27FC236}">
                  <a16:creationId xmlns:a16="http://schemas.microsoft.com/office/drawing/2014/main" id="{76BE3506-F12C-4520-9371-FA5AB6927E7C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2ECFC2-AB6E-417B-9538-6A8B26B5A648}"/>
              </a:ext>
            </a:extLst>
          </p:cNvPr>
          <p:cNvGrpSpPr/>
          <p:nvPr/>
        </p:nvGrpSpPr>
        <p:grpSpPr>
          <a:xfrm>
            <a:off x="8084924" y="1565814"/>
            <a:ext cx="2047650" cy="584775"/>
            <a:chOff x="5502960" y="1672984"/>
            <a:chExt cx="2047650" cy="584775"/>
          </a:xfrm>
        </p:grpSpPr>
        <p:sp>
          <p:nvSpPr>
            <p:cNvPr id="40" name="Rectangle: Rounded Corners 39">
              <a:hlinkClick r:id="rId14" action="ppaction://hlinksldjump"/>
              <a:extLst>
                <a:ext uri="{FF2B5EF4-FFF2-40B4-BE49-F238E27FC236}">
                  <a16:creationId xmlns:a16="http://schemas.microsoft.com/office/drawing/2014/main" id="{99F2404C-B301-47AA-87ED-FF4809CF36A9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hlinkClick r:id="rId14" action="ppaction://hlinksldjump"/>
              <a:extLst>
                <a:ext uri="{FF2B5EF4-FFF2-40B4-BE49-F238E27FC236}">
                  <a16:creationId xmlns:a16="http://schemas.microsoft.com/office/drawing/2014/main" id="{FDC17A3D-2D62-4B9D-9133-C902E425F42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64C28B-6A52-4C4D-B5FB-082624915920}"/>
              </a:ext>
            </a:extLst>
          </p:cNvPr>
          <p:cNvGrpSpPr/>
          <p:nvPr/>
        </p:nvGrpSpPr>
        <p:grpSpPr>
          <a:xfrm>
            <a:off x="3028005" y="1565814"/>
            <a:ext cx="2099211" cy="584775"/>
            <a:chOff x="5217645" y="1672984"/>
            <a:chExt cx="2099211" cy="584775"/>
          </a:xfrm>
        </p:grpSpPr>
        <p:sp>
          <p:nvSpPr>
            <p:cNvPr id="44" name="Rectangle: Rounded Corners 43">
              <a:hlinkClick r:id="rId7" action="ppaction://hlinksldjump"/>
              <a:extLst>
                <a:ext uri="{FF2B5EF4-FFF2-40B4-BE49-F238E27FC236}">
                  <a16:creationId xmlns:a16="http://schemas.microsoft.com/office/drawing/2014/main" id="{1A0BD676-A0B7-4E63-A944-B362EA2AA66E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hlinkClick r:id="rId7" action="ppaction://hlinksldjump"/>
              <a:extLst>
                <a:ext uri="{FF2B5EF4-FFF2-40B4-BE49-F238E27FC236}">
                  <a16:creationId xmlns:a16="http://schemas.microsoft.com/office/drawing/2014/main" id="{829A4F3F-0EF5-4687-B819-3829C1B4F7DB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003F110-3C11-4CCF-B6A9-65F3DB0231B7}"/>
              </a:ext>
            </a:extLst>
          </p:cNvPr>
          <p:cNvSpPr/>
          <p:nvPr/>
        </p:nvSpPr>
        <p:spPr>
          <a:xfrm>
            <a:off x="2182506" y="2678098"/>
            <a:ext cx="3852534" cy="4062336"/>
          </a:xfrm>
          <a:prstGeom prst="roundRect">
            <a:avLst/>
          </a:prstGeom>
          <a:solidFill>
            <a:schemeClr val="bg1"/>
          </a:solidFill>
          <a:ln>
            <a:solidFill>
              <a:srgbClr val="00777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F301651-D9C2-4413-A717-59F505D6EF71}"/>
              </a:ext>
            </a:extLst>
          </p:cNvPr>
          <p:cNvSpPr/>
          <p:nvPr/>
        </p:nvSpPr>
        <p:spPr>
          <a:xfrm>
            <a:off x="2760617" y="2543002"/>
            <a:ext cx="2749775" cy="4176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CF7E53-4A81-4207-914B-8EB2B4A5E104}"/>
              </a:ext>
            </a:extLst>
          </p:cNvPr>
          <p:cNvGrpSpPr/>
          <p:nvPr/>
        </p:nvGrpSpPr>
        <p:grpSpPr>
          <a:xfrm>
            <a:off x="2751567" y="2334929"/>
            <a:ext cx="2758825" cy="762256"/>
            <a:chOff x="2100559" y="2254533"/>
            <a:chExt cx="2758825" cy="76225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F467D09-0E2D-4617-A953-71EDC04D0C7B}"/>
                </a:ext>
              </a:extLst>
            </p:cNvPr>
            <p:cNvGrpSpPr/>
            <p:nvPr/>
          </p:nvGrpSpPr>
          <p:grpSpPr>
            <a:xfrm>
              <a:off x="2281646" y="2270595"/>
              <a:ext cx="2577738" cy="730132"/>
              <a:chOff x="2281646" y="2270595"/>
              <a:chExt cx="2577738" cy="730132"/>
            </a:xfrm>
          </p:grpSpPr>
          <p:sp>
            <p:nvSpPr>
              <p:cNvPr id="32" name="สี่เหลี่ยมผืนผ้ามุมมน 6">
                <a:extLst>
                  <a:ext uri="{FF2B5EF4-FFF2-40B4-BE49-F238E27FC236}">
                    <a16:creationId xmlns:a16="http://schemas.microsoft.com/office/drawing/2014/main" id="{9767F775-8B65-4E86-B160-D25AF1D65918}"/>
                  </a:ext>
                </a:extLst>
              </p:cNvPr>
              <p:cNvSpPr/>
              <p:nvPr/>
            </p:nvSpPr>
            <p:spPr>
              <a:xfrm>
                <a:off x="2605616" y="2434008"/>
                <a:ext cx="2099211" cy="469776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2600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วันละ </a:t>
                </a:r>
                <a:r>
                  <a:rPr lang="th-TH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1</a:t>
                </a:r>
                <a:r>
                  <a:rPr lang="en-US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,200-1,400</a:t>
                </a:r>
                <a:endParaRPr lang="th-TH" sz="2600" b="1" dirty="0">
                  <a:solidFill>
                    <a:schemeClr val="tx1"/>
                  </a:solidFill>
                  <a:latin typeface="TH Sarabun New" pitchFamily="34" charset="-34"/>
                  <a:cs typeface="TH Sarabun New" pitchFamily="34" charset="-34"/>
                </a:endParaRPr>
              </a:p>
              <a:p>
                <a:pPr algn="ctr"/>
                <a:r>
                  <a:rPr lang="en-US" sz="2600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2600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กิโลแคลอรี</a:t>
                </a:r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F13CF4FA-D0E8-4DB7-8064-D59CCF2050A8}"/>
                  </a:ext>
                </a:extLst>
              </p:cNvPr>
              <p:cNvSpPr/>
              <p:nvPr/>
            </p:nvSpPr>
            <p:spPr>
              <a:xfrm>
                <a:off x="2281646" y="2270595"/>
                <a:ext cx="2577738" cy="730132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257AEE6-F955-4A6F-A250-61DB3ED642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00559" y="2254533"/>
              <a:ext cx="676629" cy="762256"/>
            </a:xfrm>
            <a:prstGeom prst="rect">
              <a:avLst/>
            </a:prstGeom>
          </p:spPr>
        </p:pic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4AC48F8D-22F8-4F87-BF1D-E559B384C58E}"/>
              </a:ext>
            </a:extLst>
          </p:cNvPr>
          <p:cNvSpPr txBox="1"/>
          <p:nvPr/>
        </p:nvSpPr>
        <p:spPr>
          <a:xfrm>
            <a:off x="6347423" y="5830863"/>
            <a:ext cx="1697783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เนื้อสัตว์ที่ย่อยง่าย ไม่มีไขมัน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5D29F85-DBEA-422D-B37D-9577ACDCFB8F}"/>
              </a:ext>
            </a:extLst>
          </p:cNvPr>
          <p:cNvSpPr txBox="1"/>
          <p:nvPr/>
        </p:nvSpPr>
        <p:spPr>
          <a:xfrm>
            <a:off x="6363722" y="3705113"/>
            <a:ext cx="169778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อาหารรสอ่อน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5A34413-FEA4-4C25-93D6-5C2ED57E0C68}"/>
              </a:ext>
            </a:extLst>
          </p:cNvPr>
          <p:cNvSpPr txBox="1"/>
          <p:nvPr/>
        </p:nvSpPr>
        <p:spPr>
          <a:xfrm>
            <a:off x="9127065" y="3707564"/>
            <a:ext cx="1697783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ผลไม้เนื้อนุ่ม</a:t>
            </a: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เคี้ยวง่าย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6732DFE-9F9C-441D-B267-78E63092576B}"/>
              </a:ext>
            </a:extLst>
          </p:cNvPr>
          <p:cNvSpPr txBox="1"/>
          <p:nvPr/>
        </p:nvSpPr>
        <p:spPr>
          <a:xfrm>
            <a:off x="9142407" y="5830863"/>
            <a:ext cx="1697783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อาหารที่อ่อนนุ่ม หรือสับละเอียด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986BA477-C5F8-4A7D-91A5-7F51C1A95657}"/>
              </a:ext>
            </a:extLst>
          </p:cNvPr>
          <p:cNvSpPr/>
          <p:nvPr/>
        </p:nvSpPr>
        <p:spPr>
          <a:xfrm>
            <a:off x="6681610" y="2572865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46700F0E-FD99-40F3-8235-F739ADCFEE4C}"/>
              </a:ext>
            </a:extLst>
          </p:cNvPr>
          <p:cNvSpPr/>
          <p:nvPr/>
        </p:nvSpPr>
        <p:spPr>
          <a:xfrm>
            <a:off x="9440433" y="2572865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D68181E4-7702-419D-8AB8-AFFBEBFBE07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0148" y="2521046"/>
            <a:ext cx="1263271" cy="1035697"/>
          </a:xfrm>
          <a:prstGeom prst="rect">
            <a:avLst/>
          </a:prstGeom>
        </p:spPr>
      </p:pic>
      <p:sp>
        <p:nvSpPr>
          <p:cNvPr id="84" name="Oval 83">
            <a:extLst>
              <a:ext uri="{FF2B5EF4-FFF2-40B4-BE49-F238E27FC236}">
                <a16:creationId xmlns:a16="http://schemas.microsoft.com/office/drawing/2014/main" id="{1146C856-DA5B-45E0-B3BC-A3304A28153C}"/>
              </a:ext>
            </a:extLst>
          </p:cNvPr>
          <p:cNvSpPr/>
          <p:nvPr/>
        </p:nvSpPr>
        <p:spPr>
          <a:xfrm>
            <a:off x="6676533" y="4748288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64914BD-8C62-4A91-9466-4DABD90B4636}"/>
              </a:ext>
            </a:extLst>
          </p:cNvPr>
          <p:cNvSpPr/>
          <p:nvPr/>
        </p:nvSpPr>
        <p:spPr>
          <a:xfrm>
            <a:off x="9440433" y="4748288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4986F656-4ADA-409E-ABC1-8833DCC0CF2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5958" y="4896884"/>
            <a:ext cx="1525617" cy="746579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1B7705D7-3D45-4464-BFE2-1A12B675BDAF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1473" y="4877190"/>
            <a:ext cx="673585" cy="829991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81203A05-80EB-4C1B-969E-E21E78452F85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379" y="2544677"/>
            <a:ext cx="1207870" cy="961236"/>
          </a:xfrm>
          <a:prstGeom prst="rect">
            <a:avLst/>
          </a:prstGeom>
        </p:spPr>
      </p:pic>
      <p:pic>
        <p:nvPicPr>
          <p:cNvPr id="92" name="Picture 91">
            <a:hlinkClick r:id="rId3" action="ppaction://hlinksldjump"/>
            <a:extLst>
              <a:ext uri="{FF2B5EF4-FFF2-40B4-BE49-F238E27FC236}">
                <a16:creationId xmlns:a16="http://schemas.microsoft.com/office/drawing/2014/main" id="{6CC4A036-D8F7-43AB-A0D0-F49F22AE3440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839969"/>
            <a:ext cx="1766281" cy="525338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27E040A9-D9AC-4F81-AE17-D77EE61C7482}"/>
              </a:ext>
            </a:extLst>
          </p:cNvPr>
          <p:cNvGrpSpPr/>
          <p:nvPr/>
        </p:nvGrpSpPr>
        <p:grpSpPr>
          <a:xfrm>
            <a:off x="2997080" y="3868767"/>
            <a:ext cx="2230740" cy="597368"/>
            <a:chOff x="2997080" y="3848486"/>
            <a:chExt cx="2230740" cy="597368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9D15976-E41E-4600-ADD9-0FB0C4B003DB}"/>
                </a:ext>
              </a:extLst>
            </p:cNvPr>
            <p:cNvSpPr txBox="1"/>
            <p:nvPr/>
          </p:nvSpPr>
          <p:spPr>
            <a:xfrm>
              <a:off x="3283604" y="3953411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ทัพพี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5B69EF42-B758-40B6-BC5D-0881C5A0489E}"/>
                </a:ext>
              </a:extLst>
            </p:cNvPr>
            <p:cNvGrpSpPr/>
            <p:nvPr/>
          </p:nvGrpSpPr>
          <p:grpSpPr>
            <a:xfrm>
              <a:off x="2997080" y="3848486"/>
              <a:ext cx="596946" cy="596946"/>
              <a:chOff x="2930213" y="3807124"/>
              <a:chExt cx="661440" cy="66144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3ED5C582-E444-429C-ADE9-F30BCF776D46}"/>
                  </a:ext>
                </a:extLst>
              </p:cNvPr>
              <p:cNvSpPr/>
              <p:nvPr/>
            </p:nvSpPr>
            <p:spPr>
              <a:xfrm>
                <a:off x="2930213" y="3807124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83" name="Picture 82">
                <a:extLst>
                  <a:ext uri="{FF2B5EF4-FFF2-40B4-BE49-F238E27FC236}">
                    <a16:creationId xmlns:a16="http://schemas.microsoft.com/office/drawing/2014/main" id="{D8B507D3-D8B1-49B4-9503-46CB223609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33711" y="3888749"/>
                <a:ext cx="657942" cy="468930"/>
              </a:xfrm>
              <a:prstGeom prst="rect">
                <a:avLst/>
              </a:prstGeom>
            </p:spPr>
          </p:pic>
        </p:grp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63162A7D-9745-42BD-B471-B71A984FD39A}"/>
              </a:ext>
            </a:extLst>
          </p:cNvPr>
          <p:cNvGrpSpPr/>
          <p:nvPr/>
        </p:nvGrpSpPr>
        <p:grpSpPr>
          <a:xfrm>
            <a:off x="2904396" y="3178606"/>
            <a:ext cx="2364368" cy="601531"/>
            <a:chOff x="2904396" y="3178606"/>
            <a:chExt cx="2364368" cy="601531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13853B48-A92E-44D3-B2DF-47C61FCCB644}"/>
                </a:ext>
              </a:extLst>
            </p:cNvPr>
            <p:cNvSpPr txBox="1"/>
            <p:nvPr/>
          </p:nvSpPr>
          <p:spPr>
            <a:xfrm>
              <a:off x="3324548" y="3287694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ช้อนกินข้าว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E8B371FD-9F12-4C6B-B2E5-076D06EA937C}"/>
                </a:ext>
              </a:extLst>
            </p:cNvPr>
            <p:cNvGrpSpPr/>
            <p:nvPr/>
          </p:nvGrpSpPr>
          <p:grpSpPr>
            <a:xfrm>
              <a:off x="2904396" y="3178606"/>
              <a:ext cx="782314" cy="596946"/>
              <a:chOff x="2826214" y="3115438"/>
              <a:chExt cx="866835" cy="661440"/>
            </a:xfrm>
          </p:grpSpPr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8ED19EBE-C91D-4C0B-BF2C-62C836D0FB3A}"/>
                  </a:ext>
                </a:extLst>
              </p:cNvPr>
              <p:cNvSpPr/>
              <p:nvPr/>
            </p:nvSpPr>
            <p:spPr>
              <a:xfrm>
                <a:off x="2930213" y="3115438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id="{A85FAB91-7FCC-4C73-9B89-B1DCEED0CF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26214" y="3256764"/>
                <a:ext cx="866835" cy="444569"/>
              </a:xfrm>
              <a:prstGeom prst="rect">
                <a:avLst/>
              </a:prstGeom>
            </p:spPr>
          </p:pic>
        </p:grp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C04C0B13-8327-4F25-936C-FD81E99291D4}"/>
              </a:ext>
            </a:extLst>
          </p:cNvPr>
          <p:cNvGrpSpPr/>
          <p:nvPr/>
        </p:nvGrpSpPr>
        <p:grpSpPr>
          <a:xfrm>
            <a:off x="2997080" y="4554765"/>
            <a:ext cx="2339506" cy="662862"/>
            <a:chOff x="2997080" y="4518366"/>
            <a:chExt cx="2339506" cy="662862"/>
          </a:xfrm>
        </p:grpSpPr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BD4D8FF5-297D-4474-960A-E1D4BF5DE0C5}"/>
                </a:ext>
              </a:extLst>
            </p:cNvPr>
            <p:cNvSpPr txBox="1"/>
            <p:nvPr/>
          </p:nvSpPr>
          <p:spPr>
            <a:xfrm>
              <a:off x="3392370" y="4678677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3-4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ทัพพี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1E093745-0708-46D0-9BE1-52E4222F15B6}"/>
                </a:ext>
              </a:extLst>
            </p:cNvPr>
            <p:cNvGrpSpPr/>
            <p:nvPr/>
          </p:nvGrpSpPr>
          <p:grpSpPr>
            <a:xfrm>
              <a:off x="2997080" y="4518366"/>
              <a:ext cx="596946" cy="662862"/>
              <a:chOff x="2887723" y="3796000"/>
              <a:chExt cx="661440" cy="734477"/>
            </a:xfrm>
          </p:grpSpPr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335B618E-A773-4D59-BBD6-97C89631176C}"/>
                  </a:ext>
                </a:extLst>
              </p:cNvPr>
              <p:cNvSpPr/>
              <p:nvPr/>
            </p:nvSpPr>
            <p:spPr>
              <a:xfrm>
                <a:off x="2887723" y="3851272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id="{C84E9DD6-5607-4ACA-ABE2-C07797D72F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910365">
                <a:off x="2903429" y="3796000"/>
                <a:ext cx="552325" cy="734477"/>
              </a:xfrm>
              <a:prstGeom prst="rect">
                <a:avLst/>
              </a:prstGeom>
            </p:spPr>
          </p:pic>
        </p:grp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743DC4C4-1DFC-46AE-8973-B71654D53337}"/>
              </a:ext>
            </a:extLst>
          </p:cNvPr>
          <p:cNvGrpSpPr/>
          <p:nvPr/>
        </p:nvGrpSpPr>
        <p:grpSpPr>
          <a:xfrm>
            <a:off x="3000049" y="5306257"/>
            <a:ext cx="2290976" cy="596946"/>
            <a:chOff x="3000049" y="5280289"/>
            <a:chExt cx="2290976" cy="596946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C4D7CEE-081F-499E-8F96-140BFAA1A3C8}"/>
                </a:ext>
              </a:extLst>
            </p:cNvPr>
            <p:cNvSpPr txBox="1"/>
            <p:nvPr/>
          </p:nvSpPr>
          <p:spPr>
            <a:xfrm>
              <a:off x="3346809" y="5371462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2-3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ส่วน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7CE8C4AF-3A62-45DF-9260-6701CB0A1996}"/>
                </a:ext>
              </a:extLst>
            </p:cNvPr>
            <p:cNvGrpSpPr/>
            <p:nvPr/>
          </p:nvGrpSpPr>
          <p:grpSpPr>
            <a:xfrm>
              <a:off x="3000049" y="5280289"/>
              <a:ext cx="596946" cy="596946"/>
              <a:chOff x="3000049" y="5280289"/>
              <a:chExt cx="596946" cy="596946"/>
            </a:xfrm>
          </p:grpSpPr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E16E6088-64D3-460F-AB35-E91EAD035E24}"/>
                  </a:ext>
                </a:extLst>
              </p:cNvPr>
              <p:cNvSpPr/>
              <p:nvPr/>
            </p:nvSpPr>
            <p:spPr>
              <a:xfrm>
                <a:off x="3000049" y="5280289"/>
                <a:ext cx="596946" cy="596946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05" name="Picture 104">
                <a:extLst>
                  <a:ext uri="{FF2B5EF4-FFF2-40B4-BE49-F238E27FC236}">
                    <a16:creationId xmlns:a16="http://schemas.microsoft.com/office/drawing/2014/main" id="{8874545F-AAC7-47FF-9E0B-E3066C591D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3156644" y="5299593"/>
                <a:ext cx="398906" cy="531270"/>
              </a:xfrm>
              <a:prstGeom prst="rect">
                <a:avLst/>
              </a:prstGeom>
            </p:spPr>
          </p:pic>
        </p:grp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5CA253DE-15AB-46FF-8537-D68A916A1BCA}"/>
              </a:ext>
            </a:extLst>
          </p:cNvPr>
          <p:cNvGrpSpPr/>
          <p:nvPr/>
        </p:nvGrpSpPr>
        <p:grpSpPr>
          <a:xfrm>
            <a:off x="2998831" y="5991831"/>
            <a:ext cx="2275944" cy="649773"/>
            <a:chOff x="2998831" y="5904741"/>
            <a:chExt cx="2275944" cy="649773"/>
          </a:xfrm>
        </p:grpSpPr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5B139C63-21EF-45C0-B8FE-C4A6758C5B6A}"/>
                </a:ext>
              </a:extLst>
            </p:cNvPr>
            <p:cNvSpPr txBox="1"/>
            <p:nvPr/>
          </p:nvSpPr>
          <p:spPr>
            <a:xfrm>
              <a:off x="3330559" y="6050125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2-3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แก้ว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2026F243-F60C-4FE4-A5F3-3A76C2DFB778}"/>
                </a:ext>
              </a:extLst>
            </p:cNvPr>
            <p:cNvSpPr/>
            <p:nvPr/>
          </p:nvSpPr>
          <p:spPr>
            <a:xfrm>
              <a:off x="2998831" y="5924043"/>
              <a:ext cx="596946" cy="596946"/>
            </a:xfrm>
            <a:prstGeom prst="ellipse">
              <a:avLst/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139E17D3-3F77-49C7-902B-81257D8B8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6681" y="5904741"/>
              <a:ext cx="235376" cy="649773"/>
            </a:xfrm>
            <a:prstGeom prst="rect">
              <a:avLst/>
            </a:prstGeom>
          </p:spPr>
        </p:pic>
      </p:grpSp>
      <p:pic>
        <p:nvPicPr>
          <p:cNvPr id="110" name="Picture 109">
            <a:hlinkClick r:id="rId26" action="ppaction://hlinksldjump"/>
            <a:extLst>
              <a:ext uri="{FF2B5EF4-FFF2-40B4-BE49-F238E27FC236}">
                <a16:creationId xmlns:a16="http://schemas.microsoft.com/office/drawing/2014/main" id="{15D48AD5-E4D8-4C0F-9972-2D883D673BD1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111" name="Picture 110">
            <a:hlinkClick r:id="rId28" action="ppaction://hlinksldjump"/>
            <a:extLst>
              <a:ext uri="{FF2B5EF4-FFF2-40B4-BE49-F238E27FC236}">
                <a16:creationId xmlns:a16="http://schemas.microsoft.com/office/drawing/2014/main" id="{5640722C-30C3-4811-A00E-3C66E71BF35E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112" name="Picture 111">
            <a:hlinkClick r:id="rId30" action="ppaction://hlinksldjump"/>
            <a:extLst>
              <a:ext uri="{FF2B5EF4-FFF2-40B4-BE49-F238E27FC236}">
                <a16:creationId xmlns:a16="http://schemas.microsoft.com/office/drawing/2014/main" id="{1931AFDA-B627-43D8-AF15-19C79D9D3C3B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113" name="Picture 112">
            <a:hlinkClick r:id="rId32" action="ppaction://hlinksldjump"/>
            <a:extLst>
              <a:ext uri="{FF2B5EF4-FFF2-40B4-BE49-F238E27FC236}">
                <a16:creationId xmlns:a16="http://schemas.microsoft.com/office/drawing/2014/main" id="{C3CA0D61-6B9E-4D20-A998-7287DF742253}"/>
              </a:ext>
            </a:extLst>
          </p:cNvPr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114" name="Picture 113">
            <a:hlinkClick r:id="rId34" action="ppaction://hlinksldjump"/>
            <a:extLst>
              <a:ext uri="{FF2B5EF4-FFF2-40B4-BE49-F238E27FC236}">
                <a16:creationId xmlns:a16="http://schemas.microsoft.com/office/drawing/2014/main" id="{0A042FB1-2105-43E7-A9C7-C7003EBE3B1B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E5A39ED2-F540-413B-9BAE-09B5B2085ACB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4968116" y="1817169"/>
            <a:ext cx="286758" cy="363227"/>
          </a:xfrm>
          <a:prstGeom prst="rect">
            <a:avLst/>
          </a:prstGeom>
        </p:spPr>
      </p:pic>
      <p:pic>
        <p:nvPicPr>
          <p:cNvPr id="120" name="Graphic 119">
            <a:extLst>
              <a:ext uri="{FF2B5EF4-FFF2-40B4-BE49-F238E27FC236}">
                <a16:creationId xmlns:a16="http://schemas.microsoft.com/office/drawing/2014/main" id="{2E640A83-F727-4801-BDF6-313C9D35C1E2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7837550" y="1817169"/>
            <a:ext cx="286758" cy="363227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C79C3362-9A23-464B-993A-4D068EE17EE2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9974481" y="1817169"/>
            <a:ext cx="286758" cy="3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6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34" name="Picture 33">
            <a:hlinkClick r:id="rId5" action="ppaction://hlinksldjump"/>
            <a:extLst>
              <a:ext uri="{FF2B5EF4-FFF2-40B4-BE49-F238E27FC236}">
                <a16:creationId xmlns:a16="http://schemas.microsoft.com/office/drawing/2014/main" id="{24176679-299B-485C-AE0D-BED65CE4BB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47" name="Picture 46">
            <a:hlinkClick r:id="rId7" action="ppaction://hlinksldjump"/>
            <a:extLst>
              <a:ext uri="{FF2B5EF4-FFF2-40B4-BE49-F238E27FC236}">
                <a16:creationId xmlns:a16="http://schemas.microsoft.com/office/drawing/2014/main" id="{8641A66E-5754-4380-B4AF-702F8650018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8F0C801-6F57-4F7D-8A60-19FCE3127B5F}"/>
              </a:ext>
            </a:extLst>
          </p:cNvPr>
          <p:cNvGrpSpPr/>
          <p:nvPr/>
        </p:nvGrpSpPr>
        <p:grpSpPr>
          <a:xfrm>
            <a:off x="5200033" y="1565814"/>
            <a:ext cx="2812074" cy="584775"/>
            <a:chOff x="5100867" y="1672984"/>
            <a:chExt cx="2812074" cy="584775"/>
          </a:xfrm>
        </p:grpSpPr>
        <p:sp>
          <p:nvSpPr>
            <p:cNvPr id="36" name="Rectangle: Rounded Corners 35">
              <a:hlinkClick r:id="rId12" action="ppaction://hlinksldjump"/>
              <a:extLst>
                <a:ext uri="{FF2B5EF4-FFF2-40B4-BE49-F238E27FC236}">
                  <a16:creationId xmlns:a16="http://schemas.microsoft.com/office/drawing/2014/main" id="{6351479C-F885-4CF6-9CD5-33F4417F225A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hlinkClick r:id="rId12" action="ppaction://hlinksldjump"/>
              <a:extLst>
                <a:ext uri="{FF2B5EF4-FFF2-40B4-BE49-F238E27FC236}">
                  <a16:creationId xmlns:a16="http://schemas.microsoft.com/office/drawing/2014/main" id="{76BE3506-F12C-4520-9371-FA5AB6927E7C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2ECFC2-AB6E-417B-9538-6A8B26B5A648}"/>
              </a:ext>
            </a:extLst>
          </p:cNvPr>
          <p:cNvGrpSpPr/>
          <p:nvPr/>
        </p:nvGrpSpPr>
        <p:grpSpPr>
          <a:xfrm>
            <a:off x="8084924" y="1565814"/>
            <a:ext cx="2047650" cy="584775"/>
            <a:chOff x="5502960" y="1672984"/>
            <a:chExt cx="2047650" cy="584775"/>
          </a:xfrm>
        </p:grpSpPr>
        <p:sp>
          <p:nvSpPr>
            <p:cNvPr id="40" name="Rectangle: Rounded Corners 39">
              <a:hlinkClick r:id="rId13" action="ppaction://hlinksldjump"/>
              <a:extLst>
                <a:ext uri="{FF2B5EF4-FFF2-40B4-BE49-F238E27FC236}">
                  <a16:creationId xmlns:a16="http://schemas.microsoft.com/office/drawing/2014/main" id="{99F2404C-B301-47AA-87ED-FF4809CF36A9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hlinkClick r:id="rId13" action="ppaction://hlinksldjump"/>
              <a:extLst>
                <a:ext uri="{FF2B5EF4-FFF2-40B4-BE49-F238E27FC236}">
                  <a16:creationId xmlns:a16="http://schemas.microsoft.com/office/drawing/2014/main" id="{FDC17A3D-2D62-4B9D-9133-C902E425F42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64C28B-6A52-4C4D-B5FB-082624915920}"/>
              </a:ext>
            </a:extLst>
          </p:cNvPr>
          <p:cNvGrpSpPr/>
          <p:nvPr/>
        </p:nvGrpSpPr>
        <p:grpSpPr>
          <a:xfrm>
            <a:off x="3028005" y="1565814"/>
            <a:ext cx="2099211" cy="584775"/>
            <a:chOff x="5217645" y="1672984"/>
            <a:chExt cx="2099211" cy="584775"/>
          </a:xfrm>
        </p:grpSpPr>
        <p:sp>
          <p:nvSpPr>
            <p:cNvPr id="44" name="Rectangle: Rounded Corners 43">
              <a:hlinkClick r:id="rId3" action="ppaction://hlinksldjump"/>
              <a:extLst>
                <a:ext uri="{FF2B5EF4-FFF2-40B4-BE49-F238E27FC236}">
                  <a16:creationId xmlns:a16="http://schemas.microsoft.com/office/drawing/2014/main" id="{1A0BD676-A0B7-4E63-A944-B362EA2AA66E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hlinkClick r:id="rId3" action="ppaction://hlinksldjump"/>
              <a:extLst>
                <a:ext uri="{FF2B5EF4-FFF2-40B4-BE49-F238E27FC236}">
                  <a16:creationId xmlns:a16="http://schemas.microsoft.com/office/drawing/2014/main" id="{829A4F3F-0EF5-4687-B819-3829C1B4F7DB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C742B0FE-39C4-47FF-BD6B-D6C5E936F1B1}"/>
              </a:ext>
            </a:extLst>
          </p:cNvPr>
          <p:cNvSpPr txBox="1"/>
          <p:nvPr/>
        </p:nvSpPr>
        <p:spPr>
          <a:xfrm>
            <a:off x="6789360" y="2688993"/>
            <a:ext cx="5032979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tabLst>
                <a:tab pos="174625" algn="l"/>
              </a:tabLst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ไม่ควรออกกำลังกายที่ตั้งกฎ กติกา </a:t>
            </a:r>
          </a:p>
          <a:p>
            <a:pPr>
              <a:tabLst>
                <a:tab pos="17462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หรือมีระเบียบมากเกินไป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คำนึงถึงความสนุกสนาน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7462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และความต้องการของแต่ละคน </a:t>
            </a:r>
          </a:p>
          <a:p>
            <a:pPr>
              <a:tabLst>
                <a:tab pos="174625" algn="l"/>
              </a:tabLst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ระมัดระวังเรื่องอุบัติเหตุ เช่น หกล้ม </a:t>
            </a:r>
          </a:p>
          <a:p>
            <a:pPr>
              <a:tabLst>
                <a:tab pos="17462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ระหว่างการเล่นหรือการออกกำลังกาย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8AF1603-0D70-451D-A15A-4D4D49043523}"/>
              </a:ext>
            </a:extLst>
          </p:cNvPr>
          <p:cNvSpPr txBox="1"/>
          <p:nvPr/>
        </p:nvSpPr>
        <p:spPr>
          <a:xfrm>
            <a:off x="3576180" y="6188173"/>
            <a:ext cx="169778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เตะบอล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DD15D0A-CA15-4CB2-8880-65AF39051E25}"/>
              </a:ext>
            </a:extLst>
          </p:cNvPr>
          <p:cNvSpPr txBox="1"/>
          <p:nvPr/>
        </p:nvSpPr>
        <p:spPr>
          <a:xfrm>
            <a:off x="2268355" y="4066415"/>
            <a:ext cx="1934005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ว่ายน้ำหรือเล่นน้ำ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E45B9C0-86FE-4646-96DA-9088377F1A05}"/>
              </a:ext>
            </a:extLst>
          </p:cNvPr>
          <p:cNvSpPr txBox="1"/>
          <p:nvPr/>
        </p:nvSpPr>
        <p:spPr>
          <a:xfrm>
            <a:off x="4642070" y="4067821"/>
            <a:ext cx="169778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ขี่จักรยาน 3 ล้อ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F94E0AD-744B-4C97-ADB9-331494DE5A8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8944" y="2284635"/>
            <a:ext cx="1707577" cy="170966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E8A8E92-79B2-4A36-B0B3-47672DE1B55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6088" y="4693954"/>
            <a:ext cx="1433404" cy="149788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6F3AE1E-006F-4EA9-963E-29A015B7AF0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7298" y="2481127"/>
            <a:ext cx="1238702" cy="153214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774C3ED-DE37-4EDB-8161-EF0ED282BA5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836840"/>
            <a:ext cx="1766291" cy="525338"/>
          </a:xfrm>
          <a:prstGeom prst="rect">
            <a:avLst/>
          </a:prstGeom>
        </p:spPr>
      </p:pic>
      <p:pic>
        <p:nvPicPr>
          <p:cNvPr id="43" name="Picture 42">
            <a:hlinkClick r:id="rId5" action="ppaction://hlinksldjump"/>
            <a:extLst>
              <a:ext uri="{FF2B5EF4-FFF2-40B4-BE49-F238E27FC236}">
                <a16:creationId xmlns:a16="http://schemas.microsoft.com/office/drawing/2014/main" id="{1E6CF7ED-8A67-4871-9D38-A6810EC44ED3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839969"/>
            <a:ext cx="1766281" cy="525338"/>
          </a:xfrm>
          <a:prstGeom prst="rect">
            <a:avLst/>
          </a:prstGeom>
        </p:spPr>
      </p:pic>
      <p:pic>
        <p:nvPicPr>
          <p:cNvPr id="46" name="Picture 45">
            <a:hlinkClick r:id="rId19" action="ppaction://hlinksldjump"/>
            <a:extLst>
              <a:ext uri="{FF2B5EF4-FFF2-40B4-BE49-F238E27FC236}">
                <a16:creationId xmlns:a16="http://schemas.microsoft.com/office/drawing/2014/main" id="{5D77AE12-EA90-4C35-ACFC-0CF45589CF5D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49" name="Picture 48">
            <a:hlinkClick r:id="rId21" action="ppaction://hlinksldjump"/>
            <a:extLst>
              <a:ext uri="{FF2B5EF4-FFF2-40B4-BE49-F238E27FC236}">
                <a16:creationId xmlns:a16="http://schemas.microsoft.com/office/drawing/2014/main" id="{6E0BD753-0BEB-4B4D-8C44-7FDCAB7A95E9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50" name="Picture 49">
            <a:hlinkClick r:id="rId23" action="ppaction://hlinksldjump"/>
            <a:extLst>
              <a:ext uri="{FF2B5EF4-FFF2-40B4-BE49-F238E27FC236}">
                <a16:creationId xmlns:a16="http://schemas.microsoft.com/office/drawing/2014/main" id="{813D8A51-2725-40FD-A1F4-FE11115975B8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52" name="Picture 51">
            <a:hlinkClick r:id="rId25" action="ppaction://hlinksldjump"/>
            <a:extLst>
              <a:ext uri="{FF2B5EF4-FFF2-40B4-BE49-F238E27FC236}">
                <a16:creationId xmlns:a16="http://schemas.microsoft.com/office/drawing/2014/main" id="{6677AC5D-6514-445D-AF80-37BFD8FAD256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56" name="Picture 55">
            <a:hlinkClick r:id="rId27" action="ppaction://hlinksldjump"/>
            <a:extLst>
              <a:ext uri="{FF2B5EF4-FFF2-40B4-BE49-F238E27FC236}">
                <a16:creationId xmlns:a16="http://schemas.microsoft.com/office/drawing/2014/main" id="{B103974A-B4DE-4EB0-BF46-028A0F5542E7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65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29" name="Picture 28">
            <a:hlinkClick r:id="rId5" action="ppaction://hlinksldjump"/>
            <a:extLst>
              <a:ext uri="{FF2B5EF4-FFF2-40B4-BE49-F238E27FC236}">
                <a16:creationId xmlns:a16="http://schemas.microsoft.com/office/drawing/2014/main" id="{309AD469-D27B-4CCB-8A90-C29E3A9E13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30" name="Picture 29">
            <a:hlinkClick r:id="rId7" action="ppaction://hlinksldjump"/>
            <a:extLst>
              <a:ext uri="{FF2B5EF4-FFF2-40B4-BE49-F238E27FC236}">
                <a16:creationId xmlns:a16="http://schemas.microsoft.com/office/drawing/2014/main" id="{E79BD418-B1F0-45CF-B6E8-667E3C324A2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8F0C801-6F57-4F7D-8A60-19FCE3127B5F}"/>
              </a:ext>
            </a:extLst>
          </p:cNvPr>
          <p:cNvGrpSpPr/>
          <p:nvPr/>
        </p:nvGrpSpPr>
        <p:grpSpPr>
          <a:xfrm>
            <a:off x="5200033" y="1565814"/>
            <a:ext cx="2812074" cy="584775"/>
            <a:chOff x="5100867" y="1672984"/>
            <a:chExt cx="2812074" cy="584775"/>
          </a:xfrm>
        </p:grpSpPr>
        <p:sp>
          <p:nvSpPr>
            <p:cNvPr id="36" name="Rectangle: Rounded Corners 35">
              <a:hlinkClick r:id="rId12" action="ppaction://hlinksldjump"/>
              <a:extLst>
                <a:ext uri="{FF2B5EF4-FFF2-40B4-BE49-F238E27FC236}">
                  <a16:creationId xmlns:a16="http://schemas.microsoft.com/office/drawing/2014/main" id="{6351479C-F885-4CF6-9CD5-33F4417F225A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hlinkClick r:id="rId12" action="ppaction://hlinksldjump"/>
              <a:extLst>
                <a:ext uri="{FF2B5EF4-FFF2-40B4-BE49-F238E27FC236}">
                  <a16:creationId xmlns:a16="http://schemas.microsoft.com/office/drawing/2014/main" id="{76BE3506-F12C-4520-9371-FA5AB6927E7C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2ECFC2-AB6E-417B-9538-6A8B26B5A648}"/>
              </a:ext>
            </a:extLst>
          </p:cNvPr>
          <p:cNvGrpSpPr/>
          <p:nvPr/>
        </p:nvGrpSpPr>
        <p:grpSpPr>
          <a:xfrm>
            <a:off x="8084924" y="1565814"/>
            <a:ext cx="2047650" cy="584775"/>
            <a:chOff x="5502960" y="1672984"/>
            <a:chExt cx="2047650" cy="584775"/>
          </a:xfrm>
        </p:grpSpPr>
        <p:sp>
          <p:nvSpPr>
            <p:cNvPr id="40" name="Rectangle: Rounded Corners 39">
              <a:hlinkClick r:id="rId3" action="ppaction://hlinksldjump"/>
              <a:extLst>
                <a:ext uri="{FF2B5EF4-FFF2-40B4-BE49-F238E27FC236}">
                  <a16:creationId xmlns:a16="http://schemas.microsoft.com/office/drawing/2014/main" id="{99F2404C-B301-47AA-87ED-FF4809CF36A9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hlinkClick r:id="rId3" action="ppaction://hlinksldjump"/>
              <a:extLst>
                <a:ext uri="{FF2B5EF4-FFF2-40B4-BE49-F238E27FC236}">
                  <a16:creationId xmlns:a16="http://schemas.microsoft.com/office/drawing/2014/main" id="{FDC17A3D-2D62-4B9D-9133-C902E425F42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64C28B-6A52-4C4D-B5FB-082624915920}"/>
              </a:ext>
            </a:extLst>
          </p:cNvPr>
          <p:cNvGrpSpPr/>
          <p:nvPr/>
        </p:nvGrpSpPr>
        <p:grpSpPr>
          <a:xfrm>
            <a:off x="3028005" y="1565814"/>
            <a:ext cx="2099211" cy="584775"/>
            <a:chOff x="5217645" y="1672984"/>
            <a:chExt cx="2099211" cy="584775"/>
          </a:xfrm>
        </p:grpSpPr>
        <p:sp>
          <p:nvSpPr>
            <p:cNvPr id="44" name="Rectangle: Rounded Corners 43">
              <a:hlinkClick r:id="rId13" action="ppaction://hlinksldjump"/>
              <a:extLst>
                <a:ext uri="{FF2B5EF4-FFF2-40B4-BE49-F238E27FC236}">
                  <a16:creationId xmlns:a16="http://schemas.microsoft.com/office/drawing/2014/main" id="{1A0BD676-A0B7-4E63-A944-B362EA2AA66E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hlinkClick r:id="rId13" action="ppaction://hlinksldjump"/>
              <a:extLst>
                <a:ext uri="{FF2B5EF4-FFF2-40B4-BE49-F238E27FC236}">
                  <a16:creationId xmlns:a16="http://schemas.microsoft.com/office/drawing/2014/main" id="{829A4F3F-0EF5-4687-B819-3829C1B4F7DB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CD5EC35F-0DA8-437C-8E20-9789DBBB314F}"/>
              </a:ext>
            </a:extLst>
          </p:cNvPr>
          <p:cNvSpPr txBox="1"/>
          <p:nvPr/>
        </p:nvSpPr>
        <p:spPr>
          <a:xfrm>
            <a:off x="5637933" y="2636292"/>
            <a:ext cx="5667548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คอยให้กำลังใจอยู่เสมอ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ดูแลเอาใจใส่อย่างใกล้ชิด 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ให้ความรัก ความอบอุ่น และความเข้าใจ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หลีกเลี่ยงความขัดแย้งด้วยความอดทน ใจเย็น 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เมื่อเด็กแสดงอารมณ์โกรธ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ไม่ใช้คำพูดล้อเลียนที่ทำให้เด็กรู้สึกไม่มั่นคง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หมั่นเล่านิทาน ร้องเพลง หรือเล่นหยอกล้อกับเด็ก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9181CD7-557A-4290-A58A-DCF89C89B11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0415" y="3070225"/>
            <a:ext cx="3449477" cy="266575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FA54C49-D604-41E4-B344-AD34C1328327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836840"/>
            <a:ext cx="1766291" cy="525338"/>
          </a:xfrm>
          <a:prstGeom prst="rect">
            <a:avLst/>
          </a:prstGeom>
        </p:spPr>
      </p:pic>
      <p:pic>
        <p:nvPicPr>
          <p:cNvPr id="38" name="Picture 37">
            <a:hlinkClick r:id="rId5" action="ppaction://hlinksldjump"/>
            <a:extLst>
              <a:ext uri="{FF2B5EF4-FFF2-40B4-BE49-F238E27FC236}">
                <a16:creationId xmlns:a16="http://schemas.microsoft.com/office/drawing/2014/main" id="{4E56ABFC-0B22-4BE4-9A7E-551BC958EA5E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839969"/>
            <a:ext cx="1766281" cy="525338"/>
          </a:xfrm>
          <a:prstGeom prst="rect">
            <a:avLst/>
          </a:prstGeom>
        </p:spPr>
      </p:pic>
      <p:pic>
        <p:nvPicPr>
          <p:cNvPr id="43" name="Picture 42">
            <a:hlinkClick r:id="rId17" action="ppaction://hlinksldjump"/>
            <a:extLst>
              <a:ext uri="{FF2B5EF4-FFF2-40B4-BE49-F238E27FC236}">
                <a16:creationId xmlns:a16="http://schemas.microsoft.com/office/drawing/2014/main" id="{2A09284E-C78B-4BBB-9686-12B27FFD8837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46" name="Picture 45">
            <a:hlinkClick r:id="rId19" action="ppaction://hlinksldjump"/>
            <a:extLst>
              <a:ext uri="{FF2B5EF4-FFF2-40B4-BE49-F238E27FC236}">
                <a16:creationId xmlns:a16="http://schemas.microsoft.com/office/drawing/2014/main" id="{521F0476-F8EC-4787-8155-DC1731E4CD8A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49" name="Picture 48">
            <a:hlinkClick r:id="rId21" action="ppaction://hlinksldjump"/>
            <a:extLst>
              <a:ext uri="{FF2B5EF4-FFF2-40B4-BE49-F238E27FC236}">
                <a16:creationId xmlns:a16="http://schemas.microsoft.com/office/drawing/2014/main" id="{4E5DA3C1-AF57-4BA9-80F6-390B5EEAE09F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50" name="Picture 49">
            <a:hlinkClick r:id="rId23" action="ppaction://hlinksldjump"/>
            <a:extLst>
              <a:ext uri="{FF2B5EF4-FFF2-40B4-BE49-F238E27FC236}">
                <a16:creationId xmlns:a16="http://schemas.microsoft.com/office/drawing/2014/main" id="{40C7B714-B6A1-4A45-A116-8BB655A71925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52" name="Picture 51">
            <a:hlinkClick r:id="rId25" action="ppaction://hlinksldjump"/>
            <a:extLst>
              <a:ext uri="{FF2B5EF4-FFF2-40B4-BE49-F238E27FC236}">
                <a16:creationId xmlns:a16="http://schemas.microsoft.com/office/drawing/2014/main" id="{70A6A4C8-C51E-4809-A089-CBA58EA5B644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5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02" name="Picture 101">
            <a:hlinkClick r:id="rId3" action="ppaction://hlinksldjump"/>
            <a:extLst>
              <a:ext uri="{FF2B5EF4-FFF2-40B4-BE49-F238E27FC236}">
                <a16:creationId xmlns:a16="http://schemas.microsoft.com/office/drawing/2014/main" id="{0656390E-B63A-4B9D-9CEF-2CC7CB581F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25" name="Picture 24">
            <a:hlinkClick r:id="rId5" action="ppaction://hlinksldjump"/>
            <a:extLst>
              <a:ext uri="{FF2B5EF4-FFF2-40B4-BE49-F238E27FC236}">
                <a16:creationId xmlns:a16="http://schemas.microsoft.com/office/drawing/2014/main" id="{B230545D-1B02-4694-899A-87A96E3DE8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26" name="Picture 25">
            <a:hlinkClick r:id="rId7" action="ppaction://hlinksldjump"/>
            <a:extLst>
              <a:ext uri="{FF2B5EF4-FFF2-40B4-BE49-F238E27FC236}">
                <a16:creationId xmlns:a16="http://schemas.microsoft.com/office/drawing/2014/main" id="{5A069370-8F14-4650-868D-BAB3C67439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61FCA3A-2D68-4BAC-9D33-26A246B9D02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" y="3428049"/>
            <a:ext cx="1766292" cy="52846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72983658-6CA2-411B-A6D0-21DD843A73AC}"/>
              </a:ext>
            </a:extLst>
          </p:cNvPr>
          <p:cNvGrpSpPr/>
          <p:nvPr/>
        </p:nvGrpSpPr>
        <p:grpSpPr>
          <a:xfrm>
            <a:off x="2253438" y="5205758"/>
            <a:ext cx="3242934" cy="1317124"/>
            <a:chOff x="2182506" y="5146523"/>
            <a:chExt cx="3242934" cy="1317124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5D894DB-8A5B-4F22-A632-87D3B0E1DF3A}"/>
                </a:ext>
              </a:extLst>
            </p:cNvPr>
            <p:cNvSpPr/>
            <p:nvPr/>
          </p:nvSpPr>
          <p:spPr>
            <a:xfrm>
              <a:off x="2182506" y="5146523"/>
              <a:ext cx="3242934" cy="1228151"/>
            </a:xfrm>
            <a:prstGeom prst="roundRect">
              <a:avLst>
                <a:gd name="adj" fmla="val 16667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6AE4F5E7-BA49-4176-BEE1-19953D61685E}"/>
                </a:ext>
              </a:extLst>
            </p:cNvPr>
            <p:cNvSpPr txBox="1"/>
            <p:nvPr/>
          </p:nvSpPr>
          <p:spPr>
            <a:xfrm>
              <a:off x="2221870" y="5170985"/>
              <a:ext cx="3186152" cy="12926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สมอง กล้ามเนื้อ และกระดูกพัฒนาอย่างรวดเร็ว เคลื่อนไหวร่างกาย</a:t>
              </a:r>
              <a:endParaRPr lang="en-US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ได้อย่างมีประสิทธิภาพ</a:t>
              </a:r>
              <a:endParaRPr lang="en-US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87B4522D-2318-4337-955C-5B849CC78942}"/>
              </a:ext>
            </a:extLst>
          </p:cNvPr>
          <p:cNvSpPr txBox="1"/>
          <p:nvPr/>
        </p:nvSpPr>
        <p:spPr>
          <a:xfrm>
            <a:off x="5860870" y="2254533"/>
            <a:ext cx="5659042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คิด วิเคราะห์ และตัดสินใจแก้ปัญหาได้ดี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มีน้ำหนักและส่วนสูงที่เพิ่มขึ้น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ทำกิจกรรมต่าง ๆ ที่เกี่ยวข้องกับการเคลื่อนไหว  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ได้ดี 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มีความคล่องแคล่ว ว่องไว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เล่นหรือทำกิจกรรมต่าง ๆ ที่มีความซับซ้อน 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เพิ่มขึ้น</a:t>
            </a:r>
          </a:p>
        </p:txBody>
      </p:sp>
      <p:pic>
        <p:nvPicPr>
          <p:cNvPr id="24" name="Picture 23">
            <a:hlinkClick r:id="rId3" action="ppaction://hlinksldjump"/>
            <a:extLst>
              <a:ext uri="{FF2B5EF4-FFF2-40B4-BE49-F238E27FC236}">
                <a16:creationId xmlns:a16="http://schemas.microsoft.com/office/drawing/2014/main" id="{DEBE5929-5720-40C2-A307-C99DDE9CB56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4598"/>
            <a:ext cx="1770615" cy="5284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598FF8C-68B0-4EAF-A8F1-EDA393112A0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968" y="1742389"/>
            <a:ext cx="1294682" cy="3371319"/>
          </a:xfrm>
          <a:prstGeom prst="rect">
            <a:avLst/>
          </a:prstGeom>
        </p:spPr>
      </p:pic>
      <p:pic>
        <p:nvPicPr>
          <p:cNvPr id="27" name="Picture 26">
            <a:hlinkClick r:id="rId15" action="ppaction://hlinksldjump"/>
            <a:extLst>
              <a:ext uri="{FF2B5EF4-FFF2-40B4-BE49-F238E27FC236}">
                <a16:creationId xmlns:a16="http://schemas.microsoft.com/office/drawing/2014/main" id="{E86C529A-607B-455A-9C19-5C6C54113E15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28" name="Picture 27">
            <a:hlinkClick r:id="rId17" action="ppaction://hlinksldjump"/>
            <a:extLst>
              <a:ext uri="{FF2B5EF4-FFF2-40B4-BE49-F238E27FC236}">
                <a16:creationId xmlns:a16="http://schemas.microsoft.com/office/drawing/2014/main" id="{C01E5779-BE57-4000-9379-BA9C8EDCF6AC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29" name="Picture 28">
            <a:hlinkClick r:id="rId19" action="ppaction://hlinksldjump"/>
            <a:extLst>
              <a:ext uri="{FF2B5EF4-FFF2-40B4-BE49-F238E27FC236}">
                <a16:creationId xmlns:a16="http://schemas.microsoft.com/office/drawing/2014/main" id="{69ABC0C2-2366-4D6A-9E21-A21AACFB1AF4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30" name="Picture 29">
            <a:hlinkClick r:id="rId21" action="ppaction://hlinksldjump"/>
            <a:extLst>
              <a:ext uri="{FF2B5EF4-FFF2-40B4-BE49-F238E27FC236}">
                <a16:creationId xmlns:a16="http://schemas.microsoft.com/office/drawing/2014/main" id="{7AB08A3E-1DEA-42F7-B19D-370A0D34378C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31" name="Picture 30">
            <a:hlinkClick r:id="rId23" action="ppaction://hlinksldjump"/>
            <a:extLst>
              <a:ext uri="{FF2B5EF4-FFF2-40B4-BE49-F238E27FC236}">
                <a16:creationId xmlns:a16="http://schemas.microsoft.com/office/drawing/2014/main" id="{CA16AC7D-F955-4312-811B-40FA2AF01E3F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7973606-F77A-40F9-A4A6-1A18ADDDF78E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5048481" y="1295857"/>
            <a:ext cx="286758" cy="363227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3CCEF92C-45AF-42F7-8342-EC7B6ECBD365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8749935" y="1295857"/>
            <a:ext cx="286758" cy="363227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9D40153C-6409-4882-A62E-942434DD5CA3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10902536" y="1233229"/>
            <a:ext cx="286758" cy="3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26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03B13B9-CDAB-4B08-93CE-D49FE9C3E8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31" name="Picture 30">
            <a:hlinkClick r:id="rId5" action="ppaction://hlinksldjump"/>
            <a:extLst>
              <a:ext uri="{FF2B5EF4-FFF2-40B4-BE49-F238E27FC236}">
                <a16:creationId xmlns:a16="http://schemas.microsoft.com/office/drawing/2014/main" id="{A8F2A0D8-5736-409B-817F-4CAD0879A0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32" name="Picture 31">
            <a:hlinkClick r:id="rId7" action="ppaction://hlinksldjump"/>
            <a:extLst>
              <a:ext uri="{FF2B5EF4-FFF2-40B4-BE49-F238E27FC236}">
                <a16:creationId xmlns:a16="http://schemas.microsoft.com/office/drawing/2014/main" id="{5F9F9C8C-8A10-4116-899B-8E03755C4D1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61FCA3A-2D68-4BAC-9D33-26A246B9D02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" y="3428049"/>
            <a:ext cx="1766292" cy="52846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72983658-6CA2-411B-A6D0-21DD843A73AC}"/>
              </a:ext>
            </a:extLst>
          </p:cNvPr>
          <p:cNvGrpSpPr/>
          <p:nvPr/>
        </p:nvGrpSpPr>
        <p:grpSpPr>
          <a:xfrm>
            <a:off x="2253438" y="5205758"/>
            <a:ext cx="3292191" cy="1228151"/>
            <a:chOff x="2182506" y="5146523"/>
            <a:chExt cx="3292191" cy="12281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5D894DB-8A5B-4F22-A632-87D3B0E1DF3A}"/>
                </a:ext>
              </a:extLst>
            </p:cNvPr>
            <p:cNvSpPr/>
            <p:nvPr/>
          </p:nvSpPr>
          <p:spPr>
            <a:xfrm>
              <a:off x="2182506" y="5146523"/>
              <a:ext cx="3242934" cy="1228151"/>
            </a:xfrm>
            <a:prstGeom prst="roundRect">
              <a:avLst>
                <a:gd name="adj" fmla="val 16667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6AE4F5E7-BA49-4176-BEE1-19953D61685E}"/>
                </a:ext>
              </a:extLst>
            </p:cNvPr>
            <p:cNvSpPr txBox="1"/>
            <p:nvPr/>
          </p:nvSpPr>
          <p:spPr>
            <a:xfrm>
              <a:off x="2288545" y="5314322"/>
              <a:ext cx="3186152" cy="8925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มีความอยากรู้ อยากเห็น สนใจสิ่งแปลกใหม่ และตั้งคำถามบ่อยครั้ง</a:t>
              </a:r>
              <a:endParaRPr lang="en-US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4" name="Picture 23">
            <a:hlinkClick r:id="rId5" action="ppaction://hlinksldjump"/>
            <a:extLst>
              <a:ext uri="{FF2B5EF4-FFF2-40B4-BE49-F238E27FC236}">
                <a16:creationId xmlns:a16="http://schemas.microsoft.com/office/drawing/2014/main" id="{DEBE5929-5720-40C2-A307-C99DDE9CB56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4598"/>
            <a:ext cx="1770615" cy="52846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FCC3739-2DE8-46CA-8673-0D6079163B0C}"/>
              </a:ext>
            </a:extLst>
          </p:cNvPr>
          <p:cNvSpPr txBox="1"/>
          <p:nvPr/>
        </p:nvSpPr>
        <p:spPr>
          <a:xfrm>
            <a:off x="6338091" y="2091835"/>
            <a:ext cx="5213757" cy="40318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ต้องการอิสระในการตัดสินใจลงมือทำ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71450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ด้วยตนเอง</a:t>
            </a:r>
          </a:p>
          <a:p>
            <a:pPr>
              <a:tabLst>
                <a:tab pos="171450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เริ่มสนใจเพศตรงข้าม และเริ่มเปลี่ยน</a:t>
            </a:r>
          </a:p>
          <a:p>
            <a:pPr>
              <a:tabLst>
                <a:tab pos="171450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บุคลิกภาพตนเองให้เป็นที่น่าดึงดูด</a:t>
            </a:r>
          </a:p>
          <a:p>
            <a:pPr>
              <a:tabLst>
                <a:tab pos="171450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มีอารมณ์แปรปรวนง่าย และมีจินตนาการ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71450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ที่เกี่ยวกับความรัก และความสำเร็จ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มีความคิดเป็นของตัวเองมากขึ้น 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ชอบค้นคว้าหาข้อมูลเพื่อพัฒนาตนเอง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5797FD-27F5-45C5-B048-A353FCE6BD9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1470" y="2409090"/>
            <a:ext cx="3766065" cy="2532913"/>
          </a:xfrm>
          <a:prstGeom prst="rect">
            <a:avLst/>
          </a:prstGeom>
        </p:spPr>
      </p:pic>
      <p:pic>
        <p:nvPicPr>
          <p:cNvPr id="23" name="Picture 22">
            <a:hlinkClick r:id="rId15" action="ppaction://hlinksldjump"/>
            <a:extLst>
              <a:ext uri="{FF2B5EF4-FFF2-40B4-BE49-F238E27FC236}">
                <a16:creationId xmlns:a16="http://schemas.microsoft.com/office/drawing/2014/main" id="{2936F3FE-6E73-4842-9B7F-D7218278A6F1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27" name="Picture 26">
            <a:hlinkClick r:id="rId17" action="ppaction://hlinksldjump"/>
            <a:extLst>
              <a:ext uri="{FF2B5EF4-FFF2-40B4-BE49-F238E27FC236}">
                <a16:creationId xmlns:a16="http://schemas.microsoft.com/office/drawing/2014/main" id="{C2A7EB0E-F096-4C81-8EFE-1619CAE30FA3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28" name="Picture 27">
            <a:hlinkClick r:id="rId19" action="ppaction://hlinksldjump"/>
            <a:extLst>
              <a:ext uri="{FF2B5EF4-FFF2-40B4-BE49-F238E27FC236}">
                <a16:creationId xmlns:a16="http://schemas.microsoft.com/office/drawing/2014/main" id="{DC7A4E45-43D0-4720-A6B1-122B0D1ADA5A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29" name="Picture 28">
            <a:hlinkClick r:id="rId21" action="ppaction://hlinksldjump"/>
            <a:extLst>
              <a:ext uri="{FF2B5EF4-FFF2-40B4-BE49-F238E27FC236}">
                <a16:creationId xmlns:a16="http://schemas.microsoft.com/office/drawing/2014/main" id="{90CE4E12-7744-4B4E-A170-D8840E285B5A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30" name="Picture 29">
            <a:hlinkClick r:id="rId23" action="ppaction://hlinksldjump"/>
            <a:extLst>
              <a:ext uri="{FF2B5EF4-FFF2-40B4-BE49-F238E27FC236}">
                <a16:creationId xmlns:a16="http://schemas.microsoft.com/office/drawing/2014/main" id="{6B048DDF-7C86-472E-91C9-63C5581FC560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2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72" name="Picture 71">
            <a:hlinkClick r:id="rId5" action="ppaction://hlinksldjump"/>
            <a:extLst>
              <a:ext uri="{FF2B5EF4-FFF2-40B4-BE49-F238E27FC236}">
                <a16:creationId xmlns:a16="http://schemas.microsoft.com/office/drawing/2014/main" id="{2FB56DAF-9792-4C56-B017-0F2F891B02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106" name="Picture 105">
            <a:hlinkClick r:id="rId7" action="ppaction://hlinksldjump"/>
            <a:extLst>
              <a:ext uri="{FF2B5EF4-FFF2-40B4-BE49-F238E27FC236}">
                <a16:creationId xmlns:a16="http://schemas.microsoft.com/office/drawing/2014/main" id="{D03FB009-0863-4E18-ABBC-7F804863392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61FCA3A-2D68-4BAC-9D33-26A246B9D02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" y="3428049"/>
            <a:ext cx="1766292" cy="528462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8F0C801-6F57-4F7D-8A60-19FCE3127B5F}"/>
              </a:ext>
            </a:extLst>
          </p:cNvPr>
          <p:cNvGrpSpPr/>
          <p:nvPr/>
        </p:nvGrpSpPr>
        <p:grpSpPr>
          <a:xfrm>
            <a:off x="5200033" y="1661546"/>
            <a:ext cx="2812074" cy="584775"/>
            <a:chOff x="5100867" y="1672984"/>
            <a:chExt cx="2812074" cy="584775"/>
          </a:xfrm>
        </p:grpSpPr>
        <p:sp>
          <p:nvSpPr>
            <p:cNvPr id="36" name="Rectangle: Rounded Corners 35">
              <a:hlinkClick r:id="rId13" action="ppaction://hlinksldjump"/>
              <a:extLst>
                <a:ext uri="{FF2B5EF4-FFF2-40B4-BE49-F238E27FC236}">
                  <a16:creationId xmlns:a16="http://schemas.microsoft.com/office/drawing/2014/main" id="{6351479C-F885-4CF6-9CD5-33F4417F225A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hlinkClick r:id="rId13" action="ppaction://hlinksldjump"/>
              <a:extLst>
                <a:ext uri="{FF2B5EF4-FFF2-40B4-BE49-F238E27FC236}">
                  <a16:creationId xmlns:a16="http://schemas.microsoft.com/office/drawing/2014/main" id="{76BE3506-F12C-4520-9371-FA5AB6927E7C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2ECFC2-AB6E-417B-9538-6A8B26B5A648}"/>
              </a:ext>
            </a:extLst>
          </p:cNvPr>
          <p:cNvGrpSpPr/>
          <p:nvPr/>
        </p:nvGrpSpPr>
        <p:grpSpPr>
          <a:xfrm>
            <a:off x="8084924" y="1661546"/>
            <a:ext cx="2047650" cy="584775"/>
            <a:chOff x="5502960" y="1672984"/>
            <a:chExt cx="2047650" cy="584775"/>
          </a:xfrm>
        </p:grpSpPr>
        <p:sp>
          <p:nvSpPr>
            <p:cNvPr id="40" name="Rectangle: Rounded Corners 39">
              <a:hlinkClick r:id="rId14" action="ppaction://hlinksldjump"/>
              <a:extLst>
                <a:ext uri="{FF2B5EF4-FFF2-40B4-BE49-F238E27FC236}">
                  <a16:creationId xmlns:a16="http://schemas.microsoft.com/office/drawing/2014/main" id="{99F2404C-B301-47AA-87ED-FF4809CF36A9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hlinkClick r:id="rId14" action="ppaction://hlinksldjump"/>
              <a:extLst>
                <a:ext uri="{FF2B5EF4-FFF2-40B4-BE49-F238E27FC236}">
                  <a16:creationId xmlns:a16="http://schemas.microsoft.com/office/drawing/2014/main" id="{FDC17A3D-2D62-4B9D-9133-C902E425F42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64C28B-6A52-4C4D-B5FB-082624915920}"/>
              </a:ext>
            </a:extLst>
          </p:cNvPr>
          <p:cNvGrpSpPr/>
          <p:nvPr/>
        </p:nvGrpSpPr>
        <p:grpSpPr>
          <a:xfrm>
            <a:off x="3028005" y="1661546"/>
            <a:ext cx="2099211" cy="584775"/>
            <a:chOff x="5217645" y="1672984"/>
            <a:chExt cx="2099211" cy="584775"/>
          </a:xfrm>
        </p:grpSpPr>
        <p:sp>
          <p:nvSpPr>
            <p:cNvPr id="44" name="Rectangle: Rounded Corners 43">
              <a:hlinkClick r:id="rId3" action="ppaction://hlinksldjump"/>
              <a:extLst>
                <a:ext uri="{FF2B5EF4-FFF2-40B4-BE49-F238E27FC236}">
                  <a16:creationId xmlns:a16="http://schemas.microsoft.com/office/drawing/2014/main" id="{1A0BD676-A0B7-4E63-A944-B362EA2AA66E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hlinkClick r:id="rId3" action="ppaction://hlinksldjump"/>
              <a:extLst>
                <a:ext uri="{FF2B5EF4-FFF2-40B4-BE49-F238E27FC236}">
                  <a16:creationId xmlns:a16="http://schemas.microsoft.com/office/drawing/2014/main" id="{829A4F3F-0EF5-4687-B819-3829C1B4F7DB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003F110-3C11-4CCF-B6A9-65F3DB0231B7}"/>
              </a:ext>
            </a:extLst>
          </p:cNvPr>
          <p:cNvSpPr/>
          <p:nvPr/>
        </p:nvSpPr>
        <p:spPr>
          <a:xfrm>
            <a:off x="2182506" y="2678098"/>
            <a:ext cx="3852534" cy="4062336"/>
          </a:xfrm>
          <a:prstGeom prst="roundRect">
            <a:avLst/>
          </a:prstGeom>
          <a:solidFill>
            <a:schemeClr val="bg1"/>
          </a:solidFill>
          <a:ln>
            <a:solidFill>
              <a:srgbClr val="00777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F301651-D9C2-4413-A717-59F505D6EF71}"/>
              </a:ext>
            </a:extLst>
          </p:cNvPr>
          <p:cNvSpPr/>
          <p:nvPr/>
        </p:nvSpPr>
        <p:spPr>
          <a:xfrm>
            <a:off x="2760617" y="2543002"/>
            <a:ext cx="2749775" cy="4176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CF7E53-4A81-4207-914B-8EB2B4A5E104}"/>
              </a:ext>
            </a:extLst>
          </p:cNvPr>
          <p:cNvGrpSpPr/>
          <p:nvPr/>
        </p:nvGrpSpPr>
        <p:grpSpPr>
          <a:xfrm>
            <a:off x="2708224" y="2336432"/>
            <a:ext cx="2802168" cy="744691"/>
            <a:chOff x="2057216" y="2256036"/>
            <a:chExt cx="2802168" cy="74469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F467D09-0E2D-4617-A953-71EDC04D0C7B}"/>
                </a:ext>
              </a:extLst>
            </p:cNvPr>
            <p:cNvGrpSpPr/>
            <p:nvPr/>
          </p:nvGrpSpPr>
          <p:grpSpPr>
            <a:xfrm>
              <a:off x="2281646" y="2270595"/>
              <a:ext cx="2577738" cy="730132"/>
              <a:chOff x="2281646" y="2270595"/>
              <a:chExt cx="2577738" cy="730132"/>
            </a:xfrm>
          </p:grpSpPr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F13CF4FA-D0E8-4DB7-8064-D59CCF2050A8}"/>
                  </a:ext>
                </a:extLst>
              </p:cNvPr>
              <p:cNvSpPr/>
              <p:nvPr/>
            </p:nvSpPr>
            <p:spPr>
              <a:xfrm>
                <a:off x="2281646" y="2270595"/>
                <a:ext cx="2577738" cy="730132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สี่เหลี่ยมผืนผ้ามุมมน 6">
                <a:extLst>
                  <a:ext uri="{FF2B5EF4-FFF2-40B4-BE49-F238E27FC236}">
                    <a16:creationId xmlns:a16="http://schemas.microsoft.com/office/drawing/2014/main" id="{9767F775-8B65-4E86-B160-D25AF1D65918}"/>
                  </a:ext>
                </a:extLst>
              </p:cNvPr>
              <p:cNvSpPr/>
              <p:nvPr/>
            </p:nvSpPr>
            <p:spPr>
              <a:xfrm>
                <a:off x="2550665" y="2434008"/>
                <a:ext cx="2099211" cy="469776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2600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วันละ </a:t>
                </a:r>
                <a:r>
                  <a:rPr lang="th-TH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1</a:t>
                </a:r>
                <a:r>
                  <a:rPr lang="en-US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,</a:t>
                </a:r>
                <a:r>
                  <a:rPr lang="th-TH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4</a:t>
                </a:r>
                <a:r>
                  <a:rPr lang="en-US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00-1,</a:t>
                </a:r>
                <a:r>
                  <a:rPr lang="th-TH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7</a:t>
                </a:r>
                <a:r>
                  <a:rPr lang="en-US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00</a:t>
                </a:r>
                <a:endParaRPr lang="th-TH" sz="2600" b="1" dirty="0">
                  <a:solidFill>
                    <a:schemeClr val="tx1"/>
                  </a:solidFill>
                  <a:latin typeface="TH Sarabun New" pitchFamily="34" charset="-34"/>
                  <a:cs typeface="TH Sarabun New" pitchFamily="34" charset="-34"/>
                </a:endParaRPr>
              </a:p>
              <a:p>
                <a:pPr algn="ctr"/>
                <a:r>
                  <a:rPr lang="en-US" sz="2600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2600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กิโลแคลอรี</a:t>
                </a: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257AEE6-F955-4A6F-A250-61DB3ED642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57216" y="2256036"/>
              <a:ext cx="586145" cy="601046"/>
            </a:xfrm>
            <a:prstGeom prst="rect">
              <a:avLst/>
            </a:prstGeom>
          </p:spPr>
        </p:pic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4AC48F8D-22F8-4F87-BF1D-E559B384C58E}"/>
              </a:ext>
            </a:extLst>
          </p:cNvPr>
          <p:cNvSpPr txBox="1"/>
          <p:nvPr/>
        </p:nvSpPr>
        <p:spPr>
          <a:xfrm>
            <a:off x="6347423" y="5830863"/>
            <a:ext cx="1697783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ข้าวกล้อง 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ข้าวซ้อมมือ 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5D29F85-DBEA-422D-B37D-9577ACDCFB8F}"/>
              </a:ext>
            </a:extLst>
          </p:cNvPr>
          <p:cNvSpPr txBox="1"/>
          <p:nvPr/>
        </p:nvSpPr>
        <p:spPr>
          <a:xfrm>
            <a:off x="6363722" y="3705113"/>
            <a:ext cx="1697783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อาหารทะเล 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และเครื่องในสัตว์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5A34413-FEA4-4C25-93D6-5C2ED57E0C68}"/>
              </a:ext>
            </a:extLst>
          </p:cNvPr>
          <p:cNvSpPr txBox="1"/>
          <p:nvPr/>
        </p:nvSpPr>
        <p:spPr>
          <a:xfrm>
            <a:off x="9127065" y="3707564"/>
            <a:ext cx="1837362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เนื้อสัตว์ไม่ติดมัน โดยเฉพาะเนื้อปลา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6732DFE-9F9C-441D-B267-78E63092576B}"/>
              </a:ext>
            </a:extLst>
          </p:cNvPr>
          <p:cNvSpPr txBox="1"/>
          <p:nvPr/>
        </p:nvSpPr>
        <p:spPr>
          <a:xfrm>
            <a:off x="9142407" y="5830863"/>
            <a:ext cx="1697783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ผักสีเขียวเข้ม </a:t>
            </a: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สีเหลืองส้ม สีแดง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986BA477-C5F8-4A7D-91A5-7F51C1A95657}"/>
              </a:ext>
            </a:extLst>
          </p:cNvPr>
          <p:cNvSpPr/>
          <p:nvPr/>
        </p:nvSpPr>
        <p:spPr>
          <a:xfrm>
            <a:off x="6681610" y="2572865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46700F0E-FD99-40F3-8235-F739ADCFEE4C}"/>
              </a:ext>
            </a:extLst>
          </p:cNvPr>
          <p:cNvSpPr/>
          <p:nvPr/>
        </p:nvSpPr>
        <p:spPr>
          <a:xfrm>
            <a:off x="9440433" y="2572865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1146C856-DA5B-45E0-B3BC-A3304A28153C}"/>
              </a:ext>
            </a:extLst>
          </p:cNvPr>
          <p:cNvSpPr/>
          <p:nvPr/>
        </p:nvSpPr>
        <p:spPr>
          <a:xfrm>
            <a:off x="6676533" y="4748288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64914BD-8C62-4A91-9466-4DABD90B4636}"/>
              </a:ext>
            </a:extLst>
          </p:cNvPr>
          <p:cNvSpPr/>
          <p:nvPr/>
        </p:nvSpPr>
        <p:spPr>
          <a:xfrm>
            <a:off x="9440433" y="4748288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AD8D85-F7BE-4ABD-B51E-8AEC85A9110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5966" y="4524222"/>
            <a:ext cx="1331800" cy="128194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2A8DD56-2D0A-4023-8515-792C906EB88B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32" y="2617200"/>
            <a:ext cx="1837362" cy="9470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079AF1E-5405-49A6-8D03-8AC8DF1661D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6292" y="3164650"/>
            <a:ext cx="1432283" cy="40184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719363B-44AE-4E7A-B9BD-ACF0AE9A32D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4334" y="2347541"/>
            <a:ext cx="1519410" cy="80976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7F874A4-0ACA-42D8-9CD3-3319B77A5696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204" y="4797491"/>
            <a:ext cx="1499903" cy="932462"/>
          </a:xfrm>
          <a:prstGeom prst="rect">
            <a:avLst/>
          </a:prstGeom>
        </p:spPr>
      </p:pic>
      <p:pic>
        <p:nvPicPr>
          <p:cNvPr id="83" name="Picture 82">
            <a:hlinkClick r:id="rId5" action="ppaction://hlinksldjump"/>
            <a:extLst>
              <a:ext uri="{FF2B5EF4-FFF2-40B4-BE49-F238E27FC236}">
                <a16:creationId xmlns:a16="http://schemas.microsoft.com/office/drawing/2014/main" id="{12B69458-9A85-4982-888F-A83BB9A6E7AC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4598"/>
            <a:ext cx="1770615" cy="528462"/>
          </a:xfrm>
          <a:prstGeom prst="rect">
            <a:avLst/>
          </a:prstGeom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id="{E741425D-F1FA-4E54-AB7B-E6C2E5CA632C}"/>
              </a:ext>
            </a:extLst>
          </p:cNvPr>
          <p:cNvGrpSpPr/>
          <p:nvPr/>
        </p:nvGrpSpPr>
        <p:grpSpPr>
          <a:xfrm>
            <a:off x="2997080" y="3868767"/>
            <a:ext cx="2326276" cy="597368"/>
            <a:chOff x="2997080" y="3848486"/>
            <a:chExt cx="2326276" cy="597368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4128A35-CD01-44B9-9EB3-82092387B134}"/>
                </a:ext>
              </a:extLst>
            </p:cNvPr>
            <p:cNvSpPr txBox="1"/>
            <p:nvPr/>
          </p:nvSpPr>
          <p:spPr>
            <a:xfrm>
              <a:off x="3379140" y="3953411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7-8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ทัพพี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3C120983-A9E6-486E-904C-58103CEC07BC}"/>
                </a:ext>
              </a:extLst>
            </p:cNvPr>
            <p:cNvGrpSpPr/>
            <p:nvPr/>
          </p:nvGrpSpPr>
          <p:grpSpPr>
            <a:xfrm>
              <a:off x="2997080" y="3848486"/>
              <a:ext cx="596946" cy="596946"/>
              <a:chOff x="2930213" y="3807124"/>
              <a:chExt cx="661440" cy="661440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99F48CF3-7D89-4A71-A9BF-26AE538E4794}"/>
                  </a:ext>
                </a:extLst>
              </p:cNvPr>
              <p:cNvSpPr/>
              <p:nvPr/>
            </p:nvSpPr>
            <p:spPr>
              <a:xfrm>
                <a:off x="2930213" y="3807124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82" name="Picture 81">
                <a:extLst>
                  <a:ext uri="{FF2B5EF4-FFF2-40B4-BE49-F238E27FC236}">
                    <a16:creationId xmlns:a16="http://schemas.microsoft.com/office/drawing/2014/main" id="{F2112A6A-3292-45B1-A4DD-40D0FA529A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33711" y="3888749"/>
                <a:ext cx="657942" cy="468930"/>
              </a:xfrm>
              <a:prstGeom prst="rect">
                <a:avLst/>
              </a:prstGeom>
            </p:spPr>
          </p:pic>
        </p:grp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8F750183-FF77-454D-BC18-5E6A9B625D96}"/>
              </a:ext>
            </a:extLst>
          </p:cNvPr>
          <p:cNvGrpSpPr/>
          <p:nvPr/>
        </p:nvGrpSpPr>
        <p:grpSpPr>
          <a:xfrm>
            <a:off x="2904396" y="3178606"/>
            <a:ext cx="2570171" cy="601531"/>
            <a:chOff x="2904396" y="3178606"/>
            <a:chExt cx="2570171" cy="601531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1B254170-140D-4639-8926-398557878D35}"/>
                </a:ext>
              </a:extLst>
            </p:cNvPr>
            <p:cNvSpPr txBox="1"/>
            <p:nvPr/>
          </p:nvSpPr>
          <p:spPr>
            <a:xfrm>
              <a:off x="3530351" y="3287694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4-6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ช้อนกินข้าว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7398296D-060A-4045-A8DD-C5EBE213A02C}"/>
                </a:ext>
              </a:extLst>
            </p:cNvPr>
            <p:cNvGrpSpPr/>
            <p:nvPr/>
          </p:nvGrpSpPr>
          <p:grpSpPr>
            <a:xfrm>
              <a:off x="2904396" y="3178606"/>
              <a:ext cx="782314" cy="596946"/>
              <a:chOff x="2826214" y="3115438"/>
              <a:chExt cx="866835" cy="661440"/>
            </a:xfrm>
          </p:grpSpPr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DA7C5860-0F5E-47BF-AF4B-BDA2EC3D3136}"/>
                  </a:ext>
                </a:extLst>
              </p:cNvPr>
              <p:cNvSpPr/>
              <p:nvPr/>
            </p:nvSpPr>
            <p:spPr>
              <a:xfrm>
                <a:off x="2930213" y="3115438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DC59747B-9D6D-4682-90E9-5C2FDA7FF8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26214" y="3256764"/>
                <a:ext cx="866835" cy="444569"/>
              </a:xfrm>
              <a:prstGeom prst="rect">
                <a:avLst/>
              </a:prstGeom>
            </p:spPr>
          </p:pic>
        </p:grp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D5F60E43-1DC8-40B3-A089-7129A1E81360}"/>
              </a:ext>
            </a:extLst>
          </p:cNvPr>
          <p:cNvGrpSpPr/>
          <p:nvPr/>
        </p:nvGrpSpPr>
        <p:grpSpPr>
          <a:xfrm>
            <a:off x="2997080" y="4554765"/>
            <a:ext cx="2230322" cy="662862"/>
            <a:chOff x="2997080" y="4518366"/>
            <a:chExt cx="2230322" cy="662862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2A1B6398-7AAD-4403-8431-FD0C50B32F47}"/>
                </a:ext>
              </a:extLst>
            </p:cNvPr>
            <p:cNvSpPr txBox="1"/>
            <p:nvPr/>
          </p:nvSpPr>
          <p:spPr>
            <a:xfrm>
              <a:off x="3283186" y="4678677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ทัพพี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6320A2F9-A5ED-4FDA-8381-DF0172CB476E}"/>
                </a:ext>
              </a:extLst>
            </p:cNvPr>
            <p:cNvGrpSpPr/>
            <p:nvPr/>
          </p:nvGrpSpPr>
          <p:grpSpPr>
            <a:xfrm>
              <a:off x="2997080" y="4518366"/>
              <a:ext cx="596946" cy="662862"/>
              <a:chOff x="2887723" y="3796000"/>
              <a:chExt cx="661440" cy="734477"/>
            </a:xfrm>
          </p:grpSpPr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E02FF00F-BBF3-43F7-8884-50C7C92E3F86}"/>
                  </a:ext>
                </a:extLst>
              </p:cNvPr>
              <p:cNvSpPr/>
              <p:nvPr/>
            </p:nvSpPr>
            <p:spPr>
              <a:xfrm>
                <a:off x="2887723" y="3851272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96" name="Picture 95">
                <a:extLst>
                  <a:ext uri="{FF2B5EF4-FFF2-40B4-BE49-F238E27FC236}">
                    <a16:creationId xmlns:a16="http://schemas.microsoft.com/office/drawing/2014/main" id="{60347EBA-1881-47C5-8CB5-9774A42086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910365">
                <a:off x="2903429" y="3796000"/>
                <a:ext cx="552325" cy="734477"/>
              </a:xfrm>
              <a:prstGeom prst="rect">
                <a:avLst/>
              </a:prstGeom>
            </p:spPr>
          </p:pic>
        </p:grp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845778BD-C93A-43C3-A932-1F9963748B14}"/>
              </a:ext>
            </a:extLst>
          </p:cNvPr>
          <p:cNvGrpSpPr/>
          <p:nvPr/>
        </p:nvGrpSpPr>
        <p:grpSpPr>
          <a:xfrm>
            <a:off x="3000049" y="5306257"/>
            <a:ext cx="2195440" cy="596946"/>
            <a:chOff x="3000049" y="5280289"/>
            <a:chExt cx="2195440" cy="596946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9BFA5C24-E780-4F17-96E6-1115F0CEF768}"/>
                </a:ext>
              </a:extLst>
            </p:cNvPr>
            <p:cNvSpPr txBox="1"/>
            <p:nvPr/>
          </p:nvSpPr>
          <p:spPr>
            <a:xfrm>
              <a:off x="3251273" y="5371462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ส่วน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191CADC0-840B-4E1F-B6A3-72F0A623ED3A}"/>
                </a:ext>
              </a:extLst>
            </p:cNvPr>
            <p:cNvGrpSpPr/>
            <p:nvPr/>
          </p:nvGrpSpPr>
          <p:grpSpPr>
            <a:xfrm>
              <a:off x="3000049" y="5280289"/>
              <a:ext cx="596946" cy="596946"/>
              <a:chOff x="3000049" y="5280289"/>
              <a:chExt cx="596946" cy="596946"/>
            </a:xfrm>
          </p:grpSpPr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91B49035-775C-4C25-8C5C-91C37CAD5E21}"/>
                  </a:ext>
                </a:extLst>
              </p:cNvPr>
              <p:cNvSpPr/>
              <p:nvPr/>
            </p:nvSpPr>
            <p:spPr>
              <a:xfrm>
                <a:off x="3000049" y="5280289"/>
                <a:ext cx="596946" cy="596946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01" name="Picture 100">
                <a:extLst>
                  <a:ext uri="{FF2B5EF4-FFF2-40B4-BE49-F238E27FC236}">
                    <a16:creationId xmlns:a16="http://schemas.microsoft.com/office/drawing/2014/main" id="{3B1A695C-93A1-448E-BF19-E15024BB89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3156644" y="5299593"/>
                <a:ext cx="398906" cy="531270"/>
              </a:xfrm>
              <a:prstGeom prst="rect">
                <a:avLst/>
              </a:prstGeom>
            </p:spPr>
          </p:pic>
        </p:grp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2015A30A-F643-480B-8D8F-300D60D6DD67}"/>
              </a:ext>
            </a:extLst>
          </p:cNvPr>
          <p:cNvGrpSpPr/>
          <p:nvPr/>
        </p:nvGrpSpPr>
        <p:grpSpPr>
          <a:xfrm>
            <a:off x="2998831" y="5991831"/>
            <a:ext cx="2275944" cy="649773"/>
            <a:chOff x="2998831" y="5904741"/>
            <a:chExt cx="2275944" cy="649773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5D6DE35B-9CC2-44E5-9DA1-9C47F1099872}"/>
                </a:ext>
              </a:extLst>
            </p:cNvPr>
            <p:cNvSpPr txBox="1"/>
            <p:nvPr/>
          </p:nvSpPr>
          <p:spPr>
            <a:xfrm>
              <a:off x="3330559" y="6050125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2-3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แก้ว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3BF85F8F-BE2C-4EFB-BC32-F3B7A5A5B9FC}"/>
                </a:ext>
              </a:extLst>
            </p:cNvPr>
            <p:cNvSpPr/>
            <p:nvPr/>
          </p:nvSpPr>
          <p:spPr>
            <a:xfrm>
              <a:off x="2998831" y="5924043"/>
              <a:ext cx="596946" cy="596946"/>
            </a:xfrm>
            <a:prstGeom prst="ellipse">
              <a:avLst/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7B218494-52E1-4BD1-B124-AA6A74718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6681" y="5904741"/>
              <a:ext cx="235376" cy="649773"/>
            </a:xfrm>
            <a:prstGeom prst="rect">
              <a:avLst/>
            </a:prstGeom>
          </p:spPr>
        </p:pic>
      </p:grpSp>
      <p:pic>
        <p:nvPicPr>
          <p:cNvPr id="107" name="Picture 106">
            <a:hlinkClick r:id="rId27" action="ppaction://hlinksldjump"/>
            <a:extLst>
              <a:ext uri="{FF2B5EF4-FFF2-40B4-BE49-F238E27FC236}">
                <a16:creationId xmlns:a16="http://schemas.microsoft.com/office/drawing/2014/main" id="{77126606-A7C6-4FF9-AA36-D71067349BC1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108" name="Picture 107">
            <a:hlinkClick r:id="rId29" action="ppaction://hlinksldjump"/>
            <a:extLst>
              <a:ext uri="{FF2B5EF4-FFF2-40B4-BE49-F238E27FC236}">
                <a16:creationId xmlns:a16="http://schemas.microsoft.com/office/drawing/2014/main" id="{CFBE2D7F-8E17-4CDF-9CAD-D0AACA1A7BA9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109" name="Picture 108">
            <a:hlinkClick r:id="rId31" action="ppaction://hlinksldjump"/>
            <a:extLst>
              <a:ext uri="{FF2B5EF4-FFF2-40B4-BE49-F238E27FC236}">
                <a16:creationId xmlns:a16="http://schemas.microsoft.com/office/drawing/2014/main" id="{53104885-2397-4EB3-9B62-B03D904EDAE6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110" name="Picture 109">
            <a:hlinkClick r:id="rId33" action="ppaction://hlinksldjump"/>
            <a:extLst>
              <a:ext uri="{FF2B5EF4-FFF2-40B4-BE49-F238E27FC236}">
                <a16:creationId xmlns:a16="http://schemas.microsoft.com/office/drawing/2014/main" id="{301E446F-9602-4152-AA91-7F147A72AF4D}"/>
              </a:ext>
            </a:extLst>
          </p:cNvPr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111" name="Picture 110">
            <a:hlinkClick r:id="rId35" action="ppaction://hlinksldjump"/>
            <a:extLst>
              <a:ext uri="{FF2B5EF4-FFF2-40B4-BE49-F238E27FC236}">
                <a16:creationId xmlns:a16="http://schemas.microsoft.com/office/drawing/2014/main" id="{5D5C2EC2-91A4-463C-9B91-5DD5E3EDEC24}"/>
              </a:ext>
            </a:extLst>
          </p:cNvPr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2012D88B-60C7-4A83-8D43-F02A48EE4C07}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8001927">
            <a:off x="4968116" y="1817169"/>
            <a:ext cx="286758" cy="363227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DE19A94E-8A41-4A58-B9B5-CFFCD6A857A4}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8001927">
            <a:off x="7837550" y="1817169"/>
            <a:ext cx="286758" cy="363227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D20C5146-E0B2-40AA-8EAF-D8813CE0F04B}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 rot="18001927">
            <a:off x="9974481" y="1817169"/>
            <a:ext cx="286758" cy="3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85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9EFBBFB-71B2-4AF5-9454-2A71379D6C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5067299" cy="685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DD1E393-1233-4244-BE5F-26A7A86391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118261A7-08DB-4FB5-98B7-7CAEBF232AD9}"/>
              </a:ext>
            </a:extLst>
          </p:cNvPr>
          <p:cNvGrpSpPr/>
          <p:nvPr/>
        </p:nvGrpSpPr>
        <p:grpSpPr>
          <a:xfrm>
            <a:off x="7406225" y="4479524"/>
            <a:ext cx="2142596" cy="690935"/>
            <a:chOff x="7518765" y="3147911"/>
            <a:chExt cx="2142596" cy="690935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8241D60-7F20-42C7-8527-8FD1E030A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211195"/>
              <a:ext cx="2070206" cy="603281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13CFFE1B-8F2E-4D9E-9769-AA76B91BD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147911"/>
              <a:ext cx="763336" cy="690935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79863B3-2BF7-451C-BBA3-D15218C3AC8D}"/>
              </a:ext>
            </a:extLst>
          </p:cNvPr>
          <p:cNvGrpSpPr/>
          <p:nvPr/>
        </p:nvGrpSpPr>
        <p:grpSpPr>
          <a:xfrm>
            <a:off x="7406225" y="4442113"/>
            <a:ext cx="2142596" cy="705041"/>
            <a:chOff x="7518765" y="3090603"/>
            <a:chExt cx="2142596" cy="70504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148422F-1BFD-4F32-811F-736CB47F4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1155" y="3147911"/>
              <a:ext cx="2070206" cy="64773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FAC93232-EAB9-41CF-9815-131AC10E417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8765" y="3090603"/>
              <a:ext cx="763336" cy="690936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CB1B4687-2B8E-4096-A0E6-0B5F57BF4A9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77735" y="2817032"/>
            <a:ext cx="5919729" cy="160338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AA04F77-A34F-47AC-8BBC-3AB7743E1BF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73628" y="425682"/>
            <a:ext cx="3133616" cy="3743268"/>
          </a:xfrm>
          <a:prstGeom prst="rect">
            <a:avLst/>
          </a:prstGeom>
        </p:spPr>
      </p:pic>
      <p:grpSp>
        <p:nvGrpSpPr>
          <p:cNvPr id="26" name="guide">
            <a:extLst>
              <a:ext uri="{FF2B5EF4-FFF2-40B4-BE49-F238E27FC236}">
                <a16:creationId xmlns:a16="http://schemas.microsoft.com/office/drawing/2014/main" id="{BF9F345A-B4B2-4263-BFD6-66E112604F10}"/>
              </a:ext>
            </a:extLst>
          </p:cNvPr>
          <p:cNvGrpSpPr/>
          <p:nvPr/>
        </p:nvGrpSpPr>
        <p:grpSpPr>
          <a:xfrm>
            <a:off x="1587771" y="7347251"/>
            <a:ext cx="9016457" cy="1491297"/>
            <a:chOff x="1542902" y="4187298"/>
            <a:chExt cx="9016457" cy="149129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68EC3919-885B-4D79-BA95-83B8FEEE9094}"/>
                </a:ext>
              </a:extLst>
            </p:cNvPr>
            <p:cNvSpPr/>
            <p:nvPr/>
          </p:nvSpPr>
          <p:spPr>
            <a:xfrm>
              <a:off x="1542902" y="4187298"/>
              <a:ext cx="9016457" cy="1491297"/>
            </a:xfrm>
            <a:prstGeom prst="roundRect">
              <a:avLst>
                <a:gd name="adj" fmla="val 1528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65FF93B-0EC8-4390-B5CE-49D6DFE82939}"/>
                </a:ext>
              </a:extLst>
            </p:cNvPr>
            <p:cNvSpPr/>
            <p:nvPr/>
          </p:nvSpPr>
          <p:spPr>
            <a:xfrm>
              <a:off x="1979052" y="4600189"/>
              <a:ext cx="849750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วางแผนดูแลสุขภาพตามภาวะการเจริญเติบโตและพัฒนาการของตนเองและบุคคลในครอบครัว (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 พ 1.1 ม.4-6/2)</a:t>
              </a:r>
            </a:p>
            <a:p>
              <a:pPr marL="313822" indent="-313822">
                <a:buFont typeface="Arial" charset="0"/>
                <a:buChar char="•"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วางแผนและปฏิบัติตามแผนการพัฒนาสุขภาพของตนเองและครอบครัว (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 พ 4.1 ม.4-6/5)</a:t>
              </a:r>
              <a:endParaRPr lang="en-US" sz="2000" dirty="0"/>
            </a:p>
          </p:txBody>
        </p:sp>
      </p:grpSp>
      <p:pic>
        <p:nvPicPr>
          <p:cNvPr id="43" name="close">
            <a:extLst>
              <a:ext uri="{FF2B5EF4-FFF2-40B4-BE49-F238E27FC236}">
                <a16:creationId xmlns:a16="http://schemas.microsoft.com/office/drawing/2014/main" id="{AFEDA2B9-08B1-4356-8FC7-47934366C7C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3057" y="7203402"/>
            <a:ext cx="556740" cy="55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1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60509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59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59213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96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59213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60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60509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25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47" name="Picture 46">
            <a:hlinkClick r:id="rId5" action="ppaction://hlinksldjump"/>
            <a:extLst>
              <a:ext uri="{FF2B5EF4-FFF2-40B4-BE49-F238E27FC236}">
                <a16:creationId xmlns:a16="http://schemas.microsoft.com/office/drawing/2014/main" id="{75463ED6-963F-4EBA-9891-08FA60AEAC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48" name="Picture 47">
            <a:hlinkClick r:id="rId7" action="ppaction://hlinksldjump"/>
            <a:extLst>
              <a:ext uri="{FF2B5EF4-FFF2-40B4-BE49-F238E27FC236}">
                <a16:creationId xmlns:a16="http://schemas.microsoft.com/office/drawing/2014/main" id="{5FE73E73-4B1F-44CC-8AE5-BFC12CD7A33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61FCA3A-2D68-4BAC-9D33-26A246B9D02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" y="3428049"/>
            <a:ext cx="1766292" cy="528462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8F0C801-6F57-4F7D-8A60-19FCE3127B5F}"/>
              </a:ext>
            </a:extLst>
          </p:cNvPr>
          <p:cNvGrpSpPr/>
          <p:nvPr/>
        </p:nvGrpSpPr>
        <p:grpSpPr>
          <a:xfrm>
            <a:off x="5200033" y="1565814"/>
            <a:ext cx="2812074" cy="584775"/>
            <a:chOff x="5100867" y="1672984"/>
            <a:chExt cx="2812074" cy="584775"/>
          </a:xfrm>
        </p:grpSpPr>
        <p:sp>
          <p:nvSpPr>
            <p:cNvPr id="36" name="Rectangle: Rounded Corners 35">
              <a:hlinkClick r:id="rId13" action="ppaction://hlinksldjump"/>
              <a:extLst>
                <a:ext uri="{FF2B5EF4-FFF2-40B4-BE49-F238E27FC236}">
                  <a16:creationId xmlns:a16="http://schemas.microsoft.com/office/drawing/2014/main" id="{6351479C-F885-4CF6-9CD5-33F4417F225A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hlinkClick r:id="rId13" action="ppaction://hlinksldjump"/>
              <a:extLst>
                <a:ext uri="{FF2B5EF4-FFF2-40B4-BE49-F238E27FC236}">
                  <a16:creationId xmlns:a16="http://schemas.microsoft.com/office/drawing/2014/main" id="{76BE3506-F12C-4520-9371-FA5AB6927E7C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2ECFC2-AB6E-417B-9538-6A8B26B5A648}"/>
              </a:ext>
            </a:extLst>
          </p:cNvPr>
          <p:cNvGrpSpPr/>
          <p:nvPr/>
        </p:nvGrpSpPr>
        <p:grpSpPr>
          <a:xfrm>
            <a:off x="8084924" y="1565814"/>
            <a:ext cx="2047650" cy="584775"/>
            <a:chOff x="5502960" y="1672984"/>
            <a:chExt cx="2047650" cy="584775"/>
          </a:xfrm>
        </p:grpSpPr>
        <p:sp>
          <p:nvSpPr>
            <p:cNvPr id="40" name="Rectangle: Rounded Corners 39">
              <a:hlinkClick r:id="rId14" action="ppaction://hlinksldjump"/>
              <a:extLst>
                <a:ext uri="{FF2B5EF4-FFF2-40B4-BE49-F238E27FC236}">
                  <a16:creationId xmlns:a16="http://schemas.microsoft.com/office/drawing/2014/main" id="{99F2404C-B301-47AA-87ED-FF4809CF36A9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hlinkClick r:id="rId14" action="ppaction://hlinksldjump"/>
              <a:extLst>
                <a:ext uri="{FF2B5EF4-FFF2-40B4-BE49-F238E27FC236}">
                  <a16:creationId xmlns:a16="http://schemas.microsoft.com/office/drawing/2014/main" id="{FDC17A3D-2D62-4B9D-9133-C902E425F42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64C28B-6A52-4C4D-B5FB-082624915920}"/>
              </a:ext>
            </a:extLst>
          </p:cNvPr>
          <p:cNvGrpSpPr/>
          <p:nvPr/>
        </p:nvGrpSpPr>
        <p:grpSpPr>
          <a:xfrm>
            <a:off x="3028005" y="1565814"/>
            <a:ext cx="2099211" cy="584775"/>
            <a:chOff x="5217645" y="1672984"/>
            <a:chExt cx="2099211" cy="584775"/>
          </a:xfrm>
        </p:grpSpPr>
        <p:sp>
          <p:nvSpPr>
            <p:cNvPr id="44" name="Rectangle: Rounded Corners 43">
              <a:hlinkClick r:id="rId3" action="ppaction://hlinksldjump"/>
              <a:extLst>
                <a:ext uri="{FF2B5EF4-FFF2-40B4-BE49-F238E27FC236}">
                  <a16:creationId xmlns:a16="http://schemas.microsoft.com/office/drawing/2014/main" id="{1A0BD676-A0B7-4E63-A944-B362EA2AA66E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hlinkClick r:id="rId3" action="ppaction://hlinksldjump"/>
              <a:extLst>
                <a:ext uri="{FF2B5EF4-FFF2-40B4-BE49-F238E27FC236}">
                  <a16:creationId xmlns:a16="http://schemas.microsoft.com/office/drawing/2014/main" id="{829A4F3F-0EF5-4687-B819-3829C1B4F7DB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C742B0FE-39C4-47FF-BD6B-D6C5E936F1B1}"/>
              </a:ext>
            </a:extLst>
          </p:cNvPr>
          <p:cNvSpPr txBox="1"/>
          <p:nvPr/>
        </p:nvSpPr>
        <p:spPr>
          <a:xfrm>
            <a:off x="6713160" y="2755668"/>
            <a:ext cx="5032979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tabLst>
                <a:tab pos="171450" algn="l"/>
              </a:tabLst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เล่นกีฬา โดยใช้การเคลื่อนไหวร่างกาย  </a:t>
            </a:r>
          </a:p>
          <a:p>
            <a:pPr>
              <a:tabLst>
                <a:tab pos="171450" algn="l"/>
              </a:tabLst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หลากหลาย 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เล่นหรือเล่นกีฬาที่มีกฎ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71450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กติกาไม่ซับซ้อน เข้าใจง่าย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จัดกิจกรรมง่าย ๆ ที่เคยมีประสบการณ์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71450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หรือมีพื้นฐานจากวัยก่อนเรียน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8AF1603-0D70-451D-A15A-4D4D49043523}"/>
              </a:ext>
            </a:extLst>
          </p:cNvPr>
          <p:cNvSpPr txBox="1"/>
          <p:nvPr/>
        </p:nvSpPr>
        <p:spPr>
          <a:xfrm>
            <a:off x="3395222" y="6207223"/>
            <a:ext cx="169778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กระโดดเชือก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DD15D0A-CA15-4CB2-8880-65AF39051E25}"/>
              </a:ext>
            </a:extLst>
          </p:cNvPr>
          <p:cNvSpPr txBox="1"/>
          <p:nvPr/>
        </p:nvSpPr>
        <p:spPr>
          <a:xfrm>
            <a:off x="2191983" y="3937363"/>
            <a:ext cx="1934005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เล่นลูกบอล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E45B9C0-86FE-4646-96DA-9088377F1A05}"/>
              </a:ext>
            </a:extLst>
          </p:cNvPr>
          <p:cNvSpPr txBox="1"/>
          <p:nvPr/>
        </p:nvSpPr>
        <p:spPr>
          <a:xfrm>
            <a:off x="4558905" y="3937363"/>
            <a:ext cx="175847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โยนลูกบอลลงห่วง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4" name="Picture 33">
            <a:hlinkClick r:id="rId5" action="ppaction://hlinksldjump"/>
            <a:extLst>
              <a:ext uri="{FF2B5EF4-FFF2-40B4-BE49-F238E27FC236}">
                <a16:creationId xmlns:a16="http://schemas.microsoft.com/office/drawing/2014/main" id="{D9F211C5-3A7E-4BF1-8742-F307B6336133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4598"/>
            <a:ext cx="1770615" cy="5284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D03552-6243-447F-B39D-2938A6BDC15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1550" y="2408309"/>
            <a:ext cx="1595571" cy="14569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78AC30-F47D-4DD6-AF23-031022DA285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0503" y="4490550"/>
            <a:ext cx="1048689" cy="17191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0E5B88-027C-45A7-A7F7-8A8A1E1DD8C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1128" y="2232556"/>
            <a:ext cx="1874859" cy="1744475"/>
          </a:xfrm>
          <a:prstGeom prst="rect">
            <a:avLst/>
          </a:prstGeom>
        </p:spPr>
      </p:pic>
      <p:pic>
        <p:nvPicPr>
          <p:cNvPr id="51" name="Picture 50">
            <a:hlinkClick r:id="rId19" action="ppaction://hlinksldjump"/>
            <a:extLst>
              <a:ext uri="{FF2B5EF4-FFF2-40B4-BE49-F238E27FC236}">
                <a16:creationId xmlns:a16="http://schemas.microsoft.com/office/drawing/2014/main" id="{E89FEB01-3541-44EA-8A69-E01ABA0B66A9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53" name="Picture 52">
            <a:hlinkClick r:id="rId21" action="ppaction://hlinksldjump"/>
            <a:extLst>
              <a:ext uri="{FF2B5EF4-FFF2-40B4-BE49-F238E27FC236}">
                <a16:creationId xmlns:a16="http://schemas.microsoft.com/office/drawing/2014/main" id="{F49A3343-0E4B-4557-AFF1-B2AC0FA927CE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54" name="Picture 53">
            <a:hlinkClick r:id="rId23" action="ppaction://hlinksldjump"/>
            <a:extLst>
              <a:ext uri="{FF2B5EF4-FFF2-40B4-BE49-F238E27FC236}">
                <a16:creationId xmlns:a16="http://schemas.microsoft.com/office/drawing/2014/main" id="{A79D7C79-DAA5-4B8C-8B32-6109F96CB2E4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55" name="Picture 54">
            <a:hlinkClick r:id="rId25" action="ppaction://hlinksldjump"/>
            <a:extLst>
              <a:ext uri="{FF2B5EF4-FFF2-40B4-BE49-F238E27FC236}">
                <a16:creationId xmlns:a16="http://schemas.microsoft.com/office/drawing/2014/main" id="{3CC460B7-DD2E-48FF-BEEA-D0AB0B2B234E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56" name="Picture 55">
            <a:hlinkClick r:id="rId27" action="ppaction://hlinksldjump"/>
            <a:extLst>
              <a:ext uri="{FF2B5EF4-FFF2-40B4-BE49-F238E27FC236}">
                <a16:creationId xmlns:a16="http://schemas.microsoft.com/office/drawing/2014/main" id="{6D4C4435-9AEE-491C-AAAE-A460F69AFC5D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9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29" name="Picture 28">
            <a:hlinkClick r:id="rId5" action="ppaction://hlinksldjump"/>
            <a:extLst>
              <a:ext uri="{FF2B5EF4-FFF2-40B4-BE49-F238E27FC236}">
                <a16:creationId xmlns:a16="http://schemas.microsoft.com/office/drawing/2014/main" id="{2A9A1948-B7F1-4F24-B278-4CDC3892A6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31" name="Picture 30">
            <a:hlinkClick r:id="rId7" action="ppaction://hlinksldjump"/>
            <a:extLst>
              <a:ext uri="{FF2B5EF4-FFF2-40B4-BE49-F238E27FC236}">
                <a16:creationId xmlns:a16="http://schemas.microsoft.com/office/drawing/2014/main" id="{2AB773A5-AB13-41A2-9379-32A668FD5B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61FCA3A-2D68-4BAC-9D33-26A246B9D02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" y="3428049"/>
            <a:ext cx="1766292" cy="528462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8F0C801-6F57-4F7D-8A60-19FCE3127B5F}"/>
              </a:ext>
            </a:extLst>
          </p:cNvPr>
          <p:cNvGrpSpPr/>
          <p:nvPr/>
        </p:nvGrpSpPr>
        <p:grpSpPr>
          <a:xfrm>
            <a:off x="5200033" y="1565814"/>
            <a:ext cx="2812074" cy="584775"/>
            <a:chOff x="5100867" y="1672984"/>
            <a:chExt cx="2812074" cy="584775"/>
          </a:xfrm>
        </p:grpSpPr>
        <p:sp>
          <p:nvSpPr>
            <p:cNvPr id="36" name="Rectangle: Rounded Corners 35">
              <a:hlinkClick r:id="rId13" action="ppaction://hlinksldjump"/>
              <a:extLst>
                <a:ext uri="{FF2B5EF4-FFF2-40B4-BE49-F238E27FC236}">
                  <a16:creationId xmlns:a16="http://schemas.microsoft.com/office/drawing/2014/main" id="{6351479C-F885-4CF6-9CD5-33F4417F225A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hlinkClick r:id="rId13" action="ppaction://hlinksldjump"/>
              <a:extLst>
                <a:ext uri="{FF2B5EF4-FFF2-40B4-BE49-F238E27FC236}">
                  <a16:creationId xmlns:a16="http://schemas.microsoft.com/office/drawing/2014/main" id="{76BE3506-F12C-4520-9371-FA5AB6927E7C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2ECFC2-AB6E-417B-9538-6A8B26B5A648}"/>
              </a:ext>
            </a:extLst>
          </p:cNvPr>
          <p:cNvGrpSpPr/>
          <p:nvPr/>
        </p:nvGrpSpPr>
        <p:grpSpPr>
          <a:xfrm>
            <a:off x="8084924" y="1565814"/>
            <a:ext cx="2047650" cy="584775"/>
            <a:chOff x="5502960" y="1672984"/>
            <a:chExt cx="2047650" cy="584775"/>
          </a:xfrm>
        </p:grpSpPr>
        <p:sp>
          <p:nvSpPr>
            <p:cNvPr id="40" name="Rectangle: Rounded Corners 39">
              <a:hlinkClick r:id="rId14" action="ppaction://hlinksldjump"/>
              <a:extLst>
                <a:ext uri="{FF2B5EF4-FFF2-40B4-BE49-F238E27FC236}">
                  <a16:creationId xmlns:a16="http://schemas.microsoft.com/office/drawing/2014/main" id="{99F2404C-B301-47AA-87ED-FF4809CF36A9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hlinkClick r:id="rId14" action="ppaction://hlinksldjump"/>
              <a:extLst>
                <a:ext uri="{FF2B5EF4-FFF2-40B4-BE49-F238E27FC236}">
                  <a16:creationId xmlns:a16="http://schemas.microsoft.com/office/drawing/2014/main" id="{FDC17A3D-2D62-4B9D-9133-C902E425F42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64C28B-6A52-4C4D-B5FB-082624915920}"/>
              </a:ext>
            </a:extLst>
          </p:cNvPr>
          <p:cNvGrpSpPr/>
          <p:nvPr/>
        </p:nvGrpSpPr>
        <p:grpSpPr>
          <a:xfrm>
            <a:off x="3028005" y="1565814"/>
            <a:ext cx="2099211" cy="584775"/>
            <a:chOff x="5217645" y="1672984"/>
            <a:chExt cx="2099211" cy="584775"/>
          </a:xfrm>
        </p:grpSpPr>
        <p:sp>
          <p:nvSpPr>
            <p:cNvPr id="44" name="Rectangle: Rounded Corners 43">
              <a:hlinkClick r:id="rId3" action="ppaction://hlinksldjump"/>
              <a:extLst>
                <a:ext uri="{FF2B5EF4-FFF2-40B4-BE49-F238E27FC236}">
                  <a16:creationId xmlns:a16="http://schemas.microsoft.com/office/drawing/2014/main" id="{1A0BD676-A0B7-4E63-A944-B362EA2AA66E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hlinkClick r:id="rId3" action="ppaction://hlinksldjump"/>
              <a:extLst>
                <a:ext uri="{FF2B5EF4-FFF2-40B4-BE49-F238E27FC236}">
                  <a16:creationId xmlns:a16="http://schemas.microsoft.com/office/drawing/2014/main" id="{829A4F3F-0EF5-4687-B819-3829C1B4F7DB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FA55E38-BE2A-4FDC-82BC-037C0CEAA79E}"/>
              </a:ext>
            </a:extLst>
          </p:cNvPr>
          <p:cNvSpPr/>
          <p:nvPr/>
        </p:nvSpPr>
        <p:spPr>
          <a:xfrm>
            <a:off x="6468793" y="2683595"/>
            <a:ext cx="478435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เอาใจใส่ ใช้เวลาอยู่กับเด็กให้มาก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71450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โดยทำกิจกรรมร่วมกัน</a:t>
            </a:r>
          </a:p>
          <a:p>
            <a:pPr>
              <a:tabLst>
                <a:tab pos="171450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ชมเชยและให้กำลังใจเมื่อมีพฤติกรรมที่ดี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หรือทำบางสิ่งบางอย่างสำเร็จ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ใช้เหตุผลพูดคุยและรับฟังเด็กให้มากขึ้น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หลีกเลี่ยงการต่อว่าด้วยถ้อยคำหยาบคาย</a:t>
            </a:r>
          </a:p>
        </p:txBody>
      </p:sp>
      <p:pic>
        <p:nvPicPr>
          <p:cNvPr id="30" name="Picture 29">
            <a:hlinkClick r:id="rId5" action="ppaction://hlinksldjump"/>
            <a:extLst>
              <a:ext uri="{FF2B5EF4-FFF2-40B4-BE49-F238E27FC236}">
                <a16:creationId xmlns:a16="http://schemas.microsoft.com/office/drawing/2014/main" id="{040ACB37-E71E-4F89-90A3-1316FAE59DB4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4598"/>
            <a:ext cx="1770615" cy="5284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658A29-948D-4C01-9FB3-AFB74B38023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3111" y="2608854"/>
            <a:ext cx="4363294" cy="2919413"/>
          </a:xfrm>
          <a:prstGeom prst="rect">
            <a:avLst/>
          </a:prstGeom>
        </p:spPr>
      </p:pic>
      <p:pic>
        <p:nvPicPr>
          <p:cNvPr id="32" name="Picture 31">
            <a:hlinkClick r:id="rId17" action="ppaction://hlinksldjump"/>
            <a:extLst>
              <a:ext uri="{FF2B5EF4-FFF2-40B4-BE49-F238E27FC236}">
                <a16:creationId xmlns:a16="http://schemas.microsoft.com/office/drawing/2014/main" id="{B0E436CD-67B3-4A1B-85DE-AC209F2BAA84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34" name="Picture 33">
            <a:hlinkClick r:id="rId19" action="ppaction://hlinksldjump"/>
            <a:extLst>
              <a:ext uri="{FF2B5EF4-FFF2-40B4-BE49-F238E27FC236}">
                <a16:creationId xmlns:a16="http://schemas.microsoft.com/office/drawing/2014/main" id="{FB0D2A52-4DA8-4726-8E0E-2B9B6A1761C2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47" name="Picture 46">
            <a:hlinkClick r:id="rId21" action="ppaction://hlinksldjump"/>
            <a:extLst>
              <a:ext uri="{FF2B5EF4-FFF2-40B4-BE49-F238E27FC236}">
                <a16:creationId xmlns:a16="http://schemas.microsoft.com/office/drawing/2014/main" id="{F18D77E0-77CC-4B83-9C80-E97070C8624E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48" name="Picture 47">
            <a:hlinkClick r:id="rId23" action="ppaction://hlinksldjump"/>
            <a:extLst>
              <a:ext uri="{FF2B5EF4-FFF2-40B4-BE49-F238E27FC236}">
                <a16:creationId xmlns:a16="http://schemas.microsoft.com/office/drawing/2014/main" id="{C0B83F0D-5D71-4659-B685-D810A6CB60AB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51" name="Picture 50">
            <a:hlinkClick r:id="rId25" action="ppaction://hlinksldjump"/>
            <a:extLst>
              <a:ext uri="{FF2B5EF4-FFF2-40B4-BE49-F238E27FC236}">
                <a16:creationId xmlns:a16="http://schemas.microsoft.com/office/drawing/2014/main" id="{1BC54EEF-93D2-40F5-80C6-F10AE9AA9983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3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02" name="Picture 101">
            <a:hlinkClick r:id="rId4" action="ppaction://hlinksldjump"/>
            <a:extLst>
              <a:ext uri="{FF2B5EF4-FFF2-40B4-BE49-F238E27FC236}">
                <a16:creationId xmlns:a16="http://schemas.microsoft.com/office/drawing/2014/main" id="{0656390E-B63A-4B9D-9CEF-2CC7CB581F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48" name="Picture 47">
            <a:hlinkClick r:id="rId6" action="ppaction://hlinksldjump"/>
            <a:extLst>
              <a:ext uri="{FF2B5EF4-FFF2-40B4-BE49-F238E27FC236}">
                <a16:creationId xmlns:a16="http://schemas.microsoft.com/office/drawing/2014/main" id="{3A8B82B8-C33D-4E1A-9E7E-9ED8FFE849C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51" name="Picture 50">
            <a:hlinkClick r:id="rId8" action="ppaction://hlinksldjump"/>
            <a:extLst>
              <a:ext uri="{FF2B5EF4-FFF2-40B4-BE49-F238E27FC236}">
                <a16:creationId xmlns:a16="http://schemas.microsoft.com/office/drawing/2014/main" id="{0F584E0C-4B27-42EF-9FE4-DA29F596324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E80FD5E-22EB-48D5-937B-E710E8B61AC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15702"/>
            <a:ext cx="1766288" cy="537996"/>
          </a:xfrm>
          <a:prstGeom prst="rect">
            <a:avLst/>
          </a:prstGeom>
        </p:spPr>
      </p:pic>
      <p:pic>
        <p:nvPicPr>
          <p:cNvPr id="23" name="Picture 22">
            <a:hlinkClick r:id="rId4" action="ppaction://hlinksldjump"/>
            <a:extLst>
              <a:ext uri="{FF2B5EF4-FFF2-40B4-BE49-F238E27FC236}">
                <a16:creationId xmlns:a16="http://schemas.microsoft.com/office/drawing/2014/main" id="{BF03885A-BAA9-4F22-BC69-1A8757F5D057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020740"/>
            <a:ext cx="1766294" cy="5379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A76FBA-DDD4-4C86-BD22-7AB0618EF39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3468" y="1695181"/>
            <a:ext cx="1614398" cy="4974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50B1CCB-A8AA-43C9-8629-24FD82C081C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3706" y="1695181"/>
            <a:ext cx="1679164" cy="499462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A85FA00-6120-4B20-A9BD-0E96E5D8FE9A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169072">
            <a:off x="5830032" y="3062612"/>
            <a:ext cx="245124" cy="241811"/>
          </a:xfrm>
          <a:prstGeom prst="rect">
            <a:avLst/>
          </a:prstGeom>
        </p:spPr>
      </p:pic>
      <p:sp>
        <p:nvSpPr>
          <p:cNvPr id="36" name="Arc 35">
            <a:extLst>
              <a:ext uri="{FF2B5EF4-FFF2-40B4-BE49-F238E27FC236}">
                <a16:creationId xmlns:a16="http://schemas.microsoft.com/office/drawing/2014/main" id="{B35A8311-1B26-4AB5-AA29-67001C5687CD}"/>
              </a:ext>
            </a:extLst>
          </p:cNvPr>
          <p:cNvSpPr/>
          <p:nvPr/>
        </p:nvSpPr>
        <p:spPr>
          <a:xfrm rot="9728963">
            <a:off x="5334699" y="2526832"/>
            <a:ext cx="78831" cy="104194"/>
          </a:xfrm>
          <a:prstGeom prst="arc">
            <a:avLst>
              <a:gd name="adj1" fmla="val 14415051"/>
              <a:gd name="adj2" fmla="val 19624180"/>
            </a:avLst>
          </a:prstGeom>
          <a:ln cap="rnd">
            <a:solidFill>
              <a:srgbClr val="C346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2807A0E7-C39E-49B4-83BA-C0BB5E0FCEA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7213" y="2525770"/>
            <a:ext cx="125078" cy="85579"/>
          </a:xfrm>
          <a:prstGeom prst="rect">
            <a:avLst/>
          </a:prstGeom>
        </p:spPr>
      </p:pic>
      <p:sp>
        <p:nvSpPr>
          <p:cNvPr id="39" name="Oval 38">
            <a:extLst>
              <a:ext uri="{FF2B5EF4-FFF2-40B4-BE49-F238E27FC236}">
                <a16:creationId xmlns:a16="http://schemas.microsoft.com/office/drawing/2014/main" id="{03A7CBE2-886E-4197-A72A-56A04E097474}"/>
              </a:ext>
            </a:extLst>
          </p:cNvPr>
          <p:cNvSpPr/>
          <p:nvPr/>
        </p:nvSpPr>
        <p:spPr>
          <a:xfrm>
            <a:off x="5051335" y="3338017"/>
            <a:ext cx="36576" cy="36576"/>
          </a:xfrm>
          <a:prstGeom prst="ellipse">
            <a:avLst/>
          </a:prstGeom>
          <a:solidFill>
            <a:srgbClr val="FF9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7FF2CE0-70D2-492B-BA51-AA73F2D042A6}"/>
              </a:ext>
            </a:extLst>
          </p:cNvPr>
          <p:cNvSpPr/>
          <p:nvPr/>
        </p:nvSpPr>
        <p:spPr>
          <a:xfrm>
            <a:off x="5639082" y="3338017"/>
            <a:ext cx="36576" cy="36576"/>
          </a:xfrm>
          <a:prstGeom prst="ellipse">
            <a:avLst/>
          </a:prstGeom>
          <a:solidFill>
            <a:srgbClr val="FF9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D19BB41C-DF99-44BC-90A1-DA67999E9BF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1340" y="4150831"/>
            <a:ext cx="370269" cy="41225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70D5C842-1AAB-4369-B559-F633FEE7F71A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1777" y="5378918"/>
            <a:ext cx="163744" cy="6683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ABA3B61E-4C58-4175-8B4C-4C1F5A10224C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7225" y="2973621"/>
            <a:ext cx="187209" cy="253283"/>
          </a:xfrm>
          <a:prstGeom prst="rect">
            <a:avLst/>
          </a:prstGeom>
        </p:spPr>
      </p:pic>
      <p:sp>
        <p:nvSpPr>
          <p:cNvPr id="32" name="Arc 31">
            <a:extLst>
              <a:ext uri="{FF2B5EF4-FFF2-40B4-BE49-F238E27FC236}">
                <a16:creationId xmlns:a16="http://schemas.microsoft.com/office/drawing/2014/main" id="{B888081D-026E-4E3A-9397-3FE1938F524A}"/>
              </a:ext>
            </a:extLst>
          </p:cNvPr>
          <p:cNvSpPr/>
          <p:nvPr/>
        </p:nvSpPr>
        <p:spPr>
          <a:xfrm rot="9728963">
            <a:off x="7727212" y="2583863"/>
            <a:ext cx="78831" cy="104194"/>
          </a:xfrm>
          <a:prstGeom prst="arc">
            <a:avLst>
              <a:gd name="adj1" fmla="val 14415051"/>
              <a:gd name="adj2" fmla="val 19624180"/>
            </a:avLst>
          </a:prstGeom>
          <a:ln cap="rnd">
            <a:solidFill>
              <a:srgbClr val="C346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294A0C-ED88-4299-9040-94D8A7E4998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3616" y="3047998"/>
            <a:ext cx="385107" cy="3190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5B6B1D6-27CA-4A9D-91ED-AB0968155514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192" y="3268505"/>
            <a:ext cx="385108" cy="30808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F4BF9FE-220F-493C-9304-C34DAF398F42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0455" y="4257096"/>
            <a:ext cx="392447" cy="19972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3715526-D0AE-419C-9E64-D97316453F4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8114" y="2593830"/>
            <a:ext cx="125078" cy="8557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FD288E0-F378-48BD-9FDE-746AAFC9A59E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6678" y="3142983"/>
            <a:ext cx="385107" cy="436455"/>
          </a:xfrm>
          <a:prstGeom prst="rect">
            <a:avLst/>
          </a:prstGeom>
        </p:spPr>
      </p:pic>
      <p:pic>
        <p:nvPicPr>
          <p:cNvPr id="57" name="Picture 56">
            <a:hlinkClick r:id="rId26" action="ppaction://hlinksldjump"/>
            <a:extLst>
              <a:ext uri="{FF2B5EF4-FFF2-40B4-BE49-F238E27FC236}">
                <a16:creationId xmlns:a16="http://schemas.microsoft.com/office/drawing/2014/main" id="{701B9779-4CF7-4CA0-84ED-12B4FE9CB14D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58" name="Picture 57">
            <a:hlinkClick r:id="rId28" action="ppaction://hlinksldjump"/>
            <a:extLst>
              <a:ext uri="{FF2B5EF4-FFF2-40B4-BE49-F238E27FC236}">
                <a16:creationId xmlns:a16="http://schemas.microsoft.com/office/drawing/2014/main" id="{D88FEE84-27B3-4692-AA7F-A2D86DE9E9B4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59" name="Picture 58">
            <a:hlinkClick r:id="rId30" action="ppaction://hlinksldjump"/>
            <a:extLst>
              <a:ext uri="{FF2B5EF4-FFF2-40B4-BE49-F238E27FC236}">
                <a16:creationId xmlns:a16="http://schemas.microsoft.com/office/drawing/2014/main" id="{3621320E-379D-408A-8673-D3FAEB1C6CE7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60" name="Picture 59">
            <a:hlinkClick r:id="rId32" action="ppaction://hlinksldjump"/>
            <a:extLst>
              <a:ext uri="{FF2B5EF4-FFF2-40B4-BE49-F238E27FC236}">
                <a16:creationId xmlns:a16="http://schemas.microsoft.com/office/drawing/2014/main" id="{F7134DB5-F74A-4350-B5D2-580A6DFFC95D}"/>
              </a:ext>
            </a:extLst>
          </p:cNvPr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61" name="Picture 60">
            <a:hlinkClick r:id="rId34" action="ppaction://hlinksldjump"/>
            <a:extLst>
              <a:ext uri="{FF2B5EF4-FFF2-40B4-BE49-F238E27FC236}">
                <a16:creationId xmlns:a16="http://schemas.microsoft.com/office/drawing/2014/main" id="{6D7E0A4B-0B32-4EBB-81D1-BAF27C3C7A07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E7BE1197-CEA5-4CA3-89C2-EA1E4A4E592E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5048481" y="1295857"/>
            <a:ext cx="286758" cy="363227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23BA202A-BF53-42E1-8DFA-7E7026F4CA0A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8749935" y="1295857"/>
            <a:ext cx="286758" cy="363227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6D26A162-F18B-4F57-82B6-F0E0C21A0FE1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10902536" y="1233229"/>
            <a:ext cx="286758" cy="36322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A4AE2EC-E7CC-4763-B504-41DBDF28DD48}"/>
              </a:ext>
            </a:extLst>
          </p:cNvPr>
          <p:cNvGrpSpPr/>
          <p:nvPr/>
        </p:nvGrpSpPr>
        <p:grpSpPr>
          <a:xfrm>
            <a:off x="2641829" y="1653681"/>
            <a:ext cx="1742816" cy="584775"/>
            <a:chOff x="2641829" y="1824189"/>
            <a:chExt cx="1742816" cy="584775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49AFF05B-ED9F-4A90-AB1D-3FDD9229276D}"/>
                </a:ext>
              </a:extLst>
            </p:cNvPr>
            <p:cNvGrpSpPr/>
            <p:nvPr/>
          </p:nvGrpSpPr>
          <p:grpSpPr>
            <a:xfrm>
              <a:off x="2641829" y="1824189"/>
              <a:ext cx="1742816" cy="584775"/>
              <a:chOff x="5437352" y="1641085"/>
              <a:chExt cx="1742816" cy="584775"/>
            </a:xfrm>
          </p:grpSpPr>
          <p:sp>
            <p:nvSpPr>
              <p:cNvPr id="66" name="Rectangle: Rounded Corners 65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D7486502-258E-4AD2-A206-4350170C9902}"/>
                  </a:ext>
                </a:extLst>
              </p:cNvPr>
              <p:cNvSpPr/>
              <p:nvPr/>
            </p:nvSpPr>
            <p:spPr>
              <a:xfrm>
                <a:off x="5437352" y="1704975"/>
                <a:ext cx="1742816" cy="417688"/>
              </a:xfrm>
              <a:prstGeom prst="roundRect">
                <a:avLst>
                  <a:gd name="adj" fmla="val 50000"/>
                </a:avLst>
              </a:prstGeom>
              <a:solidFill>
                <a:srgbClr val="FFEDD5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TextBox 66">
                <a:hlinkClick r:id="rId38" action="ppaction://hlinksldjump"/>
                <a:extLst>
                  <a:ext uri="{FF2B5EF4-FFF2-40B4-BE49-F238E27FC236}">
                    <a16:creationId xmlns:a16="http://schemas.microsoft.com/office/drawing/2014/main" id="{D16C62EC-5913-4304-80F1-CAA94800BB0D}"/>
                  </a:ext>
                </a:extLst>
              </p:cNvPr>
              <p:cNvSpPr txBox="1"/>
              <p:nvPr/>
            </p:nvSpPr>
            <p:spPr>
              <a:xfrm>
                <a:off x="5784654" y="1641085"/>
                <a:ext cx="127791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200" b="1" dirty="0">
                    <a:solidFill>
                      <a:srgbClr val="FF8D2E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วัยรุ่นชาย</a:t>
                </a:r>
                <a:endParaRPr lang="en-US" sz="3200" b="1" dirty="0">
                  <a:solidFill>
                    <a:srgbClr val="FF8D2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5" name="Picture 4">
              <a:hlinkClick r:id="rId38" action="ppaction://hlinksldjump"/>
              <a:extLst>
                <a:ext uri="{FF2B5EF4-FFF2-40B4-BE49-F238E27FC236}">
                  <a16:creationId xmlns:a16="http://schemas.microsoft.com/office/drawing/2014/main" id="{8889B948-5530-4A8B-A256-6DE0CEDB24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0252" y="1946655"/>
              <a:ext cx="194859" cy="307878"/>
            </a:xfrm>
            <a:prstGeom prst="rect">
              <a:avLst/>
            </a:prstGeom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8C76588-CCE0-4BF4-854A-0D18F12B5229}"/>
              </a:ext>
            </a:extLst>
          </p:cNvPr>
          <p:cNvGrpSpPr/>
          <p:nvPr/>
        </p:nvGrpSpPr>
        <p:grpSpPr>
          <a:xfrm>
            <a:off x="8743755" y="1653681"/>
            <a:ext cx="1742816" cy="584775"/>
            <a:chOff x="2641829" y="1824189"/>
            <a:chExt cx="1742816" cy="584775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76C7E6B8-D52C-4A49-97CB-0F91AE79E08F}"/>
                </a:ext>
              </a:extLst>
            </p:cNvPr>
            <p:cNvGrpSpPr/>
            <p:nvPr/>
          </p:nvGrpSpPr>
          <p:grpSpPr>
            <a:xfrm>
              <a:off x="2641829" y="1824189"/>
              <a:ext cx="1742816" cy="584775"/>
              <a:chOff x="5437352" y="1641085"/>
              <a:chExt cx="1742816" cy="584775"/>
            </a:xfrm>
          </p:grpSpPr>
          <p:sp>
            <p:nvSpPr>
              <p:cNvPr id="71" name="Rectangle: Rounded Corners 70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A5AAA4C1-31E5-43DC-92E1-208753E21A0F}"/>
                  </a:ext>
                </a:extLst>
              </p:cNvPr>
              <p:cNvSpPr/>
              <p:nvPr/>
            </p:nvSpPr>
            <p:spPr>
              <a:xfrm>
                <a:off x="5437352" y="1704975"/>
                <a:ext cx="1742816" cy="417688"/>
              </a:xfrm>
              <a:prstGeom prst="roundRect">
                <a:avLst>
                  <a:gd name="adj" fmla="val 50000"/>
                </a:avLst>
              </a:prstGeom>
              <a:solidFill>
                <a:srgbClr val="FFEDD5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" name="TextBox 71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2CFD94D5-C808-4BA3-AF20-58F8AAC81CA0}"/>
                  </a:ext>
                </a:extLst>
              </p:cNvPr>
              <p:cNvSpPr txBox="1"/>
              <p:nvPr/>
            </p:nvSpPr>
            <p:spPr>
              <a:xfrm>
                <a:off x="5775129" y="1641085"/>
                <a:ext cx="135325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200" b="1" dirty="0">
                    <a:solidFill>
                      <a:srgbClr val="FF8D2E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วัยรุ่นหญิง</a:t>
                </a:r>
                <a:endParaRPr lang="en-US" sz="3200" b="1" dirty="0">
                  <a:solidFill>
                    <a:srgbClr val="FF8D2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70" name="Picture 69">
              <a:hlinkClick r:id="rId40" action="ppaction://hlinksldjump"/>
              <a:extLst>
                <a:ext uri="{FF2B5EF4-FFF2-40B4-BE49-F238E27FC236}">
                  <a16:creationId xmlns:a16="http://schemas.microsoft.com/office/drawing/2014/main" id="{1A8741E4-604A-4471-A4F5-FB288939BF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0252" y="1954450"/>
              <a:ext cx="194859" cy="292288"/>
            </a:xfrm>
            <a:prstGeom prst="rect">
              <a:avLst/>
            </a:prstGeom>
          </p:spPr>
        </p:pic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ED043AD0-CF8C-49A5-9923-EAD1AD9EFBE9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4158344" y="1950055"/>
            <a:ext cx="286758" cy="363227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316F9FDD-65A2-4D4C-AEA8-B2E7F169E658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10377870" y="1950055"/>
            <a:ext cx="286758" cy="3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57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02" name="Picture 101">
            <a:hlinkClick r:id="rId3" action="ppaction://hlinksldjump"/>
            <a:extLst>
              <a:ext uri="{FF2B5EF4-FFF2-40B4-BE49-F238E27FC236}">
                <a16:creationId xmlns:a16="http://schemas.microsoft.com/office/drawing/2014/main" id="{0656390E-B63A-4B9D-9CEF-2CC7CB581F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59" name="Picture 58">
            <a:hlinkClick r:id="rId5" action="ppaction://hlinksldjump"/>
            <a:extLst>
              <a:ext uri="{FF2B5EF4-FFF2-40B4-BE49-F238E27FC236}">
                <a16:creationId xmlns:a16="http://schemas.microsoft.com/office/drawing/2014/main" id="{9C17326E-6F60-4215-A4BB-91B6F6C3A8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60" name="Picture 59">
            <a:hlinkClick r:id="rId7" action="ppaction://hlinksldjump"/>
            <a:extLst>
              <a:ext uri="{FF2B5EF4-FFF2-40B4-BE49-F238E27FC236}">
                <a16:creationId xmlns:a16="http://schemas.microsoft.com/office/drawing/2014/main" id="{5DB48C56-BC78-46AB-AC8B-1E21F56C935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E80FD5E-22EB-48D5-937B-E710E8B61A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15702"/>
            <a:ext cx="1766288" cy="537996"/>
          </a:xfrm>
          <a:prstGeom prst="rect">
            <a:avLst/>
          </a:prstGeom>
        </p:spPr>
      </p:pic>
      <p:pic>
        <p:nvPicPr>
          <p:cNvPr id="23" name="Picture 22">
            <a:hlinkClick r:id="rId3" action="ppaction://hlinksldjump"/>
            <a:extLst>
              <a:ext uri="{FF2B5EF4-FFF2-40B4-BE49-F238E27FC236}">
                <a16:creationId xmlns:a16="http://schemas.microsoft.com/office/drawing/2014/main" id="{BF03885A-BAA9-4F22-BC69-1A8757F5D05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020740"/>
            <a:ext cx="1766294" cy="5379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A76FBA-DDD4-4C86-BD22-7AB0618EF39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3468" y="1695181"/>
            <a:ext cx="1614398" cy="49740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3BCE91A-455B-48A0-B844-1B2993055D2C}"/>
              </a:ext>
            </a:extLst>
          </p:cNvPr>
          <p:cNvSpPr txBox="1"/>
          <p:nvPr/>
        </p:nvSpPr>
        <p:spPr>
          <a:xfrm>
            <a:off x="6280113" y="2361948"/>
            <a:ext cx="264698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เสียงแหบและห้าวขึ้น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D1589FA-856F-4CAF-B535-9CCF82389682}"/>
              </a:ext>
            </a:extLst>
          </p:cNvPr>
          <p:cNvSpPr txBox="1"/>
          <p:nvPr/>
        </p:nvSpPr>
        <p:spPr>
          <a:xfrm>
            <a:off x="6012689" y="2875089"/>
            <a:ext cx="341689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มีขนรักแร้และมีกลิ่นตัว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34E82BB-F5FE-4601-B13D-5C582F762832}"/>
              </a:ext>
            </a:extLst>
          </p:cNvPr>
          <p:cNvSpPr txBox="1"/>
          <p:nvPr/>
        </p:nvSpPr>
        <p:spPr>
          <a:xfrm>
            <a:off x="2007239" y="3663513"/>
            <a:ext cx="2216312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หัวนมแข็งเป็นไต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หรือก้อนเล็ก ๆ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EBD9C01-ED4B-4B19-B7B9-0BDE8D243ABF}"/>
              </a:ext>
            </a:extLst>
          </p:cNvPr>
          <p:cNvSpPr txBox="1"/>
          <p:nvPr/>
        </p:nvSpPr>
        <p:spPr>
          <a:xfrm>
            <a:off x="6400147" y="3576863"/>
            <a:ext cx="525291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อวัยวะเพศโตขึ้น และมีขนขึ้น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มีการหลั่งน้ำอสุจิขณะหลับ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เรียกว่า “ฝันเปียก”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916D1BA-42E5-4BBF-AC43-F31C57E2B46F}"/>
              </a:ext>
            </a:extLst>
          </p:cNvPr>
          <p:cNvSpPr txBox="1"/>
          <p:nvPr/>
        </p:nvSpPr>
        <p:spPr>
          <a:xfrm>
            <a:off x="6408751" y="5162975"/>
            <a:ext cx="2731517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มีกล้ามเนื้อและกระดูก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ที่แข็งแรง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824D0E0-8C2D-47F9-BB8B-176EBAEEE3BC}"/>
              </a:ext>
            </a:extLst>
          </p:cNvPr>
          <p:cNvSpPr txBox="1"/>
          <p:nvPr/>
        </p:nvSpPr>
        <p:spPr>
          <a:xfrm>
            <a:off x="2161712" y="2286541"/>
            <a:ext cx="239947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มีสิวขึ้นตามใบหน้า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B7FED6C-0BBD-4113-8D22-9B9428D5133B}"/>
              </a:ext>
            </a:extLst>
          </p:cNvPr>
          <p:cNvSpPr txBox="1"/>
          <p:nvPr/>
        </p:nvSpPr>
        <p:spPr>
          <a:xfrm>
            <a:off x="1927561" y="2706384"/>
            <a:ext cx="255425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ไหล่กว้าง แขนขายาว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6109895B-8EC1-4B3C-B6C6-AD3D5CCF53C4}"/>
              </a:ext>
            </a:extLst>
          </p:cNvPr>
          <p:cNvSpPr/>
          <p:nvPr/>
        </p:nvSpPr>
        <p:spPr>
          <a:xfrm rot="9728963">
            <a:off x="5334699" y="2526832"/>
            <a:ext cx="78831" cy="104194"/>
          </a:xfrm>
          <a:prstGeom prst="arc">
            <a:avLst>
              <a:gd name="adj1" fmla="val 14415051"/>
              <a:gd name="adj2" fmla="val 19624180"/>
            </a:avLst>
          </a:prstGeom>
          <a:ln cap="rnd">
            <a:solidFill>
              <a:srgbClr val="C346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7CA501C-623C-4637-934B-6AD1E2E1DF6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7213" y="2525770"/>
            <a:ext cx="125078" cy="85579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9CB99D0A-DA6E-499D-AD7E-26D1D87DEEA9}"/>
              </a:ext>
            </a:extLst>
          </p:cNvPr>
          <p:cNvGrpSpPr/>
          <p:nvPr/>
        </p:nvGrpSpPr>
        <p:grpSpPr>
          <a:xfrm>
            <a:off x="5717225" y="2973621"/>
            <a:ext cx="356274" cy="332459"/>
            <a:chOff x="5717225" y="2973621"/>
            <a:chExt cx="356274" cy="33245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82073BB-11A6-4A03-828B-65FB61F4D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169072">
              <a:off x="5830032" y="3062612"/>
              <a:ext cx="245124" cy="241811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53D4B82D-9352-44DA-A364-B0B67D938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17225" y="2973621"/>
              <a:ext cx="187209" cy="253283"/>
            </a:xfrm>
            <a:prstGeom prst="rect">
              <a:avLst/>
            </a:prstGeom>
          </p:spPr>
        </p:pic>
      </p:grpSp>
      <p:sp>
        <p:nvSpPr>
          <p:cNvPr id="53" name="Oval 52">
            <a:extLst>
              <a:ext uri="{FF2B5EF4-FFF2-40B4-BE49-F238E27FC236}">
                <a16:creationId xmlns:a16="http://schemas.microsoft.com/office/drawing/2014/main" id="{9DDF6C73-E616-49F8-81D6-875292E97BFD}"/>
              </a:ext>
            </a:extLst>
          </p:cNvPr>
          <p:cNvSpPr/>
          <p:nvPr/>
        </p:nvSpPr>
        <p:spPr>
          <a:xfrm>
            <a:off x="4726412" y="2839345"/>
            <a:ext cx="248607" cy="248607"/>
          </a:xfrm>
          <a:prstGeom prst="ellipse">
            <a:avLst/>
          </a:prstGeom>
          <a:noFill/>
          <a:ln w="9525" cap="rnd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E4E4BA4-E25A-4B12-8EEA-65912804BABE}"/>
              </a:ext>
            </a:extLst>
          </p:cNvPr>
          <p:cNvSpPr/>
          <p:nvPr/>
        </p:nvSpPr>
        <p:spPr>
          <a:xfrm>
            <a:off x="5051335" y="3338017"/>
            <a:ext cx="36576" cy="36576"/>
          </a:xfrm>
          <a:prstGeom prst="ellipse">
            <a:avLst/>
          </a:prstGeom>
          <a:solidFill>
            <a:srgbClr val="FF9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C8C2841A-1EC9-4ED2-97DE-A0B032E4A257}"/>
              </a:ext>
            </a:extLst>
          </p:cNvPr>
          <p:cNvSpPr/>
          <p:nvPr/>
        </p:nvSpPr>
        <p:spPr>
          <a:xfrm>
            <a:off x="5639082" y="3338017"/>
            <a:ext cx="36576" cy="36576"/>
          </a:xfrm>
          <a:prstGeom prst="ellipse">
            <a:avLst/>
          </a:prstGeom>
          <a:solidFill>
            <a:srgbClr val="FF9D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250E5D48-793F-4E6B-A3A7-3CEFD1D13A6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1777" y="5378918"/>
            <a:ext cx="163744" cy="6683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94966A9B-F7C5-4340-B7CE-8127129F632C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1340" y="4150831"/>
            <a:ext cx="370269" cy="412258"/>
          </a:xfrm>
          <a:prstGeom prst="rect">
            <a:avLst/>
          </a:prstGeom>
        </p:spPr>
      </p:pic>
      <p:pic>
        <p:nvPicPr>
          <p:cNvPr id="44" name="Picture 43">
            <a:hlinkClick r:id="rId20" action="ppaction://hlinksldjump"/>
            <a:extLst>
              <a:ext uri="{FF2B5EF4-FFF2-40B4-BE49-F238E27FC236}">
                <a16:creationId xmlns:a16="http://schemas.microsoft.com/office/drawing/2014/main" id="{18EBCF98-0ABF-4B86-80BF-29E759E4A3FE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45" name="Picture 44">
            <a:hlinkClick r:id="rId22" action="ppaction://hlinksldjump"/>
            <a:extLst>
              <a:ext uri="{FF2B5EF4-FFF2-40B4-BE49-F238E27FC236}">
                <a16:creationId xmlns:a16="http://schemas.microsoft.com/office/drawing/2014/main" id="{EA9E6230-F96D-4A26-B318-04AA8821748D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48" name="Picture 47">
            <a:hlinkClick r:id="rId24" action="ppaction://hlinksldjump"/>
            <a:extLst>
              <a:ext uri="{FF2B5EF4-FFF2-40B4-BE49-F238E27FC236}">
                <a16:creationId xmlns:a16="http://schemas.microsoft.com/office/drawing/2014/main" id="{CD4F0499-4FD2-4F9F-92AC-E2BA15DF8C2E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54" name="Picture 53">
            <a:hlinkClick r:id="rId26" action="ppaction://hlinksldjump"/>
            <a:extLst>
              <a:ext uri="{FF2B5EF4-FFF2-40B4-BE49-F238E27FC236}">
                <a16:creationId xmlns:a16="http://schemas.microsoft.com/office/drawing/2014/main" id="{BE35A799-E04E-4C4F-A731-1E2B88B6AE64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57" name="Picture 56">
            <a:hlinkClick r:id="rId28" action="ppaction://hlinksldjump"/>
            <a:extLst>
              <a:ext uri="{FF2B5EF4-FFF2-40B4-BE49-F238E27FC236}">
                <a16:creationId xmlns:a16="http://schemas.microsoft.com/office/drawing/2014/main" id="{4A665904-9E2A-4C69-B671-BA80931D34F9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2F9C8C-7D2F-40B5-90B1-D8502DD1F97E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684516" y="2842545"/>
            <a:ext cx="256054" cy="2621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C1D0E82-8DB8-4947-814E-A9AD1D171AB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124294" y="2485520"/>
            <a:ext cx="176799" cy="1767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864E422-3D0D-4DBD-B53B-A7CC93AC716E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304380" y="2561985"/>
            <a:ext cx="146317" cy="14631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D21BB3-E85A-4BF1-97E4-105F65B81A1B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5639082" y="2919826"/>
            <a:ext cx="457240" cy="4572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BECF3AD-F190-425C-9531-0B25F7093F6C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5148542" y="4113085"/>
            <a:ext cx="451143" cy="4572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0090B7B-7887-4AFE-A0F2-A86D3EE3BCB8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482573" y="5281259"/>
            <a:ext cx="262151" cy="262151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8D643D2F-DEA6-4B73-B65B-0A3E15930FDB}"/>
              </a:ext>
            </a:extLst>
          </p:cNvPr>
          <p:cNvGrpSpPr/>
          <p:nvPr/>
        </p:nvGrpSpPr>
        <p:grpSpPr>
          <a:xfrm>
            <a:off x="2641829" y="1653681"/>
            <a:ext cx="1742816" cy="584775"/>
            <a:chOff x="2641829" y="1824189"/>
            <a:chExt cx="1742816" cy="584775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823DD18F-C1F3-4173-B837-908C7ABACF40}"/>
                </a:ext>
              </a:extLst>
            </p:cNvPr>
            <p:cNvGrpSpPr/>
            <p:nvPr/>
          </p:nvGrpSpPr>
          <p:grpSpPr>
            <a:xfrm>
              <a:off x="2641829" y="1824189"/>
              <a:ext cx="1742816" cy="584775"/>
              <a:chOff x="5437352" y="1641085"/>
              <a:chExt cx="1742816" cy="584775"/>
            </a:xfrm>
          </p:grpSpPr>
          <p:sp>
            <p:nvSpPr>
              <p:cNvPr id="65" name="Rectangle: Rounded Corners 64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73F3DD39-3F88-4E09-B166-9958D8F9B02B}"/>
                  </a:ext>
                </a:extLst>
              </p:cNvPr>
              <p:cNvSpPr/>
              <p:nvPr/>
            </p:nvSpPr>
            <p:spPr>
              <a:xfrm>
                <a:off x="5437352" y="1704975"/>
                <a:ext cx="1742816" cy="417688"/>
              </a:xfrm>
              <a:prstGeom prst="roundRect">
                <a:avLst>
                  <a:gd name="adj" fmla="val 50000"/>
                </a:avLst>
              </a:prstGeom>
              <a:solidFill>
                <a:srgbClr val="FF8D2E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6" name="TextBox 65">
                <a:hlinkClick r:id="rId36" action="ppaction://hlinksldjump"/>
                <a:extLst>
                  <a:ext uri="{FF2B5EF4-FFF2-40B4-BE49-F238E27FC236}">
                    <a16:creationId xmlns:a16="http://schemas.microsoft.com/office/drawing/2014/main" id="{CB0F51DA-D23F-4791-9A1C-486DF1051DC4}"/>
                  </a:ext>
                </a:extLst>
              </p:cNvPr>
              <p:cNvSpPr txBox="1"/>
              <p:nvPr/>
            </p:nvSpPr>
            <p:spPr>
              <a:xfrm>
                <a:off x="5784654" y="1641085"/>
                <a:ext cx="127791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วัยรุ่นชาย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4" name="Picture 63">
              <a:hlinkClick r:id="rId36" action="ppaction://hlinksldjump"/>
              <a:extLst>
                <a:ext uri="{FF2B5EF4-FFF2-40B4-BE49-F238E27FC236}">
                  <a16:creationId xmlns:a16="http://schemas.microsoft.com/office/drawing/2014/main" id="{C1FD0965-9088-44D8-AC26-03E4E5853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2200" y="1946655"/>
              <a:ext cx="190962" cy="307878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3A6DE64-F9B4-4BB7-A74D-6FEAF0E046F1}"/>
              </a:ext>
            </a:extLst>
          </p:cNvPr>
          <p:cNvGrpSpPr/>
          <p:nvPr/>
        </p:nvGrpSpPr>
        <p:grpSpPr>
          <a:xfrm>
            <a:off x="4421036" y="2549285"/>
            <a:ext cx="700245" cy="49364"/>
            <a:chOff x="4421036" y="2549285"/>
            <a:chExt cx="700245" cy="49364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7BEAE1B-B5EF-48C2-A1B9-08CCAE172180}"/>
                </a:ext>
              </a:extLst>
            </p:cNvPr>
            <p:cNvCxnSpPr>
              <a:cxnSpLocks/>
            </p:cNvCxnSpPr>
            <p:nvPr/>
          </p:nvCxnSpPr>
          <p:spPr>
            <a:xfrm>
              <a:off x="4464050" y="2569834"/>
              <a:ext cx="657231" cy="0"/>
            </a:xfrm>
            <a:prstGeom prst="line">
              <a:avLst/>
            </a:prstGeom>
            <a:ln w="12700" cap="rnd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715A8D9-27C7-4B53-AD1E-533EA5B4ED47}"/>
                </a:ext>
              </a:extLst>
            </p:cNvPr>
            <p:cNvSpPr/>
            <p:nvPr/>
          </p:nvSpPr>
          <p:spPr>
            <a:xfrm>
              <a:off x="4421036" y="2549285"/>
              <a:ext cx="49364" cy="4936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DCB7CEFB-79E7-495E-91EB-F491268CE878}"/>
              </a:ext>
            </a:extLst>
          </p:cNvPr>
          <p:cNvGrpSpPr/>
          <p:nvPr/>
        </p:nvGrpSpPr>
        <p:grpSpPr>
          <a:xfrm flipH="1">
            <a:off x="5450697" y="2606483"/>
            <a:ext cx="856702" cy="49364"/>
            <a:chOff x="4421036" y="2549285"/>
            <a:chExt cx="856702" cy="49364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A3C01199-B7B9-45DB-ABFB-9DC065CBCE2A}"/>
                </a:ext>
              </a:extLst>
            </p:cNvPr>
            <p:cNvCxnSpPr>
              <a:cxnSpLocks/>
            </p:cNvCxnSpPr>
            <p:nvPr/>
          </p:nvCxnSpPr>
          <p:spPr>
            <a:xfrm>
              <a:off x="4464049" y="2569834"/>
              <a:ext cx="813689" cy="0"/>
            </a:xfrm>
            <a:prstGeom prst="line">
              <a:avLst/>
            </a:prstGeom>
            <a:ln w="12700" cap="rnd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1E1C5244-A68E-46D9-AD61-426B9472B8BB}"/>
                </a:ext>
              </a:extLst>
            </p:cNvPr>
            <p:cNvSpPr/>
            <p:nvPr/>
          </p:nvSpPr>
          <p:spPr>
            <a:xfrm>
              <a:off x="4421036" y="2549285"/>
              <a:ext cx="49364" cy="4936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D365758-E44B-4812-BEC2-3E7FBEEE6FBF}"/>
              </a:ext>
            </a:extLst>
          </p:cNvPr>
          <p:cNvGrpSpPr/>
          <p:nvPr/>
        </p:nvGrpSpPr>
        <p:grpSpPr>
          <a:xfrm>
            <a:off x="4404392" y="2957114"/>
            <a:ext cx="281892" cy="49364"/>
            <a:chOff x="4839389" y="2543309"/>
            <a:chExt cx="281892" cy="49364"/>
          </a:xfrm>
        </p:grpSpPr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A7CD1CC9-6ACC-45B2-9B7A-8A9107E47CFA}"/>
                </a:ext>
              </a:extLst>
            </p:cNvPr>
            <p:cNvCxnSpPr>
              <a:cxnSpLocks/>
            </p:cNvCxnSpPr>
            <p:nvPr/>
          </p:nvCxnSpPr>
          <p:spPr>
            <a:xfrm>
              <a:off x="4856811" y="2569834"/>
              <a:ext cx="264470" cy="0"/>
            </a:xfrm>
            <a:prstGeom prst="line">
              <a:avLst/>
            </a:prstGeom>
            <a:ln w="12700" cap="rnd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01439C9A-CF14-4877-9C3C-B7C20C64122F}"/>
                </a:ext>
              </a:extLst>
            </p:cNvPr>
            <p:cNvSpPr/>
            <p:nvPr/>
          </p:nvSpPr>
          <p:spPr>
            <a:xfrm>
              <a:off x="4839389" y="2543309"/>
              <a:ext cx="49364" cy="4936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24AC546F-F283-424A-9E21-6784F2369EC9}"/>
              </a:ext>
            </a:extLst>
          </p:cNvPr>
          <p:cNvGrpSpPr/>
          <p:nvPr/>
        </p:nvGrpSpPr>
        <p:grpSpPr>
          <a:xfrm flipH="1">
            <a:off x="6088372" y="3118113"/>
            <a:ext cx="281892" cy="49364"/>
            <a:chOff x="4839389" y="2543309"/>
            <a:chExt cx="281892" cy="49364"/>
          </a:xfrm>
        </p:grpSpPr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A2C94A0B-8C31-4EE6-8B0F-96D3CEEB4533}"/>
                </a:ext>
              </a:extLst>
            </p:cNvPr>
            <p:cNvCxnSpPr>
              <a:cxnSpLocks/>
            </p:cNvCxnSpPr>
            <p:nvPr/>
          </p:nvCxnSpPr>
          <p:spPr>
            <a:xfrm>
              <a:off x="4856811" y="2569834"/>
              <a:ext cx="264470" cy="0"/>
            </a:xfrm>
            <a:prstGeom prst="line">
              <a:avLst/>
            </a:prstGeom>
            <a:ln w="12700" cap="rnd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0E910DAC-271E-42CE-A621-38BCFEF27F62}"/>
                </a:ext>
              </a:extLst>
            </p:cNvPr>
            <p:cNvSpPr/>
            <p:nvPr/>
          </p:nvSpPr>
          <p:spPr>
            <a:xfrm>
              <a:off x="4839389" y="2543309"/>
              <a:ext cx="49364" cy="4936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E53DA49-163B-4DD5-BAE1-C28F1DDC8A1B}"/>
              </a:ext>
            </a:extLst>
          </p:cNvPr>
          <p:cNvGrpSpPr/>
          <p:nvPr/>
        </p:nvGrpSpPr>
        <p:grpSpPr>
          <a:xfrm>
            <a:off x="4011479" y="3885965"/>
            <a:ext cx="358478" cy="49364"/>
            <a:chOff x="4421036" y="2545613"/>
            <a:chExt cx="358478" cy="49364"/>
          </a:xfrm>
        </p:grpSpPr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3608E332-BCFA-4029-82CE-B814A78E8295}"/>
                </a:ext>
              </a:extLst>
            </p:cNvPr>
            <p:cNvCxnSpPr>
              <a:cxnSpLocks/>
            </p:cNvCxnSpPr>
            <p:nvPr/>
          </p:nvCxnSpPr>
          <p:spPr>
            <a:xfrm>
              <a:off x="4464050" y="2569834"/>
              <a:ext cx="315464" cy="0"/>
            </a:xfrm>
            <a:prstGeom prst="line">
              <a:avLst/>
            </a:prstGeom>
            <a:ln w="12700" cap="rnd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815615E4-CC36-4BC1-9B45-58B5F4C3E0CB}"/>
                </a:ext>
              </a:extLst>
            </p:cNvPr>
            <p:cNvSpPr/>
            <p:nvPr/>
          </p:nvSpPr>
          <p:spPr>
            <a:xfrm>
              <a:off x="4421036" y="2545613"/>
              <a:ext cx="49364" cy="4936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0378A597-86C7-484D-941D-72BDD1F3F65C}"/>
              </a:ext>
            </a:extLst>
          </p:cNvPr>
          <p:cNvCxnSpPr>
            <a:cxnSpLocks/>
          </p:cNvCxnSpPr>
          <p:nvPr/>
        </p:nvCxnSpPr>
        <p:spPr>
          <a:xfrm flipV="1">
            <a:off x="4369052" y="3367669"/>
            <a:ext cx="0" cy="542518"/>
          </a:xfrm>
          <a:prstGeom prst="line">
            <a:avLst/>
          </a:prstGeom>
          <a:ln w="12700" cap="rnd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F8678487-140E-42A6-AC1E-9FB3CC8B488B}"/>
              </a:ext>
            </a:extLst>
          </p:cNvPr>
          <p:cNvCxnSpPr>
            <a:cxnSpLocks/>
          </p:cNvCxnSpPr>
          <p:nvPr/>
        </p:nvCxnSpPr>
        <p:spPr>
          <a:xfrm>
            <a:off x="4369052" y="3357180"/>
            <a:ext cx="645702" cy="0"/>
          </a:xfrm>
          <a:prstGeom prst="line">
            <a:avLst/>
          </a:prstGeom>
          <a:ln w="12700" cap="rnd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Picture 93">
            <a:extLst>
              <a:ext uri="{FF2B5EF4-FFF2-40B4-BE49-F238E27FC236}">
                <a16:creationId xmlns:a16="http://schemas.microsoft.com/office/drawing/2014/main" id="{BBFB33EA-C29C-4334-A469-0E5B9B68D490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002282" y="3276586"/>
            <a:ext cx="152413" cy="152413"/>
          </a:xfrm>
          <a:prstGeom prst="rect">
            <a:avLst/>
          </a:prstGeom>
        </p:spPr>
      </p:pic>
      <p:grpSp>
        <p:nvGrpSpPr>
          <p:cNvPr id="96" name="Group 95">
            <a:extLst>
              <a:ext uri="{FF2B5EF4-FFF2-40B4-BE49-F238E27FC236}">
                <a16:creationId xmlns:a16="http://schemas.microsoft.com/office/drawing/2014/main" id="{81078023-ABC3-439E-BD7C-8EE0B7F37BDD}"/>
              </a:ext>
            </a:extLst>
          </p:cNvPr>
          <p:cNvGrpSpPr/>
          <p:nvPr/>
        </p:nvGrpSpPr>
        <p:grpSpPr>
          <a:xfrm flipH="1">
            <a:off x="5599685" y="4312847"/>
            <a:ext cx="759437" cy="49364"/>
            <a:chOff x="4839389" y="2543309"/>
            <a:chExt cx="759437" cy="49364"/>
          </a:xfrm>
        </p:grpSpPr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A6255A0D-BB12-49EE-89EB-7A60F95B8943}"/>
                </a:ext>
              </a:extLst>
            </p:cNvPr>
            <p:cNvCxnSpPr>
              <a:cxnSpLocks/>
              <a:endCxn id="16" idx="3"/>
            </p:cNvCxnSpPr>
            <p:nvPr/>
          </p:nvCxnSpPr>
          <p:spPr>
            <a:xfrm>
              <a:off x="4856810" y="2569834"/>
              <a:ext cx="742016" cy="2333"/>
            </a:xfrm>
            <a:prstGeom prst="line">
              <a:avLst/>
            </a:prstGeom>
            <a:ln w="12700" cap="rnd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E5D6B5B1-BD48-43B0-83D2-CED32278D9C7}"/>
                </a:ext>
              </a:extLst>
            </p:cNvPr>
            <p:cNvSpPr/>
            <p:nvPr/>
          </p:nvSpPr>
          <p:spPr>
            <a:xfrm>
              <a:off x="4839389" y="2543309"/>
              <a:ext cx="49364" cy="4936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83BF487F-DAF6-4DAD-AC85-B99BD0049767}"/>
              </a:ext>
            </a:extLst>
          </p:cNvPr>
          <p:cNvGrpSpPr/>
          <p:nvPr/>
        </p:nvGrpSpPr>
        <p:grpSpPr>
          <a:xfrm flipH="1">
            <a:off x="5744724" y="5386657"/>
            <a:ext cx="619263" cy="49364"/>
            <a:chOff x="4839389" y="2552834"/>
            <a:chExt cx="619263" cy="49364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2CD00B57-C2E1-4280-8B2D-0265D5DE7FE3}"/>
                </a:ext>
              </a:extLst>
            </p:cNvPr>
            <p:cNvCxnSpPr>
              <a:cxnSpLocks/>
              <a:stCxn id="105" idx="6"/>
              <a:endCxn id="17" idx="3"/>
            </p:cNvCxnSpPr>
            <p:nvPr/>
          </p:nvCxnSpPr>
          <p:spPr>
            <a:xfrm>
              <a:off x="4888753" y="2577516"/>
              <a:ext cx="569899" cy="996"/>
            </a:xfrm>
            <a:prstGeom prst="line">
              <a:avLst/>
            </a:prstGeom>
            <a:ln w="12700" cap="rnd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0012A3FA-DBCA-4CB1-8649-68E4A825D876}"/>
                </a:ext>
              </a:extLst>
            </p:cNvPr>
            <p:cNvSpPr/>
            <p:nvPr/>
          </p:nvSpPr>
          <p:spPr>
            <a:xfrm>
              <a:off x="4839389" y="2552834"/>
              <a:ext cx="49364" cy="4936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235B2560-E031-4757-B7C1-E07765B865BB}"/>
              </a:ext>
            </a:extLst>
          </p:cNvPr>
          <p:cNvGrpSpPr/>
          <p:nvPr/>
        </p:nvGrpSpPr>
        <p:grpSpPr>
          <a:xfrm>
            <a:off x="8743755" y="1653681"/>
            <a:ext cx="1742816" cy="584775"/>
            <a:chOff x="2641829" y="1824189"/>
            <a:chExt cx="1742816" cy="584775"/>
          </a:xfrm>
        </p:grpSpPr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0FD3C234-9B7E-49AC-8386-A775B612717A}"/>
                </a:ext>
              </a:extLst>
            </p:cNvPr>
            <p:cNvGrpSpPr/>
            <p:nvPr/>
          </p:nvGrpSpPr>
          <p:grpSpPr>
            <a:xfrm>
              <a:off x="2641829" y="1824189"/>
              <a:ext cx="1742816" cy="584775"/>
              <a:chOff x="5437352" y="1641085"/>
              <a:chExt cx="1742816" cy="584775"/>
            </a:xfrm>
          </p:grpSpPr>
          <p:sp>
            <p:nvSpPr>
              <p:cNvPr id="115" name="Rectangle: Rounded Corners 114">
                <a:hlinkClick r:id="rId39" action="ppaction://hlinksldjump"/>
                <a:extLst>
                  <a:ext uri="{FF2B5EF4-FFF2-40B4-BE49-F238E27FC236}">
                    <a16:creationId xmlns:a16="http://schemas.microsoft.com/office/drawing/2014/main" id="{7E0F070D-697C-4740-B452-EE2626EB6A31}"/>
                  </a:ext>
                </a:extLst>
              </p:cNvPr>
              <p:cNvSpPr/>
              <p:nvPr/>
            </p:nvSpPr>
            <p:spPr>
              <a:xfrm>
                <a:off x="5437352" y="1704975"/>
                <a:ext cx="1742816" cy="417688"/>
              </a:xfrm>
              <a:prstGeom prst="roundRect">
                <a:avLst>
                  <a:gd name="adj" fmla="val 50000"/>
                </a:avLst>
              </a:prstGeom>
              <a:solidFill>
                <a:srgbClr val="FFEDD5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6" name="TextBox 115">
                <a:hlinkClick r:id="rId39" action="ppaction://hlinksldjump"/>
                <a:extLst>
                  <a:ext uri="{FF2B5EF4-FFF2-40B4-BE49-F238E27FC236}">
                    <a16:creationId xmlns:a16="http://schemas.microsoft.com/office/drawing/2014/main" id="{376621D2-5D7B-4BE0-AA50-88A7BC161087}"/>
                  </a:ext>
                </a:extLst>
              </p:cNvPr>
              <p:cNvSpPr txBox="1"/>
              <p:nvPr/>
            </p:nvSpPr>
            <p:spPr>
              <a:xfrm>
                <a:off x="5775129" y="1641085"/>
                <a:ext cx="135325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200" b="1" dirty="0">
                    <a:solidFill>
                      <a:srgbClr val="FF8D2E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วัยรุ่นหญิง</a:t>
                </a:r>
                <a:endParaRPr lang="en-US" sz="3200" b="1" dirty="0">
                  <a:solidFill>
                    <a:srgbClr val="FF8D2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14" name="Picture 113">
              <a:hlinkClick r:id="rId39" action="ppaction://hlinksldjump"/>
              <a:extLst>
                <a:ext uri="{FF2B5EF4-FFF2-40B4-BE49-F238E27FC236}">
                  <a16:creationId xmlns:a16="http://schemas.microsoft.com/office/drawing/2014/main" id="{1DD1ED1F-D430-40FA-AE47-126899626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0252" y="1954450"/>
              <a:ext cx="194859" cy="292288"/>
            </a:xfrm>
            <a:prstGeom prst="rect">
              <a:avLst/>
            </a:prstGeom>
          </p:spPr>
        </p:pic>
      </p:grpSp>
      <p:pic>
        <p:nvPicPr>
          <p:cNvPr id="79" name="ANS">
            <a:hlinkClick r:id="rId3" action="ppaction://hlinksldjump"/>
            <a:extLst>
              <a:ext uri="{FF2B5EF4-FFF2-40B4-BE49-F238E27FC236}">
                <a16:creationId xmlns:a16="http://schemas.microsoft.com/office/drawing/2014/main" id="{C95D2082-872D-479B-BB1A-DABB410FE4B8}"/>
              </a:ext>
            </a:extLst>
          </p:cNvPr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pic>
        <p:nvPicPr>
          <p:cNvPr id="86" name="Graphic 85">
            <a:extLst>
              <a:ext uri="{FF2B5EF4-FFF2-40B4-BE49-F238E27FC236}">
                <a16:creationId xmlns:a16="http://schemas.microsoft.com/office/drawing/2014/main" id="{659EFB9B-A800-4452-A2BC-E4DE178CE9A1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 rot="18001927">
            <a:off x="5519227" y="4360058"/>
            <a:ext cx="286758" cy="363227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EF3FE725-86D6-4263-A3F1-C23CDD525B7A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 rot="18001927">
            <a:off x="5642864" y="5376044"/>
            <a:ext cx="286758" cy="363227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D1345F49-096A-4AEB-AF2F-0869D44951FC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 rot="18001927">
            <a:off x="5859262" y="3197418"/>
            <a:ext cx="286758" cy="363227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63EDC1F1-CB8D-47A3-BD95-B6122C540999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 rot="18001927">
            <a:off x="5100122" y="3302781"/>
            <a:ext cx="286758" cy="363227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6DFE0DA6-042A-42E7-98CD-C92724541F53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 rot="18001927">
            <a:off x="4863879" y="2904727"/>
            <a:ext cx="286758" cy="363227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714C9188-B7EF-4082-B6AB-17260A0B1BD5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 rot="18001927">
            <a:off x="5395415" y="2607283"/>
            <a:ext cx="286758" cy="363227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BA2E68F6-F28C-4448-88CD-7402C765C46F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 rot="1740650">
            <a:off x="4909556" y="2550960"/>
            <a:ext cx="286758" cy="3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64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500"/>
                            </p:stCondLst>
                            <p:childTnLst>
                              <p:par>
                                <p:cTn id="19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34" grpId="0"/>
      <p:bldP spid="34" grpId="1"/>
      <p:bldP spid="35" grpId="1"/>
      <p:bldP spid="35" grpId="2"/>
      <p:bldP spid="36" grpId="0"/>
      <p:bldP spid="36" grpId="1"/>
      <p:bldP spid="37" grpId="0"/>
      <p:bldP spid="37" grpId="1"/>
      <p:bldP spid="39" grpId="0"/>
      <p:bldP spid="39" grpId="1"/>
      <p:bldP spid="40" grpId="0"/>
      <p:bldP spid="4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02" name="Picture 101">
            <a:hlinkClick r:id="rId4" action="ppaction://hlinksldjump"/>
            <a:extLst>
              <a:ext uri="{FF2B5EF4-FFF2-40B4-BE49-F238E27FC236}">
                <a16:creationId xmlns:a16="http://schemas.microsoft.com/office/drawing/2014/main" id="{0656390E-B63A-4B9D-9CEF-2CC7CB581F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70" name="Picture 69">
            <a:hlinkClick r:id="rId6" action="ppaction://hlinksldjump"/>
            <a:extLst>
              <a:ext uri="{FF2B5EF4-FFF2-40B4-BE49-F238E27FC236}">
                <a16:creationId xmlns:a16="http://schemas.microsoft.com/office/drawing/2014/main" id="{85AA6A92-0EE4-436C-8C39-90204429500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71" name="Picture 70">
            <a:hlinkClick r:id="rId8" action="ppaction://hlinksldjump"/>
            <a:extLst>
              <a:ext uri="{FF2B5EF4-FFF2-40B4-BE49-F238E27FC236}">
                <a16:creationId xmlns:a16="http://schemas.microsoft.com/office/drawing/2014/main" id="{136A4943-3CF1-4C3D-952E-99BC807723A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77155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E80FD5E-22EB-48D5-937B-E710E8B61AC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15702"/>
            <a:ext cx="1766288" cy="537996"/>
          </a:xfrm>
          <a:prstGeom prst="rect">
            <a:avLst/>
          </a:prstGeom>
        </p:spPr>
      </p:pic>
      <p:pic>
        <p:nvPicPr>
          <p:cNvPr id="23" name="Picture 22">
            <a:hlinkClick r:id="rId4" action="ppaction://hlinksldjump"/>
            <a:extLst>
              <a:ext uri="{FF2B5EF4-FFF2-40B4-BE49-F238E27FC236}">
                <a16:creationId xmlns:a16="http://schemas.microsoft.com/office/drawing/2014/main" id="{BF03885A-BAA9-4F22-BC69-1A8757F5D057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020740"/>
            <a:ext cx="1766294" cy="5379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50B1CCB-A8AA-43C9-8629-24FD82C081C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3706" y="1695182"/>
            <a:ext cx="1679164" cy="4994620"/>
          </a:xfrm>
          <a:prstGeom prst="rect">
            <a:avLst/>
          </a:prstGeom>
        </p:spPr>
      </p:pic>
      <p:sp>
        <p:nvSpPr>
          <p:cNvPr id="32" name="Arc 31">
            <a:extLst>
              <a:ext uri="{FF2B5EF4-FFF2-40B4-BE49-F238E27FC236}">
                <a16:creationId xmlns:a16="http://schemas.microsoft.com/office/drawing/2014/main" id="{B888081D-026E-4E3A-9397-3FE1938F524A}"/>
              </a:ext>
            </a:extLst>
          </p:cNvPr>
          <p:cNvSpPr/>
          <p:nvPr/>
        </p:nvSpPr>
        <p:spPr>
          <a:xfrm rot="9728963">
            <a:off x="7727212" y="2583863"/>
            <a:ext cx="78831" cy="104194"/>
          </a:xfrm>
          <a:prstGeom prst="arc">
            <a:avLst>
              <a:gd name="adj1" fmla="val 14415051"/>
              <a:gd name="adj2" fmla="val 19624180"/>
            </a:avLst>
          </a:prstGeom>
          <a:ln cap="rnd">
            <a:solidFill>
              <a:srgbClr val="C346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294A0C-ED88-4299-9040-94D8A7E4998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3616" y="3047998"/>
            <a:ext cx="385107" cy="3190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5B6B1D6-27CA-4A9D-91ED-AB096815551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192" y="3268505"/>
            <a:ext cx="385108" cy="30808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F4BF9FE-220F-493C-9304-C34DAF398F4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0455" y="4257096"/>
            <a:ext cx="392447" cy="19972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3715526-D0AE-419C-9E64-D97316453F4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8114" y="2593830"/>
            <a:ext cx="125078" cy="8557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233A621-342E-4C42-9624-2E5CC5D160BD}"/>
              </a:ext>
            </a:extLst>
          </p:cNvPr>
          <p:cNvSpPr txBox="1"/>
          <p:nvPr/>
        </p:nvSpPr>
        <p:spPr>
          <a:xfrm>
            <a:off x="3821332" y="2332645"/>
            <a:ext cx="280223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มีสิวขึ้นบนใบหน้า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9101A8D-4E77-40D3-8AE7-A4327C23525C}"/>
              </a:ext>
            </a:extLst>
          </p:cNvPr>
          <p:cNvSpPr txBox="1"/>
          <p:nvPr/>
        </p:nvSpPr>
        <p:spPr>
          <a:xfrm>
            <a:off x="8515879" y="2378486"/>
            <a:ext cx="206904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มีเสียงแหลม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AF22A95-AE7C-467E-B656-1A7B07454F2F}"/>
              </a:ext>
            </a:extLst>
          </p:cNvPr>
          <p:cNvSpPr txBox="1"/>
          <p:nvPr/>
        </p:nvSpPr>
        <p:spPr>
          <a:xfrm>
            <a:off x="3277283" y="2918559"/>
            <a:ext cx="318880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มีขนรักแร้และมีกลิ่นตัว 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CC71E2-4B33-4D07-A5FC-5E387352A63F}"/>
              </a:ext>
            </a:extLst>
          </p:cNvPr>
          <p:cNvSpPr txBox="1"/>
          <p:nvPr/>
        </p:nvSpPr>
        <p:spPr>
          <a:xfrm>
            <a:off x="8494199" y="3089020"/>
            <a:ext cx="298199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เริ่มมีหน้าอกที่โตขึ้น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9DE907E-4C2F-4F64-815F-A48D39323175}"/>
              </a:ext>
            </a:extLst>
          </p:cNvPr>
          <p:cNvSpPr txBox="1"/>
          <p:nvPr/>
        </p:nvSpPr>
        <p:spPr>
          <a:xfrm>
            <a:off x="8710622" y="3992889"/>
            <a:ext cx="234536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สะโพกผายออก 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เอวคอดเล็กลง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7731DD9-9803-409B-9660-26A70B0300BA}"/>
              </a:ext>
            </a:extLst>
          </p:cNvPr>
          <p:cNvSpPr txBox="1"/>
          <p:nvPr/>
        </p:nvSpPr>
        <p:spPr>
          <a:xfrm>
            <a:off x="2948977" y="3993638"/>
            <a:ext cx="348538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มีขนอวัยวะเพศ 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r"/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และมีประจำเดือนหรือระดู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FB98B4-6D2D-4EEE-905F-01479B7B12D5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6678" y="3142983"/>
            <a:ext cx="385107" cy="436455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3A26A5BC-2EE7-48A7-86A2-81A4B9842640}"/>
              </a:ext>
            </a:extLst>
          </p:cNvPr>
          <p:cNvGrpSpPr/>
          <p:nvPr/>
        </p:nvGrpSpPr>
        <p:grpSpPr>
          <a:xfrm>
            <a:off x="3952264" y="5204319"/>
            <a:ext cx="864761" cy="864761"/>
            <a:chOff x="2743200" y="5687031"/>
            <a:chExt cx="946942" cy="946942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FF5D9B5-8DB3-477A-91AE-446AB7D4CA55}"/>
                </a:ext>
              </a:extLst>
            </p:cNvPr>
            <p:cNvSpPr/>
            <p:nvPr/>
          </p:nvSpPr>
          <p:spPr>
            <a:xfrm>
              <a:off x="2743200" y="5687031"/>
              <a:ext cx="946942" cy="946942"/>
            </a:xfrm>
            <a:prstGeom prst="ellipse">
              <a:avLst/>
            </a:prstGeom>
            <a:solidFill>
              <a:srgbClr val="FF9D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48E63B1-2734-4096-AB9E-62389A9D32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43200" y="5819603"/>
              <a:ext cx="946942" cy="814370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C7462F8-B330-47A6-9F70-A748F3BCE1B1}"/>
              </a:ext>
            </a:extLst>
          </p:cNvPr>
          <p:cNvGrpSpPr/>
          <p:nvPr/>
        </p:nvGrpSpPr>
        <p:grpSpPr>
          <a:xfrm>
            <a:off x="5037077" y="5204319"/>
            <a:ext cx="864761" cy="864761"/>
            <a:chOff x="2743200" y="5687031"/>
            <a:chExt cx="946942" cy="946942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49C4F7BA-AD9E-4639-AB9F-8FE3A7635D42}"/>
                </a:ext>
              </a:extLst>
            </p:cNvPr>
            <p:cNvSpPr/>
            <p:nvPr/>
          </p:nvSpPr>
          <p:spPr>
            <a:xfrm>
              <a:off x="2743200" y="5687031"/>
              <a:ext cx="946942" cy="946942"/>
            </a:xfrm>
            <a:prstGeom prst="ellipse">
              <a:avLst/>
            </a:prstGeom>
            <a:solidFill>
              <a:srgbClr val="FF9D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2BE8BD96-6B8F-421F-B9BD-70BB5C2F7E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1582" y="5746302"/>
              <a:ext cx="870176" cy="859644"/>
            </a:xfrm>
            <a:prstGeom prst="rect">
              <a:avLst/>
            </a:prstGeom>
          </p:spPr>
        </p:pic>
      </p:grpSp>
      <p:pic>
        <p:nvPicPr>
          <p:cNvPr id="55" name="Picture 54">
            <a:hlinkClick r:id="rId23" action="ppaction://hlinksldjump"/>
            <a:extLst>
              <a:ext uri="{FF2B5EF4-FFF2-40B4-BE49-F238E27FC236}">
                <a16:creationId xmlns:a16="http://schemas.microsoft.com/office/drawing/2014/main" id="{D84286F4-1C45-49A9-B50B-FC066ED0952E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56" name="Picture 55">
            <a:hlinkClick r:id="rId25" action="ppaction://hlinksldjump"/>
            <a:extLst>
              <a:ext uri="{FF2B5EF4-FFF2-40B4-BE49-F238E27FC236}">
                <a16:creationId xmlns:a16="http://schemas.microsoft.com/office/drawing/2014/main" id="{7F571DF9-3EC1-474C-BDEC-8348EDFE4094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67" name="Picture 66">
            <a:hlinkClick r:id="rId27" action="ppaction://hlinksldjump"/>
            <a:extLst>
              <a:ext uri="{FF2B5EF4-FFF2-40B4-BE49-F238E27FC236}">
                <a16:creationId xmlns:a16="http://schemas.microsoft.com/office/drawing/2014/main" id="{2A5CAD4D-3824-4818-9212-BF5476A43A53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68" name="Picture 67">
            <a:hlinkClick r:id="rId29" action="ppaction://hlinksldjump"/>
            <a:extLst>
              <a:ext uri="{FF2B5EF4-FFF2-40B4-BE49-F238E27FC236}">
                <a16:creationId xmlns:a16="http://schemas.microsoft.com/office/drawing/2014/main" id="{51B9E1C7-1119-4C75-B21D-88BA30837288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69" name="Picture 68">
            <a:hlinkClick r:id="rId31" action="ppaction://hlinksldjump"/>
            <a:extLst>
              <a:ext uri="{FF2B5EF4-FFF2-40B4-BE49-F238E27FC236}">
                <a16:creationId xmlns:a16="http://schemas.microsoft.com/office/drawing/2014/main" id="{FFE51211-E561-4F49-AFF1-BE02C47BBF04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50" name="ANS">
            <a:hlinkClick r:id="rId4" action="ppaction://hlinksldjump"/>
            <a:extLst>
              <a:ext uri="{FF2B5EF4-FFF2-40B4-BE49-F238E27FC236}">
                <a16:creationId xmlns:a16="http://schemas.microsoft.com/office/drawing/2014/main" id="{5B0E7150-2A93-4A98-8F64-07F37FA961F2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218423"/>
            <a:ext cx="1105348" cy="4845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D2B0D59-6C29-4D62-B5D4-55D58E4B5ECE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7514764" y="2559585"/>
            <a:ext cx="176799" cy="1767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2EBA77E-8BCC-4CB5-A6FE-05C3FC97C690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7697232" y="2620472"/>
            <a:ext cx="152413" cy="1524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3EDA79-93EA-4309-9A6F-D6CF66DE53DA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7040873" y="2941338"/>
            <a:ext cx="457240" cy="4572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80788F-BB71-4544-8DE5-7B588415E961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7727359" y="3182310"/>
            <a:ext cx="451143" cy="4572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C337E2B-2307-47EE-BE8E-84693236C44F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8053703" y="4136440"/>
            <a:ext cx="262151" cy="26215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045CCA0-2E7D-4EF9-A78C-F6C7F386BCC3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7518728" y="4076774"/>
            <a:ext cx="451143" cy="451143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5C112761-48CE-44E4-B2BD-9BA0B5D07901}"/>
              </a:ext>
            </a:extLst>
          </p:cNvPr>
          <p:cNvGrpSpPr/>
          <p:nvPr/>
        </p:nvGrpSpPr>
        <p:grpSpPr>
          <a:xfrm>
            <a:off x="8743755" y="1653681"/>
            <a:ext cx="1742816" cy="584775"/>
            <a:chOff x="2641829" y="1824189"/>
            <a:chExt cx="1742816" cy="584775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855044A6-18AB-49C1-B4A4-563766E8C748}"/>
                </a:ext>
              </a:extLst>
            </p:cNvPr>
            <p:cNvGrpSpPr/>
            <p:nvPr/>
          </p:nvGrpSpPr>
          <p:grpSpPr>
            <a:xfrm>
              <a:off x="2641829" y="1824189"/>
              <a:ext cx="1742816" cy="584775"/>
              <a:chOff x="5437352" y="1641085"/>
              <a:chExt cx="1742816" cy="584775"/>
            </a:xfrm>
          </p:grpSpPr>
          <p:sp>
            <p:nvSpPr>
              <p:cNvPr id="52" name="Rectangle: Rounded Corners 51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ECA4AE35-EE6D-49E5-AD5C-22C5D7E8C59E}"/>
                  </a:ext>
                </a:extLst>
              </p:cNvPr>
              <p:cNvSpPr/>
              <p:nvPr/>
            </p:nvSpPr>
            <p:spPr>
              <a:xfrm>
                <a:off x="5437352" y="1704975"/>
                <a:ext cx="1742816" cy="417688"/>
              </a:xfrm>
              <a:prstGeom prst="roundRect">
                <a:avLst>
                  <a:gd name="adj" fmla="val 50000"/>
                </a:avLst>
              </a:prstGeom>
              <a:solidFill>
                <a:srgbClr val="FF8D2E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" name="TextBox 56">
                <a:hlinkClick r:id="rId40" action="ppaction://hlinksldjump"/>
                <a:extLst>
                  <a:ext uri="{FF2B5EF4-FFF2-40B4-BE49-F238E27FC236}">
                    <a16:creationId xmlns:a16="http://schemas.microsoft.com/office/drawing/2014/main" id="{78FB54A8-7DF4-4FFB-8640-750BBACD5669}"/>
                  </a:ext>
                </a:extLst>
              </p:cNvPr>
              <p:cNvSpPr txBox="1"/>
              <p:nvPr/>
            </p:nvSpPr>
            <p:spPr>
              <a:xfrm>
                <a:off x="5775129" y="1641085"/>
                <a:ext cx="135325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2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วัยรุ่นหญิง</a:t>
                </a:r>
                <a:endPara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49" name="Picture 48">
              <a:hlinkClick r:id="rId40" action="ppaction://hlinksldjump"/>
              <a:extLst>
                <a:ext uri="{FF2B5EF4-FFF2-40B4-BE49-F238E27FC236}">
                  <a16:creationId xmlns:a16="http://schemas.microsoft.com/office/drawing/2014/main" id="{4A63281C-683D-4F86-BFAC-A46053D8CA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2201" y="1954450"/>
              <a:ext cx="190961" cy="292288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15975F0-036B-46B3-9178-FE4AA06013A1}"/>
              </a:ext>
            </a:extLst>
          </p:cNvPr>
          <p:cNvGrpSpPr/>
          <p:nvPr/>
        </p:nvGrpSpPr>
        <p:grpSpPr>
          <a:xfrm>
            <a:off x="6549515" y="2622773"/>
            <a:ext cx="955148" cy="49364"/>
            <a:chOff x="4421036" y="2549285"/>
            <a:chExt cx="955148" cy="49364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BF6FBFB8-8FE6-4A77-86C4-A3BFC7A1D683}"/>
                </a:ext>
              </a:extLst>
            </p:cNvPr>
            <p:cNvCxnSpPr>
              <a:cxnSpLocks/>
            </p:cNvCxnSpPr>
            <p:nvPr/>
          </p:nvCxnSpPr>
          <p:spPr>
            <a:xfrm>
              <a:off x="4464050" y="2569834"/>
              <a:ext cx="912134" cy="0"/>
            </a:xfrm>
            <a:prstGeom prst="line">
              <a:avLst/>
            </a:prstGeom>
            <a:ln w="12700" cap="rnd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6007BCCD-5F0E-484E-A24A-54B80D38CCA3}"/>
                </a:ext>
              </a:extLst>
            </p:cNvPr>
            <p:cNvSpPr/>
            <p:nvPr/>
          </p:nvSpPr>
          <p:spPr>
            <a:xfrm>
              <a:off x="4421036" y="2549285"/>
              <a:ext cx="49364" cy="4936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F427810-D44E-4227-8796-B19DC23CA133}"/>
              </a:ext>
            </a:extLst>
          </p:cNvPr>
          <p:cNvGrpSpPr/>
          <p:nvPr/>
        </p:nvGrpSpPr>
        <p:grpSpPr>
          <a:xfrm>
            <a:off x="2641829" y="1653681"/>
            <a:ext cx="1742816" cy="584775"/>
            <a:chOff x="2641829" y="1824189"/>
            <a:chExt cx="1742816" cy="584775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7B9783C2-F14F-4081-AB00-A736FCA71BDB}"/>
                </a:ext>
              </a:extLst>
            </p:cNvPr>
            <p:cNvGrpSpPr/>
            <p:nvPr/>
          </p:nvGrpSpPr>
          <p:grpSpPr>
            <a:xfrm>
              <a:off x="2641829" y="1824189"/>
              <a:ext cx="1742816" cy="584775"/>
              <a:chOff x="5437352" y="1641085"/>
              <a:chExt cx="1742816" cy="584775"/>
            </a:xfrm>
          </p:grpSpPr>
          <p:sp>
            <p:nvSpPr>
              <p:cNvPr id="72" name="Rectangle: Rounded Corners 71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9B6316E6-5C81-4688-AE07-7B0E0E898611}"/>
                  </a:ext>
                </a:extLst>
              </p:cNvPr>
              <p:cNvSpPr/>
              <p:nvPr/>
            </p:nvSpPr>
            <p:spPr>
              <a:xfrm>
                <a:off x="5437352" y="1704975"/>
                <a:ext cx="1742816" cy="417688"/>
              </a:xfrm>
              <a:prstGeom prst="roundRect">
                <a:avLst>
                  <a:gd name="adj" fmla="val 50000"/>
                </a:avLst>
              </a:prstGeom>
              <a:solidFill>
                <a:srgbClr val="FFEDD5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" name="TextBox 72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D8512A4B-CE03-4C30-AB81-62EE2E074E19}"/>
                  </a:ext>
                </a:extLst>
              </p:cNvPr>
              <p:cNvSpPr txBox="1"/>
              <p:nvPr/>
            </p:nvSpPr>
            <p:spPr>
              <a:xfrm>
                <a:off x="5784654" y="1641085"/>
                <a:ext cx="127791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200" b="1" dirty="0">
                    <a:solidFill>
                      <a:srgbClr val="FF8D2E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วัยรุ่นชาย</a:t>
                </a:r>
                <a:endParaRPr lang="en-US" sz="3200" b="1" dirty="0">
                  <a:solidFill>
                    <a:srgbClr val="FF8D2E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66" name="Picture 65">
              <a:hlinkClick r:id="rId42" action="ppaction://hlinksldjump"/>
              <a:extLst>
                <a:ext uri="{FF2B5EF4-FFF2-40B4-BE49-F238E27FC236}">
                  <a16:creationId xmlns:a16="http://schemas.microsoft.com/office/drawing/2014/main" id="{A1393F4F-FC80-4E72-8FAA-499BE8A63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10252" y="1946655"/>
              <a:ext cx="194859" cy="307878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6D206F52-121A-4316-AAD2-BC7DB9939A6B}"/>
              </a:ext>
            </a:extLst>
          </p:cNvPr>
          <p:cNvGrpSpPr/>
          <p:nvPr/>
        </p:nvGrpSpPr>
        <p:grpSpPr>
          <a:xfrm flipH="1">
            <a:off x="7849645" y="2668881"/>
            <a:ext cx="890969" cy="49364"/>
            <a:chOff x="4421036" y="2549285"/>
            <a:chExt cx="890969" cy="49364"/>
          </a:xfrm>
        </p:grpSpPr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463FD052-348D-42B8-83C8-E68E116E87D0}"/>
                </a:ext>
              </a:extLst>
            </p:cNvPr>
            <p:cNvCxnSpPr>
              <a:cxnSpLocks/>
            </p:cNvCxnSpPr>
            <p:nvPr/>
          </p:nvCxnSpPr>
          <p:spPr>
            <a:xfrm>
              <a:off x="4464050" y="2569834"/>
              <a:ext cx="847955" cy="0"/>
            </a:xfrm>
            <a:prstGeom prst="line">
              <a:avLst/>
            </a:prstGeom>
            <a:ln w="12700" cap="rnd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78A14495-AA5F-4A84-96A6-35EE5DBDF8AC}"/>
                </a:ext>
              </a:extLst>
            </p:cNvPr>
            <p:cNvSpPr/>
            <p:nvPr/>
          </p:nvSpPr>
          <p:spPr>
            <a:xfrm>
              <a:off x="4421036" y="2549285"/>
              <a:ext cx="49364" cy="4936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48F2E77-7A2F-4879-B9F8-8578EFF006E3}"/>
              </a:ext>
            </a:extLst>
          </p:cNvPr>
          <p:cNvGrpSpPr/>
          <p:nvPr/>
        </p:nvGrpSpPr>
        <p:grpSpPr>
          <a:xfrm>
            <a:off x="6347811" y="3151268"/>
            <a:ext cx="693062" cy="49364"/>
            <a:chOff x="4421036" y="2549285"/>
            <a:chExt cx="693062" cy="49364"/>
          </a:xfrm>
        </p:grpSpPr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77E9B802-6871-4CE5-9830-9F79EA4CF857}"/>
                </a:ext>
              </a:extLst>
            </p:cNvPr>
            <p:cNvCxnSpPr>
              <a:cxnSpLocks/>
              <a:endCxn id="5" idx="1"/>
            </p:cNvCxnSpPr>
            <p:nvPr/>
          </p:nvCxnSpPr>
          <p:spPr>
            <a:xfrm flipV="1">
              <a:off x="4464050" y="2567975"/>
              <a:ext cx="650048" cy="1860"/>
            </a:xfrm>
            <a:prstGeom prst="line">
              <a:avLst/>
            </a:prstGeom>
            <a:ln w="12700" cap="rnd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A4D6604D-266B-445A-9E6A-D43AFE4DE1C0}"/>
                </a:ext>
              </a:extLst>
            </p:cNvPr>
            <p:cNvSpPr/>
            <p:nvPr/>
          </p:nvSpPr>
          <p:spPr>
            <a:xfrm>
              <a:off x="4421036" y="2549285"/>
              <a:ext cx="49364" cy="4936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26BBE5BD-A0C0-4120-BD8C-8C0E0A77DD3D}"/>
              </a:ext>
            </a:extLst>
          </p:cNvPr>
          <p:cNvGrpSpPr/>
          <p:nvPr/>
        </p:nvGrpSpPr>
        <p:grpSpPr>
          <a:xfrm flipH="1">
            <a:off x="8178502" y="3383257"/>
            <a:ext cx="588717" cy="49364"/>
            <a:chOff x="4421036" y="2551861"/>
            <a:chExt cx="588717" cy="49364"/>
          </a:xfrm>
        </p:grpSpPr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EB363F3D-7EA7-416D-8D58-981ECE4554A1}"/>
                </a:ext>
              </a:extLst>
            </p:cNvPr>
            <p:cNvCxnSpPr>
              <a:cxnSpLocks/>
              <a:stCxn id="82" idx="6"/>
              <a:endCxn id="7" idx="3"/>
            </p:cNvCxnSpPr>
            <p:nvPr/>
          </p:nvCxnSpPr>
          <p:spPr>
            <a:xfrm>
              <a:off x="4470400" y="2576543"/>
              <a:ext cx="539353" cy="2991"/>
            </a:xfrm>
            <a:prstGeom prst="line">
              <a:avLst/>
            </a:prstGeom>
            <a:ln w="12700" cap="rnd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27754265-F417-40DF-BA71-EC67C9BCEFA0}"/>
                </a:ext>
              </a:extLst>
            </p:cNvPr>
            <p:cNvSpPr/>
            <p:nvPr/>
          </p:nvSpPr>
          <p:spPr>
            <a:xfrm>
              <a:off x="4421036" y="2551861"/>
              <a:ext cx="49364" cy="4936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7F9ADEC-6696-4A8F-B1AE-0F9BB8B0D8AD}"/>
              </a:ext>
            </a:extLst>
          </p:cNvPr>
          <p:cNvGrpSpPr/>
          <p:nvPr/>
        </p:nvGrpSpPr>
        <p:grpSpPr>
          <a:xfrm>
            <a:off x="6385002" y="4277663"/>
            <a:ext cx="1119661" cy="49364"/>
            <a:chOff x="4421036" y="2549285"/>
            <a:chExt cx="1119661" cy="49364"/>
          </a:xfrm>
        </p:grpSpPr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6EF367B0-16ED-4C56-AABC-FEC21C6026EA}"/>
                </a:ext>
              </a:extLst>
            </p:cNvPr>
            <p:cNvCxnSpPr>
              <a:cxnSpLocks/>
            </p:cNvCxnSpPr>
            <p:nvPr/>
          </p:nvCxnSpPr>
          <p:spPr>
            <a:xfrm>
              <a:off x="4464050" y="2569835"/>
              <a:ext cx="1076647" cy="0"/>
            </a:xfrm>
            <a:prstGeom prst="line">
              <a:avLst/>
            </a:prstGeom>
            <a:ln w="12700" cap="rnd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ACD72FA9-6D1F-4789-B547-952DF7FE9EB7}"/>
                </a:ext>
              </a:extLst>
            </p:cNvPr>
            <p:cNvSpPr/>
            <p:nvPr/>
          </p:nvSpPr>
          <p:spPr>
            <a:xfrm>
              <a:off x="4421036" y="2549285"/>
              <a:ext cx="49364" cy="4936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C9F64200-FCDC-4583-94F5-D7ECFF45FBD3}"/>
              </a:ext>
            </a:extLst>
          </p:cNvPr>
          <p:cNvGrpSpPr/>
          <p:nvPr/>
        </p:nvGrpSpPr>
        <p:grpSpPr>
          <a:xfrm flipH="1">
            <a:off x="8322611" y="4248849"/>
            <a:ext cx="453767" cy="49364"/>
            <a:chOff x="4421036" y="2551861"/>
            <a:chExt cx="453767" cy="49364"/>
          </a:xfrm>
        </p:grpSpPr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8B3531B9-C191-4E0D-877E-5E793430DDAA}"/>
                </a:ext>
              </a:extLst>
            </p:cNvPr>
            <p:cNvCxnSpPr>
              <a:cxnSpLocks/>
              <a:stCxn id="91" idx="6"/>
            </p:cNvCxnSpPr>
            <p:nvPr/>
          </p:nvCxnSpPr>
          <p:spPr>
            <a:xfrm>
              <a:off x="4470400" y="2576543"/>
              <a:ext cx="404403" cy="0"/>
            </a:xfrm>
            <a:prstGeom prst="line">
              <a:avLst/>
            </a:prstGeom>
            <a:ln w="12700" cap="rnd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9B7C760F-A256-4176-BE18-F755DCE32D55}"/>
                </a:ext>
              </a:extLst>
            </p:cNvPr>
            <p:cNvSpPr/>
            <p:nvPr/>
          </p:nvSpPr>
          <p:spPr>
            <a:xfrm>
              <a:off x="4421036" y="2551861"/>
              <a:ext cx="49364" cy="4936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83" name="Graphic 82">
            <a:extLst>
              <a:ext uri="{FF2B5EF4-FFF2-40B4-BE49-F238E27FC236}">
                <a16:creationId xmlns:a16="http://schemas.microsoft.com/office/drawing/2014/main" id="{F0C9DFBE-8C0A-4286-BE90-EE63004DE8E4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 rot="18001927">
            <a:off x="7784775" y="2653255"/>
            <a:ext cx="286758" cy="363227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E7B69096-5A7C-44C0-9E8F-B1C4CB1A4D9C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 rot="1740650">
            <a:off x="7318683" y="2624914"/>
            <a:ext cx="286758" cy="363227"/>
          </a:xfrm>
          <a:prstGeom prst="rect">
            <a:avLst/>
          </a:prstGeom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69C663FE-CA4B-4AFE-859F-55CFA4C67F94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 rot="18001927">
            <a:off x="8053451" y="3445592"/>
            <a:ext cx="286758" cy="363227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BCB6C704-9D20-41CF-A6B1-057D105E49E8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 rot="18001927">
            <a:off x="8193740" y="4244153"/>
            <a:ext cx="286758" cy="363227"/>
          </a:xfrm>
          <a:prstGeom prst="rect">
            <a:avLst/>
          </a:prstGeom>
        </p:spPr>
      </p:pic>
      <p:pic>
        <p:nvPicPr>
          <p:cNvPr id="94" name="Graphic 93">
            <a:extLst>
              <a:ext uri="{FF2B5EF4-FFF2-40B4-BE49-F238E27FC236}">
                <a16:creationId xmlns:a16="http://schemas.microsoft.com/office/drawing/2014/main" id="{C426B5C2-84E4-47B7-B104-551D6B742909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 rot="1740650">
            <a:off x="6889870" y="3204592"/>
            <a:ext cx="286758" cy="363227"/>
          </a:xfrm>
          <a:prstGeom prst="rect">
            <a:avLst/>
          </a:prstGeom>
        </p:spPr>
      </p:pic>
      <p:pic>
        <p:nvPicPr>
          <p:cNvPr id="95" name="Graphic 94">
            <a:extLst>
              <a:ext uri="{FF2B5EF4-FFF2-40B4-BE49-F238E27FC236}">
                <a16:creationId xmlns:a16="http://schemas.microsoft.com/office/drawing/2014/main" id="{C944BE5E-1C1C-4B56-A6E5-103520E88350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 rot="1275434">
            <a:off x="7423780" y="4366853"/>
            <a:ext cx="286758" cy="3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28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47" grpId="0"/>
      <p:bldP spid="47" grpId="1"/>
      <p:bldP spid="48" grpId="0"/>
      <p:bldP spid="48" grpId="1"/>
      <p:bldP spid="51" grpId="0"/>
      <p:bldP spid="51" grpId="1"/>
      <p:bldP spid="53" grpId="0"/>
      <p:bldP spid="53" grpId="1"/>
      <p:bldP spid="54" grpId="0"/>
      <p:bldP spid="5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03B13B9-CDAB-4B08-93CE-D49FE9C3E8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0594" y="798416"/>
            <a:ext cx="3858768" cy="719038"/>
          </a:xfrm>
          <a:prstGeom prst="rect">
            <a:avLst/>
          </a:prstGeom>
        </p:spPr>
      </p:pic>
      <p:pic>
        <p:nvPicPr>
          <p:cNvPr id="31" name="Picture 30">
            <a:hlinkClick r:id="rId5" action="ppaction://hlinksldjump"/>
            <a:extLst>
              <a:ext uri="{FF2B5EF4-FFF2-40B4-BE49-F238E27FC236}">
                <a16:creationId xmlns:a16="http://schemas.microsoft.com/office/drawing/2014/main" id="{454FC4FA-3319-4B75-98BD-AFB4FCE0F4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32" name="Picture 31">
            <a:hlinkClick r:id="rId7" action="ppaction://hlinksldjump"/>
            <a:extLst>
              <a:ext uri="{FF2B5EF4-FFF2-40B4-BE49-F238E27FC236}">
                <a16:creationId xmlns:a16="http://schemas.microsoft.com/office/drawing/2014/main" id="{573F4A02-8A95-4040-A904-1ECB893F800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77156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E80FD5E-22EB-48D5-937B-E710E8B61A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15702"/>
            <a:ext cx="1766288" cy="537996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5D894DB-8A5B-4F22-A632-87D3B0E1DF3A}"/>
              </a:ext>
            </a:extLst>
          </p:cNvPr>
          <p:cNvSpPr/>
          <p:nvPr/>
        </p:nvSpPr>
        <p:spPr>
          <a:xfrm>
            <a:off x="2253438" y="5205758"/>
            <a:ext cx="3242934" cy="1228151"/>
          </a:xfrm>
          <a:prstGeom prst="roundRect">
            <a:avLst>
              <a:gd name="adj" fmla="val 16667"/>
            </a:avLst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FCC3739-2DE8-46CA-8673-0D6079163B0C}"/>
              </a:ext>
            </a:extLst>
          </p:cNvPr>
          <p:cNvSpPr txBox="1"/>
          <p:nvPr/>
        </p:nvSpPr>
        <p:spPr>
          <a:xfrm>
            <a:off x="6092169" y="1969324"/>
            <a:ext cx="5213757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มีความมั่นใจในตนเองสูง นับถือตนเองมากขึ้น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ใช้อารมณ์อยู่เหนือเหตุผล ขาดความยั้งคิด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69863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และไตร่ตรอง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อยากรู้ อยากเห็น และอยากลอง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สนใจตนเอง รักสวยรักงาม ปรับปรุงตนเอง</a:t>
            </a:r>
            <a:b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ให้ดูดี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ชอบความอิสระ ไม่ชอบให้ใครมาบังคับ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ต้องการความรักและการยอมรับ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69863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จากกลุ่มเพื่อนเพศเดียวกันและเพื่อนต่างเพศ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3" name="Picture 22">
            <a:hlinkClick r:id="rId5" action="ppaction://hlinksldjump"/>
            <a:extLst>
              <a:ext uri="{FF2B5EF4-FFF2-40B4-BE49-F238E27FC236}">
                <a16:creationId xmlns:a16="http://schemas.microsoft.com/office/drawing/2014/main" id="{AB3418CA-88ED-47CA-9719-C6D409A9AB1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020740"/>
            <a:ext cx="1766294" cy="53799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4270C72-436B-47C8-A86F-1E7498649F36}"/>
              </a:ext>
            </a:extLst>
          </p:cNvPr>
          <p:cNvSpPr txBox="1"/>
          <p:nvPr/>
        </p:nvSpPr>
        <p:spPr>
          <a:xfrm>
            <a:off x="2310220" y="5216695"/>
            <a:ext cx="3186152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มีจิตใจอ่อนไหวง่าย </a:t>
            </a:r>
            <a:endParaRPr lang="en-US" sz="2600" dirty="0">
              <a:solidFill>
                <a:srgbClr val="00777D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อารมณ์แปรปรวน เปลี่ยนแปลงเร็ว </a:t>
            </a:r>
            <a:endParaRPr lang="en-US" sz="2600" dirty="0">
              <a:solidFill>
                <a:srgbClr val="00777D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และแสดงออกอย่างชัดเจน</a:t>
            </a:r>
            <a:endParaRPr lang="en-US" sz="2600" dirty="0">
              <a:solidFill>
                <a:srgbClr val="00777D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15D285-E25D-406D-865D-005451C5B21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5166" y="2254533"/>
            <a:ext cx="3676870" cy="2717108"/>
          </a:xfrm>
          <a:prstGeom prst="rect">
            <a:avLst/>
          </a:prstGeom>
        </p:spPr>
      </p:pic>
      <p:pic>
        <p:nvPicPr>
          <p:cNvPr id="22" name="Picture 21">
            <a:hlinkClick r:id="rId15" action="ppaction://hlinksldjump"/>
            <a:extLst>
              <a:ext uri="{FF2B5EF4-FFF2-40B4-BE49-F238E27FC236}">
                <a16:creationId xmlns:a16="http://schemas.microsoft.com/office/drawing/2014/main" id="{8E30E786-39FC-4E3B-AF26-4171C5D4FAD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24" name="Picture 23">
            <a:hlinkClick r:id="rId17" action="ppaction://hlinksldjump"/>
            <a:extLst>
              <a:ext uri="{FF2B5EF4-FFF2-40B4-BE49-F238E27FC236}">
                <a16:creationId xmlns:a16="http://schemas.microsoft.com/office/drawing/2014/main" id="{A6C1F3AB-32DC-45A5-8B04-95AD790B622C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27" name="Picture 26">
            <a:hlinkClick r:id="rId19" action="ppaction://hlinksldjump"/>
            <a:extLst>
              <a:ext uri="{FF2B5EF4-FFF2-40B4-BE49-F238E27FC236}">
                <a16:creationId xmlns:a16="http://schemas.microsoft.com/office/drawing/2014/main" id="{8B357436-3AA3-4803-AD42-B2578F1199F8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29" name="Picture 28">
            <a:hlinkClick r:id="rId21" action="ppaction://hlinksldjump"/>
            <a:extLst>
              <a:ext uri="{FF2B5EF4-FFF2-40B4-BE49-F238E27FC236}">
                <a16:creationId xmlns:a16="http://schemas.microsoft.com/office/drawing/2014/main" id="{41F428B8-16AF-40AB-BD01-FDB772815715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30" name="Picture 29">
            <a:hlinkClick r:id="rId23" action="ppaction://hlinksldjump"/>
            <a:extLst>
              <a:ext uri="{FF2B5EF4-FFF2-40B4-BE49-F238E27FC236}">
                <a16:creationId xmlns:a16="http://schemas.microsoft.com/office/drawing/2014/main" id="{B2E2C71B-3B49-410E-B50D-F0EA36814A23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13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72" name="Picture 71">
            <a:hlinkClick r:id="rId5" action="ppaction://hlinksldjump"/>
            <a:extLst>
              <a:ext uri="{FF2B5EF4-FFF2-40B4-BE49-F238E27FC236}">
                <a16:creationId xmlns:a16="http://schemas.microsoft.com/office/drawing/2014/main" id="{6EE6BF6B-C6B4-4476-875D-1135BD5B60C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82" name="Picture 81">
            <a:hlinkClick r:id="rId7" action="ppaction://hlinksldjump"/>
            <a:extLst>
              <a:ext uri="{FF2B5EF4-FFF2-40B4-BE49-F238E27FC236}">
                <a16:creationId xmlns:a16="http://schemas.microsoft.com/office/drawing/2014/main" id="{986850C2-4700-41A9-9864-D756EB8AE2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E80FD5E-22EB-48D5-937B-E710E8B61A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15702"/>
            <a:ext cx="1766288" cy="537996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40" y="1417689"/>
            <a:ext cx="9582952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8F0C801-6F57-4F7D-8A60-19FCE3127B5F}"/>
              </a:ext>
            </a:extLst>
          </p:cNvPr>
          <p:cNvGrpSpPr/>
          <p:nvPr/>
        </p:nvGrpSpPr>
        <p:grpSpPr>
          <a:xfrm>
            <a:off x="5200033" y="1565814"/>
            <a:ext cx="2812074" cy="584775"/>
            <a:chOff x="5100867" y="1672984"/>
            <a:chExt cx="2812074" cy="584775"/>
          </a:xfrm>
        </p:grpSpPr>
        <p:sp>
          <p:nvSpPr>
            <p:cNvPr id="36" name="Rectangle: Rounded Corners 35">
              <a:hlinkClick r:id="rId13" action="ppaction://hlinksldjump"/>
              <a:extLst>
                <a:ext uri="{FF2B5EF4-FFF2-40B4-BE49-F238E27FC236}">
                  <a16:creationId xmlns:a16="http://schemas.microsoft.com/office/drawing/2014/main" id="{6351479C-F885-4CF6-9CD5-33F4417F225A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hlinkClick r:id="rId13" action="ppaction://hlinksldjump"/>
              <a:extLst>
                <a:ext uri="{FF2B5EF4-FFF2-40B4-BE49-F238E27FC236}">
                  <a16:creationId xmlns:a16="http://schemas.microsoft.com/office/drawing/2014/main" id="{76BE3506-F12C-4520-9371-FA5AB6927E7C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2ECFC2-AB6E-417B-9538-6A8B26B5A648}"/>
              </a:ext>
            </a:extLst>
          </p:cNvPr>
          <p:cNvGrpSpPr/>
          <p:nvPr/>
        </p:nvGrpSpPr>
        <p:grpSpPr>
          <a:xfrm>
            <a:off x="8084924" y="1565814"/>
            <a:ext cx="2047650" cy="584775"/>
            <a:chOff x="5502960" y="1672984"/>
            <a:chExt cx="2047650" cy="584775"/>
          </a:xfrm>
        </p:grpSpPr>
        <p:sp>
          <p:nvSpPr>
            <p:cNvPr id="40" name="Rectangle: Rounded Corners 39">
              <a:hlinkClick r:id="rId14" action="ppaction://hlinksldjump"/>
              <a:extLst>
                <a:ext uri="{FF2B5EF4-FFF2-40B4-BE49-F238E27FC236}">
                  <a16:creationId xmlns:a16="http://schemas.microsoft.com/office/drawing/2014/main" id="{99F2404C-B301-47AA-87ED-FF4809CF36A9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hlinkClick r:id="rId14" action="ppaction://hlinksldjump"/>
              <a:extLst>
                <a:ext uri="{FF2B5EF4-FFF2-40B4-BE49-F238E27FC236}">
                  <a16:creationId xmlns:a16="http://schemas.microsoft.com/office/drawing/2014/main" id="{FDC17A3D-2D62-4B9D-9133-C902E425F42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64C28B-6A52-4C4D-B5FB-082624915920}"/>
              </a:ext>
            </a:extLst>
          </p:cNvPr>
          <p:cNvGrpSpPr/>
          <p:nvPr/>
        </p:nvGrpSpPr>
        <p:grpSpPr>
          <a:xfrm>
            <a:off x="3028005" y="1565814"/>
            <a:ext cx="2099211" cy="584775"/>
            <a:chOff x="5217645" y="1672984"/>
            <a:chExt cx="2099211" cy="584775"/>
          </a:xfrm>
        </p:grpSpPr>
        <p:sp>
          <p:nvSpPr>
            <p:cNvPr id="44" name="Rectangle: Rounded Corners 43">
              <a:hlinkClick r:id="rId3" action="ppaction://hlinksldjump"/>
              <a:extLst>
                <a:ext uri="{FF2B5EF4-FFF2-40B4-BE49-F238E27FC236}">
                  <a16:creationId xmlns:a16="http://schemas.microsoft.com/office/drawing/2014/main" id="{1A0BD676-A0B7-4E63-A944-B362EA2AA66E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hlinkClick r:id="rId3" action="ppaction://hlinksldjump"/>
              <a:extLst>
                <a:ext uri="{FF2B5EF4-FFF2-40B4-BE49-F238E27FC236}">
                  <a16:creationId xmlns:a16="http://schemas.microsoft.com/office/drawing/2014/main" id="{829A4F3F-0EF5-4687-B819-3829C1B4F7DB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003F110-3C11-4CCF-B6A9-65F3DB0231B7}"/>
              </a:ext>
            </a:extLst>
          </p:cNvPr>
          <p:cNvSpPr/>
          <p:nvPr/>
        </p:nvSpPr>
        <p:spPr>
          <a:xfrm>
            <a:off x="2182506" y="2678098"/>
            <a:ext cx="3852534" cy="4062336"/>
          </a:xfrm>
          <a:prstGeom prst="roundRect">
            <a:avLst/>
          </a:prstGeom>
          <a:solidFill>
            <a:schemeClr val="bg1"/>
          </a:solidFill>
          <a:ln>
            <a:solidFill>
              <a:srgbClr val="00777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F301651-D9C2-4413-A717-59F505D6EF71}"/>
              </a:ext>
            </a:extLst>
          </p:cNvPr>
          <p:cNvSpPr/>
          <p:nvPr/>
        </p:nvSpPr>
        <p:spPr>
          <a:xfrm>
            <a:off x="2904396" y="2543002"/>
            <a:ext cx="2488674" cy="4176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F467D09-0E2D-4617-A953-71EDC04D0C7B}"/>
              </a:ext>
            </a:extLst>
          </p:cNvPr>
          <p:cNvGrpSpPr/>
          <p:nvPr/>
        </p:nvGrpSpPr>
        <p:grpSpPr>
          <a:xfrm>
            <a:off x="3201673" y="2350991"/>
            <a:ext cx="2107450" cy="730132"/>
            <a:chOff x="2550665" y="2270595"/>
            <a:chExt cx="2107450" cy="730132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F13CF4FA-D0E8-4DB7-8064-D59CCF2050A8}"/>
                </a:ext>
              </a:extLst>
            </p:cNvPr>
            <p:cNvSpPr/>
            <p:nvPr/>
          </p:nvSpPr>
          <p:spPr>
            <a:xfrm>
              <a:off x="2550665" y="2270595"/>
              <a:ext cx="2081790" cy="730132"/>
            </a:xfrm>
            <a:prstGeom prst="roundRect">
              <a:avLst>
                <a:gd name="adj" fmla="val 50000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สี่เหลี่ยมผืนผ้ามุมมน 6">
              <a:extLst>
                <a:ext uri="{FF2B5EF4-FFF2-40B4-BE49-F238E27FC236}">
                  <a16:creationId xmlns:a16="http://schemas.microsoft.com/office/drawing/2014/main" id="{9767F775-8B65-4E86-B160-D25AF1D65918}"/>
                </a:ext>
              </a:extLst>
            </p:cNvPr>
            <p:cNvSpPr/>
            <p:nvPr/>
          </p:nvSpPr>
          <p:spPr>
            <a:xfrm>
              <a:off x="2550665" y="2434008"/>
              <a:ext cx="2107450" cy="46977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600" dirty="0">
                  <a:solidFill>
                    <a:schemeClr val="tx1"/>
                  </a:solidFill>
                  <a:latin typeface="TH Sarabun New" pitchFamily="34" charset="-34"/>
                  <a:cs typeface="TH Sarabun New" pitchFamily="34" charset="-34"/>
                </a:rPr>
                <a:t>วันละ </a:t>
              </a:r>
              <a:r>
                <a:rPr lang="en-US" sz="2600" b="1" dirty="0">
                  <a:solidFill>
                    <a:schemeClr val="tx1"/>
                  </a:solidFill>
                  <a:latin typeface="TH Sarabun New" pitchFamily="34" charset="-34"/>
                  <a:cs typeface="TH Sarabun New" pitchFamily="34" charset="-34"/>
                </a:rPr>
                <a:t>2,000 </a:t>
              </a:r>
              <a:endParaRPr lang="th-TH" sz="2600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endParaRPr>
            </a:p>
            <a:p>
              <a:pPr algn="ctr"/>
              <a:r>
                <a:rPr lang="en-US" sz="2600" dirty="0">
                  <a:solidFill>
                    <a:schemeClr val="tx1"/>
                  </a:solidFill>
                  <a:latin typeface="TH Sarabun New" pitchFamily="34" charset="-34"/>
                  <a:cs typeface="TH Sarabun New" pitchFamily="34" charset="-34"/>
                </a:rPr>
                <a:t> </a:t>
              </a:r>
              <a:r>
                <a:rPr lang="th-TH" sz="2600" dirty="0">
                  <a:solidFill>
                    <a:schemeClr val="tx1"/>
                  </a:solidFill>
                  <a:latin typeface="TH Sarabun New" pitchFamily="34" charset="-34"/>
                  <a:cs typeface="TH Sarabun New" pitchFamily="34" charset="-34"/>
                </a:rPr>
                <a:t>กิโลแคลอรี</a:t>
              </a:r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4AC48F8D-22F8-4F87-BF1D-E559B384C58E}"/>
              </a:ext>
            </a:extLst>
          </p:cNvPr>
          <p:cNvSpPr txBox="1"/>
          <p:nvPr/>
        </p:nvSpPr>
        <p:spPr>
          <a:xfrm>
            <a:off x="6210350" y="5539598"/>
            <a:ext cx="2082854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อาหารที่มีวิตามินบี 1 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5D29F85-DBEA-422D-B37D-9577ACDCFB8F}"/>
              </a:ext>
            </a:extLst>
          </p:cNvPr>
          <p:cNvSpPr txBox="1"/>
          <p:nvPr/>
        </p:nvSpPr>
        <p:spPr>
          <a:xfrm>
            <a:off x="6119119" y="3522704"/>
            <a:ext cx="2224544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อาหารที่มีกรดไขมัน</a:t>
            </a: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โอเมก</a:t>
            </a:r>
            <a:r>
              <a:rPr lang="th-TH" sz="2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้า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3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5A34413-FEA4-4C25-93D6-5C2ED57E0C68}"/>
              </a:ext>
            </a:extLst>
          </p:cNvPr>
          <p:cNvSpPr txBox="1"/>
          <p:nvPr/>
        </p:nvSpPr>
        <p:spPr>
          <a:xfrm>
            <a:off x="8835657" y="3525155"/>
            <a:ext cx="2306457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อาหารที่มีธาตุสังกะสี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6732DFE-9F9C-441D-B267-78E63092576B}"/>
              </a:ext>
            </a:extLst>
          </p:cNvPr>
          <p:cNvSpPr txBox="1"/>
          <p:nvPr/>
        </p:nvSpPr>
        <p:spPr>
          <a:xfrm>
            <a:off x="8709342" y="5522571"/>
            <a:ext cx="2380209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ผักและผลไม้ที่มีวิตามิน </a:t>
            </a:r>
            <a:r>
              <a: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A 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วิตามิน </a:t>
            </a:r>
            <a:r>
              <a: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B2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986BA477-C5F8-4A7D-91A5-7F51C1A95657}"/>
              </a:ext>
            </a:extLst>
          </p:cNvPr>
          <p:cNvSpPr/>
          <p:nvPr/>
        </p:nvSpPr>
        <p:spPr>
          <a:xfrm>
            <a:off x="6681610" y="2390456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46700F0E-FD99-40F3-8235-F739ADCFEE4C}"/>
              </a:ext>
            </a:extLst>
          </p:cNvPr>
          <p:cNvSpPr/>
          <p:nvPr/>
        </p:nvSpPr>
        <p:spPr>
          <a:xfrm>
            <a:off x="9440433" y="2390456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1146C856-DA5B-45E0-B3BC-A3304A28153C}"/>
              </a:ext>
            </a:extLst>
          </p:cNvPr>
          <p:cNvSpPr/>
          <p:nvPr/>
        </p:nvSpPr>
        <p:spPr>
          <a:xfrm>
            <a:off x="6676533" y="4457023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64914BD-8C62-4A91-9466-4DABD90B4636}"/>
              </a:ext>
            </a:extLst>
          </p:cNvPr>
          <p:cNvSpPr/>
          <p:nvPr/>
        </p:nvSpPr>
        <p:spPr>
          <a:xfrm>
            <a:off x="9440433" y="4439996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6" name="Picture 65">
            <a:hlinkClick r:id="rId5" action="ppaction://hlinksldjump"/>
            <a:extLst>
              <a:ext uri="{FF2B5EF4-FFF2-40B4-BE49-F238E27FC236}">
                <a16:creationId xmlns:a16="http://schemas.microsoft.com/office/drawing/2014/main" id="{2914EBAA-420D-4DC7-9FD7-8EAA73F9836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020740"/>
            <a:ext cx="1766294" cy="5379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ECD6B7-E0DF-47F4-8687-018BA2B74DD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4429" y="2282812"/>
            <a:ext cx="586145" cy="66212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764711E-11F1-413B-8F3C-2F7DD6C07298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8526" y="2426445"/>
            <a:ext cx="1665452" cy="92579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540BA5FE-B4D6-499F-9491-9A5426D50D2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5889" y="2485286"/>
            <a:ext cx="1423089" cy="73355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53CACD8A-B0D4-48D1-A503-89F68E52E65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46249" y="2732989"/>
            <a:ext cx="1125540" cy="69972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998C823B-6C5C-4EA5-98EB-EBD076F6608E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327" y="4607688"/>
            <a:ext cx="1995471" cy="63522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215C1ADF-DF9D-4427-BA5C-2F3A6EBF6F6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2686" y="4387914"/>
            <a:ext cx="734893" cy="654019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47586390-699D-47E9-AA67-FB827B80E74E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2783" y="4223001"/>
            <a:ext cx="435857" cy="828274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A31CE64F-8301-4A49-9146-43C36F023971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3587" y="5023291"/>
            <a:ext cx="579532" cy="449786"/>
          </a:xfrm>
          <a:prstGeom prst="rect">
            <a:avLst/>
          </a:prstGeom>
        </p:spPr>
      </p:pic>
      <p:grpSp>
        <p:nvGrpSpPr>
          <p:cNvPr id="106" name="Group 105">
            <a:extLst>
              <a:ext uri="{FF2B5EF4-FFF2-40B4-BE49-F238E27FC236}">
                <a16:creationId xmlns:a16="http://schemas.microsoft.com/office/drawing/2014/main" id="{5DDD1307-3895-420C-9E29-DBC612B438BD}"/>
              </a:ext>
            </a:extLst>
          </p:cNvPr>
          <p:cNvGrpSpPr/>
          <p:nvPr/>
        </p:nvGrpSpPr>
        <p:grpSpPr>
          <a:xfrm>
            <a:off x="2997080" y="3868767"/>
            <a:ext cx="2271684" cy="597368"/>
            <a:chOff x="2997080" y="3848486"/>
            <a:chExt cx="2271684" cy="597368"/>
          </a:xfrm>
        </p:grpSpPr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2A09400D-CE7D-412A-B335-E3D4B8C15FDB}"/>
                </a:ext>
              </a:extLst>
            </p:cNvPr>
            <p:cNvSpPr txBox="1"/>
            <p:nvPr/>
          </p:nvSpPr>
          <p:spPr>
            <a:xfrm>
              <a:off x="3324548" y="3953411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10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ทัพพี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70DD0961-D6FA-4218-BB69-E95F783D8F41}"/>
                </a:ext>
              </a:extLst>
            </p:cNvPr>
            <p:cNvGrpSpPr/>
            <p:nvPr/>
          </p:nvGrpSpPr>
          <p:grpSpPr>
            <a:xfrm>
              <a:off x="2997080" y="3848486"/>
              <a:ext cx="596946" cy="596946"/>
              <a:chOff x="2930213" y="3807124"/>
              <a:chExt cx="661440" cy="661440"/>
            </a:xfrm>
          </p:grpSpPr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B19F0FDF-0CE1-41C2-BBA9-71D8C97E5806}"/>
                  </a:ext>
                </a:extLst>
              </p:cNvPr>
              <p:cNvSpPr/>
              <p:nvPr/>
            </p:nvSpPr>
            <p:spPr>
              <a:xfrm>
                <a:off x="2930213" y="3807124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10" name="Picture 109">
                <a:extLst>
                  <a:ext uri="{FF2B5EF4-FFF2-40B4-BE49-F238E27FC236}">
                    <a16:creationId xmlns:a16="http://schemas.microsoft.com/office/drawing/2014/main" id="{281EA48E-4D0C-4D27-9112-57E5371080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33711" y="3888749"/>
                <a:ext cx="657942" cy="468930"/>
              </a:xfrm>
              <a:prstGeom prst="rect">
                <a:avLst/>
              </a:prstGeom>
            </p:spPr>
          </p:pic>
        </p:grp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D1EA43D5-5B62-459A-A897-F743AA5D220B}"/>
              </a:ext>
            </a:extLst>
          </p:cNvPr>
          <p:cNvGrpSpPr/>
          <p:nvPr/>
        </p:nvGrpSpPr>
        <p:grpSpPr>
          <a:xfrm>
            <a:off x="2904396" y="3178606"/>
            <a:ext cx="2364368" cy="601531"/>
            <a:chOff x="2904396" y="3178606"/>
            <a:chExt cx="2364368" cy="601531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D4F32619-32CC-4589-BBEA-6F3ADA4D8332}"/>
                </a:ext>
              </a:extLst>
            </p:cNvPr>
            <p:cNvSpPr txBox="1"/>
            <p:nvPr/>
          </p:nvSpPr>
          <p:spPr>
            <a:xfrm>
              <a:off x="3324548" y="3287694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9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ช้อนกินข้าว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B1E70F01-F6B4-49F7-8454-4E6CA234A4EF}"/>
                </a:ext>
              </a:extLst>
            </p:cNvPr>
            <p:cNvGrpSpPr/>
            <p:nvPr/>
          </p:nvGrpSpPr>
          <p:grpSpPr>
            <a:xfrm>
              <a:off x="2904396" y="3178606"/>
              <a:ext cx="782314" cy="596946"/>
              <a:chOff x="2826214" y="3115438"/>
              <a:chExt cx="866835" cy="661440"/>
            </a:xfrm>
          </p:grpSpPr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D7EFCCD5-9CDF-4BDB-BF0E-6FED564BEC41}"/>
                  </a:ext>
                </a:extLst>
              </p:cNvPr>
              <p:cNvSpPr/>
              <p:nvPr/>
            </p:nvSpPr>
            <p:spPr>
              <a:xfrm>
                <a:off x="2930213" y="3115438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15" name="Picture 114">
                <a:extLst>
                  <a:ext uri="{FF2B5EF4-FFF2-40B4-BE49-F238E27FC236}">
                    <a16:creationId xmlns:a16="http://schemas.microsoft.com/office/drawing/2014/main" id="{B38B0E85-4F51-464C-B68F-51B5E73268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26214" y="3256764"/>
                <a:ext cx="866835" cy="444569"/>
              </a:xfrm>
              <a:prstGeom prst="rect">
                <a:avLst/>
              </a:prstGeom>
            </p:spPr>
          </p:pic>
        </p:grp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83417D46-1952-4841-931F-7F8EE0A6A435}"/>
              </a:ext>
            </a:extLst>
          </p:cNvPr>
          <p:cNvGrpSpPr/>
          <p:nvPr/>
        </p:nvGrpSpPr>
        <p:grpSpPr>
          <a:xfrm>
            <a:off x="2997080" y="4554765"/>
            <a:ext cx="2230322" cy="662862"/>
            <a:chOff x="2997080" y="4518366"/>
            <a:chExt cx="2230322" cy="662862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F77BFAC4-6BB3-4A98-B1F8-816C51F7A6CA}"/>
                </a:ext>
              </a:extLst>
            </p:cNvPr>
            <p:cNvSpPr txBox="1"/>
            <p:nvPr/>
          </p:nvSpPr>
          <p:spPr>
            <a:xfrm>
              <a:off x="3283186" y="4678677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ทัพพี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23B973BA-9299-4861-A454-0E6D72323C1F}"/>
                </a:ext>
              </a:extLst>
            </p:cNvPr>
            <p:cNvGrpSpPr/>
            <p:nvPr/>
          </p:nvGrpSpPr>
          <p:grpSpPr>
            <a:xfrm>
              <a:off x="2997080" y="4518366"/>
              <a:ext cx="596946" cy="662862"/>
              <a:chOff x="2887723" y="3796000"/>
              <a:chExt cx="661440" cy="734477"/>
            </a:xfrm>
          </p:grpSpPr>
          <p:sp>
            <p:nvSpPr>
              <p:cNvPr id="119" name="Oval 118">
                <a:extLst>
                  <a:ext uri="{FF2B5EF4-FFF2-40B4-BE49-F238E27FC236}">
                    <a16:creationId xmlns:a16="http://schemas.microsoft.com/office/drawing/2014/main" id="{4A062507-7BE4-4B56-8697-4531F6F8A4A8}"/>
                  </a:ext>
                </a:extLst>
              </p:cNvPr>
              <p:cNvSpPr/>
              <p:nvPr/>
            </p:nvSpPr>
            <p:spPr>
              <a:xfrm>
                <a:off x="2887723" y="3851272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20" name="Picture 119">
                <a:extLst>
                  <a:ext uri="{FF2B5EF4-FFF2-40B4-BE49-F238E27FC236}">
                    <a16:creationId xmlns:a16="http://schemas.microsoft.com/office/drawing/2014/main" id="{041EF9E3-CA5C-4800-8B2C-876EB0847B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910365">
                <a:off x="2903429" y="3796000"/>
                <a:ext cx="552325" cy="734477"/>
              </a:xfrm>
              <a:prstGeom prst="rect">
                <a:avLst/>
              </a:prstGeom>
            </p:spPr>
          </p:pic>
        </p:grp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890CEF34-2C59-4499-8BD9-475AE655C172}"/>
              </a:ext>
            </a:extLst>
          </p:cNvPr>
          <p:cNvGrpSpPr/>
          <p:nvPr/>
        </p:nvGrpSpPr>
        <p:grpSpPr>
          <a:xfrm>
            <a:off x="3000049" y="5306257"/>
            <a:ext cx="2195440" cy="596946"/>
            <a:chOff x="3000049" y="5280289"/>
            <a:chExt cx="2195440" cy="596946"/>
          </a:xfrm>
        </p:grpSpPr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C1B06DED-B63F-4872-912C-783F46DBB56B}"/>
                </a:ext>
              </a:extLst>
            </p:cNvPr>
            <p:cNvSpPr txBox="1"/>
            <p:nvPr/>
          </p:nvSpPr>
          <p:spPr>
            <a:xfrm>
              <a:off x="3251273" y="5371462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ส่วน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E0BF60A1-EB73-4ABB-9A45-DF65B2A39EBD}"/>
                </a:ext>
              </a:extLst>
            </p:cNvPr>
            <p:cNvGrpSpPr/>
            <p:nvPr/>
          </p:nvGrpSpPr>
          <p:grpSpPr>
            <a:xfrm>
              <a:off x="3000049" y="5280289"/>
              <a:ext cx="596946" cy="596946"/>
              <a:chOff x="3000049" y="5280289"/>
              <a:chExt cx="596946" cy="596946"/>
            </a:xfrm>
          </p:grpSpPr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6750D4C5-ADA5-4E65-AC86-3FF569C650E0}"/>
                  </a:ext>
                </a:extLst>
              </p:cNvPr>
              <p:cNvSpPr/>
              <p:nvPr/>
            </p:nvSpPr>
            <p:spPr>
              <a:xfrm>
                <a:off x="3000049" y="5280289"/>
                <a:ext cx="596946" cy="596946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25" name="Picture 124">
                <a:extLst>
                  <a:ext uri="{FF2B5EF4-FFF2-40B4-BE49-F238E27FC236}">
                    <a16:creationId xmlns:a16="http://schemas.microsoft.com/office/drawing/2014/main" id="{E89514DA-F216-4AAB-B6B9-1D14FA26D8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3156644" y="5299593"/>
                <a:ext cx="398906" cy="531270"/>
              </a:xfrm>
              <a:prstGeom prst="rect">
                <a:avLst/>
              </a:prstGeom>
            </p:spPr>
          </p:pic>
        </p:grp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7095ED9F-22BB-41A0-9A25-897E5871CF58}"/>
              </a:ext>
            </a:extLst>
          </p:cNvPr>
          <p:cNvGrpSpPr/>
          <p:nvPr/>
        </p:nvGrpSpPr>
        <p:grpSpPr>
          <a:xfrm>
            <a:off x="2998831" y="5991831"/>
            <a:ext cx="2275944" cy="649773"/>
            <a:chOff x="2998831" y="5904741"/>
            <a:chExt cx="2275944" cy="649773"/>
          </a:xfrm>
        </p:grpSpPr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ECC57221-6680-4704-9285-F21A11B1A0B6}"/>
                </a:ext>
              </a:extLst>
            </p:cNvPr>
            <p:cNvSpPr txBox="1"/>
            <p:nvPr/>
          </p:nvSpPr>
          <p:spPr>
            <a:xfrm>
              <a:off x="3330559" y="6050125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1-2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แก้ว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92DC7478-69A0-4B26-B845-D79B5AA44624}"/>
                </a:ext>
              </a:extLst>
            </p:cNvPr>
            <p:cNvSpPr/>
            <p:nvPr/>
          </p:nvSpPr>
          <p:spPr>
            <a:xfrm>
              <a:off x="2998831" y="5924043"/>
              <a:ext cx="596946" cy="596946"/>
            </a:xfrm>
            <a:prstGeom prst="ellipse">
              <a:avLst/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9" name="Picture 128">
              <a:extLst>
                <a:ext uri="{FF2B5EF4-FFF2-40B4-BE49-F238E27FC236}">
                  <a16:creationId xmlns:a16="http://schemas.microsoft.com/office/drawing/2014/main" id="{FB77389B-DA24-48C1-8565-77D279BABD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6681" y="5904741"/>
              <a:ext cx="235376" cy="649773"/>
            </a:xfrm>
            <a:prstGeom prst="rect">
              <a:avLst/>
            </a:prstGeom>
          </p:spPr>
        </p:pic>
      </p:grpSp>
      <p:pic>
        <p:nvPicPr>
          <p:cNvPr id="83" name="Picture 82">
            <a:hlinkClick r:id="rId29" action="ppaction://hlinksldjump"/>
            <a:extLst>
              <a:ext uri="{FF2B5EF4-FFF2-40B4-BE49-F238E27FC236}">
                <a16:creationId xmlns:a16="http://schemas.microsoft.com/office/drawing/2014/main" id="{366C6828-9B4F-488C-AAA1-3EB4936FCAF5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86" name="Picture 85">
            <a:hlinkClick r:id="rId31" action="ppaction://hlinksldjump"/>
            <a:extLst>
              <a:ext uri="{FF2B5EF4-FFF2-40B4-BE49-F238E27FC236}">
                <a16:creationId xmlns:a16="http://schemas.microsoft.com/office/drawing/2014/main" id="{2FFE11EF-E532-4D59-B3EC-7EC277023A80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88" name="Picture 87">
            <a:hlinkClick r:id="rId33" action="ppaction://hlinksldjump"/>
            <a:extLst>
              <a:ext uri="{FF2B5EF4-FFF2-40B4-BE49-F238E27FC236}">
                <a16:creationId xmlns:a16="http://schemas.microsoft.com/office/drawing/2014/main" id="{31A4E1A4-A68B-4351-AF63-CB0BB17D38AF}"/>
              </a:ext>
            </a:extLst>
          </p:cNvPr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90" name="Picture 89">
            <a:hlinkClick r:id="rId35" action="ppaction://hlinksldjump"/>
            <a:extLst>
              <a:ext uri="{FF2B5EF4-FFF2-40B4-BE49-F238E27FC236}">
                <a16:creationId xmlns:a16="http://schemas.microsoft.com/office/drawing/2014/main" id="{39392D3C-B6D6-4FEE-8D77-77579E8F45E8}"/>
              </a:ext>
            </a:extLst>
          </p:cNvPr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91" name="Picture 90">
            <a:hlinkClick r:id="rId37" action="ppaction://hlinksldjump"/>
            <a:extLst>
              <a:ext uri="{FF2B5EF4-FFF2-40B4-BE49-F238E27FC236}">
                <a16:creationId xmlns:a16="http://schemas.microsoft.com/office/drawing/2014/main" id="{241744F9-E58D-4CFF-9DC6-7AD369D4332B}"/>
              </a:ext>
            </a:extLst>
          </p:cNvPr>
          <p:cNvPicPr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96" name="Graphic 95">
            <a:extLst>
              <a:ext uri="{FF2B5EF4-FFF2-40B4-BE49-F238E27FC236}">
                <a16:creationId xmlns:a16="http://schemas.microsoft.com/office/drawing/2014/main" id="{3405EF82-AE08-4263-8D6F-47708AFC2654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 rot="18001927">
            <a:off x="4968116" y="1817169"/>
            <a:ext cx="286758" cy="363227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35123D7F-4D29-4A3F-A76C-044B80D7C103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 rot="18001927">
            <a:off x="7837550" y="1817169"/>
            <a:ext cx="286758" cy="363227"/>
          </a:xfrm>
          <a:prstGeom prst="rect">
            <a:avLst/>
          </a:prstGeom>
        </p:spPr>
      </p:pic>
      <p:pic>
        <p:nvPicPr>
          <p:cNvPr id="98" name="Graphic 97">
            <a:extLst>
              <a:ext uri="{FF2B5EF4-FFF2-40B4-BE49-F238E27FC236}">
                <a16:creationId xmlns:a16="http://schemas.microsoft.com/office/drawing/2014/main" id="{CE7CA35B-9EED-4834-BC27-286470FD4634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 rot="18001927">
            <a:off x="9974481" y="1817169"/>
            <a:ext cx="286758" cy="363227"/>
          </a:xfrm>
          <a:prstGeom prst="rect">
            <a:avLst/>
          </a:prstGeom>
        </p:spPr>
      </p:pic>
      <p:pic>
        <p:nvPicPr>
          <p:cNvPr id="99" name="Picture 9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9990267-655D-408A-8889-82AAA6973ACA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93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AFBC394B-857F-471F-8C9A-C3B6DF8785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1" y="3571"/>
            <a:ext cx="12192000" cy="68544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E6F44BD-6883-44EE-9303-C315911AA9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grpSp>
        <p:nvGrpSpPr>
          <p:cNvPr id="163" name="Group 162">
            <a:extLst>
              <a:ext uri="{FF2B5EF4-FFF2-40B4-BE49-F238E27FC236}">
                <a16:creationId xmlns:a16="http://schemas.microsoft.com/office/drawing/2014/main" id="{5F1BBBB5-B063-4985-9A68-CDD6C1B480D1}"/>
              </a:ext>
            </a:extLst>
          </p:cNvPr>
          <p:cNvGrpSpPr/>
          <p:nvPr/>
        </p:nvGrpSpPr>
        <p:grpSpPr>
          <a:xfrm>
            <a:off x="8108818" y="4729963"/>
            <a:ext cx="2860894" cy="707886"/>
            <a:chOff x="887231" y="4101922"/>
            <a:chExt cx="2561625" cy="633837"/>
          </a:xfrm>
        </p:grpSpPr>
        <p:sp>
          <p:nvSpPr>
            <p:cNvPr id="164" name="Rectangle: Rounded Corners 163">
              <a:extLst>
                <a:ext uri="{FF2B5EF4-FFF2-40B4-BE49-F238E27FC236}">
                  <a16:creationId xmlns:a16="http://schemas.microsoft.com/office/drawing/2014/main" id="{9D8A2020-F48E-4313-B351-8BDB4D2A6A13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E975416F-49A6-4D3A-977D-EA3C65ACD6A5}"/>
                </a:ext>
              </a:extLst>
            </p:cNvPr>
            <p:cNvSpPr/>
            <p:nvPr/>
          </p:nvSpPr>
          <p:spPr>
            <a:xfrm>
              <a:off x="1060130" y="4101922"/>
              <a:ext cx="2189147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6-9</a:t>
              </a:r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ช้อนกินข้าว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658FCE9E-A720-4D70-8041-88D4F4F67552}"/>
              </a:ext>
            </a:extLst>
          </p:cNvPr>
          <p:cNvGrpSpPr/>
          <p:nvPr/>
        </p:nvGrpSpPr>
        <p:grpSpPr>
          <a:xfrm>
            <a:off x="4639788" y="4727378"/>
            <a:ext cx="2860894" cy="707886"/>
            <a:chOff x="887231" y="4101922"/>
            <a:chExt cx="2561625" cy="633837"/>
          </a:xfrm>
        </p:grpSpPr>
        <p:sp>
          <p:nvSpPr>
            <p:cNvPr id="160" name="Rectangle: Rounded Corners 159">
              <a:extLst>
                <a:ext uri="{FF2B5EF4-FFF2-40B4-BE49-F238E27FC236}">
                  <a16:creationId xmlns:a16="http://schemas.microsoft.com/office/drawing/2014/main" id="{43CD6F68-8AF6-4654-88F0-9B9259044491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AE989553-E797-4B29-BBB8-AA738C2AEE7F}"/>
                </a:ext>
              </a:extLst>
            </p:cNvPr>
            <p:cNvSpPr/>
            <p:nvPr/>
          </p:nvSpPr>
          <p:spPr>
            <a:xfrm>
              <a:off x="1151493" y="4101922"/>
              <a:ext cx="1912131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ช้อนกินข้าว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83AA19E0-4AA2-4C83-BE4D-0D5FA59E688A}"/>
              </a:ext>
            </a:extLst>
          </p:cNvPr>
          <p:cNvGrpSpPr/>
          <p:nvPr/>
        </p:nvGrpSpPr>
        <p:grpSpPr>
          <a:xfrm>
            <a:off x="4639788" y="4727378"/>
            <a:ext cx="2860894" cy="707886"/>
            <a:chOff x="887231" y="4101922"/>
            <a:chExt cx="2561625" cy="633837"/>
          </a:xfrm>
        </p:grpSpPr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8CFD102E-A0AB-4D54-9C3B-B930FE61F8A3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A17C0407-29C0-41F7-81A8-9D9DE92B5289}"/>
                </a:ext>
              </a:extLst>
            </p:cNvPr>
            <p:cNvSpPr/>
            <p:nvPr/>
          </p:nvSpPr>
          <p:spPr>
            <a:xfrm>
              <a:off x="1151493" y="4101922"/>
              <a:ext cx="1912131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ช้อนกินข้าว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09E7E57A-CE72-423C-ADDF-3D963BBE4DBB}"/>
              </a:ext>
            </a:extLst>
          </p:cNvPr>
          <p:cNvGrpSpPr/>
          <p:nvPr/>
        </p:nvGrpSpPr>
        <p:grpSpPr>
          <a:xfrm>
            <a:off x="8108818" y="4729963"/>
            <a:ext cx="2860894" cy="707886"/>
            <a:chOff x="887231" y="4101922"/>
            <a:chExt cx="2561625" cy="633837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635A2F0E-A331-4344-9826-C0136B8792EB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6901927C-07F1-481D-90A9-2FB36F09B860}"/>
                </a:ext>
              </a:extLst>
            </p:cNvPr>
            <p:cNvSpPr/>
            <p:nvPr/>
          </p:nvSpPr>
          <p:spPr>
            <a:xfrm>
              <a:off x="1060130" y="4101922"/>
              <a:ext cx="2189147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6-9</a:t>
              </a:r>
              <a:r>
                <a:rPr lang="en-US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ช้อนกินข้าว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C1C9C9A4-C341-4C59-A897-4B88BB6FDF30}"/>
              </a:ext>
            </a:extLst>
          </p:cNvPr>
          <p:cNvGrpSpPr/>
          <p:nvPr/>
        </p:nvGrpSpPr>
        <p:grpSpPr>
          <a:xfrm>
            <a:off x="1115841" y="4727378"/>
            <a:ext cx="2860894" cy="707886"/>
            <a:chOff x="887231" y="4101922"/>
            <a:chExt cx="2561625" cy="633837"/>
          </a:xfrm>
        </p:grpSpPr>
        <p:sp>
          <p:nvSpPr>
            <p:cNvPr id="128" name="Rectangle: Rounded Corners 127">
              <a:extLst>
                <a:ext uri="{FF2B5EF4-FFF2-40B4-BE49-F238E27FC236}">
                  <a16:creationId xmlns:a16="http://schemas.microsoft.com/office/drawing/2014/main" id="{83A3F21B-0BC6-40C2-9967-5088F8D17A4F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6044B2E3-D63A-4B6F-8EA2-4C29ECE7D8CC}"/>
                </a:ext>
              </a:extLst>
            </p:cNvPr>
            <p:cNvSpPr/>
            <p:nvPr/>
          </p:nvSpPr>
          <p:spPr>
            <a:xfrm>
              <a:off x="1190112" y="4101922"/>
              <a:ext cx="1912131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 </a:t>
              </a:r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ช้อนกินข้าว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AA0DEC4-AB5B-4C25-9E14-E85541878AC7}"/>
              </a:ext>
            </a:extLst>
          </p:cNvPr>
          <p:cNvGrpSpPr/>
          <p:nvPr/>
        </p:nvGrpSpPr>
        <p:grpSpPr>
          <a:xfrm>
            <a:off x="1115841" y="4727378"/>
            <a:ext cx="2860894" cy="707886"/>
            <a:chOff x="887231" y="4101922"/>
            <a:chExt cx="2561625" cy="63383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AC99B92B-2827-4CFC-92BD-71923B943B09}"/>
                </a:ext>
              </a:extLst>
            </p:cNvPr>
            <p:cNvSpPr/>
            <p:nvPr/>
          </p:nvSpPr>
          <p:spPr>
            <a:xfrm>
              <a:off x="887231" y="4143065"/>
              <a:ext cx="2561625" cy="5098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DDF7A52-4AB2-4701-BC2A-555A831D2D40}"/>
                </a:ext>
              </a:extLst>
            </p:cNvPr>
            <p:cNvSpPr/>
            <p:nvPr/>
          </p:nvSpPr>
          <p:spPr>
            <a:xfrm>
              <a:off x="1190483" y="4101922"/>
              <a:ext cx="1912131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9 </a:t>
              </a:r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ช้อนกินข้าว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pic>
        <p:nvPicPr>
          <p:cNvPr id="3" name="Picture 2" hidden="1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166" name="Picture 1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B1E0812-45DC-40F5-8D10-9FC72FFCCE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38A7D12-6181-4248-8B4C-1311049B138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9628" y="1864719"/>
            <a:ext cx="4937684" cy="249865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7B0B3BF-CD80-4055-9043-8944A60932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6222" y="5184056"/>
            <a:ext cx="3467100" cy="1673944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65E9A17-44BA-40FF-9276-497E66507FED}"/>
              </a:ext>
            </a:extLst>
          </p:cNvPr>
          <p:cNvSpPr txBox="1"/>
          <p:nvPr/>
        </p:nvSpPr>
        <p:spPr>
          <a:xfrm>
            <a:off x="1115841" y="1052880"/>
            <a:ext cx="8763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เลือกสัดส่วนการบริโภคอาหารให้เหมาะสมตามช่วงวัยของตนเอง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332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76">
            <a:extLst>
              <a:ext uri="{FF2B5EF4-FFF2-40B4-BE49-F238E27FC236}">
                <a16:creationId xmlns:a16="http://schemas.microsoft.com/office/drawing/2014/main" id="{3D19E7BB-D6FC-451D-A81C-2C06D834F3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1" y="3571"/>
            <a:ext cx="12192000" cy="68544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A2377C5-EDB7-4371-A39F-B146411290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CB34CF8-A62C-4712-B396-CAB6B718C6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6222" y="5184056"/>
            <a:ext cx="3467100" cy="1673944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FFDFF30-B720-449C-BD68-7063E0234BB2}"/>
              </a:ext>
            </a:extLst>
          </p:cNvPr>
          <p:cNvGrpSpPr/>
          <p:nvPr/>
        </p:nvGrpSpPr>
        <p:grpSpPr>
          <a:xfrm>
            <a:off x="8108818" y="4729963"/>
            <a:ext cx="2860894" cy="707886"/>
            <a:chOff x="887231" y="4101922"/>
            <a:chExt cx="2561625" cy="633837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60F55C25-AA00-486F-806C-F5F6157C9182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577E561-FCA7-462C-9876-E46E1F5AF83D}"/>
                </a:ext>
              </a:extLst>
            </p:cNvPr>
            <p:cNvSpPr/>
            <p:nvPr/>
          </p:nvSpPr>
          <p:spPr>
            <a:xfrm>
              <a:off x="1610755" y="4101922"/>
              <a:ext cx="1085388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 ทัพพี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09E7E57A-CE72-423C-ADDF-3D963BBE4DBB}"/>
              </a:ext>
            </a:extLst>
          </p:cNvPr>
          <p:cNvGrpSpPr/>
          <p:nvPr/>
        </p:nvGrpSpPr>
        <p:grpSpPr>
          <a:xfrm>
            <a:off x="8108818" y="4729963"/>
            <a:ext cx="2860894" cy="707886"/>
            <a:chOff x="887231" y="4101922"/>
            <a:chExt cx="2561625" cy="633837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635A2F0E-A331-4344-9826-C0136B8792EB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6901927C-07F1-481D-90A9-2FB36F09B860}"/>
                </a:ext>
              </a:extLst>
            </p:cNvPr>
            <p:cNvSpPr/>
            <p:nvPr/>
          </p:nvSpPr>
          <p:spPr>
            <a:xfrm>
              <a:off x="1610755" y="4101922"/>
              <a:ext cx="1085388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 ทัพพี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69FBF83-A660-4A6C-931D-81C7ABC2DB28}"/>
              </a:ext>
            </a:extLst>
          </p:cNvPr>
          <p:cNvGrpSpPr/>
          <p:nvPr/>
        </p:nvGrpSpPr>
        <p:grpSpPr>
          <a:xfrm>
            <a:off x="4639788" y="4727378"/>
            <a:ext cx="2860894" cy="707886"/>
            <a:chOff x="887231" y="4101922"/>
            <a:chExt cx="2561625" cy="633837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D511C44A-D8E5-4750-9600-37DB5133499B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A322A67-1B79-4B2B-B575-7B5C93114B84}"/>
                </a:ext>
              </a:extLst>
            </p:cNvPr>
            <p:cNvSpPr/>
            <p:nvPr/>
          </p:nvSpPr>
          <p:spPr>
            <a:xfrm>
              <a:off x="1561583" y="4101922"/>
              <a:ext cx="1259061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 ทัพพี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715EF5C-B4FA-4C8A-A767-E396D1B4ADA4}"/>
              </a:ext>
            </a:extLst>
          </p:cNvPr>
          <p:cNvGrpSpPr/>
          <p:nvPr/>
        </p:nvGrpSpPr>
        <p:grpSpPr>
          <a:xfrm>
            <a:off x="1115841" y="4727378"/>
            <a:ext cx="2860894" cy="707886"/>
            <a:chOff x="887231" y="4101922"/>
            <a:chExt cx="2561625" cy="633837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E789DED7-D864-4DA9-B53E-86A835CB2679}"/>
                </a:ext>
              </a:extLst>
            </p:cNvPr>
            <p:cNvSpPr/>
            <p:nvPr/>
          </p:nvSpPr>
          <p:spPr>
            <a:xfrm>
              <a:off x="887231" y="4143065"/>
              <a:ext cx="2561625" cy="509876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4524ABA-7C4D-480A-A131-D2A8B548D48E}"/>
                </a:ext>
              </a:extLst>
            </p:cNvPr>
            <p:cNvSpPr/>
            <p:nvPr/>
          </p:nvSpPr>
          <p:spPr>
            <a:xfrm>
              <a:off x="1603483" y="4101922"/>
              <a:ext cx="1085388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 </a:t>
              </a:r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ทัพพี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83AA19E0-4AA2-4C83-BE4D-0D5FA59E688A}"/>
              </a:ext>
            </a:extLst>
          </p:cNvPr>
          <p:cNvGrpSpPr/>
          <p:nvPr/>
        </p:nvGrpSpPr>
        <p:grpSpPr>
          <a:xfrm>
            <a:off x="4639788" y="4727378"/>
            <a:ext cx="2860894" cy="707886"/>
            <a:chOff x="887231" y="4101922"/>
            <a:chExt cx="2561625" cy="633837"/>
          </a:xfrm>
        </p:grpSpPr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8CFD102E-A0AB-4D54-9C3B-B930FE61F8A3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A17C0407-29C0-41F7-81A8-9D9DE92B5289}"/>
                </a:ext>
              </a:extLst>
            </p:cNvPr>
            <p:cNvSpPr/>
            <p:nvPr/>
          </p:nvSpPr>
          <p:spPr>
            <a:xfrm>
              <a:off x="1561583" y="4101922"/>
              <a:ext cx="1259061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10 ทัพพี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AA0DEC4-AB5B-4C25-9E14-E85541878AC7}"/>
              </a:ext>
            </a:extLst>
          </p:cNvPr>
          <p:cNvGrpSpPr/>
          <p:nvPr/>
        </p:nvGrpSpPr>
        <p:grpSpPr>
          <a:xfrm>
            <a:off x="1115841" y="4727378"/>
            <a:ext cx="2860894" cy="707886"/>
            <a:chOff x="887231" y="4101922"/>
            <a:chExt cx="2561625" cy="63383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AC99B92B-2827-4CFC-92BD-71923B943B09}"/>
                </a:ext>
              </a:extLst>
            </p:cNvPr>
            <p:cNvSpPr/>
            <p:nvPr/>
          </p:nvSpPr>
          <p:spPr>
            <a:xfrm>
              <a:off x="887231" y="4143065"/>
              <a:ext cx="2561625" cy="5098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DDF7A52-4AB2-4701-BC2A-555A831D2D40}"/>
                </a:ext>
              </a:extLst>
            </p:cNvPr>
            <p:cNvSpPr/>
            <p:nvPr/>
          </p:nvSpPr>
          <p:spPr>
            <a:xfrm>
              <a:off x="1603483" y="4101922"/>
              <a:ext cx="1085388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8 </a:t>
              </a:r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ทัพพี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pic>
        <p:nvPicPr>
          <p:cNvPr id="3" name="Picture 2" hidden="1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166" name="Picture 1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B1E0812-45DC-40F5-8D10-9FC72FFCCE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352EDAC-0ED6-4618-A422-281D5E5678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4849" y="1783198"/>
            <a:ext cx="3602301" cy="256744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FCF5C6F4-3E39-47C9-853D-21C63EB9EBBB}"/>
              </a:ext>
            </a:extLst>
          </p:cNvPr>
          <p:cNvSpPr txBox="1"/>
          <p:nvPr/>
        </p:nvSpPr>
        <p:spPr>
          <a:xfrm>
            <a:off x="1115841" y="1052880"/>
            <a:ext cx="8763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เลือกสัดส่วนการบริโภคอาหารให้เหมาะสมตามช่วงวัยของตนเอง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0496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161BFB09-1C75-4FB8-B265-AE70C44961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1" y="3571"/>
            <a:ext cx="12192000" cy="685442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B199757-B9A5-4037-B0CD-4921639A4F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EB65226-1A1C-47DF-AF32-7E694A09CC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6222" y="5184056"/>
            <a:ext cx="3467100" cy="1673944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0F845571-D38D-432E-BDCE-D473DEE36C46}"/>
              </a:ext>
            </a:extLst>
          </p:cNvPr>
          <p:cNvGrpSpPr/>
          <p:nvPr/>
        </p:nvGrpSpPr>
        <p:grpSpPr>
          <a:xfrm>
            <a:off x="8108818" y="4729963"/>
            <a:ext cx="2860894" cy="707886"/>
            <a:chOff x="887231" y="4101922"/>
            <a:chExt cx="2561625" cy="633837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634C20D8-0526-4F23-A75D-595DE5E2A046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8950B65-7BDE-4447-AA5C-3BB6CA3C6BFF}"/>
                </a:ext>
              </a:extLst>
            </p:cNvPr>
            <p:cNvSpPr/>
            <p:nvPr/>
          </p:nvSpPr>
          <p:spPr>
            <a:xfrm>
              <a:off x="1442831" y="4101922"/>
              <a:ext cx="1362403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4-5</a:t>
              </a:r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ทัพพี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6465727-A477-409E-9145-B94EB15784A6}"/>
              </a:ext>
            </a:extLst>
          </p:cNvPr>
          <p:cNvGrpSpPr/>
          <p:nvPr/>
        </p:nvGrpSpPr>
        <p:grpSpPr>
          <a:xfrm>
            <a:off x="4639788" y="4727378"/>
            <a:ext cx="2860894" cy="707886"/>
            <a:chOff x="887231" y="4101922"/>
            <a:chExt cx="2561625" cy="633837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1818F1A7-5E9A-46B7-84D1-B485E069C0AD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54C114D-F1AE-427E-A95D-518C1DBB0F26}"/>
                </a:ext>
              </a:extLst>
            </p:cNvPr>
            <p:cNvSpPr/>
            <p:nvPr/>
          </p:nvSpPr>
          <p:spPr>
            <a:xfrm>
              <a:off x="1595535" y="4101922"/>
              <a:ext cx="1085388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ทัพพี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1391426-A0A0-43B2-91B4-58A4937EF294}"/>
              </a:ext>
            </a:extLst>
          </p:cNvPr>
          <p:cNvGrpSpPr/>
          <p:nvPr/>
        </p:nvGrpSpPr>
        <p:grpSpPr>
          <a:xfrm>
            <a:off x="1115841" y="4727378"/>
            <a:ext cx="2860894" cy="707886"/>
            <a:chOff x="887231" y="4101922"/>
            <a:chExt cx="2561625" cy="633837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A6420F5D-74F9-46F6-A0A6-4DBEB03BC681}"/>
                </a:ext>
              </a:extLst>
            </p:cNvPr>
            <p:cNvSpPr/>
            <p:nvPr/>
          </p:nvSpPr>
          <p:spPr>
            <a:xfrm>
              <a:off x="887231" y="4143065"/>
              <a:ext cx="2561625" cy="509876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852D173-E81C-432D-B49A-20F428C23B2D}"/>
                </a:ext>
              </a:extLst>
            </p:cNvPr>
            <p:cNvSpPr/>
            <p:nvPr/>
          </p:nvSpPr>
          <p:spPr>
            <a:xfrm>
              <a:off x="1603483" y="4101922"/>
              <a:ext cx="1085388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ทัพพี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AA0DEC4-AB5B-4C25-9E14-E85541878AC7}"/>
              </a:ext>
            </a:extLst>
          </p:cNvPr>
          <p:cNvGrpSpPr/>
          <p:nvPr/>
        </p:nvGrpSpPr>
        <p:grpSpPr>
          <a:xfrm>
            <a:off x="1115841" y="4727378"/>
            <a:ext cx="2860894" cy="707886"/>
            <a:chOff x="887231" y="4101922"/>
            <a:chExt cx="2561625" cy="63383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AC99B92B-2827-4CFC-92BD-71923B943B09}"/>
                </a:ext>
              </a:extLst>
            </p:cNvPr>
            <p:cNvSpPr/>
            <p:nvPr/>
          </p:nvSpPr>
          <p:spPr>
            <a:xfrm>
              <a:off x="887231" y="4143065"/>
              <a:ext cx="2561625" cy="5098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DDF7A52-4AB2-4701-BC2A-555A831D2D40}"/>
                </a:ext>
              </a:extLst>
            </p:cNvPr>
            <p:cNvSpPr/>
            <p:nvPr/>
          </p:nvSpPr>
          <p:spPr>
            <a:xfrm>
              <a:off x="1603483" y="4101922"/>
              <a:ext cx="1085388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ทัพพี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83AA19E0-4AA2-4C83-BE4D-0D5FA59E688A}"/>
              </a:ext>
            </a:extLst>
          </p:cNvPr>
          <p:cNvGrpSpPr/>
          <p:nvPr/>
        </p:nvGrpSpPr>
        <p:grpSpPr>
          <a:xfrm>
            <a:off x="4639788" y="4727378"/>
            <a:ext cx="2860894" cy="707886"/>
            <a:chOff x="887231" y="4101922"/>
            <a:chExt cx="2561625" cy="633837"/>
          </a:xfrm>
        </p:grpSpPr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8CFD102E-A0AB-4D54-9C3B-B930FE61F8A3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A17C0407-29C0-41F7-81A8-9D9DE92B5289}"/>
                </a:ext>
              </a:extLst>
            </p:cNvPr>
            <p:cNvSpPr/>
            <p:nvPr/>
          </p:nvSpPr>
          <p:spPr>
            <a:xfrm>
              <a:off x="1595535" y="4101922"/>
              <a:ext cx="1085388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ทัพพี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09E7E57A-CE72-423C-ADDF-3D963BBE4DBB}"/>
              </a:ext>
            </a:extLst>
          </p:cNvPr>
          <p:cNvGrpSpPr/>
          <p:nvPr/>
        </p:nvGrpSpPr>
        <p:grpSpPr>
          <a:xfrm>
            <a:off x="8108818" y="4729963"/>
            <a:ext cx="2860894" cy="707886"/>
            <a:chOff x="887231" y="4101922"/>
            <a:chExt cx="2561625" cy="633837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635A2F0E-A331-4344-9826-C0136B8792EB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6901927C-07F1-481D-90A9-2FB36F09B860}"/>
                </a:ext>
              </a:extLst>
            </p:cNvPr>
            <p:cNvSpPr/>
            <p:nvPr/>
          </p:nvSpPr>
          <p:spPr>
            <a:xfrm>
              <a:off x="1442831" y="4101922"/>
              <a:ext cx="1362403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4-5</a:t>
              </a:r>
              <a:r>
                <a:rPr lang="en-US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ทัพพี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pic>
        <p:nvPicPr>
          <p:cNvPr id="3" name="Picture 2" hidden="1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166" name="Picture 1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B1E0812-45DC-40F5-8D10-9FC72FFCCE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3BB7D8E-8783-4204-8E67-B17C9FD4DBA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10365">
            <a:off x="4630129" y="1697466"/>
            <a:ext cx="2233506" cy="2970102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0CB3767B-4546-4FB4-BBB7-7D2273565A57}"/>
              </a:ext>
            </a:extLst>
          </p:cNvPr>
          <p:cNvSpPr txBox="1"/>
          <p:nvPr/>
        </p:nvSpPr>
        <p:spPr>
          <a:xfrm>
            <a:off x="1115841" y="1052880"/>
            <a:ext cx="8763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เลือกสัดส่วนการบริโภคอาหารให้เหมาะสมตามช่วงวัยของตนเอง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7489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6D0F030-8323-4722-A71E-828ABB44EE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7366" y="1849236"/>
            <a:ext cx="3756169" cy="481148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0A15513-E4A6-48ED-AD40-CF9E36A9E0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682" y="1849236"/>
            <a:ext cx="6815684" cy="41705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8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3A99D8CE-518F-4EC4-B10F-356D4FA453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1" y="3571"/>
            <a:ext cx="12192000" cy="68544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08DF39F-A7C8-4EE5-B9C5-7A310604F0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B9CB350-095B-4609-ABCF-71CA1300DD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6222" y="5184056"/>
            <a:ext cx="3467100" cy="1673944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C848BF6B-AD3E-4FB3-83E9-D5DEB32141D6}"/>
              </a:ext>
            </a:extLst>
          </p:cNvPr>
          <p:cNvGrpSpPr/>
          <p:nvPr/>
        </p:nvGrpSpPr>
        <p:grpSpPr>
          <a:xfrm>
            <a:off x="8108818" y="4729963"/>
            <a:ext cx="2860894" cy="707886"/>
            <a:chOff x="887231" y="4101922"/>
            <a:chExt cx="2561625" cy="633837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4D652E10-7591-49D5-88E7-964E7E6CE595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D2049FE-AAC1-4AF2-9647-FCB9DC145AC5}"/>
                </a:ext>
              </a:extLst>
            </p:cNvPr>
            <p:cNvSpPr/>
            <p:nvPr/>
          </p:nvSpPr>
          <p:spPr>
            <a:xfrm>
              <a:off x="1741283" y="4101922"/>
              <a:ext cx="999269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D4A01E4-0988-4564-AF03-D148CA9A5752}"/>
              </a:ext>
            </a:extLst>
          </p:cNvPr>
          <p:cNvGrpSpPr/>
          <p:nvPr/>
        </p:nvGrpSpPr>
        <p:grpSpPr>
          <a:xfrm>
            <a:off x="4639788" y="4727378"/>
            <a:ext cx="2860894" cy="707886"/>
            <a:chOff x="887231" y="4101922"/>
            <a:chExt cx="2561625" cy="633837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1C62FB4E-070D-47AB-86DB-5060C1C701C8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8C02FB0-05C1-49EC-9F42-71D4DEFCDE47}"/>
                </a:ext>
              </a:extLst>
            </p:cNvPr>
            <p:cNvSpPr/>
            <p:nvPr/>
          </p:nvSpPr>
          <p:spPr>
            <a:xfrm>
              <a:off x="1595535" y="4101922"/>
              <a:ext cx="999269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25011C8-1666-40F2-B9E4-771072EE8563}"/>
              </a:ext>
            </a:extLst>
          </p:cNvPr>
          <p:cNvGrpSpPr/>
          <p:nvPr/>
        </p:nvGrpSpPr>
        <p:grpSpPr>
          <a:xfrm>
            <a:off x="1115841" y="4727378"/>
            <a:ext cx="2860894" cy="707886"/>
            <a:chOff x="887231" y="4101922"/>
            <a:chExt cx="2561625" cy="633837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30993C6-4288-4802-B235-D901765EE0D9}"/>
                </a:ext>
              </a:extLst>
            </p:cNvPr>
            <p:cNvSpPr/>
            <p:nvPr/>
          </p:nvSpPr>
          <p:spPr>
            <a:xfrm>
              <a:off x="887231" y="4143065"/>
              <a:ext cx="2561625" cy="509876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E3AECBA-4685-40FB-9F09-E927EA4E7DEF}"/>
                </a:ext>
              </a:extLst>
            </p:cNvPr>
            <p:cNvSpPr/>
            <p:nvPr/>
          </p:nvSpPr>
          <p:spPr>
            <a:xfrm>
              <a:off x="1603483" y="4101922"/>
              <a:ext cx="999269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AA0DEC4-AB5B-4C25-9E14-E85541878AC7}"/>
              </a:ext>
            </a:extLst>
          </p:cNvPr>
          <p:cNvGrpSpPr/>
          <p:nvPr/>
        </p:nvGrpSpPr>
        <p:grpSpPr>
          <a:xfrm>
            <a:off x="1115841" y="4727378"/>
            <a:ext cx="2860894" cy="707886"/>
            <a:chOff x="887231" y="4101922"/>
            <a:chExt cx="2561625" cy="63383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AC99B92B-2827-4CFC-92BD-71923B943B09}"/>
                </a:ext>
              </a:extLst>
            </p:cNvPr>
            <p:cNvSpPr/>
            <p:nvPr/>
          </p:nvSpPr>
          <p:spPr>
            <a:xfrm>
              <a:off x="887231" y="4143065"/>
              <a:ext cx="2561625" cy="5098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DDF7A52-4AB2-4701-BC2A-555A831D2D40}"/>
                </a:ext>
              </a:extLst>
            </p:cNvPr>
            <p:cNvSpPr/>
            <p:nvPr/>
          </p:nvSpPr>
          <p:spPr>
            <a:xfrm>
              <a:off x="1603483" y="4101922"/>
              <a:ext cx="999269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en-US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83AA19E0-4AA2-4C83-BE4D-0D5FA59E688A}"/>
              </a:ext>
            </a:extLst>
          </p:cNvPr>
          <p:cNvGrpSpPr/>
          <p:nvPr/>
        </p:nvGrpSpPr>
        <p:grpSpPr>
          <a:xfrm>
            <a:off x="4639788" y="4727378"/>
            <a:ext cx="2860894" cy="707886"/>
            <a:chOff x="887231" y="4101922"/>
            <a:chExt cx="2561625" cy="633837"/>
          </a:xfrm>
        </p:grpSpPr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8CFD102E-A0AB-4D54-9C3B-B930FE61F8A3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A17C0407-29C0-41F7-81A8-9D9DE92B5289}"/>
                </a:ext>
              </a:extLst>
            </p:cNvPr>
            <p:cNvSpPr/>
            <p:nvPr/>
          </p:nvSpPr>
          <p:spPr>
            <a:xfrm>
              <a:off x="1595535" y="4101922"/>
              <a:ext cx="999269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5</a:t>
              </a:r>
              <a:r>
                <a:rPr lang="en-US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09E7E57A-CE72-423C-ADDF-3D963BBE4DBB}"/>
              </a:ext>
            </a:extLst>
          </p:cNvPr>
          <p:cNvGrpSpPr/>
          <p:nvPr/>
        </p:nvGrpSpPr>
        <p:grpSpPr>
          <a:xfrm>
            <a:off x="8108818" y="4729963"/>
            <a:ext cx="2860894" cy="707886"/>
            <a:chOff x="887231" y="4101922"/>
            <a:chExt cx="2561625" cy="633837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635A2F0E-A331-4344-9826-C0136B8792EB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6901927C-07F1-481D-90A9-2FB36F09B860}"/>
                </a:ext>
              </a:extLst>
            </p:cNvPr>
            <p:cNvSpPr/>
            <p:nvPr/>
          </p:nvSpPr>
          <p:spPr>
            <a:xfrm>
              <a:off x="1741283" y="4101922"/>
              <a:ext cx="999269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pic>
        <p:nvPicPr>
          <p:cNvPr id="3" name="Picture 2" hidden="1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166" name="Picture 1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B1E0812-45DC-40F5-8D10-9FC72FFCCE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921705A-A017-4AE4-94EF-033F829804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39200" y="1942329"/>
            <a:ext cx="1899133" cy="2529299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ABC5190-E1E3-4DC5-BC70-0047E990EB73}"/>
              </a:ext>
            </a:extLst>
          </p:cNvPr>
          <p:cNvSpPr txBox="1"/>
          <p:nvPr/>
        </p:nvSpPr>
        <p:spPr>
          <a:xfrm>
            <a:off x="1115841" y="1052880"/>
            <a:ext cx="8763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เลือกสัดส่วนการบริโภคอาหารให้เหมาะสมตามช่วงวัยของตนเอง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6234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04D75671-2334-4429-9F4B-03519350A9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1" y="3571"/>
            <a:ext cx="12192000" cy="6854429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A6E12213-7211-4DD2-AA5B-697A0B355690}"/>
              </a:ext>
            </a:extLst>
          </p:cNvPr>
          <p:cNvGrpSpPr/>
          <p:nvPr/>
        </p:nvGrpSpPr>
        <p:grpSpPr>
          <a:xfrm>
            <a:off x="4639788" y="4727378"/>
            <a:ext cx="2860894" cy="707886"/>
            <a:chOff x="887231" y="4101922"/>
            <a:chExt cx="2561625" cy="633837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F13CA334-42F8-4899-8257-DDA58EFE52EE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0A928A1-70A2-4421-8937-35ED745087BF}"/>
                </a:ext>
              </a:extLst>
            </p:cNvPr>
            <p:cNvSpPr/>
            <p:nvPr/>
          </p:nvSpPr>
          <p:spPr>
            <a:xfrm>
              <a:off x="1595535" y="4101922"/>
              <a:ext cx="976304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แก้ว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7B04EEC-6BEB-42C0-971D-4E60788FC4AC}"/>
              </a:ext>
            </a:extLst>
          </p:cNvPr>
          <p:cNvGrpSpPr/>
          <p:nvPr/>
        </p:nvGrpSpPr>
        <p:grpSpPr>
          <a:xfrm>
            <a:off x="1115841" y="4727378"/>
            <a:ext cx="2860894" cy="707886"/>
            <a:chOff x="887231" y="4101922"/>
            <a:chExt cx="2561625" cy="633837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4886428C-71A2-472F-82E4-192A551DEE1A}"/>
                </a:ext>
              </a:extLst>
            </p:cNvPr>
            <p:cNvSpPr/>
            <p:nvPr/>
          </p:nvSpPr>
          <p:spPr>
            <a:xfrm>
              <a:off x="887231" y="4143065"/>
              <a:ext cx="2561625" cy="509876"/>
            </a:xfrm>
            <a:prstGeom prst="roundRect">
              <a:avLst>
                <a:gd name="adj" fmla="val 50000"/>
              </a:avLst>
            </a:prstGeom>
            <a:solidFill>
              <a:srgbClr val="ED1B24"/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41B178F-66C0-427A-9219-171B3FC62B00}"/>
                </a:ext>
              </a:extLst>
            </p:cNvPr>
            <p:cNvSpPr/>
            <p:nvPr/>
          </p:nvSpPr>
          <p:spPr>
            <a:xfrm>
              <a:off x="1603483" y="4101922"/>
              <a:ext cx="976304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 </a:t>
              </a:r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แก้ว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83AA19E0-4AA2-4C83-BE4D-0D5FA59E688A}"/>
              </a:ext>
            </a:extLst>
          </p:cNvPr>
          <p:cNvGrpSpPr/>
          <p:nvPr/>
        </p:nvGrpSpPr>
        <p:grpSpPr>
          <a:xfrm>
            <a:off x="4639788" y="4727378"/>
            <a:ext cx="2860894" cy="707886"/>
            <a:chOff x="887231" y="4101922"/>
            <a:chExt cx="2561625" cy="633837"/>
          </a:xfrm>
        </p:grpSpPr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8CFD102E-A0AB-4D54-9C3B-B930FE61F8A3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A17C0407-29C0-41F7-81A8-9D9DE92B5289}"/>
                </a:ext>
              </a:extLst>
            </p:cNvPr>
            <p:cNvSpPr/>
            <p:nvPr/>
          </p:nvSpPr>
          <p:spPr>
            <a:xfrm>
              <a:off x="1595535" y="4101922"/>
              <a:ext cx="976304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en-US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แก้ว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AA0DEC4-AB5B-4C25-9E14-E85541878AC7}"/>
              </a:ext>
            </a:extLst>
          </p:cNvPr>
          <p:cNvGrpSpPr/>
          <p:nvPr/>
        </p:nvGrpSpPr>
        <p:grpSpPr>
          <a:xfrm>
            <a:off x="1115841" y="4727378"/>
            <a:ext cx="2860894" cy="707886"/>
            <a:chOff x="887231" y="4101922"/>
            <a:chExt cx="2561625" cy="63383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AC99B92B-2827-4CFC-92BD-71923B943B09}"/>
                </a:ext>
              </a:extLst>
            </p:cNvPr>
            <p:cNvSpPr/>
            <p:nvPr/>
          </p:nvSpPr>
          <p:spPr>
            <a:xfrm>
              <a:off x="887231" y="4143065"/>
              <a:ext cx="2561625" cy="50987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DDF7A52-4AB2-4701-BC2A-555A831D2D40}"/>
                </a:ext>
              </a:extLst>
            </p:cNvPr>
            <p:cNvSpPr/>
            <p:nvPr/>
          </p:nvSpPr>
          <p:spPr>
            <a:xfrm>
              <a:off x="1603483" y="4101922"/>
              <a:ext cx="976304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 </a:t>
              </a:r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แก้ว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A08DF39F-A7C8-4EE5-B9C5-7A310604F0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B9CB350-095B-4609-ABCF-71CA1300DD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6222" y="5184056"/>
            <a:ext cx="3467100" cy="1673944"/>
          </a:xfrm>
          <a:prstGeom prst="rect">
            <a:avLst/>
          </a:prstGeom>
        </p:spPr>
      </p:pic>
      <p:pic>
        <p:nvPicPr>
          <p:cNvPr id="3" name="Picture 2" hidden="1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166" name="Picture 1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B1E0812-45DC-40F5-8D10-9FC72FFCCE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2F2A9604-C8A7-4415-B2A3-F9984DFB771E}"/>
              </a:ext>
            </a:extLst>
          </p:cNvPr>
          <p:cNvGrpSpPr/>
          <p:nvPr/>
        </p:nvGrpSpPr>
        <p:grpSpPr>
          <a:xfrm>
            <a:off x="8108818" y="4729963"/>
            <a:ext cx="2860894" cy="707886"/>
            <a:chOff x="887231" y="4101922"/>
            <a:chExt cx="2561625" cy="633837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E093E72-320F-4F76-B3C3-B78715157DC8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C4A0525-DE8A-4567-A9D7-308E320EAEF8}"/>
                </a:ext>
              </a:extLst>
            </p:cNvPr>
            <p:cNvSpPr/>
            <p:nvPr/>
          </p:nvSpPr>
          <p:spPr>
            <a:xfrm>
              <a:off x="1541384" y="4101922"/>
              <a:ext cx="1253319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1-2</a:t>
              </a:r>
              <a:r>
                <a:rPr lang="en-US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แก้ว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09E7E57A-CE72-423C-ADDF-3D963BBE4DBB}"/>
              </a:ext>
            </a:extLst>
          </p:cNvPr>
          <p:cNvGrpSpPr/>
          <p:nvPr/>
        </p:nvGrpSpPr>
        <p:grpSpPr>
          <a:xfrm>
            <a:off x="8108818" y="4729963"/>
            <a:ext cx="2860894" cy="707886"/>
            <a:chOff x="887231" y="4101922"/>
            <a:chExt cx="2561625" cy="633837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635A2F0E-A331-4344-9826-C0136B8792EB}"/>
                </a:ext>
              </a:extLst>
            </p:cNvPr>
            <p:cNvSpPr/>
            <p:nvPr/>
          </p:nvSpPr>
          <p:spPr>
            <a:xfrm>
              <a:off x="887231" y="4143065"/>
              <a:ext cx="2561625" cy="5052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6901927C-07F1-481D-90A9-2FB36F09B860}"/>
                </a:ext>
              </a:extLst>
            </p:cNvPr>
            <p:cNvSpPr/>
            <p:nvPr/>
          </p:nvSpPr>
          <p:spPr>
            <a:xfrm>
              <a:off x="1541384" y="4101922"/>
              <a:ext cx="1253319" cy="6338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1-2</a:t>
              </a:r>
              <a:r>
                <a:rPr lang="en-US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4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แก้ว</a:t>
              </a:r>
              <a:endParaRPr lang="en-US" sz="4000" b="1" dirty="0">
                <a:solidFill>
                  <a:srgbClr val="00777D"/>
                </a:solidFill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DCDA5E06-6AD8-40AE-AB6E-5A627CBFF2E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4563" y="1601559"/>
            <a:ext cx="1545716" cy="2974952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3106A413-A018-4B0E-8585-7ADE97F0743E}"/>
              </a:ext>
            </a:extLst>
          </p:cNvPr>
          <p:cNvSpPr txBox="1"/>
          <p:nvPr/>
        </p:nvSpPr>
        <p:spPr>
          <a:xfrm>
            <a:off x="1115841" y="1052880"/>
            <a:ext cx="87630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เลือกสัดส่วนการบริโภคอาหารให้เหมาะสมตามช่วงวัยของตนเอง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4249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48" name="Picture 47">
            <a:hlinkClick r:id="rId5" action="ppaction://hlinksldjump"/>
            <a:extLst>
              <a:ext uri="{FF2B5EF4-FFF2-40B4-BE49-F238E27FC236}">
                <a16:creationId xmlns:a16="http://schemas.microsoft.com/office/drawing/2014/main" id="{00F1A09F-672F-47C6-8829-D8D4D7F759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51" name="Picture 50">
            <a:hlinkClick r:id="rId7" action="ppaction://hlinksldjump"/>
            <a:extLst>
              <a:ext uri="{FF2B5EF4-FFF2-40B4-BE49-F238E27FC236}">
                <a16:creationId xmlns:a16="http://schemas.microsoft.com/office/drawing/2014/main" id="{08F58DF3-2849-42E2-87A5-556FE6E6D4F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E80FD5E-22EB-48D5-937B-E710E8B61A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15702"/>
            <a:ext cx="1766288" cy="537996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8F0C801-6F57-4F7D-8A60-19FCE3127B5F}"/>
              </a:ext>
            </a:extLst>
          </p:cNvPr>
          <p:cNvGrpSpPr/>
          <p:nvPr/>
        </p:nvGrpSpPr>
        <p:grpSpPr>
          <a:xfrm>
            <a:off x="5200033" y="1565814"/>
            <a:ext cx="2812074" cy="584775"/>
            <a:chOff x="5100867" y="1672984"/>
            <a:chExt cx="2812074" cy="584775"/>
          </a:xfrm>
        </p:grpSpPr>
        <p:sp>
          <p:nvSpPr>
            <p:cNvPr id="36" name="Rectangle: Rounded Corners 35">
              <a:hlinkClick r:id="rId13" action="ppaction://hlinksldjump"/>
              <a:extLst>
                <a:ext uri="{FF2B5EF4-FFF2-40B4-BE49-F238E27FC236}">
                  <a16:creationId xmlns:a16="http://schemas.microsoft.com/office/drawing/2014/main" id="{6351479C-F885-4CF6-9CD5-33F4417F225A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hlinkClick r:id="rId13" action="ppaction://hlinksldjump"/>
              <a:extLst>
                <a:ext uri="{FF2B5EF4-FFF2-40B4-BE49-F238E27FC236}">
                  <a16:creationId xmlns:a16="http://schemas.microsoft.com/office/drawing/2014/main" id="{76BE3506-F12C-4520-9371-FA5AB6927E7C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2ECFC2-AB6E-417B-9538-6A8B26B5A648}"/>
              </a:ext>
            </a:extLst>
          </p:cNvPr>
          <p:cNvGrpSpPr/>
          <p:nvPr/>
        </p:nvGrpSpPr>
        <p:grpSpPr>
          <a:xfrm>
            <a:off x="8084924" y="1565814"/>
            <a:ext cx="2047650" cy="584775"/>
            <a:chOff x="5502960" y="1672984"/>
            <a:chExt cx="2047650" cy="584775"/>
          </a:xfrm>
        </p:grpSpPr>
        <p:sp>
          <p:nvSpPr>
            <p:cNvPr id="40" name="Rectangle: Rounded Corners 39">
              <a:hlinkClick r:id="rId14" action="ppaction://hlinksldjump"/>
              <a:extLst>
                <a:ext uri="{FF2B5EF4-FFF2-40B4-BE49-F238E27FC236}">
                  <a16:creationId xmlns:a16="http://schemas.microsoft.com/office/drawing/2014/main" id="{99F2404C-B301-47AA-87ED-FF4809CF36A9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40">
              <a:hlinkClick r:id="rId14" action="ppaction://hlinksldjump"/>
              <a:extLst>
                <a:ext uri="{FF2B5EF4-FFF2-40B4-BE49-F238E27FC236}">
                  <a16:creationId xmlns:a16="http://schemas.microsoft.com/office/drawing/2014/main" id="{FDC17A3D-2D62-4B9D-9133-C902E425F42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64C28B-6A52-4C4D-B5FB-082624915920}"/>
              </a:ext>
            </a:extLst>
          </p:cNvPr>
          <p:cNvGrpSpPr/>
          <p:nvPr/>
        </p:nvGrpSpPr>
        <p:grpSpPr>
          <a:xfrm>
            <a:off x="3028005" y="1565814"/>
            <a:ext cx="2099211" cy="584775"/>
            <a:chOff x="5217645" y="1672984"/>
            <a:chExt cx="2099211" cy="584775"/>
          </a:xfrm>
        </p:grpSpPr>
        <p:sp>
          <p:nvSpPr>
            <p:cNvPr id="44" name="Rectangle: Rounded Corners 43">
              <a:hlinkClick r:id="rId3" action="ppaction://hlinksldjump"/>
              <a:extLst>
                <a:ext uri="{FF2B5EF4-FFF2-40B4-BE49-F238E27FC236}">
                  <a16:creationId xmlns:a16="http://schemas.microsoft.com/office/drawing/2014/main" id="{1A0BD676-A0B7-4E63-A944-B362EA2AA66E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hlinkClick r:id="rId3" action="ppaction://hlinksldjump"/>
              <a:extLst>
                <a:ext uri="{FF2B5EF4-FFF2-40B4-BE49-F238E27FC236}">
                  <a16:creationId xmlns:a16="http://schemas.microsoft.com/office/drawing/2014/main" id="{829A4F3F-0EF5-4687-B819-3829C1B4F7DB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C742B0FE-39C4-47FF-BD6B-D6C5E936F1B1}"/>
              </a:ext>
            </a:extLst>
          </p:cNvPr>
          <p:cNvSpPr txBox="1"/>
          <p:nvPr/>
        </p:nvSpPr>
        <p:spPr>
          <a:xfrm>
            <a:off x="6667625" y="2475696"/>
            <a:ext cx="5032979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tabLst>
                <a:tab pos="169863" algn="l"/>
              </a:tabLst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ออกกำลังกายได้เกือบทุกประเภท </a:t>
            </a:r>
          </a:p>
          <a:p>
            <a:pPr>
              <a:tabLst>
                <a:tab pos="169863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ยกเว้นการออกกำลังกายที่ต้องปะทะ</a:t>
            </a:r>
          </a:p>
          <a:p>
            <a:pPr>
              <a:tabLst>
                <a:tab pos="169863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หรือเกิดแรงต้านสูง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ออกกำลังกายแบบแอโรบิก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ออกกำลังกายเพื่อเพิ่มความแข็งแรง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และความอดทนของกล้ามเนื้อ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ออกกำลังกายเพื่อเพิ่มความอ่อนตัว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8AF1603-0D70-451D-A15A-4D4D49043523}"/>
              </a:ext>
            </a:extLst>
          </p:cNvPr>
          <p:cNvSpPr txBox="1"/>
          <p:nvPr/>
        </p:nvSpPr>
        <p:spPr>
          <a:xfrm>
            <a:off x="2286364" y="6183175"/>
            <a:ext cx="169778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สควอช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DD15D0A-CA15-4CB2-8880-65AF39051E25}"/>
              </a:ext>
            </a:extLst>
          </p:cNvPr>
          <p:cNvSpPr txBox="1"/>
          <p:nvPr/>
        </p:nvSpPr>
        <p:spPr>
          <a:xfrm>
            <a:off x="4283759" y="6183175"/>
            <a:ext cx="1934005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วิ่ง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E45B9C0-86FE-4646-96DA-9088377F1A05}"/>
              </a:ext>
            </a:extLst>
          </p:cNvPr>
          <p:cNvSpPr txBox="1"/>
          <p:nvPr/>
        </p:nvSpPr>
        <p:spPr>
          <a:xfrm>
            <a:off x="3361313" y="3698705"/>
            <a:ext cx="175847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โยคะ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7" name="Picture 46">
            <a:hlinkClick r:id="rId5" action="ppaction://hlinksldjump"/>
            <a:extLst>
              <a:ext uri="{FF2B5EF4-FFF2-40B4-BE49-F238E27FC236}">
                <a16:creationId xmlns:a16="http://schemas.microsoft.com/office/drawing/2014/main" id="{D09D46F7-F20B-43DB-88AD-7F7BE3D03BC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020740"/>
            <a:ext cx="1766294" cy="53799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CBD617-4D92-4E7C-8BF7-EF5FC9C5126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5496" y="4279990"/>
            <a:ext cx="1157327" cy="201311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CF72D11-6304-4F6C-B6E1-852A42965F7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6007" y="4480893"/>
            <a:ext cx="671296" cy="17263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B190EA-4610-4A70-A8B8-3ABE1D6E94E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9591" y="2475696"/>
            <a:ext cx="1259962" cy="1186782"/>
          </a:xfrm>
          <a:prstGeom prst="rect">
            <a:avLst/>
          </a:prstGeom>
        </p:spPr>
      </p:pic>
      <p:pic>
        <p:nvPicPr>
          <p:cNvPr id="53" name="Picture 52">
            <a:hlinkClick r:id="rId19" action="ppaction://hlinksldjump"/>
            <a:extLst>
              <a:ext uri="{FF2B5EF4-FFF2-40B4-BE49-F238E27FC236}">
                <a16:creationId xmlns:a16="http://schemas.microsoft.com/office/drawing/2014/main" id="{E9AE135F-B385-410D-9C91-392908440780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54" name="Picture 53">
            <a:hlinkClick r:id="rId21" action="ppaction://hlinksldjump"/>
            <a:extLst>
              <a:ext uri="{FF2B5EF4-FFF2-40B4-BE49-F238E27FC236}">
                <a16:creationId xmlns:a16="http://schemas.microsoft.com/office/drawing/2014/main" id="{EBD78A77-6DF5-4BDD-B0E8-9BBCBDDCB67D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55" name="Picture 54">
            <a:hlinkClick r:id="rId23" action="ppaction://hlinksldjump"/>
            <a:extLst>
              <a:ext uri="{FF2B5EF4-FFF2-40B4-BE49-F238E27FC236}">
                <a16:creationId xmlns:a16="http://schemas.microsoft.com/office/drawing/2014/main" id="{AC12BBFD-6063-444F-94D5-401AE5150253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56" name="Picture 55">
            <a:hlinkClick r:id="rId25" action="ppaction://hlinksldjump"/>
            <a:extLst>
              <a:ext uri="{FF2B5EF4-FFF2-40B4-BE49-F238E27FC236}">
                <a16:creationId xmlns:a16="http://schemas.microsoft.com/office/drawing/2014/main" id="{46C003C6-5848-4D3F-880C-BD5A306CDE1C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57" name="Picture 56">
            <a:hlinkClick r:id="rId27" action="ppaction://hlinksldjump"/>
            <a:extLst>
              <a:ext uri="{FF2B5EF4-FFF2-40B4-BE49-F238E27FC236}">
                <a16:creationId xmlns:a16="http://schemas.microsoft.com/office/drawing/2014/main" id="{23FE8874-53BB-465D-AE00-D1CCC263E1B8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24AE42C-DC34-4745-A4A1-F4A11120AC73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63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ans">
            <a:hlinkClick r:id="rId2" action="ppaction://hlinksldjump"/>
            <a:extLst>
              <a:ext uri="{FF2B5EF4-FFF2-40B4-BE49-F238E27FC236}">
                <a16:creationId xmlns:a16="http://schemas.microsoft.com/office/drawing/2014/main" id="{896EEE84-F49F-447E-B708-6073E96E0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8207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856AFCEC-4A64-497E-9FA5-CF9459FA70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1" y="3571"/>
            <a:ext cx="12192000" cy="6854429"/>
          </a:xfrm>
          <a:prstGeom prst="rect">
            <a:avLst/>
          </a:prstGeom>
        </p:spPr>
      </p:pic>
      <p:grpSp>
        <p:nvGrpSpPr>
          <p:cNvPr id="116" name="Group 115">
            <a:extLst>
              <a:ext uri="{FF2B5EF4-FFF2-40B4-BE49-F238E27FC236}">
                <a16:creationId xmlns:a16="http://schemas.microsoft.com/office/drawing/2014/main" id="{76010DE8-B16B-47D4-AEFD-B3D16D60EFD9}"/>
              </a:ext>
            </a:extLst>
          </p:cNvPr>
          <p:cNvGrpSpPr/>
          <p:nvPr/>
        </p:nvGrpSpPr>
        <p:grpSpPr>
          <a:xfrm>
            <a:off x="4166699" y="2753579"/>
            <a:ext cx="1785159" cy="2822454"/>
            <a:chOff x="6173177" y="2494269"/>
            <a:chExt cx="1785159" cy="2822454"/>
          </a:xfrm>
        </p:grpSpPr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EEDE9C6C-6154-47E9-8A09-1A095DDDCD5B}"/>
                </a:ext>
              </a:extLst>
            </p:cNvPr>
            <p:cNvSpPr/>
            <p:nvPr/>
          </p:nvSpPr>
          <p:spPr>
            <a:xfrm>
              <a:off x="6173177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rgbClr val="ED1B24">
                <a:alpha val="10000"/>
              </a:srgbClr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668F24C1-A732-4B6E-B3DD-6EF907146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7643" y="2691222"/>
              <a:ext cx="1421987" cy="2433832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08B4F4B-A292-45E3-B5FF-E0B695642274}"/>
              </a:ext>
            </a:extLst>
          </p:cNvPr>
          <p:cNvGrpSpPr/>
          <p:nvPr/>
        </p:nvGrpSpPr>
        <p:grpSpPr>
          <a:xfrm>
            <a:off x="4166699" y="2753579"/>
            <a:ext cx="1785159" cy="2822454"/>
            <a:chOff x="6173177" y="2494269"/>
            <a:chExt cx="1785159" cy="2822454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4F2D70FB-CF1F-4A5F-AF84-2ACDBA9BBB22}"/>
                </a:ext>
              </a:extLst>
            </p:cNvPr>
            <p:cNvSpPr/>
            <p:nvPr/>
          </p:nvSpPr>
          <p:spPr>
            <a:xfrm>
              <a:off x="6173177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DE3B9FB-AA43-45EC-B405-FBF0B5C1F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7643" y="2691222"/>
              <a:ext cx="1421987" cy="2433832"/>
            </a:xfrm>
            <a:prstGeom prst="rect">
              <a:avLst/>
            </a:prstGeom>
          </p:spPr>
        </p:pic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3BC2B2A2-6425-4669-B48B-E23DD8E64766}"/>
              </a:ext>
            </a:extLst>
          </p:cNvPr>
          <p:cNvGrpSpPr/>
          <p:nvPr/>
        </p:nvGrpSpPr>
        <p:grpSpPr>
          <a:xfrm>
            <a:off x="10072445" y="2753579"/>
            <a:ext cx="1785159" cy="2822454"/>
            <a:chOff x="2308114" y="2494269"/>
            <a:chExt cx="1785159" cy="2822454"/>
          </a:xfrm>
        </p:grpSpPr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74945134-80AB-44E2-9219-6CAA8F61E648}"/>
                </a:ext>
              </a:extLst>
            </p:cNvPr>
            <p:cNvSpPr/>
            <p:nvPr/>
          </p:nvSpPr>
          <p:spPr>
            <a:xfrm>
              <a:off x="2308114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rgbClr val="00A652">
                <a:alpha val="10000"/>
              </a:srgbClr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8351A4A4-FA24-4FDD-8A0F-6BB407E51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42323" y="3191173"/>
              <a:ext cx="1516740" cy="1428645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17F3C6E-EC84-4594-95A8-380A357A2BDF}"/>
              </a:ext>
            </a:extLst>
          </p:cNvPr>
          <p:cNvGrpSpPr/>
          <p:nvPr/>
        </p:nvGrpSpPr>
        <p:grpSpPr>
          <a:xfrm>
            <a:off x="10072445" y="2753579"/>
            <a:ext cx="1785159" cy="2822454"/>
            <a:chOff x="2308114" y="2494269"/>
            <a:chExt cx="1785159" cy="2822454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D7A17159-C1E5-448A-8471-B459575D8CBE}"/>
                </a:ext>
              </a:extLst>
            </p:cNvPr>
            <p:cNvSpPr/>
            <p:nvPr/>
          </p:nvSpPr>
          <p:spPr>
            <a:xfrm>
              <a:off x="2308114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59DCCE16-FEBD-4F28-B348-2EBE5F7A30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42323" y="3191173"/>
              <a:ext cx="1516740" cy="1428645"/>
            </a:xfrm>
            <a:prstGeom prst="rect">
              <a:avLst/>
            </a:prstGeom>
          </p:spPr>
        </p:pic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0211788E-12E1-4E57-BA61-2837B3420CD9}"/>
              </a:ext>
            </a:extLst>
          </p:cNvPr>
          <p:cNvGrpSpPr/>
          <p:nvPr/>
        </p:nvGrpSpPr>
        <p:grpSpPr>
          <a:xfrm>
            <a:off x="7991869" y="2748044"/>
            <a:ext cx="1983132" cy="2822454"/>
            <a:chOff x="7958336" y="2494269"/>
            <a:chExt cx="1983132" cy="2822454"/>
          </a:xfrm>
        </p:grpSpPr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BA02B4AB-CDC5-4AE8-8D16-6C723718316C}"/>
                </a:ext>
              </a:extLst>
            </p:cNvPr>
            <p:cNvSpPr/>
            <p:nvPr/>
          </p:nvSpPr>
          <p:spPr>
            <a:xfrm>
              <a:off x="8105710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rgbClr val="ED1B24">
                <a:alpha val="10000"/>
              </a:srgbClr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11558212-1E8B-4083-ACB3-910532AF0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8336" y="2678511"/>
              <a:ext cx="1983132" cy="2435616"/>
            </a:xfrm>
            <a:prstGeom prst="rect">
              <a:avLst/>
            </a:prstGeom>
          </p:spPr>
        </p:pic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8C155618-E6B0-49F4-838B-A2DF65D9E5E0}"/>
              </a:ext>
            </a:extLst>
          </p:cNvPr>
          <p:cNvGrpSpPr/>
          <p:nvPr/>
        </p:nvGrpSpPr>
        <p:grpSpPr>
          <a:xfrm>
            <a:off x="6122732" y="2753579"/>
            <a:ext cx="1785159" cy="2822454"/>
            <a:chOff x="4240645" y="2494269"/>
            <a:chExt cx="1785159" cy="2822454"/>
          </a:xfrm>
        </p:grpSpPr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30C412CC-88FA-4DF5-B9A8-0E0C5E5E8F15}"/>
                </a:ext>
              </a:extLst>
            </p:cNvPr>
            <p:cNvSpPr/>
            <p:nvPr/>
          </p:nvSpPr>
          <p:spPr>
            <a:xfrm>
              <a:off x="4240645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rgbClr val="00A652">
                <a:alpha val="10000"/>
              </a:srgbClr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555EA073-932F-45E9-AE77-DAC238642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4818" y="2836487"/>
              <a:ext cx="831359" cy="2138015"/>
            </a:xfrm>
            <a:prstGeom prst="rect">
              <a:avLst/>
            </a:prstGeom>
          </p:spPr>
        </p:pic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9BFA7C87-6D7F-4133-A491-84CC2F84F293}"/>
              </a:ext>
            </a:extLst>
          </p:cNvPr>
          <p:cNvGrpSpPr/>
          <p:nvPr/>
        </p:nvGrpSpPr>
        <p:grpSpPr>
          <a:xfrm>
            <a:off x="2235596" y="2724450"/>
            <a:ext cx="1786260" cy="2846048"/>
            <a:chOff x="5866260" y="7479189"/>
            <a:chExt cx="1786260" cy="2846048"/>
          </a:xfrm>
        </p:grpSpPr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9F186CB1-40BC-4B36-8382-1257F39C33B4}"/>
                </a:ext>
              </a:extLst>
            </p:cNvPr>
            <p:cNvSpPr/>
            <p:nvPr/>
          </p:nvSpPr>
          <p:spPr>
            <a:xfrm>
              <a:off x="5873582" y="7517226"/>
              <a:ext cx="1778938" cy="2808011"/>
            </a:xfrm>
            <a:prstGeom prst="roundRect">
              <a:avLst>
                <a:gd name="adj" fmla="val 23731"/>
              </a:avLst>
            </a:prstGeom>
            <a:solidFill>
              <a:srgbClr val="ED1B24">
                <a:alpha val="10000"/>
              </a:srgbClr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B9F75243-C09F-4177-AC48-9371975313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66260" y="7479189"/>
              <a:ext cx="1785159" cy="2666601"/>
            </a:xfrm>
            <a:prstGeom prst="rect">
              <a:avLst/>
            </a:prstGeom>
          </p:spPr>
        </p:pic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CEB34A1-C334-446F-8583-A743E17BBA42}"/>
              </a:ext>
            </a:extLst>
          </p:cNvPr>
          <p:cNvGrpSpPr/>
          <p:nvPr/>
        </p:nvGrpSpPr>
        <p:grpSpPr>
          <a:xfrm>
            <a:off x="312702" y="2748044"/>
            <a:ext cx="1785159" cy="2822454"/>
            <a:chOff x="375582" y="2494269"/>
            <a:chExt cx="1785159" cy="2822454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9AB9CF56-4B1A-43D9-985C-B36F1AD28FAF}"/>
                </a:ext>
              </a:extLst>
            </p:cNvPr>
            <p:cNvSpPr/>
            <p:nvPr/>
          </p:nvSpPr>
          <p:spPr>
            <a:xfrm>
              <a:off x="375582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rgbClr val="00A652">
                <a:alpha val="10000"/>
              </a:srgbClr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1E9571BD-FED1-4D35-82A0-9291BEFA3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3265" y="2635838"/>
              <a:ext cx="1406491" cy="2479682"/>
            </a:xfrm>
            <a:prstGeom prst="rect">
              <a:avLst/>
            </a:prstGeom>
            <a:ln w="12700">
              <a:noFill/>
            </a:ln>
          </p:spPr>
        </p:pic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D1D0854-4D38-4A6C-B752-035C9692D0CE}"/>
              </a:ext>
            </a:extLst>
          </p:cNvPr>
          <p:cNvGrpSpPr/>
          <p:nvPr/>
        </p:nvGrpSpPr>
        <p:grpSpPr>
          <a:xfrm>
            <a:off x="2234872" y="2724450"/>
            <a:ext cx="1786984" cy="2846048"/>
            <a:chOff x="5865536" y="7479189"/>
            <a:chExt cx="1786984" cy="2846048"/>
          </a:xfrm>
        </p:grpSpPr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03A2A4FA-F8BB-4C7B-A4C6-5F1D9EB51DBE}"/>
                </a:ext>
              </a:extLst>
            </p:cNvPr>
            <p:cNvSpPr/>
            <p:nvPr/>
          </p:nvSpPr>
          <p:spPr>
            <a:xfrm>
              <a:off x="5867361" y="7517226"/>
              <a:ext cx="1785159" cy="2808011"/>
            </a:xfrm>
            <a:prstGeom prst="roundRect">
              <a:avLst>
                <a:gd name="adj" fmla="val 23731"/>
              </a:avLst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6212D0EC-F162-48C4-A2E7-F440C10AFD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65536" y="7479189"/>
              <a:ext cx="1785883" cy="2666601"/>
            </a:xfrm>
            <a:prstGeom prst="rect">
              <a:avLst/>
            </a:prstGeom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F18EC89-6B67-42A9-84AC-0907F198E07D}"/>
              </a:ext>
            </a:extLst>
          </p:cNvPr>
          <p:cNvGrpSpPr/>
          <p:nvPr/>
        </p:nvGrpSpPr>
        <p:grpSpPr>
          <a:xfrm>
            <a:off x="314527" y="2748044"/>
            <a:ext cx="1785159" cy="2822454"/>
            <a:chOff x="375582" y="2494269"/>
            <a:chExt cx="1785159" cy="2822454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CA491EE-E68D-4F9D-9CFE-F8C320DBF840}"/>
                </a:ext>
              </a:extLst>
            </p:cNvPr>
            <p:cNvSpPr/>
            <p:nvPr/>
          </p:nvSpPr>
          <p:spPr>
            <a:xfrm>
              <a:off x="375582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13E75386-1BE1-49B7-AE12-5AB3EE8B5C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3265" y="2635838"/>
              <a:ext cx="1406491" cy="2479682"/>
            </a:xfrm>
            <a:prstGeom prst="rect">
              <a:avLst/>
            </a:prstGeom>
          </p:spPr>
        </p:pic>
      </p:grpSp>
      <p:pic>
        <p:nvPicPr>
          <p:cNvPr id="61" name="Picture 60">
            <a:extLst>
              <a:ext uri="{FF2B5EF4-FFF2-40B4-BE49-F238E27FC236}">
                <a16:creationId xmlns:a16="http://schemas.microsoft.com/office/drawing/2014/main" id="{5CA58D8F-AA99-43D8-B9F2-E1619436761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08D05F51-23D0-402D-9287-4309DC3F570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6222" y="5184056"/>
            <a:ext cx="3467100" cy="1673944"/>
          </a:xfrm>
          <a:prstGeom prst="rect">
            <a:avLst/>
          </a:prstGeom>
        </p:spPr>
      </p:pic>
      <p:pic>
        <p:nvPicPr>
          <p:cNvPr id="3" name="Picture 2" hidden="1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CBD7756C-6404-4DD5-BADF-EE68B14D5458}"/>
              </a:ext>
            </a:extLst>
          </p:cNvPr>
          <p:cNvGrpSpPr/>
          <p:nvPr/>
        </p:nvGrpSpPr>
        <p:grpSpPr>
          <a:xfrm>
            <a:off x="6122732" y="2753579"/>
            <a:ext cx="1785159" cy="2822454"/>
            <a:chOff x="4240645" y="2494269"/>
            <a:chExt cx="1785159" cy="2822454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F4A3AC01-60EC-41EF-A42E-63B255DD33FA}"/>
                </a:ext>
              </a:extLst>
            </p:cNvPr>
            <p:cNvSpPr/>
            <p:nvPr/>
          </p:nvSpPr>
          <p:spPr>
            <a:xfrm>
              <a:off x="4240645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53353B87-4766-4A2D-8365-0FC0E8EF3B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4818" y="2836487"/>
              <a:ext cx="831359" cy="2138015"/>
            </a:xfrm>
            <a:prstGeom prst="rect">
              <a:avLst/>
            </a:prstGeom>
          </p:spPr>
        </p:pic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89AD22D1-2E9C-4B77-9C85-53A61EBE4FA2}"/>
              </a:ext>
            </a:extLst>
          </p:cNvPr>
          <p:cNvGrpSpPr/>
          <p:nvPr/>
        </p:nvGrpSpPr>
        <p:grpSpPr>
          <a:xfrm>
            <a:off x="7991869" y="2748044"/>
            <a:ext cx="1983132" cy="2822454"/>
            <a:chOff x="7958336" y="2494269"/>
            <a:chExt cx="1983132" cy="2822454"/>
          </a:xfrm>
        </p:grpSpPr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FBA079BB-491D-46B8-B393-E19549A02834}"/>
                </a:ext>
              </a:extLst>
            </p:cNvPr>
            <p:cNvSpPr/>
            <p:nvPr/>
          </p:nvSpPr>
          <p:spPr>
            <a:xfrm>
              <a:off x="8105710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BA204F6A-0A2E-4268-B9D4-FD3FC6220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8336" y="2678511"/>
              <a:ext cx="1983132" cy="2435616"/>
            </a:xfrm>
            <a:prstGeom prst="rect">
              <a:avLst/>
            </a:prstGeom>
          </p:spPr>
        </p:pic>
      </p:grpSp>
      <p:pic>
        <p:nvPicPr>
          <p:cNvPr id="132" name="ans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B011BDC-69AC-4471-A398-64CA4983DE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6074" y="6124601"/>
            <a:ext cx="937872" cy="4809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9621602-0F61-4E0D-BA42-6CA8BA799A2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3773" y="1047529"/>
            <a:ext cx="10857917" cy="162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14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ans">
            <a:hlinkClick r:id="rId2" action="ppaction://hlinksldjump"/>
            <a:extLst>
              <a:ext uri="{FF2B5EF4-FFF2-40B4-BE49-F238E27FC236}">
                <a16:creationId xmlns:a16="http://schemas.microsoft.com/office/drawing/2014/main" id="{896EEE84-F49F-447E-B708-6073E96E0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8207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856AFCEC-4A64-497E-9FA5-CF9459FA70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1" y="3571"/>
            <a:ext cx="12192000" cy="6854429"/>
          </a:xfrm>
          <a:prstGeom prst="rect">
            <a:avLst/>
          </a:prstGeom>
        </p:spPr>
      </p:pic>
      <p:grpSp>
        <p:nvGrpSpPr>
          <p:cNvPr id="116" name="Group 115">
            <a:extLst>
              <a:ext uri="{FF2B5EF4-FFF2-40B4-BE49-F238E27FC236}">
                <a16:creationId xmlns:a16="http://schemas.microsoft.com/office/drawing/2014/main" id="{76010DE8-B16B-47D4-AEFD-B3D16D60EFD9}"/>
              </a:ext>
            </a:extLst>
          </p:cNvPr>
          <p:cNvGrpSpPr/>
          <p:nvPr/>
        </p:nvGrpSpPr>
        <p:grpSpPr>
          <a:xfrm>
            <a:off x="4166699" y="2753579"/>
            <a:ext cx="1785159" cy="2822454"/>
            <a:chOff x="6173177" y="2494269"/>
            <a:chExt cx="1785159" cy="2822454"/>
          </a:xfrm>
        </p:grpSpPr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EEDE9C6C-6154-47E9-8A09-1A095DDDCD5B}"/>
                </a:ext>
              </a:extLst>
            </p:cNvPr>
            <p:cNvSpPr/>
            <p:nvPr/>
          </p:nvSpPr>
          <p:spPr>
            <a:xfrm>
              <a:off x="6173177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rgbClr val="ED1B24">
                <a:alpha val="10000"/>
              </a:srgbClr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8" name="Picture 117">
              <a:extLst>
                <a:ext uri="{FF2B5EF4-FFF2-40B4-BE49-F238E27FC236}">
                  <a16:creationId xmlns:a16="http://schemas.microsoft.com/office/drawing/2014/main" id="{668F24C1-A732-4B6E-B3DD-6EF907146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7643" y="2691222"/>
              <a:ext cx="1421987" cy="2433832"/>
            </a:xfrm>
            <a:prstGeom prst="rect">
              <a:avLst/>
            </a:prstGeom>
          </p:spPr>
        </p:pic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3BC2B2A2-6425-4669-B48B-E23DD8E64766}"/>
              </a:ext>
            </a:extLst>
          </p:cNvPr>
          <p:cNvGrpSpPr/>
          <p:nvPr/>
        </p:nvGrpSpPr>
        <p:grpSpPr>
          <a:xfrm>
            <a:off x="10072445" y="2753579"/>
            <a:ext cx="1785159" cy="2822454"/>
            <a:chOff x="2308114" y="2494269"/>
            <a:chExt cx="1785159" cy="2822454"/>
          </a:xfrm>
        </p:grpSpPr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74945134-80AB-44E2-9219-6CAA8F61E648}"/>
                </a:ext>
              </a:extLst>
            </p:cNvPr>
            <p:cNvSpPr/>
            <p:nvPr/>
          </p:nvSpPr>
          <p:spPr>
            <a:xfrm>
              <a:off x="2308114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rgbClr val="00A652">
                <a:alpha val="10000"/>
              </a:srgbClr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8351A4A4-FA24-4FDD-8A0F-6BB407E51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42323" y="3191173"/>
              <a:ext cx="1516740" cy="1428645"/>
            </a:xfrm>
            <a:prstGeom prst="rect">
              <a:avLst/>
            </a:prstGeom>
          </p:spPr>
        </p:pic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0211788E-12E1-4E57-BA61-2837B3420CD9}"/>
              </a:ext>
            </a:extLst>
          </p:cNvPr>
          <p:cNvGrpSpPr/>
          <p:nvPr/>
        </p:nvGrpSpPr>
        <p:grpSpPr>
          <a:xfrm>
            <a:off x="7991869" y="2748044"/>
            <a:ext cx="1983132" cy="2822454"/>
            <a:chOff x="7958336" y="2494269"/>
            <a:chExt cx="1983132" cy="2822454"/>
          </a:xfrm>
        </p:grpSpPr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BA02B4AB-CDC5-4AE8-8D16-6C723718316C}"/>
                </a:ext>
              </a:extLst>
            </p:cNvPr>
            <p:cNvSpPr/>
            <p:nvPr/>
          </p:nvSpPr>
          <p:spPr>
            <a:xfrm>
              <a:off x="8105710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rgbClr val="ED1B24">
                <a:alpha val="10000"/>
              </a:srgbClr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11558212-1E8B-4083-ACB3-910532AF0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8336" y="2678511"/>
              <a:ext cx="1983132" cy="2435616"/>
            </a:xfrm>
            <a:prstGeom prst="rect">
              <a:avLst/>
            </a:prstGeom>
          </p:spPr>
        </p:pic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8C155618-E6B0-49F4-838B-A2DF65D9E5E0}"/>
              </a:ext>
            </a:extLst>
          </p:cNvPr>
          <p:cNvGrpSpPr/>
          <p:nvPr/>
        </p:nvGrpSpPr>
        <p:grpSpPr>
          <a:xfrm>
            <a:off x="6122732" y="2753579"/>
            <a:ext cx="1785159" cy="2822454"/>
            <a:chOff x="4240645" y="2494269"/>
            <a:chExt cx="1785159" cy="2822454"/>
          </a:xfrm>
        </p:grpSpPr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30C412CC-88FA-4DF5-B9A8-0E0C5E5E8F15}"/>
                </a:ext>
              </a:extLst>
            </p:cNvPr>
            <p:cNvSpPr/>
            <p:nvPr/>
          </p:nvSpPr>
          <p:spPr>
            <a:xfrm>
              <a:off x="4240645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rgbClr val="00A652">
                <a:alpha val="10000"/>
              </a:srgbClr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555EA073-932F-45E9-AE77-DAC238642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4818" y="2836487"/>
              <a:ext cx="831359" cy="2138015"/>
            </a:xfrm>
            <a:prstGeom prst="rect">
              <a:avLst/>
            </a:prstGeom>
          </p:spPr>
        </p:pic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9BFA7C87-6D7F-4133-A491-84CC2F84F293}"/>
              </a:ext>
            </a:extLst>
          </p:cNvPr>
          <p:cNvGrpSpPr/>
          <p:nvPr/>
        </p:nvGrpSpPr>
        <p:grpSpPr>
          <a:xfrm>
            <a:off x="2235596" y="2724450"/>
            <a:ext cx="1786260" cy="2846048"/>
            <a:chOff x="5866260" y="7479189"/>
            <a:chExt cx="1786260" cy="2846048"/>
          </a:xfrm>
        </p:grpSpPr>
        <p:sp>
          <p:nvSpPr>
            <p:cNvPr id="113" name="Rectangle: Rounded Corners 112">
              <a:extLst>
                <a:ext uri="{FF2B5EF4-FFF2-40B4-BE49-F238E27FC236}">
                  <a16:creationId xmlns:a16="http://schemas.microsoft.com/office/drawing/2014/main" id="{9F186CB1-40BC-4B36-8382-1257F39C33B4}"/>
                </a:ext>
              </a:extLst>
            </p:cNvPr>
            <p:cNvSpPr/>
            <p:nvPr/>
          </p:nvSpPr>
          <p:spPr>
            <a:xfrm>
              <a:off x="5873582" y="7517226"/>
              <a:ext cx="1778938" cy="2808011"/>
            </a:xfrm>
            <a:prstGeom prst="roundRect">
              <a:avLst>
                <a:gd name="adj" fmla="val 23731"/>
              </a:avLst>
            </a:prstGeom>
            <a:solidFill>
              <a:srgbClr val="ED1B24">
                <a:alpha val="10000"/>
              </a:srgbClr>
            </a:solidFill>
            <a:ln w="28575">
              <a:solidFill>
                <a:srgbClr val="ED1B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B9F75243-C09F-4177-AC48-9371975313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66260" y="7479189"/>
              <a:ext cx="1785159" cy="2666601"/>
            </a:xfrm>
            <a:prstGeom prst="rect">
              <a:avLst/>
            </a:prstGeom>
          </p:spPr>
        </p:pic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CEB34A1-C334-446F-8583-A743E17BBA42}"/>
              </a:ext>
            </a:extLst>
          </p:cNvPr>
          <p:cNvGrpSpPr/>
          <p:nvPr/>
        </p:nvGrpSpPr>
        <p:grpSpPr>
          <a:xfrm>
            <a:off x="312702" y="2748044"/>
            <a:ext cx="1785159" cy="2822454"/>
            <a:chOff x="375582" y="2494269"/>
            <a:chExt cx="1785159" cy="2822454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9AB9CF56-4B1A-43D9-985C-B36F1AD28FAF}"/>
                </a:ext>
              </a:extLst>
            </p:cNvPr>
            <p:cNvSpPr/>
            <p:nvPr/>
          </p:nvSpPr>
          <p:spPr>
            <a:xfrm>
              <a:off x="375582" y="2494269"/>
              <a:ext cx="1785159" cy="2822454"/>
            </a:xfrm>
            <a:prstGeom prst="roundRect">
              <a:avLst>
                <a:gd name="adj" fmla="val 23731"/>
              </a:avLst>
            </a:prstGeom>
            <a:solidFill>
              <a:srgbClr val="00A652">
                <a:alpha val="10000"/>
              </a:srgbClr>
            </a:solidFill>
            <a:ln w="28575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1E9571BD-FED1-4D35-82A0-9291BEFA3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3265" y="2635838"/>
              <a:ext cx="1406491" cy="2479682"/>
            </a:xfrm>
            <a:prstGeom prst="rect">
              <a:avLst/>
            </a:prstGeom>
            <a:ln w="12700">
              <a:noFill/>
            </a:ln>
          </p:spPr>
        </p:pic>
      </p:grpSp>
      <p:pic>
        <p:nvPicPr>
          <p:cNvPr id="61" name="Picture 60">
            <a:extLst>
              <a:ext uri="{FF2B5EF4-FFF2-40B4-BE49-F238E27FC236}">
                <a16:creationId xmlns:a16="http://schemas.microsoft.com/office/drawing/2014/main" id="{5CA58D8F-AA99-43D8-B9F2-E1619436761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08D05F51-23D0-402D-9287-4309DC3F570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6222" y="5184056"/>
            <a:ext cx="3467100" cy="1673944"/>
          </a:xfrm>
          <a:prstGeom prst="rect">
            <a:avLst/>
          </a:prstGeom>
        </p:spPr>
      </p:pic>
      <p:pic>
        <p:nvPicPr>
          <p:cNvPr id="3" name="Picture 2" hidden="1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51" name="Picture 5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B00C2F6-475F-448F-9C9D-35429A39449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9335" y="6124600"/>
            <a:ext cx="937872" cy="48488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6980E14-C619-4AAD-AC92-4D73EEFC0CB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97429" cy="128451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6A45B16F-F6C2-4832-9FDB-7FC57E418AD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3773" y="1047529"/>
            <a:ext cx="10857917" cy="162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91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48" name="Picture 47">
            <a:hlinkClick r:id="rId5" action="ppaction://hlinksldjump"/>
            <a:extLst>
              <a:ext uri="{FF2B5EF4-FFF2-40B4-BE49-F238E27FC236}">
                <a16:creationId xmlns:a16="http://schemas.microsoft.com/office/drawing/2014/main" id="{DDE5AD4E-4363-4423-AFBF-3D0992F1AB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51" name="Picture 50">
            <a:hlinkClick r:id="rId7" action="ppaction://hlinksldjump"/>
            <a:extLst>
              <a:ext uri="{FF2B5EF4-FFF2-40B4-BE49-F238E27FC236}">
                <a16:creationId xmlns:a16="http://schemas.microsoft.com/office/drawing/2014/main" id="{91DF4185-C38F-439B-8BD7-CFE0A5D3EA9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E80FD5E-22EB-48D5-937B-E710E8B61A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15702"/>
            <a:ext cx="1766288" cy="537996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8F0C801-6F57-4F7D-8A60-19FCE3127B5F}"/>
              </a:ext>
            </a:extLst>
          </p:cNvPr>
          <p:cNvGrpSpPr/>
          <p:nvPr/>
        </p:nvGrpSpPr>
        <p:grpSpPr>
          <a:xfrm>
            <a:off x="5200033" y="1565814"/>
            <a:ext cx="2812074" cy="584775"/>
            <a:chOff x="5100867" y="1672984"/>
            <a:chExt cx="2812074" cy="584775"/>
          </a:xfrm>
        </p:grpSpPr>
        <p:sp>
          <p:nvSpPr>
            <p:cNvPr id="36" name="Rectangle: Rounded Corners 35">
              <a:hlinkClick r:id="rId13" action="ppaction://hlinksldjump"/>
              <a:extLst>
                <a:ext uri="{FF2B5EF4-FFF2-40B4-BE49-F238E27FC236}">
                  <a16:creationId xmlns:a16="http://schemas.microsoft.com/office/drawing/2014/main" id="{6351479C-F885-4CF6-9CD5-33F4417F225A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hlinkClick r:id="rId13" action="ppaction://hlinksldjump"/>
              <a:extLst>
                <a:ext uri="{FF2B5EF4-FFF2-40B4-BE49-F238E27FC236}">
                  <a16:creationId xmlns:a16="http://schemas.microsoft.com/office/drawing/2014/main" id="{76BE3506-F12C-4520-9371-FA5AB6927E7C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2ECFC2-AB6E-417B-9538-6A8B26B5A648}"/>
              </a:ext>
            </a:extLst>
          </p:cNvPr>
          <p:cNvGrpSpPr/>
          <p:nvPr/>
        </p:nvGrpSpPr>
        <p:grpSpPr>
          <a:xfrm>
            <a:off x="8084924" y="1565814"/>
            <a:ext cx="2047650" cy="584775"/>
            <a:chOff x="5502960" y="1672984"/>
            <a:chExt cx="2047650" cy="5847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99F2404C-B301-47AA-87ED-FF4809CF36A9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DC17A3D-2D62-4B9D-9133-C902E425F42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64C28B-6A52-4C4D-B5FB-082624915920}"/>
              </a:ext>
            </a:extLst>
          </p:cNvPr>
          <p:cNvGrpSpPr/>
          <p:nvPr/>
        </p:nvGrpSpPr>
        <p:grpSpPr>
          <a:xfrm>
            <a:off x="3028005" y="1565814"/>
            <a:ext cx="2099211" cy="584775"/>
            <a:chOff x="5217645" y="1672984"/>
            <a:chExt cx="2099211" cy="584775"/>
          </a:xfrm>
        </p:grpSpPr>
        <p:sp>
          <p:nvSpPr>
            <p:cNvPr id="44" name="Rectangle: Rounded Corners 43">
              <a:hlinkClick r:id="rId3" action="ppaction://hlinksldjump"/>
              <a:extLst>
                <a:ext uri="{FF2B5EF4-FFF2-40B4-BE49-F238E27FC236}">
                  <a16:creationId xmlns:a16="http://schemas.microsoft.com/office/drawing/2014/main" id="{1A0BD676-A0B7-4E63-A944-B362EA2AA66E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hlinkClick r:id="rId3" action="ppaction://hlinksldjump"/>
              <a:extLst>
                <a:ext uri="{FF2B5EF4-FFF2-40B4-BE49-F238E27FC236}">
                  <a16:creationId xmlns:a16="http://schemas.microsoft.com/office/drawing/2014/main" id="{829A4F3F-0EF5-4687-B819-3829C1B4F7DB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FA55E38-BE2A-4FDC-82BC-037C0CEAA79E}"/>
              </a:ext>
            </a:extLst>
          </p:cNvPr>
          <p:cNvSpPr/>
          <p:nvPr/>
        </p:nvSpPr>
        <p:spPr>
          <a:xfrm>
            <a:off x="6564731" y="2743950"/>
            <a:ext cx="48366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พูดคุยกับวัยรุ่นให้มากขึ้น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7462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ด้วยความเป็นกันเอง 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ให้คำปรึกษาเหมือนเป็นเพื่อน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หากวัยรุ่น</a:t>
            </a:r>
            <a:r>
              <a:rPr lang="th-TH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ทำใน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สิ่งที่ไม่ถูกต้อง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7462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ให้พูดคุยเพื่อตักเตือนอย่างมีเหตุผล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7462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โดยใช้วาจาสุภาพที่แสดงถึงความห่วงใย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1002D1-A21E-4EC5-BB62-DFB2057F991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8735" y="2851345"/>
            <a:ext cx="4273336" cy="2832198"/>
          </a:xfrm>
          <a:prstGeom prst="rect">
            <a:avLst/>
          </a:prstGeom>
        </p:spPr>
      </p:pic>
      <p:pic>
        <p:nvPicPr>
          <p:cNvPr id="31" name="Picture 30">
            <a:hlinkClick r:id="rId5" action="ppaction://hlinksldjump"/>
            <a:extLst>
              <a:ext uri="{FF2B5EF4-FFF2-40B4-BE49-F238E27FC236}">
                <a16:creationId xmlns:a16="http://schemas.microsoft.com/office/drawing/2014/main" id="{27C84748-98D7-4325-8877-0234C4DD255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020740"/>
            <a:ext cx="1766294" cy="537996"/>
          </a:xfrm>
          <a:prstGeom prst="rect">
            <a:avLst/>
          </a:prstGeom>
        </p:spPr>
      </p:pic>
      <p:pic>
        <p:nvPicPr>
          <p:cNvPr id="29" name="Picture 28">
            <a:hlinkClick r:id="rId16" action="ppaction://hlinksldjump"/>
            <a:extLst>
              <a:ext uri="{FF2B5EF4-FFF2-40B4-BE49-F238E27FC236}">
                <a16:creationId xmlns:a16="http://schemas.microsoft.com/office/drawing/2014/main" id="{63024CEA-D648-464B-866A-39FA19CC6418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30" name="Picture 29">
            <a:hlinkClick r:id="rId18" action="ppaction://hlinksldjump"/>
            <a:extLst>
              <a:ext uri="{FF2B5EF4-FFF2-40B4-BE49-F238E27FC236}">
                <a16:creationId xmlns:a16="http://schemas.microsoft.com/office/drawing/2014/main" id="{FF23EF73-89AB-4E8F-AF91-62F068BC9D90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32" name="Picture 31">
            <a:hlinkClick r:id="rId20" action="ppaction://hlinksldjump"/>
            <a:extLst>
              <a:ext uri="{FF2B5EF4-FFF2-40B4-BE49-F238E27FC236}">
                <a16:creationId xmlns:a16="http://schemas.microsoft.com/office/drawing/2014/main" id="{8A3F9D5A-0C42-49D3-90C5-A8C2745DA3A6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34" name="Picture 33">
            <a:hlinkClick r:id="rId22" action="ppaction://hlinksldjump"/>
            <a:extLst>
              <a:ext uri="{FF2B5EF4-FFF2-40B4-BE49-F238E27FC236}">
                <a16:creationId xmlns:a16="http://schemas.microsoft.com/office/drawing/2014/main" id="{37168298-D62C-4913-897F-6362D96A75C2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47" name="Picture 46">
            <a:hlinkClick r:id="rId24" action="ppaction://hlinksldjump"/>
            <a:extLst>
              <a:ext uri="{FF2B5EF4-FFF2-40B4-BE49-F238E27FC236}">
                <a16:creationId xmlns:a16="http://schemas.microsoft.com/office/drawing/2014/main" id="{982EE84D-0A25-4F2D-B87E-E33CC088CAF0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7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02" name="Picture 101">
            <a:hlinkClick r:id="rId3" action="ppaction://hlinksldjump"/>
            <a:extLst>
              <a:ext uri="{FF2B5EF4-FFF2-40B4-BE49-F238E27FC236}">
                <a16:creationId xmlns:a16="http://schemas.microsoft.com/office/drawing/2014/main" id="{0656390E-B63A-4B9D-9CEF-2CC7CB581F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58" name="Picture 57">
            <a:hlinkClick r:id="rId5" action="ppaction://hlinksldjump"/>
            <a:extLst>
              <a:ext uri="{FF2B5EF4-FFF2-40B4-BE49-F238E27FC236}">
                <a16:creationId xmlns:a16="http://schemas.microsoft.com/office/drawing/2014/main" id="{E017673E-A702-48F7-A320-14B2FD2D13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59" name="Picture 58">
            <a:hlinkClick r:id="rId7" action="ppaction://hlinksldjump"/>
            <a:extLst>
              <a:ext uri="{FF2B5EF4-FFF2-40B4-BE49-F238E27FC236}">
                <a16:creationId xmlns:a16="http://schemas.microsoft.com/office/drawing/2014/main" id="{489B33C0-9887-43FE-BE62-C6E7AD284FE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62FD2CF-D66D-45F7-9798-4C5053B15B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" y="4615749"/>
            <a:ext cx="1766293" cy="530774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23F50E78-2BD9-464F-ABC8-1CAC7FA26E4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615749"/>
            <a:ext cx="1766294" cy="53077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AED67D2-C062-4B4A-9F70-084A824A1774}"/>
              </a:ext>
            </a:extLst>
          </p:cNvPr>
          <p:cNvSpPr txBox="1"/>
          <p:nvPr/>
        </p:nvSpPr>
        <p:spPr>
          <a:xfrm>
            <a:off x="2265638" y="3023966"/>
            <a:ext cx="3219673" cy="25545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ร่างกายเจริญเติบโต</a:t>
            </a:r>
          </a:p>
          <a:p>
            <a:pPr>
              <a:tabLst>
                <a:tab pos="168275" algn="l"/>
              </a:tabLst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อย่างสมบูรณ์</a:t>
            </a:r>
          </a:p>
          <a:p>
            <a:pPr>
              <a:tabLst>
                <a:tab pos="16827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มีพลัง คล่องแคล่วว่องไว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การรับรู้ต่าง ๆ สมบูรณ์ </a:t>
            </a:r>
          </a:p>
          <a:p>
            <a:pPr>
              <a:tabLst>
                <a:tab pos="168275" algn="l"/>
              </a:tabLst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เช่น สายตา การได้ยิน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44ABEFB-D45A-436F-9C69-437309B4A206}"/>
              </a:ext>
            </a:extLst>
          </p:cNvPr>
          <p:cNvSpPr txBox="1"/>
          <p:nvPr/>
        </p:nvSpPr>
        <p:spPr>
          <a:xfrm>
            <a:off x="7655649" y="3023966"/>
            <a:ext cx="3715307" cy="25545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ผิวหนังเริ่มเหี่ยวย่น หยาบ 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ผมเริ่มหงอกและร่วง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การรับรู้ต่าง ๆ เริ่มเสื่อมลง   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เช่น สายตายาว หูตึง 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เริ่มมีปัญหาสุขภาพ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1F7C5B8-7636-409B-B1A7-7897193B3DBA}"/>
              </a:ext>
            </a:extLst>
          </p:cNvPr>
          <p:cNvGrpSpPr/>
          <p:nvPr/>
        </p:nvGrpSpPr>
        <p:grpSpPr>
          <a:xfrm>
            <a:off x="2169602" y="2447664"/>
            <a:ext cx="2849559" cy="584775"/>
            <a:chOff x="7856618" y="2195803"/>
            <a:chExt cx="2849559" cy="58477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2146202-CA83-4BD9-8667-B68C71B229D1}"/>
                </a:ext>
              </a:extLst>
            </p:cNvPr>
            <p:cNvSpPr txBox="1"/>
            <p:nvPr/>
          </p:nvSpPr>
          <p:spPr>
            <a:xfrm>
              <a:off x="8124567" y="2195803"/>
              <a:ext cx="2304885" cy="58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ช่วงอายุ 20-40 ปี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E3C9BF89-DDB2-461F-AD41-551A5F426540}"/>
                </a:ext>
              </a:extLst>
            </p:cNvPr>
            <p:cNvCxnSpPr/>
            <p:nvPr/>
          </p:nvCxnSpPr>
          <p:spPr>
            <a:xfrm>
              <a:off x="7856618" y="2442411"/>
              <a:ext cx="324853" cy="0"/>
            </a:xfrm>
            <a:prstGeom prst="line">
              <a:avLst/>
            </a:prstGeom>
            <a:ln w="38100" cap="rnd">
              <a:solidFill>
                <a:srgbClr val="0077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14295CC-4727-4462-A1C2-F4FED19CA154}"/>
                </a:ext>
              </a:extLst>
            </p:cNvPr>
            <p:cNvCxnSpPr/>
            <p:nvPr/>
          </p:nvCxnSpPr>
          <p:spPr>
            <a:xfrm>
              <a:off x="10381324" y="2430379"/>
              <a:ext cx="324853" cy="0"/>
            </a:xfrm>
            <a:prstGeom prst="line">
              <a:avLst/>
            </a:prstGeom>
            <a:ln w="38100" cap="rnd">
              <a:solidFill>
                <a:srgbClr val="0077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375E585B-EB88-4A24-991C-F7C26C1683E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247232" y="2778643"/>
            <a:ext cx="1670769" cy="421061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A2F26AED-24FB-42BD-A705-B76235000421}"/>
              </a:ext>
            </a:extLst>
          </p:cNvPr>
          <p:cNvGrpSpPr/>
          <p:nvPr/>
        </p:nvGrpSpPr>
        <p:grpSpPr>
          <a:xfrm>
            <a:off x="2381849" y="1830275"/>
            <a:ext cx="2416288" cy="1077218"/>
            <a:chOff x="2602873" y="1830275"/>
            <a:chExt cx="2041442" cy="107721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838801E-69FF-426E-8B3C-A619D7512FB6}"/>
                </a:ext>
              </a:extLst>
            </p:cNvPr>
            <p:cNvSpPr/>
            <p:nvPr/>
          </p:nvSpPr>
          <p:spPr>
            <a:xfrm>
              <a:off x="2602873" y="1842957"/>
              <a:ext cx="2041442" cy="506756"/>
            </a:xfrm>
            <a:prstGeom prst="roundRect">
              <a:avLst>
                <a:gd name="adj" fmla="val 50000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6378BF4-20D8-47D8-A6A2-D4F829075425}"/>
                </a:ext>
              </a:extLst>
            </p:cNvPr>
            <p:cNvSpPr txBox="1"/>
            <p:nvPr/>
          </p:nvSpPr>
          <p:spPr>
            <a:xfrm>
              <a:off x="2678697" y="1830275"/>
              <a:ext cx="1840498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วัยผู้ใหญ่ตอนต้น</a:t>
              </a:r>
            </a:p>
          </p:txBody>
        </p:sp>
      </p:grpSp>
      <p:pic>
        <p:nvPicPr>
          <p:cNvPr id="64" name="Picture 63">
            <a:extLst>
              <a:ext uri="{FF2B5EF4-FFF2-40B4-BE49-F238E27FC236}">
                <a16:creationId xmlns:a16="http://schemas.microsoft.com/office/drawing/2014/main" id="{09856DC1-93DF-43FD-9078-30B44808AAF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316880" y="2770640"/>
            <a:ext cx="1220304" cy="4197352"/>
          </a:xfrm>
          <a:prstGeom prst="rect">
            <a:avLst/>
          </a:prstGeom>
        </p:spPr>
      </p:pic>
      <p:grpSp>
        <p:nvGrpSpPr>
          <p:cNvPr id="65" name="Group 64">
            <a:extLst>
              <a:ext uri="{FF2B5EF4-FFF2-40B4-BE49-F238E27FC236}">
                <a16:creationId xmlns:a16="http://schemas.microsoft.com/office/drawing/2014/main" id="{9B08B32A-0054-4D94-ABE8-FBA0FEB718BF}"/>
              </a:ext>
            </a:extLst>
          </p:cNvPr>
          <p:cNvGrpSpPr/>
          <p:nvPr/>
        </p:nvGrpSpPr>
        <p:grpSpPr>
          <a:xfrm>
            <a:off x="8095158" y="1830275"/>
            <a:ext cx="2412950" cy="1077218"/>
            <a:chOff x="2602873" y="1830275"/>
            <a:chExt cx="2041442" cy="1077218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829EA8E4-4EB7-49EB-BD9B-278A09747F6C}"/>
                </a:ext>
              </a:extLst>
            </p:cNvPr>
            <p:cNvSpPr/>
            <p:nvPr/>
          </p:nvSpPr>
          <p:spPr>
            <a:xfrm>
              <a:off x="2602873" y="1842957"/>
              <a:ext cx="2041442" cy="506756"/>
            </a:xfrm>
            <a:prstGeom prst="roundRect">
              <a:avLst>
                <a:gd name="adj" fmla="val 50000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31D8344E-8A08-4972-9F7C-07653A8EC5CA}"/>
                </a:ext>
              </a:extLst>
            </p:cNvPr>
            <p:cNvSpPr txBox="1"/>
            <p:nvPr/>
          </p:nvSpPr>
          <p:spPr>
            <a:xfrm>
              <a:off x="2613967" y="1830275"/>
              <a:ext cx="2009371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วัยผู้ใหญ่ตอนปลาย</a:t>
              </a: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E6C5235D-1B54-47F2-A1CA-4151FF06F08C}"/>
              </a:ext>
            </a:extLst>
          </p:cNvPr>
          <p:cNvGrpSpPr/>
          <p:nvPr/>
        </p:nvGrpSpPr>
        <p:grpSpPr>
          <a:xfrm>
            <a:off x="7875401" y="2447664"/>
            <a:ext cx="2849559" cy="584775"/>
            <a:chOff x="7856618" y="2195803"/>
            <a:chExt cx="2849559" cy="584775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6486559-B920-4021-94AC-B7B038A830EE}"/>
                </a:ext>
              </a:extLst>
            </p:cNvPr>
            <p:cNvSpPr txBox="1"/>
            <p:nvPr/>
          </p:nvSpPr>
          <p:spPr>
            <a:xfrm>
              <a:off x="8124567" y="2195803"/>
              <a:ext cx="2304885" cy="58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ช่วงอายุ 40-60 ปี</a:t>
              </a: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98246319-739A-4C9E-A5BC-5F985808EC9E}"/>
                </a:ext>
              </a:extLst>
            </p:cNvPr>
            <p:cNvCxnSpPr/>
            <p:nvPr/>
          </p:nvCxnSpPr>
          <p:spPr>
            <a:xfrm>
              <a:off x="7856618" y="2442411"/>
              <a:ext cx="324853" cy="0"/>
            </a:xfrm>
            <a:prstGeom prst="line">
              <a:avLst/>
            </a:prstGeom>
            <a:ln w="38100" cap="rnd">
              <a:solidFill>
                <a:srgbClr val="0077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F484EADF-77E6-41D9-915E-BF14420F29BC}"/>
                </a:ext>
              </a:extLst>
            </p:cNvPr>
            <p:cNvCxnSpPr/>
            <p:nvPr/>
          </p:nvCxnSpPr>
          <p:spPr>
            <a:xfrm>
              <a:off x="10381324" y="2430379"/>
              <a:ext cx="324853" cy="0"/>
            </a:xfrm>
            <a:prstGeom prst="line">
              <a:avLst/>
            </a:prstGeom>
            <a:ln w="38100" cap="rnd">
              <a:solidFill>
                <a:srgbClr val="0077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3" name="Picture 52">
            <a:hlinkClick r:id="rId16" action="ppaction://hlinksldjump"/>
            <a:extLst>
              <a:ext uri="{FF2B5EF4-FFF2-40B4-BE49-F238E27FC236}">
                <a16:creationId xmlns:a16="http://schemas.microsoft.com/office/drawing/2014/main" id="{8D51D611-E032-4C3B-A5CF-4554E9BD63A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54" name="Picture 53">
            <a:hlinkClick r:id="rId18" action="ppaction://hlinksldjump"/>
            <a:extLst>
              <a:ext uri="{FF2B5EF4-FFF2-40B4-BE49-F238E27FC236}">
                <a16:creationId xmlns:a16="http://schemas.microsoft.com/office/drawing/2014/main" id="{A207B7D6-E948-404C-B0F1-E67FAE075FE4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55" name="Picture 54">
            <a:hlinkClick r:id="rId20" action="ppaction://hlinksldjump"/>
            <a:extLst>
              <a:ext uri="{FF2B5EF4-FFF2-40B4-BE49-F238E27FC236}">
                <a16:creationId xmlns:a16="http://schemas.microsoft.com/office/drawing/2014/main" id="{2728D0A6-6A28-4468-AEAD-F3A8CAB4FB2F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56" name="Picture 55">
            <a:hlinkClick r:id="rId22" action="ppaction://hlinksldjump"/>
            <a:extLst>
              <a:ext uri="{FF2B5EF4-FFF2-40B4-BE49-F238E27FC236}">
                <a16:creationId xmlns:a16="http://schemas.microsoft.com/office/drawing/2014/main" id="{AB31D484-63A3-4876-8674-E27410B7E33B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57" name="Picture 56">
            <a:hlinkClick r:id="rId24" action="ppaction://hlinksldjump"/>
            <a:extLst>
              <a:ext uri="{FF2B5EF4-FFF2-40B4-BE49-F238E27FC236}">
                <a16:creationId xmlns:a16="http://schemas.microsoft.com/office/drawing/2014/main" id="{E51075E7-FCB7-4E76-BA5E-3B359FD81AB0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1A294D97-08E8-48E8-AE69-ADFAE5814464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 rot="18001927">
            <a:off x="4968117" y="1295857"/>
            <a:ext cx="286758" cy="363227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4217BE3A-089D-479D-A66C-FFE33711EB08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 rot="18001927">
            <a:off x="8669571" y="1295857"/>
            <a:ext cx="286758" cy="363227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8C3D778F-CA45-4685-9271-A745DCC62A18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 rot="18001927">
            <a:off x="10822172" y="1233229"/>
            <a:ext cx="286758" cy="3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83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36" name="Picture 35">
            <a:hlinkClick r:id="rId3" action="ppaction://hlinksldjump"/>
            <a:extLst>
              <a:ext uri="{FF2B5EF4-FFF2-40B4-BE49-F238E27FC236}">
                <a16:creationId xmlns:a16="http://schemas.microsoft.com/office/drawing/2014/main" id="{2D48CE53-F5E5-44E9-9BC8-28B29D5BAE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0594" y="798416"/>
            <a:ext cx="3858768" cy="719038"/>
          </a:xfrm>
          <a:prstGeom prst="rect">
            <a:avLst/>
          </a:prstGeom>
        </p:spPr>
      </p:pic>
      <p:pic>
        <p:nvPicPr>
          <p:cNvPr id="57" name="Picture 56">
            <a:hlinkClick r:id="rId5" action="ppaction://hlinksldjump"/>
            <a:extLst>
              <a:ext uri="{FF2B5EF4-FFF2-40B4-BE49-F238E27FC236}">
                <a16:creationId xmlns:a16="http://schemas.microsoft.com/office/drawing/2014/main" id="{58D68367-DF71-4EA9-8F9B-6ACCDCFCD60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59" name="Picture 58">
            <a:hlinkClick r:id="rId7" action="ppaction://hlinksldjump"/>
            <a:extLst>
              <a:ext uri="{FF2B5EF4-FFF2-40B4-BE49-F238E27FC236}">
                <a16:creationId xmlns:a16="http://schemas.microsoft.com/office/drawing/2014/main" id="{6EBAD958-9737-4650-AF7A-5B55F9AC8D8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77155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62FD2CF-D66D-45F7-9798-4C5053B15B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" y="4615749"/>
            <a:ext cx="1766293" cy="530774"/>
          </a:xfrm>
          <a:prstGeom prst="rect">
            <a:avLst/>
          </a:prstGeom>
        </p:spPr>
      </p:pic>
      <p:pic>
        <p:nvPicPr>
          <p:cNvPr id="25" name="Picture 24">
            <a:hlinkClick r:id="rId5" action="ppaction://hlinksldjump"/>
            <a:extLst>
              <a:ext uri="{FF2B5EF4-FFF2-40B4-BE49-F238E27FC236}">
                <a16:creationId xmlns:a16="http://schemas.microsoft.com/office/drawing/2014/main" id="{23F50E78-2BD9-464F-ABC8-1CAC7FA26E4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615749"/>
            <a:ext cx="1766294" cy="53077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AED67D2-C062-4B4A-9F70-084A824A1774}"/>
              </a:ext>
            </a:extLst>
          </p:cNvPr>
          <p:cNvSpPr txBox="1"/>
          <p:nvPr/>
        </p:nvSpPr>
        <p:spPr>
          <a:xfrm>
            <a:off x="2265638" y="3023966"/>
            <a:ext cx="3219673" cy="25545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ควบคุมอารมณ์ได้ดี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69863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มีความมั่นคงทางจิตใจ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คำนึงถึงความรู้สึกของผู้อื่น</a:t>
            </a:r>
          </a:p>
          <a:p>
            <a:pPr>
              <a:tabLst>
                <a:tab pos="169863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มีอารมณ์รักที่ต้องการ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69863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ใช้ชีวิตคู่ด้วยกัน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44ABEFB-D45A-436F-9C69-437309B4A206}"/>
              </a:ext>
            </a:extLst>
          </p:cNvPr>
          <p:cNvSpPr txBox="1"/>
          <p:nvPr/>
        </p:nvSpPr>
        <p:spPr>
          <a:xfrm>
            <a:off x="7655649" y="3023966"/>
            <a:ext cx="3715307" cy="25545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มีอารมณ์มั่นคง รู้จักการให้อภัย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มีบุคลิกภาพที่คงที่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มีความพึงพอใจในชีวิตที่ผ่านมา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มีอารมณ์เศร้าเมื่อรู้สึกสูญเสีย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บุคคลที่รักหรือรู้สึกผิดหวัง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B177AB4-83E5-49F1-AD1C-A55DCEA80D7E}"/>
              </a:ext>
            </a:extLst>
          </p:cNvPr>
          <p:cNvGrpSpPr/>
          <p:nvPr/>
        </p:nvGrpSpPr>
        <p:grpSpPr>
          <a:xfrm>
            <a:off x="7875401" y="2447664"/>
            <a:ext cx="2849559" cy="584775"/>
            <a:chOff x="7856618" y="2195803"/>
            <a:chExt cx="2849559" cy="58477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611F22E-7B12-40D9-8836-03AE2D0E970B}"/>
                </a:ext>
              </a:extLst>
            </p:cNvPr>
            <p:cNvSpPr txBox="1"/>
            <p:nvPr/>
          </p:nvSpPr>
          <p:spPr>
            <a:xfrm>
              <a:off x="8124567" y="2195803"/>
              <a:ext cx="2304885" cy="58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ช่วงอายุ 40-60 ปี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6DAEBC8-BB2F-492F-959F-DD5FE0338F77}"/>
                </a:ext>
              </a:extLst>
            </p:cNvPr>
            <p:cNvCxnSpPr/>
            <p:nvPr/>
          </p:nvCxnSpPr>
          <p:spPr>
            <a:xfrm>
              <a:off x="7856618" y="2442411"/>
              <a:ext cx="324853" cy="0"/>
            </a:xfrm>
            <a:prstGeom prst="line">
              <a:avLst/>
            </a:prstGeom>
            <a:ln w="38100" cap="rnd">
              <a:solidFill>
                <a:srgbClr val="0077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C57498C3-C055-4AD6-93B0-7EDEBD259EAD}"/>
                </a:ext>
              </a:extLst>
            </p:cNvPr>
            <p:cNvCxnSpPr/>
            <p:nvPr/>
          </p:nvCxnSpPr>
          <p:spPr>
            <a:xfrm>
              <a:off x="10381324" y="2430379"/>
              <a:ext cx="324853" cy="0"/>
            </a:xfrm>
            <a:prstGeom prst="line">
              <a:avLst/>
            </a:prstGeom>
            <a:ln w="38100" cap="rnd">
              <a:solidFill>
                <a:srgbClr val="0077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1F7C5B8-7636-409B-B1A7-7897193B3DBA}"/>
              </a:ext>
            </a:extLst>
          </p:cNvPr>
          <p:cNvGrpSpPr/>
          <p:nvPr/>
        </p:nvGrpSpPr>
        <p:grpSpPr>
          <a:xfrm>
            <a:off x="2169602" y="2447664"/>
            <a:ext cx="2849559" cy="584775"/>
            <a:chOff x="7856618" y="2195803"/>
            <a:chExt cx="2849559" cy="58477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2146202-CA83-4BD9-8667-B68C71B229D1}"/>
                </a:ext>
              </a:extLst>
            </p:cNvPr>
            <p:cNvSpPr txBox="1"/>
            <p:nvPr/>
          </p:nvSpPr>
          <p:spPr>
            <a:xfrm>
              <a:off x="8124567" y="2195803"/>
              <a:ext cx="2304885" cy="58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ช่วงอายุ 20-40 ปี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E3C9BF89-DDB2-461F-AD41-551A5F426540}"/>
                </a:ext>
              </a:extLst>
            </p:cNvPr>
            <p:cNvCxnSpPr/>
            <p:nvPr/>
          </p:nvCxnSpPr>
          <p:spPr>
            <a:xfrm>
              <a:off x="7856618" y="2442411"/>
              <a:ext cx="324853" cy="0"/>
            </a:xfrm>
            <a:prstGeom prst="line">
              <a:avLst/>
            </a:prstGeom>
            <a:ln w="38100" cap="rnd">
              <a:solidFill>
                <a:srgbClr val="0077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14295CC-4727-4462-A1C2-F4FED19CA154}"/>
                </a:ext>
              </a:extLst>
            </p:cNvPr>
            <p:cNvCxnSpPr/>
            <p:nvPr/>
          </p:nvCxnSpPr>
          <p:spPr>
            <a:xfrm>
              <a:off x="10381324" y="2430379"/>
              <a:ext cx="324853" cy="0"/>
            </a:xfrm>
            <a:prstGeom prst="line">
              <a:avLst/>
            </a:prstGeom>
            <a:ln w="38100" cap="rnd">
              <a:solidFill>
                <a:srgbClr val="0077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A8C88859-91C9-4D1D-9529-DA86ACF55044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316880" y="2770640"/>
            <a:ext cx="1220304" cy="4197352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47D791-EEE1-48DA-BCA4-B590BB958A0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247232" y="2778643"/>
            <a:ext cx="1670769" cy="4210615"/>
          </a:xfrm>
          <a:prstGeom prst="rect">
            <a:avLst/>
          </a:prstGeom>
        </p:spPr>
      </p:pic>
      <p:pic>
        <p:nvPicPr>
          <p:cNvPr id="37" name="Picture 36">
            <a:hlinkClick r:id="rId16" action="ppaction://hlinksldjump"/>
            <a:extLst>
              <a:ext uri="{FF2B5EF4-FFF2-40B4-BE49-F238E27FC236}">
                <a16:creationId xmlns:a16="http://schemas.microsoft.com/office/drawing/2014/main" id="{83B8B415-002B-441C-898F-25905789A52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40" name="Picture 39">
            <a:hlinkClick r:id="rId18" action="ppaction://hlinksldjump"/>
            <a:extLst>
              <a:ext uri="{FF2B5EF4-FFF2-40B4-BE49-F238E27FC236}">
                <a16:creationId xmlns:a16="http://schemas.microsoft.com/office/drawing/2014/main" id="{EADC7A1F-255B-41D0-855A-C7134EA09D24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41" name="Picture 40">
            <a:hlinkClick r:id="rId20" action="ppaction://hlinksldjump"/>
            <a:extLst>
              <a:ext uri="{FF2B5EF4-FFF2-40B4-BE49-F238E27FC236}">
                <a16:creationId xmlns:a16="http://schemas.microsoft.com/office/drawing/2014/main" id="{93384EC1-88C2-4717-83B2-FA86E64FA51B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48" name="Picture 47">
            <a:hlinkClick r:id="rId22" action="ppaction://hlinksldjump"/>
            <a:extLst>
              <a:ext uri="{FF2B5EF4-FFF2-40B4-BE49-F238E27FC236}">
                <a16:creationId xmlns:a16="http://schemas.microsoft.com/office/drawing/2014/main" id="{258B3B3B-7528-4CB9-9247-960AC8E03C21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56" name="Picture 55">
            <a:hlinkClick r:id="rId24" action="ppaction://hlinksldjump"/>
            <a:extLst>
              <a:ext uri="{FF2B5EF4-FFF2-40B4-BE49-F238E27FC236}">
                <a16:creationId xmlns:a16="http://schemas.microsoft.com/office/drawing/2014/main" id="{BBA27D9C-681F-4CB5-9BEA-5B5795469C4E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5715868E-6580-488F-9FEA-543D0F3BF937}"/>
              </a:ext>
            </a:extLst>
          </p:cNvPr>
          <p:cNvGrpSpPr/>
          <p:nvPr/>
        </p:nvGrpSpPr>
        <p:grpSpPr>
          <a:xfrm>
            <a:off x="2381849" y="1830275"/>
            <a:ext cx="2416288" cy="1077218"/>
            <a:chOff x="2602873" y="1830275"/>
            <a:chExt cx="2041442" cy="1077218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9AD2998A-3E80-4D0C-A120-D1519405A4C8}"/>
                </a:ext>
              </a:extLst>
            </p:cNvPr>
            <p:cNvSpPr/>
            <p:nvPr/>
          </p:nvSpPr>
          <p:spPr>
            <a:xfrm>
              <a:off x="2602873" y="1842957"/>
              <a:ext cx="2041442" cy="506756"/>
            </a:xfrm>
            <a:prstGeom prst="roundRect">
              <a:avLst>
                <a:gd name="adj" fmla="val 50000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ED89DA9-38E2-43F9-9B78-AF37806E891C}"/>
                </a:ext>
              </a:extLst>
            </p:cNvPr>
            <p:cNvSpPr txBox="1"/>
            <p:nvPr/>
          </p:nvSpPr>
          <p:spPr>
            <a:xfrm>
              <a:off x="2678697" y="1830275"/>
              <a:ext cx="1840498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วัยผู้ใหญ่ตอนต้น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8EFA84E-9F73-41AB-85DF-39EC3304EA50}"/>
              </a:ext>
            </a:extLst>
          </p:cNvPr>
          <p:cNvGrpSpPr/>
          <p:nvPr/>
        </p:nvGrpSpPr>
        <p:grpSpPr>
          <a:xfrm>
            <a:off x="8095158" y="1830275"/>
            <a:ext cx="2412950" cy="1077218"/>
            <a:chOff x="2602873" y="1830275"/>
            <a:chExt cx="2041442" cy="1077218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A44DA715-E4E6-4D8A-8FED-B582BBF02869}"/>
                </a:ext>
              </a:extLst>
            </p:cNvPr>
            <p:cNvSpPr/>
            <p:nvPr/>
          </p:nvSpPr>
          <p:spPr>
            <a:xfrm>
              <a:off x="2602873" y="1842957"/>
              <a:ext cx="2041442" cy="506756"/>
            </a:xfrm>
            <a:prstGeom prst="roundRect">
              <a:avLst>
                <a:gd name="adj" fmla="val 50000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0F029EF-6F37-4392-8538-C1F48BF30E69}"/>
                </a:ext>
              </a:extLst>
            </p:cNvPr>
            <p:cNvSpPr txBox="1"/>
            <p:nvPr/>
          </p:nvSpPr>
          <p:spPr>
            <a:xfrm>
              <a:off x="2613967" y="1830275"/>
              <a:ext cx="2009371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วัยผู้ใหญ่ตอนปลาย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721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82" name="Picture 81">
            <a:hlinkClick r:id="rId5" action="ppaction://hlinksldjump"/>
            <a:extLst>
              <a:ext uri="{FF2B5EF4-FFF2-40B4-BE49-F238E27FC236}">
                <a16:creationId xmlns:a16="http://schemas.microsoft.com/office/drawing/2014/main" id="{A32A5C97-CAE0-42C8-84A7-A035079F22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83" name="Picture 82">
            <a:hlinkClick r:id="rId7" action="ppaction://hlinksldjump"/>
            <a:extLst>
              <a:ext uri="{FF2B5EF4-FFF2-40B4-BE49-F238E27FC236}">
                <a16:creationId xmlns:a16="http://schemas.microsoft.com/office/drawing/2014/main" id="{29D4B5F9-FBCE-4F0D-81A8-6CFC01E31B7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62FD2CF-D66D-45F7-9798-4C5053B15B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" y="4615749"/>
            <a:ext cx="1766293" cy="530774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8F0C801-6F57-4F7D-8A60-19FCE3127B5F}"/>
              </a:ext>
            </a:extLst>
          </p:cNvPr>
          <p:cNvGrpSpPr/>
          <p:nvPr/>
        </p:nvGrpSpPr>
        <p:grpSpPr>
          <a:xfrm>
            <a:off x="4112717" y="1565814"/>
            <a:ext cx="2601787" cy="523220"/>
            <a:chOff x="5100867" y="1672984"/>
            <a:chExt cx="2601787" cy="523220"/>
          </a:xfrm>
        </p:grpSpPr>
        <p:sp>
          <p:nvSpPr>
            <p:cNvPr id="36" name="Rectangle: Rounded Corners 35">
              <a:hlinkClick r:id="rId13" action="ppaction://hlinksldjump"/>
              <a:extLst>
                <a:ext uri="{FF2B5EF4-FFF2-40B4-BE49-F238E27FC236}">
                  <a16:creationId xmlns:a16="http://schemas.microsoft.com/office/drawing/2014/main" id="{6351479C-F885-4CF6-9CD5-33F4417F225A}"/>
                </a:ext>
              </a:extLst>
            </p:cNvPr>
            <p:cNvSpPr/>
            <p:nvPr/>
          </p:nvSpPr>
          <p:spPr>
            <a:xfrm>
              <a:off x="5100867" y="1704975"/>
              <a:ext cx="2601787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hlinkClick r:id="rId13" action="ppaction://hlinksldjump"/>
              <a:extLst>
                <a:ext uri="{FF2B5EF4-FFF2-40B4-BE49-F238E27FC236}">
                  <a16:creationId xmlns:a16="http://schemas.microsoft.com/office/drawing/2014/main" id="{76BE3506-F12C-4520-9371-FA5AB6927E7C}"/>
                </a:ext>
              </a:extLst>
            </p:cNvPr>
            <p:cNvSpPr txBox="1"/>
            <p:nvPr/>
          </p:nvSpPr>
          <p:spPr>
            <a:xfrm>
              <a:off x="5209957" y="1672984"/>
              <a:ext cx="2326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82ECFC2-AB6E-417B-9538-6A8B26B5A648}"/>
              </a:ext>
            </a:extLst>
          </p:cNvPr>
          <p:cNvGrpSpPr/>
          <p:nvPr/>
        </p:nvGrpSpPr>
        <p:grpSpPr>
          <a:xfrm>
            <a:off x="6836956" y="1565814"/>
            <a:ext cx="1923531" cy="523220"/>
            <a:chOff x="5502960" y="1672984"/>
            <a:chExt cx="1923531" cy="523220"/>
          </a:xfrm>
        </p:grpSpPr>
        <p:sp>
          <p:nvSpPr>
            <p:cNvPr id="40" name="Rectangle: Rounded Corners 39">
              <a:hlinkClick r:id="rId14" action="ppaction://hlinksldjump"/>
              <a:extLst>
                <a:ext uri="{FF2B5EF4-FFF2-40B4-BE49-F238E27FC236}">
                  <a16:creationId xmlns:a16="http://schemas.microsoft.com/office/drawing/2014/main" id="{99F2404C-B301-47AA-87ED-FF4809CF36A9}"/>
                </a:ext>
              </a:extLst>
            </p:cNvPr>
            <p:cNvSpPr/>
            <p:nvPr/>
          </p:nvSpPr>
          <p:spPr>
            <a:xfrm>
              <a:off x="5502960" y="1704975"/>
              <a:ext cx="192353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hlinkClick r:id="rId14" action="ppaction://hlinksldjump"/>
              <a:extLst>
                <a:ext uri="{FF2B5EF4-FFF2-40B4-BE49-F238E27FC236}">
                  <a16:creationId xmlns:a16="http://schemas.microsoft.com/office/drawing/2014/main" id="{FDC17A3D-2D62-4B9D-9133-C902E425F421}"/>
                </a:ext>
              </a:extLst>
            </p:cNvPr>
            <p:cNvSpPr txBox="1"/>
            <p:nvPr/>
          </p:nvSpPr>
          <p:spPr>
            <a:xfrm>
              <a:off x="5626420" y="1672984"/>
              <a:ext cx="16289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64C28B-6A52-4C4D-B5FB-082624915920}"/>
              </a:ext>
            </a:extLst>
          </p:cNvPr>
          <p:cNvGrpSpPr/>
          <p:nvPr/>
        </p:nvGrpSpPr>
        <p:grpSpPr>
          <a:xfrm>
            <a:off x="2085046" y="1565814"/>
            <a:ext cx="1905219" cy="523220"/>
            <a:chOff x="5217645" y="1672984"/>
            <a:chExt cx="2099211" cy="523220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1A0BD676-A0B7-4E63-A944-B362EA2AA66E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29A4F3F-0EF5-4687-B819-3829C1B4F7DB}"/>
                </a:ext>
              </a:extLst>
            </p:cNvPr>
            <p:cNvSpPr txBox="1"/>
            <p:nvPr/>
          </p:nvSpPr>
          <p:spPr>
            <a:xfrm>
              <a:off x="5366321" y="1672984"/>
              <a:ext cx="1653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003F110-3C11-4CCF-B6A9-65F3DB0231B7}"/>
              </a:ext>
            </a:extLst>
          </p:cNvPr>
          <p:cNvSpPr/>
          <p:nvPr/>
        </p:nvSpPr>
        <p:spPr>
          <a:xfrm>
            <a:off x="2182506" y="2678098"/>
            <a:ext cx="3852534" cy="4062336"/>
          </a:xfrm>
          <a:prstGeom prst="roundRect">
            <a:avLst/>
          </a:prstGeom>
          <a:solidFill>
            <a:schemeClr val="bg1"/>
          </a:solidFill>
          <a:ln>
            <a:solidFill>
              <a:srgbClr val="00777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F301651-D9C2-4413-A717-59F505D6EF71}"/>
              </a:ext>
            </a:extLst>
          </p:cNvPr>
          <p:cNvSpPr/>
          <p:nvPr/>
        </p:nvSpPr>
        <p:spPr>
          <a:xfrm>
            <a:off x="2904396" y="2543002"/>
            <a:ext cx="2488674" cy="4176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D3B5E6B-0C4B-49A1-B600-01D7869D214D}"/>
              </a:ext>
            </a:extLst>
          </p:cNvPr>
          <p:cNvGrpSpPr/>
          <p:nvPr/>
        </p:nvGrpSpPr>
        <p:grpSpPr>
          <a:xfrm>
            <a:off x="2997080" y="3868767"/>
            <a:ext cx="2383628" cy="597368"/>
            <a:chOff x="2997080" y="3848486"/>
            <a:chExt cx="2383628" cy="597368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73AE1B2-1988-4571-9191-E212EC08C1C7}"/>
                </a:ext>
              </a:extLst>
            </p:cNvPr>
            <p:cNvSpPr txBox="1"/>
            <p:nvPr/>
          </p:nvSpPr>
          <p:spPr>
            <a:xfrm>
              <a:off x="3436492" y="3953411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8-10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ทัพพี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18364C6-E9BF-4005-9683-E9646222599B}"/>
                </a:ext>
              </a:extLst>
            </p:cNvPr>
            <p:cNvGrpSpPr/>
            <p:nvPr/>
          </p:nvGrpSpPr>
          <p:grpSpPr>
            <a:xfrm>
              <a:off x="2997080" y="3848486"/>
              <a:ext cx="596946" cy="596946"/>
              <a:chOff x="2930213" y="3807124"/>
              <a:chExt cx="661440" cy="661440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35B1BCA8-2FF2-43F5-A22C-A5F7B7B6B94C}"/>
                  </a:ext>
                </a:extLst>
              </p:cNvPr>
              <p:cNvSpPr/>
              <p:nvPr/>
            </p:nvSpPr>
            <p:spPr>
              <a:xfrm>
                <a:off x="2930213" y="3807124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BB911AAD-493E-4DD5-AEAE-E58915C550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33711" y="3888749"/>
                <a:ext cx="657942" cy="468930"/>
              </a:xfrm>
              <a:prstGeom prst="rect">
                <a:avLst/>
              </a:prstGeom>
            </p:spPr>
          </p:pic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8BC7A21-FBAA-4FAB-A077-6FC684DF3413}"/>
              </a:ext>
            </a:extLst>
          </p:cNvPr>
          <p:cNvGrpSpPr/>
          <p:nvPr/>
        </p:nvGrpSpPr>
        <p:grpSpPr>
          <a:xfrm>
            <a:off x="2904396" y="3178606"/>
            <a:ext cx="2568712" cy="601531"/>
            <a:chOff x="2904396" y="3178606"/>
            <a:chExt cx="2568712" cy="601531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26F0A74-2364-4E81-9294-11E082B767D2}"/>
                </a:ext>
              </a:extLst>
            </p:cNvPr>
            <p:cNvSpPr txBox="1"/>
            <p:nvPr/>
          </p:nvSpPr>
          <p:spPr>
            <a:xfrm>
              <a:off x="3528892" y="3287694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6-9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ช้อนกินข้าว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EF3FDE1-5184-4482-B8AA-8742DADE8640}"/>
                </a:ext>
              </a:extLst>
            </p:cNvPr>
            <p:cNvGrpSpPr/>
            <p:nvPr/>
          </p:nvGrpSpPr>
          <p:grpSpPr>
            <a:xfrm>
              <a:off x="2904396" y="3178606"/>
              <a:ext cx="782314" cy="596946"/>
              <a:chOff x="2826214" y="3115438"/>
              <a:chExt cx="866835" cy="661440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27E937D7-D068-4917-8153-71EDC09BF7BC}"/>
                  </a:ext>
                </a:extLst>
              </p:cNvPr>
              <p:cNvSpPr/>
              <p:nvPr/>
            </p:nvSpPr>
            <p:spPr>
              <a:xfrm>
                <a:off x="2930213" y="3115438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07A1323D-B372-4F41-BE2C-218C65FA65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26214" y="3256764"/>
                <a:ext cx="866835" cy="444569"/>
              </a:xfrm>
              <a:prstGeom prst="rect">
                <a:avLst/>
              </a:prstGeom>
            </p:spPr>
          </p:pic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FBE31FE-02A2-4736-9795-EFCE4F76D7C4}"/>
              </a:ext>
            </a:extLst>
          </p:cNvPr>
          <p:cNvGrpSpPr/>
          <p:nvPr/>
        </p:nvGrpSpPr>
        <p:grpSpPr>
          <a:xfrm>
            <a:off x="2997080" y="4554765"/>
            <a:ext cx="2325830" cy="662862"/>
            <a:chOff x="2997080" y="4518366"/>
            <a:chExt cx="2325830" cy="662862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EE95A07-0B1C-43D3-85B0-950EDCA69D9A}"/>
                </a:ext>
              </a:extLst>
            </p:cNvPr>
            <p:cNvSpPr txBox="1"/>
            <p:nvPr/>
          </p:nvSpPr>
          <p:spPr>
            <a:xfrm>
              <a:off x="3378694" y="4678677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5-6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ทัพพี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FF892982-FD9C-4B60-B977-6601F789B668}"/>
                </a:ext>
              </a:extLst>
            </p:cNvPr>
            <p:cNvGrpSpPr/>
            <p:nvPr/>
          </p:nvGrpSpPr>
          <p:grpSpPr>
            <a:xfrm>
              <a:off x="2997080" y="4518366"/>
              <a:ext cx="596946" cy="662862"/>
              <a:chOff x="2887723" y="3796000"/>
              <a:chExt cx="661440" cy="734477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BCE9E034-332D-43BC-9332-8BD79AD7CEF8}"/>
                  </a:ext>
                </a:extLst>
              </p:cNvPr>
              <p:cNvSpPr/>
              <p:nvPr/>
            </p:nvSpPr>
            <p:spPr>
              <a:xfrm>
                <a:off x="2887723" y="3851272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155C73F1-37E3-4895-B5C2-01F30E4F00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910365">
                <a:off x="2903429" y="3796000"/>
                <a:ext cx="552325" cy="734477"/>
              </a:xfrm>
              <a:prstGeom prst="rect">
                <a:avLst/>
              </a:prstGeom>
            </p:spPr>
          </p:pic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8DC02E4-7D85-4B93-86B5-9648194BBF3C}"/>
              </a:ext>
            </a:extLst>
          </p:cNvPr>
          <p:cNvGrpSpPr/>
          <p:nvPr/>
        </p:nvGrpSpPr>
        <p:grpSpPr>
          <a:xfrm>
            <a:off x="3000049" y="5306257"/>
            <a:ext cx="2181792" cy="596946"/>
            <a:chOff x="3000049" y="5280289"/>
            <a:chExt cx="2181792" cy="596946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6E608511-FD15-4822-9F86-E1F13A3652D6}"/>
                </a:ext>
              </a:extLst>
            </p:cNvPr>
            <p:cNvSpPr txBox="1"/>
            <p:nvPr/>
          </p:nvSpPr>
          <p:spPr>
            <a:xfrm>
              <a:off x="3237625" y="5371462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ส่วน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3A82752-3BC2-411A-BABE-436F148E931D}"/>
                </a:ext>
              </a:extLst>
            </p:cNvPr>
            <p:cNvGrpSpPr/>
            <p:nvPr/>
          </p:nvGrpSpPr>
          <p:grpSpPr>
            <a:xfrm>
              <a:off x="3000049" y="5280289"/>
              <a:ext cx="596946" cy="596946"/>
              <a:chOff x="3000049" y="5280289"/>
              <a:chExt cx="596946" cy="596946"/>
            </a:xfrm>
          </p:grpSpPr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A811FAA2-B06F-4BA3-9F0F-50353A590479}"/>
                  </a:ext>
                </a:extLst>
              </p:cNvPr>
              <p:cNvSpPr/>
              <p:nvPr/>
            </p:nvSpPr>
            <p:spPr>
              <a:xfrm>
                <a:off x="3000049" y="5280289"/>
                <a:ext cx="596946" cy="596946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697314DA-B7AD-454B-B898-FF05E0C861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3156644" y="5299593"/>
                <a:ext cx="398906" cy="531270"/>
              </a:xfrm>
              <a:prstGeom prst="rect">
                <a:avLst/>
              </a:prstGeom>
            </p:spPr>
          </p:pic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F7832D6-B16E-4710-9A98-2C6A52E2907D}"/>
              </a:ext>
            </a:extLst>
          </p:cNvPr>
          <p:cNvGrpSpPr/>
          <p:nvPr/>
        </p:nvGrpSpPr>
        <p:grpSpPr>
          <a:xfrm>
            <a:off x="2998831" y="5991831"/>
            <a:ext cx="2183010" cy="649773"/>
            <a:chOff x="2998831" y="5904741"/>
            <a:chExt cx="2183010" cy="649773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1C104BAF-903C-416C-9390-8E72A329F94B}"/>
                </a:ext>
              </a:extLst>
            </p:cNvPr>
            <p:cNvSpPr txBox="1"/>
            <p:nvPr/>
          </p:nvSpPr>
          <p:spPr>
            <a:xfrm>
              <a:off x="3237625" y="6050125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แก้ว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1B59D078-CB00-4BB8-8E78-369B7B6DAABF}"/>
                </a:ext>
              </a:extLst>
            </p:cNvPr>
            <p:cNvSpPr/>
            <p:nvPr/>
          </p:nvSpPr>
          <p:spPr>
            <a:xfrm>
              <a:off x="2998831" y="5924043"/>
              <a:ext cx="596946" cy="596946"/>
            </a:xfrm>
            <a:prstGeom prst="ellipse">
              <a:avLst/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46120FA-5204-40C7-B77F-6CBEC671A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6681" y="5904741"/>
              <a:ext cx="235376" cy="649773"/>
            </a:xfrm>
            <a:prstGeom prst="rect">
              <a:avLst/>
            </a:prstGeom>
          </p:spPr>
        </p:pic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4AC48F8D-22F8-4F87-BF1D-E559B384C58E}"/>
              </a:ext>
            </a:extLst>
          </p:cNvPr>
          <p:cNvSpPr txBox="1"/>
          <p:nvPr/>
        </p:nvSpPr>
        <p:spPr>
          <a:xfrm>
            <a:off x="6210350" y="5830863"/>
            <a:ext cx="2082854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รับประทานโปรตีนจากเนื้อสัตว์ นม ถั่ว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5D29F85-DBEA-422D-B37D-9577ACDCFB8F}"/>
              </a:ext>
            </a:extLst>
          </p:cNvPr>
          <p:cNvSpPr txBox="1"/>
          <p:nvPr/>
        </p:nvSpPr>
        <p:spPr>
          <a:xfrm>
            <a:off x="6119119" y="3705113"/>
            <a:ext cx="2223766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รับประทานแป้ง</a:t>
            </a: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ที่มีเส้นใยสูง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5A34413-FEA4-4C25-93D6-5C2ED57E0C68}"/>
              </a:ext>
            </a:extLst>
          </p:cNvPr>
          <p:cNvSpPr txBox="1"/>
          <p:nvPr/>
        </p:nvSpPr>
        <p:spPr>
          <a:xfrm>
            <a:off x="8860971" y="3706880"/>
            <a:ext cx="2306457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รับประทานผัก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และผลไม้ที่มีเส้นใยสูง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6732DFE-9F9C-441D-B267-78E63092576B}"/>
              </a:ext>
            </a:extLst>
          </p:cNvPr>
          <p:cNvSpPr txBox="1"/>
          <p:nvPr/>
        </p:nvSpPr>
        <p:spPr>
          <a:xfrm>
            <a:off x="8817240" y="5830863"/>
            <a:ext cx="2380209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รับประทานน้ำตาล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และไขมันให้น้อย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986BA477-C5F8-4A7D-91A5-7F51C1A95657}"/>
              </a:ext>
            </a:extLst>
          </p:cNvPr>
          <p:cNvSpPr/>
          <p:nvPr/>
        </p:nvSpPr>
        <p:spPr>
          <a:xfrm>
            <a:off x="6681610" y="2572865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46700F0E-FD99-40F3-8235-F739ADCFEE4C}"/>
              </a:ext>
            </a:extLst>
          </p:cNvPr>
          <p:cNvSpPr/>
          <p:nvPr/>
        </p:nvSpPr>
        <p:spPr>
          <a:xfrm>
            <a:off x="9440433" y="2572865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1146C856-DA5B-45E0-B3BC-A3304A28153C}"/>
              </a:ext>
            </a:extLst>
          </p:cNvPr>
          <p:cNvSpPr/>
          <p:nvPr/>
        </p:nvSpPr>
        <p:spPr>
          <a:xfrm>
            <a:off x="6676533" y="4748288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64914BD-8C62-4A91-9466-4DABD90B4636}"/>
              </a:ext>
            </a:extLst>
          </p:cNvPr>
          <p:cNvSpPr/>
          <p:nvPr/>
        </p:nvSpPr>
        <p:spPr>
          <a:xfrm>
            <a:off x="9440433" y="4748288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A690B67-CB43-4676-98BF-B021B7C8C89D}"/>
              </a:ext>
            </a:extLst>
          </p:cNvPr>
          <p:cNvGrpSpPr/>
          <p:nvPr/>
        </p:nvGrpSpPr>
        <p:grpSpPr>
          <a:xfrm>
            <a:off x="2999523" y="2066726"/>
            <a:ext cx="2402374" cy="598201"/>
            <a:chOff x="3154173" y="2035354"/>
            <a:chExt cx="2402374" cy="59820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F467D09-0E2D-4617-A953-71EDC04D0C7B}"/>
                </a:ext>
              </a:extLst>
            </p:cNvPr>
            <p:cNvGrpSpPr/>
            <p:nvPr/>
          </p:nvGrpSpPr>
          <p:grpSpPr>
            <a:xfrm>
              <a:off x="3201673" y="2163779"/>
              <a:ext cx="2354874" cy="469776"/>
              <a:chOff x="2550665" y="2264425"/>
              <a:chExt cx="2354874" cy="469776"/>
            </a:xfrm>
          </p:grpSpPr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F13CF4FA-D0E8-4DB7-8064-D59CCF2050A8}"/>
                  </a:ext>
                </a:extLst>
              </p:cNvPr>
              <p:cNvSpPr/>
              <p:nvPr/>
            </p:nvSpPr>
            <p:spPr>
              <a:xfrm>
                <a:off x="2550665" y="2270595"/>
                <a:ext cx="2354874" cy="417688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สี่เหลี่ยมผืนผ้ามุมมน 6">
                <a:extLst>
                  <a:ext uri="{FF2B5EF4-FFF2-40B4-BE49-F238E27FC236}">
                    <a16:creationId xmlns:a16="http://schemas.microsoft.com/office/drawing/2014/main" id="{9767F775-8B65-4E86-B160-D25AF1D65918}"/>
                  </a:ext>
                </a:extLst>
              </p:cNvPr>
              <p:cNvSpPr/>
              <p:nvPr/>
            </p:nvSpPr>
            <p:spPr>
              <a:xfrm>
                <a:off x="2798089" y="2264425"/>
                <a:ext cx="2107450" cy="469776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1,600 </a:t>
                </a:r>
                <a:r>
                  <a:rPr lang="en-US" sz="2600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2600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กิโลแคลอรี</a:t>
                </a:r>
              </a:p>
            </p:txBody>
          </p: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5ECD6B7-E0DF-47F4-8687-018BA2B74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54173" y="2035354"/>
              <a:ext cx="476204" cy="579513"/>
            </a:xfrm>
            <a:prstGeom prst="rect">
              <a:avLst/>
            </a:prstGeom>
          </p:spPr>
        </p:pic>
      </p:grpSp>
      <p:pic>
        <p:nvPicPr>
          <p:cNvPr id="67" name="Picture 66">
            <a:hlinkClick r:id="rId5" action="ppaction://hlinksldjump"/>
            <a:extLst>
              <a:ext uri="{FF2B5EF4-FFF2-40B4-BE49-F238E27FC236}">
                <a16:creationId xmlns:a16="http://schemas.microsoft.com/office/drawing/2014/main" id="{8A9BBA39-57AD-4613-999E-88FE3C5337EB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615749"/>
            <a:ext cx="1766294" cy="530774"/>
          </a:xfrm>
          <a:prstGeom prst="rect">
            <a:avLst/>
          </a:prstGeom>
        </p:spPr>
      </p:pic>
      <p:grpSp>
        <p:nvGrpSpPr>
          <p:cNvPr id="90" name="Group 89">
            <a:extLst>
              <a:ext uri="{FF2B5EF4-FFF2-40B4-BE49-F238E27FC236}">
                <a16:creationId xmlns:a16="http://schemas.microsoft.com/office/drawing/2014/main" id="{F3ED1777-3527-4D90-80A8-430347B73E1E}"/>
              </a:ext>
            </a:extLst>
          </p:cNvPr>
          <p:cNvGrpSpPr/>
          <p:nvPr/>
        </p:nvGrpSpPr>
        <p:grpSpPr>
          <a:xfrm>
            <a:off x="3001674" y="2658370"/>
            <a:ext cx="2400223" cy="500034"/>
            <a:chOff x="3156324" y="2133521"/>
            <a:chExt cx="2400223" cy="500034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7AD2DF2E-AF07-4BE4-90FA-90B276D78F59}"/>
                </a:ext>
              </a:extLst>
            </p:cNvPr>
            <p:cNvGrpSpPr/>
            <p:nvPr/>
          </p:nvGrpSpPr>
          <p:grpSpPr>
            <a:xfrm>
              <a:off x="3201673" y="2163779"/>
              <a:ext cx="2354874" cy="469776"/>
              <a:chOff x="2550665" y="2264425"/>
              <a:chExt cx="2354874" cy="469776"/>
            </a:xfrm>
          </p:grpSpPr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C89E6D86-0C12-45C1-BB65-F0CF1BF31461}"/>
                  </a:ext>
                </a:extLst>
              </p:cNvPr>
              <p:cNvSpPr/>
              <p:nvPr/>
            </p:nvSpPr>
            <p:spPr>
              <a:xfrm>
                <a:off x="2550665" y="2270595"/>
                <a:ext cx="2354874" cy="417688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4" name="สี่เหลี่ยมผืนผ้ามุมมน 6">
                <a:extLst>
                  <a:ext uri="{FF2B5EF4-FFF2-40B4-BE49-F238E27FC236}">
                    <a16:creationId xmlns:a16="http://schemas.microsoft.com/office/drawing/2014/main" id="{F26BDAFB-B7C4-44D7-A190-AAA7F807AA5A}"/>
                  </a:ext>
                </a:extLst>
              </p:cNvPr>
              <p:cNvSpPr/>
              <p:nvPr/>
            </p:nvSpPr>
            <p:spPr>
              <a:xfrm>
                <a:off x="2798089" y="2264425"/>
                <a:ext cx="2107450" cy="469776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2,000 </a:t>
                </a:r>
                <a:r>
                  <a:rPr lang="en-US" sz="2600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2600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กิโลแคลอรี</a:t>
                </a:r>
              </a:p>
            </p:txBody>
          </p:sp>
        </p:grp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0BB3866F-A262-4A0F-8C20-A429A4F005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56324" y="2133521"/>
              <a:ext cx="396148" cy="460080"/>
            </a:xfrm>
            <a:prstGeom prst="rect">
              <a:avLst/>
            </a:prstGeom>
          </p:spPr>
        </p:pic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7E377D9F-18F6-46A9-833A-67EF2DE44E2A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3662" y="2687867"/>
            <a:ext cx="1449528" cy="94601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31CF139-88C9-48BF-84D6-B4EDE5EB90C7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5000" y="2402998"/>
            <a:ext cx="1368409" cy="117108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298FEBA-8917-489B-9598-95662584A554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4893" y="4867084"/>
            <a:ext cx="1337073" cy="871236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902819C1-EE7D-4849-8AE1-C4E1DD58721C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2542" y="4746502"/>
            <a:ext cx="1609602" cy="1031267"/>
          </a:xfrm>
          <a:prstGeom prst="rect">
            <a:avLst/>
          </a:prstGeom>
        </p:spPr>
      </p:pic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C2B393B0-A26F-4FCE-A5F1-865EA1D9B5C3}"/>
              </a:ext>
            </a:extLst>
          </p:cNvPr>
          <p:cNvCxnSpPr>
            <a:cxnSpLocks/>
          </p:cNvCxnSpPr>
          <p:nvPr/>
        </p:nvCxnSpPr>
        <p:spPr>
          <a:xfrm flipH="1" flipV="1">
            <a:off x="9665995" y="4961297"/>
            <a:ext cx="594686" cy="506169"/>
          </a:xfrm>
          <a:prstGeom prst="line">
            <a:avLst/>
          </a:prstGeom>
          <a:ln w="57150" cap="rnd">
            <a:solidFill>
              <a:srgbClr val="ED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E2F4CA20-C697-4AC6-AEDD-C6F3B534DE04}"/>
              </a:ext>
            </a:extLst>
          </p:cNvPr>
          <p:cNvCxnSpPr>
            <a:cxnSpLocks/>
          </p:cNvCxnSpPr>
          <p:nvPr/>
        </p:nvCxnSpPr>
        <p:spPr>
          <a:xfrm flipV="1">
            <a:off x="9679340" y="4970800"/>
            <a:ext cx="594686" cy="506169"/>
          </a:xfrm>
          <a:prstGeom prst="line">
            <a:avLst/>
          </a:prstGeom>
          <a:ln w="57150" cap="rnd">
            <a:solidFill>
              <a:srgbClr val="ED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78009A03-2146-4F84-8479-D16C3BAA2DC1}"/>
              </a:ext>
            </a:extLst>
          </p:cNvPr>
          <p:cNvGrpSpPr/>
          <p:nvPr/>
        </p:nvGrpSpPr>
        <p:grpSpPr>
          <a:xfrm>
            <a:off x="8882940" y="1565814"/>
            <a:ext cx="2418290" cy="523220"/>
            <a:chOff x="5502960" y="1672984"/>
            <a:chExt cx="2909504" cy="523220"/>
          </a:xfrm>
        </p:grpSpPr>
        <p:sp>
          <p:nvSpPr>
            <p:cNvPr id="102" name="Rectangle: Rounded Corners 101">
              <a:hlinkClick r:id="rId27" action="ppaction://hlinksldjump"/>
              <a:extLst>
                <a:ext uri="{FF2B5EF4-FFF2-40B4-BE49-F238E27FC236}">
                  <a16:creationId xmlns:a16="http://schemas.microsoft.com/office/drawing/2014/main" id="{7F94CF53-6566-405D-9658-810FDA00FEA3}"/>
                </a:ext>
              </a:extLst>
            </p:cNvPr>
            <p:cNvSpPr/>
            <p:nvPr/>
          </p:nvSpPr>
          <p:spPr>
            <a:xfrm>
              <a:off x="5502960" y="1704975"/>
              <a:ext cx="290950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TextBox 102">
              <a:hlinkClick r:id="rId27" action="ppaction://hlinksldjump"/>
              <a:extLst>
                <a:ext uri="{FF2B5EF4-FFF2-40B4-BE49-F238E27FC236}">
                  <a16:creationId xmlns:a16="http://schemas.microsoft.com/office/drawing/2014/main" id="{18DC1882-1837-4395-BB94-643FA85D8478}"/>
                </a:ext>
              </a:extLst>
            </p:cNvPr>
            <p:cNvSpPr txBox="1"/>
            <p:nvPr/>
          </p:nvSpPr>
          <p:spPr>
            <a:xfrm>
              <a:off x="5597468" y="1672984"/>
              <a:ext cx="27467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ตรวจสุขภาพประจำปี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6" name="Picture 85">
            <a:hlinkClick r:id="rId28" action="ppaction://hlinksldjump"/>
            <a:extLst>
              <a:ext uri="{FF2B5EF4-FFF2-40B4-BE49-F238E27FC236}">
                <a16:creationId xmlns:a16="http://schemas.microsoft.com/office/drawing/2014/main" id="{13F7E4C3-60C0-42BA-A7E2-E25BE90A859A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87" name="Picture 86">
            <a:hlinkClick r:id="rId30" action="ppaction://hlinksldjump"/>
            <a:extLst>
              <a:ext uri="{FF2B5EF4-FFF2-40B4-BE49-F238E27FC236}">
                <a16:creationId xmlns:a16="http://schemas.microsoft.com/office/drawing/2014/main" id="{FDF35785-3446-4C75-836E-89170FBA9751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88" name="Picture 87">
            <a:hlinkClick r:id="rId32" action="ppaction://hlinksldjump"/>
            <a:extLst>
              <a:ext uri="{FF2B5EF4-FFF2-40B4-BE49-F238E27FC236}">
                <a16:creationId xmlns:a16="http://schemas.microsoft.com/office/drawing/2014/main" id="{3C92D0E0-AFE4-4C72-9ED0-26A500F9EFA5}"/>
              </a:ext>
            </a:extLst>
          </p:cNvPr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96" name="Picture 95">
            <a:hlinkClick r:id="rId34" action="ppaction://hlinksldjump"/>
            <a:extLst>
              <a:ext uri="{FF2B5EF4-FFF2-40B4-BE49-F238E27FC236}">
                <a16:creationId xmlns:a16="http://schemas.microsoft.com/office/drawing/2014/main" id="{9E558F84-BCBE-439F-A0D3-53C116048607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98" name="Picture 97">
            <a:hlinkClick r:id="rId36" action="ppaction://hlinksldjump"/>
            <a:extLst>
              <a:ext uri="{FF2B5EF4-FFF2-40B4-BE49-F238E27FC236}">
                <a16:creationId xmlns:a16="http://schemas.microsoft.com/office/drawing/2014/main" id="{37FDD39D-9650-445C-8F39-1CB954DB9291}"/>
              </a:ext>
            </a:extLst>
          </p:cNvPr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106" name="Graphic 105">
            <a:extLst>
              <a:ext uri="{FF2B5EF4-FFF2-40B4-BE49-F238E27FC236}">
                <a16:creationId xmlns:a16="http://schemas.microsoft.com/office/drawing/2014/main" id="{E94B5F36-AD54-45C5-AD96-BB4AA3B52885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 rot="18001927">
            <a:off x="3822775" y="1817169"/>
            <a:ext cx="286758" cy="363227"/>
          </a:xfrm>
          <a:prstGeom prst="rect">
            <a:avLst/>
          </a:prstGeom>
        </p:spPr>
      </p:pic>
      <p:pic>
        <p:nvPicPr>
          <p:cNvPr id="107" name="Graphic 106">
            <a:extLst>
              <a:ext uri="{FF2B5EF4-FFF2-40B4-BE49-F238E27FC236}">
                <a16:creationId xmlns:a16="http://schemas.microsoft.com/office/drawing/2014/main" id="{2276D8CA-C73F-464F-99BC-0C0A4515D127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 rot="18001927">
            <a:off x="6492384" y="1817169"/>
            <a:ext cx="286758" cy="363227"/>
          </a:xfrm>
          <a:prstGeom prst="rect">
            <a:avLst/>
          </a:prstGeom>
        </p:spPr>
      </p:pic>
      <p:pic>
        <p:nvPicPr>
          <p:cNvPr id="108" name="Graphic 107">
            <a:extLst>
              <a:ext uri="{FF2B5EF4-FFF2-40B4-BE49-F238E27FC236}">
                <a16:creationId xmlns:a16="http://schemas.microsoft.com/office/drawing/2014/main" id="{1EDBA82A-652C-4EA7-B193-9105F9B5D1AE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 rot="18001927">
            <a:off x="8516909" y="1817169"/>
            <a:ext cx="286758" cy="363227"/>
          </a:xfrm>
          <a:prstGeom prst="rect">
            <a:avLst/>
          </a:prstGeom>
        </p:spPr>
      </p:pic>
      <p:pic>
        <p:nvPicPr>
          <p:cNvPr id="109" name="Graphic 108">
            <a:extLst>
              <a:ext uri="{FF2B5EF4-FFF2-40B4-BE49-F238E27FC236}">
                <a16:creationId xmlns:a16="http://schemas.microsoft.com/office/drawing/2014/main" id="{75CF9717-D30A-4E25-AF98-C013084C3667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 rot="18001927">
            <a:off x="11165510" y="1817169"/>
            <a:ext cx="286758" cy="3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0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39" name="Picture 38">
            <a:hlinkClick r:id="rId5" action="ppaction://hlinksldjump"/>
            <a:extLst>
              <a:ext uri="{FF2B5EF4-FFF2-40B4-BE49-F238E27FC236}">
                <a16:creationId xmlns:a16="http://schemas.microsoft.com/office/drawing/2014/main" id="{8FB692B1-915A-489D-B58C-302D4877F2C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40" name="Picture 39">
            <a:hlinkClick r:id="rId7" action="ppaction://hlinksldjump"/>
            <a:extLst>
              <a:ext uri="{FF2B5EF4-FFF2-40B4-BE49-F238E27FC236}">
                <a16:creationId xmlns:a16="http://schemas.microsoft.com/office/drawing/2014/main" id="{9B0894E8-F419-4BDB-8FAC-0A4D7E74FF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62FD2CF-D66D-45F7-9798-4C5053B15B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" y="4615749"/>
            <a:ext cx="1766293" cy="530774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77155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742B0FE-39C4-47FF-BD6B-D6C5E936F1B1}"/>
              </a:ext>
            </a:extLst>
          </p:cNvPr>
          <p:cNvSpPr txBox="1"/>
          <p:nvPr/>
        </p:nvSpPr>
        <p:spPr>
          <a:xfrm>
            <a:off x="2349147" y="2872433"/>
            <a:ext cx="4417629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ออกกำลังกายหลากหลายรูปแบบ 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ออกกำลังกายที่ไม่เน้นแรงกระแทก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เล่นกีฬาที่เน้นสร้างความเพลิดเพลิน  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และเพื่อสุขภาพ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ไม่เล่นกีฬาหรือออกกำลังกายแบบ       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หักโหมเกินไป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8AF1603-0D70-451D-A15A-4D4D49043523}"/>
              </a:ext>
            </a:extLst>
          </p:cNvPr>
          <p:cNvSpPr txBox="1"/>
          <p:nvPr/>
        </p:nvSpPr>
        <p:spPr>
          <a:xfrm>
            <a:off x="7064478" y="6167373"/>
            <a:ext cx="169778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ขี่จักรยาน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DD15D0A-CA15-4CB2-8880-65AF39051E25}"/>
              </a:ext>
            </a:extLst>
          </p:cNvPr>
          <p:cNvSpPr txBox="1"/>
          <p:nvPr/>
        </p:nvSpPr>
        <p:spPr>
          <a:xfrm>
            <a:off x="9072462" y="6167373"/>
            <a:ext cx="1934005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เวตเทรน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นิง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E45B9C0-86FE-4646-96DA-9088377F1A05}"/>
              </a:ext>
            </a:extLst>
          </p:cNvPr>
          <p:cNvSpPr txBox="1"/>
          <p:nvPr/>
        </p:nvSpPr>
        <p:spPr>
          <a:xfrm>
            <a:off x="9110407" y="3781644"/>
            <a:ext cx="175847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ว่ายน้ำ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8" name="Picture 47">
            <a:hlinkClick r:id="rId5" action="ppaction://hlinksldjump"/>
            <a:extLst>
              <a:ext uri="{FF2B5EF4-FFF2-40B4-BE49-F238E27FC236}">
                <a16:creationId xmlns:a16="http://schemas.microsoft.com/office/drawing/2014/main" id="{44DAFBE5-5DF1-4509-999C-4A5872A8EF7B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615749"/>
            <a:ext cx="1766294" cy="530774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D7416A37-7895-458C-9A34-6217AEBE2875}"/>
              </a:ext>
            </a:extLst>
          </p:cNvPr>
          <p:cNvSpPr txBox="1"/>
          <p:nvPr/>
        </p:nvSpPr>
        <p:spPr>
          <a:xfrm>
            <a:off x="7071318" y="3777680"/>
            <a:ext cx="175847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วิ่งจ้อกก</a:t>
            </a:r>
            <a:r>
              <a:rPr lang="th-TH" sz="2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ิ้ง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C81E405-09B9-456A-A462-44F3A2357FE6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3230" y="2113206"/>
            <a:ext cx="1157754" cy="16577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8F65A7-8AC2-4579-8E70-EB3C252E1C8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438" y="2608854"/>
            <a:ext cx="1480724" cy="110747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EDB123-F9A4-41B8-95B5-41CB32670E1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1785" y="4407499"/>
            <a:ext cx="1697783" cy="17171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0F59C6-A5B8-41E7-A06E-CCE9CAF4B13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0795" y="4424332"/>
            <a:ext cx="1507405" cy="1676089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6C9F9742-4C24-4C61-AD7A-5A4549EE088D}"/>
              </a:ext>
            </a:extLst>
          </p:cNvPr>
          <p:cNvGrpSpPr/>
          <p:nvPr/>
        </p:nvGrpSpPr>
        <p:grpSpPr>
          <a:xfrm>
            <a:off x="4112717" y="1565814"/>
            <a:ext cx="2601787" cy="523220"/>
            <a:chOff x="5100867" y="1672984"/>
            <a:chExt cx="2601787" cy="523220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71F10088-FE5C-4553-947C-4D183208B6AA}"/>
                </a:ext>
              </a:extLst>
            </p:cNvPr>
            <p:cNvSpPr/>
            <p:nvPr/>
          </p:nvSpPr>
          <p:spPr>
            <a:xfrm>
              <a:off x="5100867" y="1704975"/>
              <a:ext cx="2601787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49873F6-07D5-4CEE-BD1B-D1B8FDA01BCD}"/>
                </a:ext>
              </a:extLst>
            </p:cNvPr>
            <p:cNvSpPr txBox="1"/>
            <p:nvPr/>
          </p:nvSpPr>
          <p:spPr>
            <a:xfrm>
              <a:off x="5209957" y="1672984"/>
              <a:ext cx="2326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DD9EDA4E-DA46-4C11-A37F-D647D2FFD1E4}"/>
              </a:ext>
            </a:extLst>
          </p:cNvPr>
          <p:cNvGrpSpPr/>
          <p:nvPr/>
        </p:nvGrpSpPr>
        <p:grpSpPr>
          <a:xfrm>
            <a:off x="6836956" y="1565814"/>
            <a:ext cx="1923531" cy="523220"/>
            <a:chOff x="5502960" y="1672984"/>
            <a:chExt cx="1923531" cy="523220"/>
          </a:xfrm>
        </p:grpSpPr>
        <p:sp>
          <p:nvSpPr>
            <p:cNvPr id="58" name="Rectangle: Rounded Corners 57">
              <a:hlinkClick r:id="rId18" action="ppaction://hlinksldjump"/>
              <a:extLst>
                <a:ext uri="{FF2B5EF4-FFF2-40B4-BE49-F238E27FC236}">
                  <a16:creationId xmlns:a16="http://schemas.microsoft.com/office/drawing/2014/main" id="{5E86C97B-5641-4513-B93A-0CE4BC501E77}"/>
                </a:ext>
              </a:extLst>
            </p:cNvPr>
            <p:cNvSpPr/>
            <p:nvPr/>
          </p:nvSpPr>
          <p:spPr>
            <a:xfrm>
              <a:off x="5502960" y="1704975"/>
              <a:ext cx="192353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extBox 58">
              <a:hlinkClick r:id="rId18" action="ppaction://hlinksldjump"/>
              <a:extLst>
                <a:ext uri="{FF2B5EF4-FFF2-40B4-BE49-F238E27FC236}">
                  <a16:creationId xmlns:a16="http://schemas.microsoft.com/office/drawing/2014/main" id="{C782C7BC-0925-423C-9714-2EC564A31FA4}"/>
                </a:ext>
              </a:extLst>
            </p:cNvPr>
            <p:cNvSpPr txBox="1"/>
            <p:nvPr/>
          </p:nvSpPr>
          <p:spPr>
            <a:xfrm>
              <a:off x="5626420" y="1672984"/>
              <a:ext cx="16289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9745621-D44F-47EA-85B7-03CEEF9F48C6}"/>
              </a:ext>
            </a:extLst>
          </p:cNvPr>
          <p:cNvGrpSpPr/>
          <p:nvPr/>
        </p:nvGrpSpPr>
        <p:grpSpPr>
          <a:xfrm>
            <a:off x="2085046" y="1565814"/>
            <a:ext cx="1905219" cy="523220"/>
            <a:chOff x="5217645" y="1672984"/>
            <a:chExt cx="2099211" cy="523220"/>
          </a:xfrm>
        </p:grpSpPr>
        <p:sp>
          <p:nvSpPr>
            <p:cNvPr id="61" name="Rectangle: Rounded Corners 60">
              <a:hlinkClick r:id="rId3" action="ppaction://hlinksldjump"/>
              <a:extLst>
                <a:ext uri="{FF2B5EF4-FFF2-40B4-BE49-F238E27FC236}">
                  <a16:creationId xmlns:a16="http://schemas.microsoft.com/office/drawing/2014/main" id="{0A85E9D1-CBEE-429E-878A-FF02FBCEDEFA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TextBox 61">
              <a:hlinkClick r:id="rId3" action="ppaction://hlinksldjump"/>
              <a:extLst>
                <a:ext uri="{FF2B5EF4-FFF2-40B4-BE49-F238E27FC236}">
                  <a16:creationId xmlns:a16="http://schemas.microsoft.com/office/drawing/2014/main" id="{978136F8-9CFE-42A8-A42F-DE67A7E79D61}"/>
                </a:ext>
              </a:extLst>
            </p:cNvPr>
            <p:cNvSpPr txBox="1"/>
            <p:nvPr/>
          </p:nvSpPr>
          <p:spPr>
            <a:xfrm>
              <a:off x="5366321" y="1672984"/>
              <a:ext cx="18213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D7DA0A8-3519-44AC-BD43-4F2A462611C2}"/>
              </a:ext>
            </a:extLst>
          </p:cNvPr>
          <p:cNvGrpSpPr/>
          <p:nvPr/>
        </p:nvGrpSpPr>
        <p:grpSpPr>
          <a:xfrm>
            <a:off x="8882940" y="1565814"/>
            <a:ext cx="2418290" cy="523220"/>
            <a:chOff x="5502960" y="1672984"/>
            <a:chExt cx="2909504" cy="523220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5A74771D-BC6C-4A42-A292-6E0A58C8E82A}"/>
                </a:ext>
              </a:extLst>
            </p:cNvPr>
            <p:cNvSpPr/>
            <p:nvPr/>
          </p:nvSpPr>
          <p:spPr>
            <a:xfrm>
              <a:off x="5502960" y="1704975"/>
              <a:ext cx="290950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TextBox 64">
              <a:hlinkClick r:id="rId19" action="ppaction://hlinksldjump"/>
              <a:extLst>
                <a:ext uri="{FF2B5EF4-FFF2-40B4-BE49-F238E27FC236}">
                  <a16:creationId xmlns:a16="http://schemas.microsoft.com/office/drawing/2014/main" id="{1CE24B6A-AAE6-4534-897F-10025E5068FC}"/>
                </a:ext>
              </a:extLst>
            </p:cNvPr>
            <p:cNvSpPr txBox="1"/>
            <p:nvPr/>
          </p:nvSpPr>
          <p:spPr>
            <a:xfrm>
              <a:off x="5597468" y="1672984"/>
              <a:ext cx="27467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ตรวจสุขภาพประจำปี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1" name="Picture 40">
            <a:hlinkClick r:id="rId20" action="ppaction://hlinksldjump"/>
            <a:extLst>
              <a:ext uri="{FF2B5EF4-FFF2-40B4-BE49-F238E27FC236}">
                <a16:creationId xmlns:a16="http://schemas.microsoft.com/office/drawing/2014/main" id="{AA717662-D371-4357-853F-875D40FE9CDD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42" name="Picture 41">
            <a:hlinkClick r:id="rId22" action="ppaction://hlinksldjump"/>
            <a:extLst>
              <a:ext uri="{FF2B5EF4-FFF2-40B4-BE49-F238E27FC236}">
                <a16:creationId xmlns:a16="http://schemas.microsoft.com/office/drawing/2014/main" id="{43A6D871-9B12-45C7-9007-97F1C8E8C455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44" name="Picture 43">
            <a:hlinkClick r:id="rId24" action="ppaction://hlinksldjump"/>
            <a:extLst>
              <a:ext uri="{FF2B5EF4-FFF2-40B4-BE49-F238E27FC236}">
                <a16:creationId xmlns:a16="http://schemas.microsoft.com/office/drawing/2014/main" id="{776DB0F3-2C63-4AC8-BE51-FCD63B363294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45" name="Picture 44">
            <a:hlinkClick r:id="rId26" action="ppaction://hlinksldjump"/>
            <a:extLst>
              <a:ext uri="{FF2B5EF4-FFF2-40B4-BE49-F238E27FC236}">
                <a16:creationId xmlns:a16="http://schemas.microsoft.com/office/drawing/2014/main" id="{001F7963-9523-4EB8-AF3A-E6A407445617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47" name="Picture 46">
            <a:hlinkClick r:id="rId28" action="ppaction://hlinksldjump"/>
            <a:extLst>
              <a:ext uri="{FF2B5EF4-FFF2-40B4-BE49-F238E27FC236}">
                <a16:creationId xmlns:a16="http://schemas.microsoft.com/office/drawing/2014/main" id="{8A54B05E-4F85-4C83-83F2-90FE96B00EED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13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18CAB1-C17A-4975-89C1-E0D980C87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23950"/>
            <a:ext cx="12192000" cy="57340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875C0FD-04B4-46CC-AA72-ADF382F177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319" y="879926"/>
            <a:ext cx="2931768" cy="188192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460DF0F-930D-4822-8B32-A8CA7F722F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13362-9479-4805-B04A-46C06D0CE9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7A5F30-DA7F-48EB-9E38-CE76FEE4FA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0B9352-5EAA-4D64-A180-270347AA0457}"/>
              </a:ext>
            </a:extLst>
          </p:cNvPr>
          <p:cNvSpPr/>
          <p:nvPr/>
        </p:nvSpPr>
        <p:spPr>
          <a:xfrm>
            <a:off x="1720516" y="1123950"/>
            <a:ext cx="1010652" cy="1655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AF5ECAC-4795-43D5-8CE3-9B736AA56F3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088" y="1617955"/>
            <a:ext cx="2928516" cy="210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06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34" name="Picture 33">
            <a:hlinkClick r:id="rId5" action="ppaction://hlinksldjump"/>
            <a:extLst>
              <a:ext uri="{FF2B5EF4-FFF2-40B4-BE49-F238E27FC236}">
                <a16:creationId xmlns:a16="http://schemas.microsoft.com/office/drawing/2014/main" id="{FDB90A1C-D46F-4027-9BC3-FB9A0F1C4A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35" name="Picture 34">
            <a:hlinkClick r:id="rId7" action="ppaction://hlinksldjump"/>
            <a:extLst>
              <a:ext uri="{FF2B5EF4-FFF2-40B4-BE49-F238E27FC236}">
                <a16:creationId xmlns:a16="http://schemas.microsoft.com/office/drawing/2014/main" id="{C9F5D2E0-71C8-4125-B53E-2DF143B0245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62FD2CF-D66D-45F7-9798-4C5053B15B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" y="4615749"/>
            <a:ext cx="1766293" cy="530774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hlinkClick r:id="rId5" action="ppaction://hlinksldjump"/>
            <a:extLst>
              <a:ext uri="{FF2B5EF4-FFF2-40B4-BE49-F238E27FC236}">
                <a16:creationId xmlns:a16="http://schemas.microsoft.com/office/drawing/2014/main" id="{44DAFBE5-5DF1-4509-999C-4A5872A8EF7B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615749"/>
            <a:ext cx="1766294" cy="530774"/>
          </a:xfrm>
          <a:prstGeom prst="rect">
            <a:avLst/>
          </a:prstGeom>
        </p:spPr>
      </p:pic>
      <p:sp>
        <p:nvSpPr>
          <p:cNvPr id="61" name="Rectangle 60">
            <a:extLst>
              <a:ext uri="{FF2B5EF4-FFF2-40B4-BE49-F238E27FC236}">
                <a16:creationId xmlns:a16="http://schemas.microsoft.com/office/drawing/2014/main" id="{C0667502-D114-43D5-AD4B-8335B0DD1F75}"/>
              </a:ext>
            </a:extLst>
          </p:cNvPr>
          <p:cNvSpPr/>
          <p:nvPr/>
        </p:nvSpPr>
        <p:spPr>
          <a:xfrm>
            <a:off x="6564731" y="2743950"/>
            <a:ext cx="48366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จัดกิจกรรมต่าง ๆ ให้ทำหรือเข้าร่วม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6827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เพื่อให้รู้สึกผ่อนคลาย สดชื่น แจ่มใส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อาจให้ฝึกนั่งสมาธิ เพื่อให้จิตใจสงบ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6827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ส่งเสริมให้ทำกิจกรรมร่วมกับสมาชิก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6827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ในครอบครัว</a:t>
            </a:r>
          </a:p>
          <a:p>
            <a:pPr>
              <a:tabLst>
                <a:tab pos="16827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ส่งเสริมให้ทำงานอดิเรกที่ชื่นชอบ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6827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เพื่อผ่อนคลายความเครียด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A7BEAD5-C564-4C89-B117-E06E34CDB05A}"/>
              </a:ext>
            </a:extLst>
          </p:cNvPr>
          <p:cNvGrpSpPr/>
          <p:nvPr/>
        </p:nvGrpSpPr>
        <p:grpSpPr>
          <a:xfrm>
            <a:off x="4112717" y="1565814"/>
            <a:ext cx="2601787" cy="523220"/>
            <a:chOff x="5100867" y="1672984"/>
            <a:chExt cx="2601787" cy="523220"/>
          </a:xfrm>
        </p:grpSpPr>
        <p:sp>
          <p:nvSpPr>
            <p:cNvPr id="63" name="Rectangle: Rounded Corners 62">
              <a:hlinkClick r:id="rId14" action="ppaction://hlinksldjump"/>
              <a:extLst>
                <a:ext uri="{FF2B5EF4-FFF2-40B4-BE49-F238E27FC236}">
                  <a16:creationId xmlns:a16="http://schemas.microsoft.com/office/drawing/2014/main" id="{2E34CA7E-5F96-46F2-A45E-6B9490269D62}"/>
                </a:ext>
              </a:extLst>
            </p:cNvPr>
            <p:cNvSpPr/>
            <p:nvPr/>
          </p:nvSpPr>
          <p:spPr>
            <a:xfrm>
              <a:off x="5100867" y="1704975"/>
              <a:ext cx="2601787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TextBox 63">
              <a:hlinkClick r:id="rId14" action="ppaction://hlinksldjump"/>
              <a:extLst>
                <a:ext uri="{FF2B5EF4-FFF2-40B4-BE49-F238E27FC236}">
                  <a16:creationId xmlns:a16="http://schemas.microsoft.com/office/drawing/2014/main" id="{2AEE9DE8-5F83-4459-85AC-C99B8F6F9DAC}"/>
                </a:ext>
              </a:extLst>
            </p:cNvPr>
            <p:cNvSpPr txBox="1"/>
            <p:nvPr/>
          </p:nvSpPr>
          <p:spPr>
            <a:xfrm>
              <a:off x="5209957" y="1672984"/>
              <a:ext cx="2326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E9D9B3E-9AA5-4AE8-B2E1-AC34290F7FDE}"/>
              </a:ext>
            </a:extLst>
          </p:cNvPr>
          <p:cNvGrpSpPr/>
          <p:nvPr/>
        </p:nvGrpSpPr>
        <p:grpSpPr>
          <a:xfrm>
            <a:off x="6836956" y="1565814"/>
            <a:ext cx="1923531" cy="523220"/>
            <a:chOff x="5502960" y="1672984"/>
            <a:chExt cx="1923531" cy="523220"/>
          </a:xfrm>
        </p:grpSpPr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526C622A-E309-440A-ABDE-8B2E5E430431}"/>
                </a:ext>
              </a:extLst>
            </p:cNvPr>
            <p:cNvSpPr/>
            <p:nvPr/>
          </p:nvSpPr>
          <p:spPr>
            <a:xfrm>
              <a:off x="5502960" y="1704975"/>
              <a:ext cx="1923531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BE3021D-3E51-4266-A3CF-D922060E8B32}"/>
                </a:ext>
              </a:extLst>
            </p:cNvPr>
            <p:cNvSpPr txBox="1"/>
            <p:nvPr/>
          </p:nvSpPr>
          <p:spPr>
            <a:xfrm>
              <a:off x="5626420" y="1672984"/>
              <a:ext cx="16289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743F552-425B-4991-8D22-5E301BDC2F05}"/>
              </a:ext>
            </a:extLst>
          </p:cNvPr>
          <p:cNvGrpSpPr/>
          <p:nvPr/>
        </p:nvGrpSpPr>
        <p:grpSpPr>
          <a:xfrm>
            <a:off x="2085046" y="1565814"/>
            <a:ext cx="1905219" cy="523220"/>
            <a:chOff x="5217645" y="1672984"/>
            <a:chExt cx="2099211" cy="523220"/>
          </a:xfrm>
        </p:grpSpPr>
        <p:sp>
          <p:nvSpPr>
            <p:cNvPr id="69" name="Rectangle: Rounded Corners 68">
              <a:hlinkClick r:id="rId3" action="ppaction://hlinksldjump"/>
              <a:extLst>
                <a:ext uri="{FF2B5EF4-FFF2-40B4-BE49-F238E27FC236}">
                  <a16:creationId xmlns:a16="http://schemas.microsoft.com/office/drawing/2014/main" id="{B5CFC773-B660-4DAF-98F5-7F837902F088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TextBox 69">
              <a:hlinkClick r:id="rId3" action="ppaction://hlinksldjump"/>
              <a:extLst>
                <a:ext uri="{FF2B5EF4-FFF2-40B4-BE49-F238E27FC236}">
                  <a16:creationId xmlns:a16="http://schemas.microsoft.com/office/drawing/2014/main" id="{51A93A73-0382-4DEE-A758-B26AB6CDA8D4}"/>
                </a:ext>
              </a:extLst>
            </p:cNvPr>
            <p:cNvSpPr txBox="1"/>
            <p:nvPr/>
          </p:nvSpPr>
          <p:spPr>
            <a:xfrm>
              <a:off x="5366321" y="1672984"/>
              <a:ext cx="18213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FA3A96AE-127A-40DC-B939-ADB09CA30294}"/>
              </a:ext>
            </a:extLst>
          </p:cNvPr>
          <p:cNvGrpSpPr/>
          <p:nvPr/>
        </p:nvGrpSpPr>
        <p:grpSpPr>
          <a:xfrm>
            <a:off x="8882940" y="1565814"/>
            <a:ext cx="2418290" cy="523220"/>
            <a:chOff x="5502960" y="1672984"/>
            <a:chExt cx="2909504" cy="523220"/>
          </a:xfrm>
        </p:grpSpPr>
        <p:sp>
          <p:nvSpPr>
            <p:cNvPr id="72" name="Rectangle: Rounded Corners 71">
              <a:hlinkClick r:id="rId15" action="ppaction://hlinksldjump"/>
              <a:extLst>
                <a:ext uri="{FF2B5EF4-FFF2-40B4-BE49-F238E27FC236}">
                  <a16:creationId xmlns:a16="http://schemas.microsoft.com/office/drawing/2014/main" id="{109011CA-F6FF-4A98-96B8-00B08A09B260}"/>
                </a:ext>
              </a:extLst>
            </p:cNvPr>
            <p:cNvSpPr/>
            <p:nvPr/>
          </p:nvSpPr>
          <p:spPr>
            <a:xfrm>
              <a:off x="5502960" y="1704975"/>
              <a:ext cx="290950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>
              <a:hlinkClick r:id="rId15" action="ppaction://hlinksldjump"/>
              <a:extLst>
                <a:ext uri="{FF2B5EF4-FFF2-40B4-BE49-F238E27FC236}">
                  <a16:creationId xmlns:a16="http://schemas.microsoft.com/office/drawing/2014/main" id="{77D415F9-6D46-44F3-A679-BD759C8CF580}"/>
                </a:ext>
              </a:extLst>
            </p:cNvPr>
            <p:cNvSpPr txBox="1"/>
            <p:nvPr/>
          </p:nvSpPr>
          <p:spPr>
            <a:xfrm>
              <a:off x="5597468" y="1672984"/>
              <a:ext cx="27467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ตรวจสุขภาพประจำปี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6E3B0416-95F5-4B7E-9C2F-680B300D159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1494" y="2376273"/>
            <a:ext cx="3683483" cy="4501207"/>
          </a:xfrm>
          <a:prstGeom prst="rect">
            <a:avLst/>
          </a:prstGeom>
        </p:spPr>
      </p:pic>
      <p:pic>
        <p:nvPicPr>
          <p:cNvPr id="36" name="Picture 35">
            <a:hlinkClick r:id="rId17" action="ppaction://hlinksldjump"/>
            <a:extLst>
              <a:ext uri="{FF2B5EF4-FFF2-40B4-BE49-F238E27FC236}">
                <a16:creationId xmlns:a16="http://schemas.microsoft.com/office/drawing/2014/main" id="{966FCB98-9868-448B-806A-7EEA74D5A4FB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37" name="Picture 36">
            <a:hlinkClick r:id="rId19" action="ppaction://hlinksldjump"/>
            <a:extLst>
              <a:ext uri="{FF2B5EF4-FFF2-40B4-BE49-F238E27FC236}">
                <a16:creationId xmlns:a16="http://schemas.microsoft.com/office/drawing/2014/main" id="{F900A027-CCEC-49B5-A2E2-1E8C9F2E8EE7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39" name="Picture 38">
            <a:hlinkClick r:id="rId21" action="ppaction://hlinksldjump"/>
            <a:extLst>
              <a:ext uri="{FF2B5EF4-FFF2-40B4-BE49-F238E27FC236}">
                <a16:creationId xmlns:a16="http://schemas.microsoft.com/office/drawing/2014/main" id="{2D255F42-C29B-43A6-824A-D96CD7CE9181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40" name="Picture 39">
            <a:hlinkClick r:id="rId23" action="ppaction://hlinksldjump"/>
            <a:extLst>
              <a:ext uri="{FF2B5EF4-FFF2-40B4-BE49-F238E27FC236}">
                <a16:creationId xmlns:a16="http://schemas.microsoft.com/office/drawing/2014/main" id="{E3CBDD9F-4B57-4BFF-9B4E-147A33E85F2A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41" name="Picture 40">
            <a:hlinkClick r:id="rId25" action="ppaction://hlinksldjump"/>
            <a:extLst>
              <a:ext uri="{FF2B5EF4-FFF2-40B4-BE49-F238E27FC236}">
                <a16:creationId xmlns:a16="http://schemas.microsoft.com/office/drawing/2014/main" id="{3BF86602-D8AB-4462-AFB3-BF56CFA331F2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01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39" name="Picture 38">
            <a:hlinkClick r:id="rId5" action="ppaction://hlinksldjump"/>
            <a:extLst>
              <a:ext uri="{FF2B5EF4-FFF2-40B4-BE49-F238E27FC236}">
                <a16:creationId xmlns:a16="http://schemas.microsoft.com/office/drawing/2014/main" id="{91AAF213-4BB2-4B95-BFB4-55D97EC0F7D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40" name="Picture 39">
            <a:hlinkClick r:id="rId7" action="ppaction://hlinksldjump"/>
            <a:extLst>
              <a:ext uri="{FF2B5EF4-FFF2-40B4-BE49-F238E27FC236}">
                <a16:creationId xmlns:a16="http://schemas.microsoft.com/office/drawing/2014/main" id="{7AF88805-CE55-4E0B-BBDF-3AE5C20CD6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62FD2CF-D66D-45F7-9798-4C5053B15B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" y="4615749"/>
            <a:ext cx="1766293" cy="530774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hlinkClick r:id="rId5" action="ppaction://hlinksldjump"/>
            <a:extLst>
              <a:ext uri="{FF2B5EF4-FFF2-40B4-BE49-F238E27FC236}">
                <a16:creationId xmlns:a16="http://schemas.microsoft.com/office/drawing/2014/main" id="{44DAFBE5-5DF1-4509-999C-4A5872A8EF7B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615749"/>
            <a:ext cx="1766294" cy="530774"/>
          </a:xfrm>
          <a:prstGeom prst="rect">
            <a:avLst/>
          </a:prstGeom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id="{FA3A96AE-127A-40DC-B939-ADB09CA30294}"/>
              </a:ext>
            </a:extLst>
          </p:cNvPr>
          <p:cNvGrpSpPr/>
          <p:nvPr/>
        </p:nvGrpSpPr>
        <p:grpSpPr>
          <a:xfrm>
            <a:off x="8882940" y="1565814"/>
            <a:ext cx="2418290" cy="523220"/>
            <a:chOff x="5502960" y="1672984"/>
            <a:chExt cx="2909504" cy="523220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109011CA-F6FF-4A98-96B8-00B08A09B260}"/>
                </a:ext>
              </a:extLst>
            </p:cNvPr>
            <p:cNvSpPr/>
            <p:nvPr/>
          </p:nvSpPr>
          <p:spPr>
            <a:xfrm>
              <a:off x="5502960" y="1704975"/>
              <a:ext cx="2909504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77D415F9-6D46-44F3-A679-BD759C8CF580}"/>
                </a:ext>
              </a:extLst>
            </p:cNvPr>
            <p:cNvSpPr txBox="1"/>
            <p:nvPr/>
          </p:nvSpPr>
          <p:spPr>
            <a:xfrm>
              <a:off x="5597468" y="1672984"/>
              <a:ext cx="27467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ตรวจสุขภาพประจำปี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9F4B91DF-94E8-45DE-AA01-8C76E71D437A}"/>
              </a:ext>
            </a:extLst>
          </p:cNvPr>
          <p:cNvSpPr txBox="1"/>
          <p:nvPr/>
        </p:nvSpPr>
        <p:spPr>
          <a:xfrm>
            <a:off x="2477479" y="2101262"/>
            <a:ext cx="8474049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วัยผู้ใหญ่ ควรตรวจสุขภาพประจำปี ปีละ 1 ครั้ง เพื่อหาความเสี่ยงและความผิดปกติ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ที่อาจนำไปสู่การเกิดโรคร้ายในอนาคต 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BB715C3-5899-45A7-AAAB-7ACC18B25183}"/>
              </a:ext>
            </a:extLst>
          </p:cNvPr>
          <p:cNvSpPr/>
          <p:nvPr/>
        </p:nvSpPr>
        <p:spPr>
          <a:xfrm>
            <a:off x="2597799" y="3410306"/>
            <a:ext cx="8230626" cy="3103703"/>
          </a:xfrm>
          <a:prstGeom prst="roundRect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67B0BB2-1BB5-44C4-9021-B8B0D1C40D90}"/>
              </a:ext>
            </a:extLst>
          </p:cNvPr>
          <p:cNvSpPr txBox="1"/>
          <p:nvPr/>
        </p:nvSpPr>
        <p:spPr>
          <a:xfrm>
            <a:off x="3322878" y="3759502"/>
            <a:ext cx="3456384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ตรวจร่างกายทั่วไป </a:t>
            </a:r>
          </a:p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ตรวจความสมบูรณ์ของเม็ดเลือด</a:t>
            </a:r>
          </a:p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ตรวจวัดระดับน้ำตาลในเลือด</a:t>
            </a:r>
          </a:p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ตรวจวัดระดับไขมันในเลือด</a:t>
            </a:r>
          </a:p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ตรวจระดับการทำงานของตับ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1182004-A6B9-4EE5-AA31-9BEF61E6C880}"/>
              </a:ext>
            </a:extLst>
          </p:cNvPr>
          <p:cNvSpPr txBox="1"/>
          <p:nvPr/>
        </p:nvSpPr>
        <p:spPr>
          <a:xfrm>
            <a:off x="6864305" y="3696883"/>
            <a:ext cx="3816424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ตรวจระดับการทำงานของไต</a:t>
            </a:r>
          </a:p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ตรวจระดับกรดยูริก</a:t>
            </a:r>
          </a:p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ตรวจ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ไวรัส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ตับอักเสบ</a:t>
            </a:r>
          </a:p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เอกซเรย์ปอด</a:t>
            </a:r>
          </a:p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ตรวจคลื่นไฟฟ้าหัวใจ </a:t>
            </a:r>
          </a:p>
          <a:p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ตรวจความสามารถในการมองเห็น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2EFE63-D180-4828-B7ED-2C1DE07925F0}"/>
              </a:ext>
            </a:extLst>
          </p:cNvPr>
          <p:cNvSpPr/>
          <p:nvPr/>
        </p:nvSpPr>
        <p:spPr>
          <a:xfrm>
            <a:off x="5119264" y="3155544"/>
            <a:ext cx="2798365" cy="5059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0077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D6B405-56AF-46A5-A8EB-7491D0DBC6E3}"/>
              </a:ext>
            </a:extLst>
          </p:cNvPr>
          <p:cNvSpPr txBox="1"/>
          <p:nvPr/>
        </p:nvSpPr>
        <p:spPr>
          <a:xfrm>
            <a:off x="5339002" y="3141982"/>
            <a:ext cx="268180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ควรตรวจอะไรบ้าง </a:t>
            </a:r>
            <a:r>
              <a: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?</a:t>
            </a:r>
            <a:endParaRPr lang="th-TH" sz="3200" b="1" dirty="0">
              <a:solidFill>
                <a:srgbClr val="00777D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5C8E908A-A9F4-4F58-BA25-BBAA4DF89A3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5876">
            <a:off x="10179350" y="3001419"/>
            <a:ext cx="800995" cy="1122606"/>
          </a:xfrm>
          <a:prstGeom prst="rect">
            <a:avLst/>
          </a:prstGeom>
        </p:spPr>
      </p:pic>
      <p:pic>
        <p:nvPicPr>
          <p:cNvPr id="41" name="Picture 40">
            <a:hlinkClick r:id="rId15" action="ppaction://hlinksldjump"/>
            <a:extLst>
              <a:ext uri="{FF2B5EF4-FFF2-40B4-BE49-F238E27FC236}">
                <a16:creationId xmlns:a16="http://schemas.microsoft.com/office/drawing/2014/main" id="{2C90505A-0E51-4ED0-9FA8-0DE1EA5F4E1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42" name="Picture 41">
            <a:hlinkClick r:id="rId17" action="ppaction://hlinksldjump"/>
            <a:extLst>
              <a:ext uri="{FF2B5EF4-FFF2-40B4-BE49-F238E27FC236}">
                <a16:creationId xmlns:a16="http://schemas.microsoft.com/office/drawing/2014/main" id="{A1AEBF37-1FBD-4473-A652-AA2F5709455C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44" name="Picture 43">
            <a:hlinkClick r:id="rId19" action="ppaction://hlinksldjump"/>
            <a:extLst>
              <a:ext uri="{FF2B5EF4-FFF2-40B4-BE49-F238E27FC236}">
                <a16:creationId xmlns:a16="http://schemas.microsoft.com/office/drawing/2014/main" id="{E7B8B508-29B4-4FEF-B715-8053C1347383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45" name="Picture 44">
            <a:hlinkClick r:id="rId21" action="ppaction://hlinksldjump"/>
            <a:extLst>
              <a:ext uri="{FF2B5EF4-FFF2-40B4-BE49-F238E27FC236}">
                <a16:creationId xmlns:a16="http://schemas.microsoft.com/office/drawing/2014/main" id="{741612BD-5384-495E-BA62-D612243C3289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47" name="Picture 46">
            <a:hlinkClick r:id="rId23" action="ppaction://hlinksldjump"/>
            <a:extLst>
              <a:ext uri="{FF2B5EF4-FFF2-40B4-BE49-F238E27FC236}">
                <a16:creationId xmlns:a16="http://schemas.microsoft.com/office/drawing/2014/main" id="{979565BF-8273-4898-A2BE-4AFCF180D754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38" name="Picture 37">
            <a:hlinkClick r:id="rId25" action="ppaction://hlinksldjump"/>
            <a:extLst>
              <a:ext uri="{FF2B5EF4-FFF2-40B4-BE49-F238E27FC236}">
                <a16:creationId xmlns:a16="http://schemas.microsoft.com/office/drawing/2014/main" id="{9663507C-02A8-42D5-9308-64093D5EA3B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74A02F43-7DF0-4A52-B2AA-69122E5DA020}"/>
              </a:ext>
            </a:extLst>
          </p:cNvPr>
          <p:cNvGrpSpPr/>
          <p:nvPr/>
        </p:nvGrpSpPr>
        <p:grpSpPr>
          <a:xfrm>
            <a:off x="6836956" y="1565814"/>
            <a:ext cx="1923531" cy="523220"/>
            <a:chOff x="5502960" y="1672984"/>
            <a:chExt cx="1923531" cy="523220"/>
          </a:xfrm>
        </p:grpSpPr>
        <p:sp>
          <p:nvSpPr>
            <p:cNvPr id="49" name="Rectangle: Rounded Corners 48">
              <a:hlinkClick r:id="rId27" action="ppaction://hlinksldjump"/>
              <a:extLst>
                <a:ext uri="{FF2B5EF4-FFF2-40B4-BE49-F238E27FC236}">
                  <a16:creationId xmlns:a16="http://schemas.microsoft.com/office/drawing/2014/main" id="{E0BC150F-4B26-46A8-BB2C-A9FB677BFEEE}"/>
                </a:ext>
              </a:extLst>
            </p:cNvPr>
            <p:cNvSpPr/>
            <p:nvPr/>
          </p:nvSpPr>
          <p:spPr>
            <a:xfrm>
              <a:off x="5502960" y="1704975"/>
              <a:ext cx="192353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49">
              <a:hlinkClick r:id="rId27" action="ppaction://hlinksldjump"/>
              <a:extLst>
                <a:ext uri="{FF2B5EF4-FFF2-40B4-BE49-F238E27FC236}">
                  <a16:creationId xmlns:a16="http://schemas.microsoft.com/office/drawing/2014/main" id="{5AAFB8C7-8BE5-4C0F-B291-44807ED61A0C}"/>
                </a:ext>
              </a:extLst>
            </p:cNvPr>
            <p:cNvSpPr txBox="1"/>
            <p:nvPr/>
          </p:nvSpPr>
          <p:spPr>
            <a:xfrm>
              <a:off x="5626420" y="1672984"/>
              <a:ext cx="16289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37DF962-1103-4EE7-8183-5A6AF28645BD}"/>
              </a:ext>
            </a:extLst>
          </p:cNvPr>
          <p:cNvGrpSpPr/>
          <p:nvPr/>
        </p:nvGrpSpPr>
        <p:grpSpPr>
          <a:xfrm>
            <a:off x="2085046" y="1565814"/>
            <a:ext cx="1905219" cy="523220"/>
            <a:chOff x="5217645" y="1672984"/>
            <a:chExt cx="2099211" cy="523220"/>
          </a:xfrm>
        </p:grpSpPr>
        <p:sp>
          <p:nvSpPr>
            <p:cNvPr id="52" name="Rectangle: Rounded Corners 51">
              <a:hlinkClick r:id="rId3" action="ppaction://hlinksldjump"/>
              <a:extLst>
                <a:ext uri="{FF2B5EF4-FFF2-40B4-BE49-F238E27FC236}">
                  <a16:creationId xmlns:a16="http://schemas.microsoft.com/office/drawing/2014/main" id="{F12BD7EA-7380-48B1-B287-34949C094F19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TextBox 52">
              <a:hlinkClick r:id="rId3" action="ppaction://hlinksldjump"/>
              <a:extLst>
                <a:ext uri="{FF2B5EF4-FFF2-40B4-BE49-F238E27FC236}">
                  <a16:creationId xmlns:a16="http://schemas.microsoft.com/office/drawing/2014/main" id="{E10BD52E-F2B6-4D71-97F9-FEF3427C3CE7}"/>
                </a:ext>
              </a:extLst>
            </p:cNvPr>
            <p:cNvSpPr txBox="1"/>
            <p:nvPr/>
          </p:nvSpPr>
          <p:spPr>
            <a:xfrm>
              <a:off x="5366321" y="1672984"/>
              <a:ext cx="18213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9EBFC4B9-4C01-4503-B36A-A0474BB5CB57}"/>
              </a:ext>
            </a:extLst>
          </p:cNvPr>
          <p:cNvGrpSpPr/>
          <p:nvPr/>
        </p:nvGrpSpPr>
        <p:grpSpPr>
          <a:xfrm>
            <a:off x="4112717" y="1565814"/>
            <a:ext cx="2601787" cy="523220"/>
            <a:chOff x="5100867" y="1672984"/>
            <a:chExt cx="2601787" cy="523220"/>
          </a:xfrm>
        </p:grpSpPr>
        <p:sp>
          <p:nvSpPr>
            <p:cNvPr id="55" name="Rectangle: Rounded Corners 54">
              <a:hlinkClick r:id="rId28" action="ppaction://hlinksldjump"/>
              <a:extLst>
                <a:ext uri="{FF2B5EF4-FFF2-40B4-BE49-F238E27FC236}">
                  <a16:creationId xmlns:a16="http://schemas.microsoft.com/office/drawing/2014/main" id="{B6A22776-DD3B-4A6B-9227-6A9218CFF852}"/>
                </a:ext>
              </a:extLst>
            </p:cNvPr>
            <p:cNvSpPr/>
            <p:nvPr/>
          </p:nvSpPr>
          <p:spPr>
            <a:xfrm>
              <a:off x="5100867" y="1704975"/>
              <a:ext cx="2601787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TextBox 55">
              <a:hlinkClick r:id="rId28" action="ppaction://hlinksldjump"/>
              <a:extLst>
                <a:ext uri="{FF2B5EF4-FFF2-40B4-BE49-F238E27FC236}">
                  <a16:creationId xmlns:a16="http://schemas.microsoft.com/office/drawing/2014/main" id="{1E93DD8E-F33C-49F4-BEB9-75AEE18FBB42}"/>
                </a:ext>
              </a:extLst>
            </p:cNvPr>
            <p:cNvSpPr txBox="1"/>
            <p:nvPr/>
          </p:nvSpPr>
          <p:spPr>
            <a:xfrm>
              <a:off x="5209957" y="1672984"/>
              <a:ext cx="2326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86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78" name="Picture 77">
            <a:hlinkClick r:id="rId5" action="ppaction://hlinksldjump"/>
            <a:extLst>
              <a:ext uri="{FF2B5EF4-FFF2-40B4-BE49-F238E27FC236}">
                <a16:creationId xmlns:a16="http://schemas.microsoft.com/office/drawing/2014/main" id="{02566B4A-2A95-4A0D-AA33-CECB61FFF3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79" name="Picture 78">
            <a:hlinkClick r:id="rId7" action="ppaction://hlinksldjump"/>
            <a:extLst>
              <a:ext uri="{FF2B5EF4-FFF2-40B4-BE49-F238E27FC236}">
                <a16:creationId xmlns:a16="http://schemas.microsoft.com/office/drawing/2014/main" id="{111FD0E4-1757-4D33-A46C-EEC3A443CBA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62FD2CF-D66D-45F7-9798-4C5053B15B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" y="4615749"/>
            <a:ext cx="1766293" cy="530774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40" y="1417689"/>
            <a:ext cx="9582950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hlinkClick r:id="rId5" action="ppaction://hlinksldjump"/>
            <a:extLst>
              <a:ext uri="{FF2B5EF4-FFF2-40B4-BE49-F238E27FC236}">
                <a16:creationId xmlns:a16="http://schemas.microsoft.com/office/drawing/2014/main" id="{44DAFBE5-5DF1-4509-999C-4A5872A8EF7B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615749"/>
            <a:ext cx="1766294" cy="530774"/>
          </a:xfrm>
          <a:prstGeom prst="rect">
            <a:avLst/>
          </a:prstGeom>
        </p:spPr>
      </p:pic>
      <p:grpSp>
        <p:nvGrpSpPr>
          <p:cNvPr id="62" name="Group 61">
            <a:extLst>
              <a:ext uri="{FF2B5EF4-FFF2-40B4-BE49-F238E27FC236}">
                <a16:creationId xmlns:a16="http://schemas.microsoft.com/office/drawing/2014/main" id="{9A7BEAD5-C564-4C89-B117-E06E34CDB05A}"/>
              </a:ext>
            </a:extLst>
          </p:cNvPr>
          <p:cNvGrpSpPr/>
          <p:nvPr/>
        </p:nvGrpSpPr>
        <p:grpSpPr>
          <a:xfrm>
            <a:off x="4112717" y="1565814"/>
            <a:ext cx="2601787" cy="523220"/>
            <a:chOff x="5100867" y="1672984"/>
            <a:chExt cx="2601787" cy="523220"/>
          </a:xfrm>
        </p:grpSpPr>
        <p:sp>
          <p:nvSpPr>
            <p:cNvPr id="63" name="Rectangle: Rounded Corners 62">
              <a:hlinkClick r:id="rId14" action="ppaction://hlinksldjump"/>
              <a:extLst>
                <a:ext uri="{FF2B5EF4-FFF2-40B4-BE49-F238E27FC236}">
                  <a16:creationId xmlns:a16="http://schemas.microsoft.com/office/drawing/2014/main" id="{2E34CA7E-5F96-46F2-A45E-6B9490269D62}"/>
                </a:ext>
              </a:extLst>
            </p:cNvPr>
            <p:cNvSpPr/>
            <p:nvPr/>
          </p:nvSpPr>
          <p:spPr>
            <a:xfrm>
              <a:off x="5100867" y="1704975"/>
              <a:ext cx="2601787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hlinkClick r:id="rId14" action="ppaction://hlinksldjump"/>
              <a:extLst>
                <a:ext uri="{FF2B5EF4-FFF2-40B4-BE49-F238E27FC236}">
                  <a16:creationId xmlns:a16="http://schemas.microsoft.com/office/drawing/2014/main" id="{2AEE9DE8-5F83-4459-85AC-C99B8F6F9DAC}"/>
                </a:ext>
              </a:extLst>
            </p:cNvPr>
            <p:cNvSpPr txBox="1"/>
            <p:nvPr/>
          </p:nvSpPr>
          <p:spPr>
            <a:xfrm>
              <a:off x="5209957" y="1672984"/>
              <a:ext cx="2326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E9D9B3E-9AA5-4AE8-B2E1-AC34290F7FDE}"/>
              </a:ext>
            </a:extLst>
          </p:cNvPr>
          <p:cNvGrpSpPr/>
          <p:nvPr/>
        </p:nvGrpSpPr>
        <p:grpSpPr>
          <a:xfrm>
            <a:off x="6836956" y="1565814"/>
            <a:ext cx="1923531" cy="523220"/>
            <a:chOff x="5502960" y="1672984"/>
            <a:chExt cx="1923531" cy="523220"/>
          </a:xfrm>
        </p:grpSpPr>
        <p:sp>
          <p:nvSpPr>
            <p:cNvPr id="66" name="Rectangle: Rounded Corners 65">
              <a:hlinkClick r:id="rId15" action="ppaction://hlinksldjump"/>
              <a:extLst>
                <a:ext uri="{FF2B5EF4-FFF2-40B4-BE49-F238E27FC236}">
                  <a16:creationId xmlns:a16="http://schemas.microsoft.com/office/drawing/2014/main" id="{526C622A-E309-440A-ABDE-8B2E5E430431}"/>
                </a:ext>
              </a:extLst>
            </p:cNvPr>
            <p:cNvSpPr/>
            <p:nvPr/>
          </p:nvSpPr>
          <p:spPr>
            <a:xfrm>
              <a:off x="5502960" y="1704975"/>
              <a:ext cx="192353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TextBox 66">
              <a:hlinkClick r:id="rId15" action="ppaction://hlinksldjump"/>
              <a:extLst>
                <a:ext uri="{FF2B5EF4-FFF2-40B4-BE49-F238E27FC236}">
                  <a16:creationId xmlns:a16="http://schemas.microsoft.com/office/drawing/2014/main" id="{1BE3021D-3E51-4266-A3CF-D922060E8B32}"/>
                </a:ext>
              </a:extLst>
            </p:cNvPr>
            <p:cNvSpPr txBox="1"/>
            <p:nvPr/>
          </p:nvSpPr>
          <p:spPr>
            <a:xfrm>
              <a:off x="5626420" y="1672984"/>
              <a:ext cx="16289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743F552-425B-4991-8D22-5E301BDC2F05}"/>
              </a:ext>
            </a:extLst>
          </p:cNvPr>
          <p:cNvGrpSpPr/>
          <p:nvPr/>
        </p:nvGrpSpPr>
        <p:grpSpPr>
          <a:xfrm>
            <a:off x="2085046" y="1565814"/>
            <a:ext cx="1905219" cy="523220"/>
            <a:chOff x="5217645" y="1672984"/>
            <a:chExt cx="2099211" cy="523220"/>
          </a:xfrm>
        </p:grpSpPr>
        <p:sp>
          <p:nvSpPr>
            <p:cNvPr id="69" name="Rectangle: Rounded Corners 68">
              <a:hlinkClick r:id="rId3" action="ppaction://hlinksldjump"/>
              <a:extLst>
                <a:ext uri="{FF2B5EF4-FFF2-40B4-BE49-F238E27FC236}">
                  <a16:creationId xmlns:a16="http://schemas.microsoft.com/office/drawing/2014/main" id="{B5CFC773-B660-4DAF-98F5-7F837902F088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TextBox 69">
              <a:hlinkClick r:id="rId3" action="ppaction://hlinksldjump"/>
              <a:extLst>
                <a:ext uri="{FF2B5EF4-FFF2-40B4-BE49-F238E27FC236}">
                  <a16:creationId xmlns:a16="http://schemas.microsoft.com/office/drawing/2014/main" id="{51A93A73-0382-4DEE-A758-B26AB6CDA8D4}"/>
                </a:ext>
              </a:extLst>
            </p:cNvPr>
            <p:cNvSpPr txBox="1"/>
            <p:nvPr/>
          </p:nvSpPr>
          <p:spPr>
            <a:xfrm>
              <a:off x="5366321" y="1672984"/>
              <a:ext cx="18213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FA3A96AE-127A-40DC-B939-ADB09CA30294}"/>
              </a:ext>
            </a:extLst>
          </p:cNvPr>
          <p:cNvGrpSpPr/>
          <p:nvPr/>
        </p:nvGrpSpPr>
        <p:grpSpPr>
          <a:xfrm>
            <a:off x="8882940" y="1565814"/>
            <a:ext cx="2418290" cy="523220"/>
            <a:chOff x="5502960" y="1672984"/>
            <a:chExt cx="2909504" cy="523220"/>
          </a:xfrm>
        </p:grpSpPr>
        <p:sp>
          <p:nvSpPr>
            <p:cNvPr id="72" name="Rectangle: Rounded Corners 71">
              <a:hlinkClick r:id="rId16" action="ppaction://hlinksldjump"/>
              <a:extLst>
                <a:ext uri="{FF2B5EF4-FFF2-40B4-BE49-F238E27FC236}">
                  <a16:creationId xmlns:a16="http://schemas.microsoft.com/office/drawing/2014/main" id="{109011CA-F6FF-4A98-96B8-00B08A09B260}"/>
                </a:ext>
              </a:extLst>
            </p:cNvPr>
            <p:cNvSpPr/>
            <p:nvPr/>
          </p:nvSpPr>
          <p:spPr>
            <a:xfrm>
              <a:off x="5502960" y="1704975"/>
              <a:ext cx="2909504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>
              <a:hlinkClick r:id="rId16" action="ppaction://hlinksldjump"/>
              <a:extLst>
                <a:ext uri="{FF2B5EF4-FFF2-40B4-BE49-F238E27FC236}">
                  <a16:creationId xmlns:a16="http://schemas.microsoft.com/office/drawing/2014/main" id="{77D415F9-6D46-44F3-A679-BD759C8CF580}"/>
                </a:ext>
              </a:extLst>
            </p:cNvPr>
            <p:cNvSpPr txBox="1"/>
            <p:nvPr/>
          </p:nvSpPr>
          <p:spPr>
            <a:xfrm>
              <a:off x="5597468" y="1672984"/>
              <a:ext cx="27467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ตรวจสุขภาพประจำปี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A53472F-74A8-41B6-82F9-E3174A698912}"/>
              </a:ext>
            </a:extLst>
          </p:cNvPr>
          <p:cNvGrpSpPr/>
          <p:nvPr/>
        </p:nvGrpSpPr>
        <p:grpSpPr>
          <a:xfrm>
            <a:off x="3733878" y="3082788"/>
            <a:ext cx="3103078" cy="1377946"/>
            <a:chOff x="3099897" y="3049028"/>
            <a:chExt cx="2996103" cy="1377946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62F4EBE4-3DE1-47A3-9BEA-686AE7EFBB5D}"/>
                </a:ext>
              </a:extLst>
            </p:cNvPr>
            <p:cNvSpPr txBox="1"/>
            <p:nvPr/>
          </p:nvSpPr>
          <p:spPr>
            <a:xfrm>
              <a:off x="3099897" y="3049028"/>
              <a:ext cx="2996103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นอนหลับพักผ่อนให้เพียงพอ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7501D83-8FE9-4C1A-BAA2-AAFDEFB93F44}"/>
                </a:ext>
              </a:extLst>
            </p:cNvPr>
            <p:cNvSpPr txBox="1"/>
            <p:nvPr/>
          </p:nvSpPr>
          <p:spPr>
            <a:xfrm>
              <a:off x="3099897" y="3472867"/>
              <a:ext cx="2996103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อย่างน้อย 6-8 ชั่วโมง 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ก่อนรับการตรวจสุขภาพ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781BDD8D-E529-494C-91C9-2D43C6232D6F}"/>
              </a:ext>
            </a:extLst>
          </p:cNvPr>
          <p:cNvGrpSpPr/>
          <p:nvPr/>
        </p:nvGrpSpPr>
        <p:grpSpPr>
          <a:xfrm>
            <a:off x="7942257" y="3095775"/>
            <a:ext cx="3283605" cy="2165410"/>
            <a:chOff x="3099897" y="3049028"/>
            <a:chExt cx="2996103" cy="2165410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4E8E2A20-8C1E-4CD6-9900-AEF2109E73D5}"/>
                </a:ext>
              </a:extLst>
            </p:cNvPr>
            <p:cNvSpPr txBox="1"/>
            <p:nvPr/>
          </p:nvSpPr>
          <p:spPr>
            <a:xfrm>
              <a:off x="3099897" y="3049028"/>
              <a:ext cx="299610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งดอาหารและเครื่องดื่ม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832B094F-96F9-4CAC-8B1D-A2D3A8D6A672}"/>
                </a:ext>
              </a:extLst>
            </p:cNvPr>
            <p:cNvSpPr txBox="1"/>
            <p:nvPr/>
          </p:nvSpPr>
          <p:spPr>
            <a:xfrm>
              <a:off x="3099897" y="3398556"/>
              <a:ext cx="2996103" cy="18158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อย่างน้อย 6-8 ชั่วโมง ก่อนตรวจ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(สามารถจิบน้ำเปล่าได้เล็กน้อย)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C52CEB3C-8F19-49C7-8172-888EEC61ABEE}"/>
              </a:ext>
            </a:extLst>
          </p:cNvPr>
          <p:cNvGrpSpPr/>
          <p:nvPr/>
        </p:nvGrpSpPr>
        <p:grpSpPr>
          <a:xfrm>
            <a:off x="3687185" y="4776387"/>
            <a:ext cx="3149771" cy="1359140"/>
            <a:chOff x="3099896" y="3049028"/>
            <a:chExt cx="3575765" cy="1359140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A722CCC9-7168-4C87-9840-86B600367470}"/>
                </a:ext>
              </a:extLst>
            </p:cNvPr>
            <p:cNvSpPr txBox="1"/>
            <p:nvPr/>
          </p:nvSpPr>
          <p:spPr>
            <a:xfrm>
              <a:off x="3099897" y="3049028"/>
              <a:ext cx="299610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งดดื่มแอลกอฮอล์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B7E70256-52C3-47FD-B0AA-980BB4B57E12}"/>
                </a:ext>
              </a:extLst>
            </p:cNvPr>
            <p:cNvSpPr txBox="1"/>
            <p:nvPr/>
          </p:nvSpPr>
          <p:spPr>
            <a:xfrm>
              <a:off x="3099896" y="3454061"/>
              <a:ext cx="3575765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อย่างน้อย 24 ชั่วโมง 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ก่อนตรวจสุขภาพ</a:t>
              </a:r>
            </a:p>
          </p:txBody>
        </p:sp>
      </p:grpSp>
      <p:sp>
        <p:nvSpPr>
          <p:cNvPr id="111" name="TextBox 110">
            <a:extLst>
              <a:ext uri="{FF2B5EF4-FFF2-40B4-BE49-F238E27FC236}">
                <a16:creationId xmlns:a16="http://schemas.microsoft.com/office/drawing/2014/main" id="{20795851-B3B3-45CE-891F-921805897E58}"/>
              </a:ext>
            </a:extLst>
          </p:cNvPr>
          <p:cNvSpPr txBox="1"/>
          <p:nvPr/>
        </p:nvSpPr>
        <p:spPr>
          <a:xfrm>
            <a:off x="7942257" y="4768967"/>
            <a:ext cx="2639166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ควรสวมเสื้อผ้าที่สะดวกต่อการเจาะเลือดที่ข้อพับแขน</a:t>
            </a:r>
            <a:endParaRPr lang="en-US" sz="2800" b="1" dirty="0">
              <a:solidFill>
                <a:srgbClr val="00777D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D3C27E6D-83E0-4996-964B-6FCF60B51F2F}"/>
              </a:ext>
            </a:extLst>
          </p:cNvPr>
          <p:cNvSpPr/>
          <p:nvPr/>
        </p:nvSpPr>
        <p:spPr>
          <a:xfrm rot="5400000">
            <a:off x="4199388" y="-180083"/>
            <a:ext cx="463138" cy="508404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5557190-6699-4553-8032-A9D72944C04C}"/>
              </a:ext>
            </a:extLst>
          </p:cNvPr>
          <p:cNvSpPr txBox="1"/>
          <p:nvPr/>
        </p:nvSpPr>
        <p:spPr>
          <a:xfrm>
            <a:off x="2182506" y="2127326"/>
            <a:ext cx="485174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ก่อนตรวจสุขภาพต้องเตรียมตัวอย่างไร </a:t>
            </a:r>
            <a:r>
              <a: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?</a:t>
            </a:r>
            <a:endParaRPr lang="th-TH" sz="3200" b="1" dirty="0">
              <a:solidFill>
                <a:srgbClr val="00777D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63ABFD-8305-4FA2-AFD7-9D03F05BE2E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0656" y="3392832"/>
            <a:ext cx="1446882" cy="695079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CC64F7B1-F582-4D78-9973-734EF8E9A0AD}"/>
              </a:ext>
            </a:extLst>
          </p:cNvPr>
          <p:cNvGrpSpPr/>
          <p:nvPr/>
        </p:nvGrpSpPr>
        <p:grpSpPr>
          <a:xfrm>
            <a:off x="6615542" y="3226038"/>
            <a:ext cx="1150053" cy="894897"/>
            <a:chOff x="2260383" y="3958859"/>
            <a:chExt cx="1240075" cy="96494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3F55E38-8817-4740-BE77-355EDF30DD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60383" y="3958859"/>
              <a:ext cx="1240075" cy="964946"/>
            </a:xfrm>
            <a:prstGeom prst="rect">
              <a:avLst/>
            </a:prstGeom>
          </p:spPr>
        </p:pic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AC8CABEC-5CFF-4E6B-842F-32059AAD274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07596" y="4204438"/>
              <a:ext cx="594686" cy="506169"/>
            </a:xfrm>
            <a:prstGeom prst="line">
              <a:avLst/>
            </a:prstGeom>
            <a:ln w="57150" cap="rnd">
              <a:solidFill>
                <a:srgbClr val="ED1B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4ED48C5F-43B8-4601-B840-A3ECD30B10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20941" y="4213941"/>
              <a:ext cx="594686" cy="506169"/>
            </a:xfrm>
            <a:prstGeom prst="line">
              <a:avLst/>
            </a:prstGeom>
            <a:ln w="57150" cap="rnd">
              <a:solidFill>
                <a:srgbClr val="ED1B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04D834F-EE60-45BE-987D-2810F08821CF}"/>
              </a:ext>
            </a:extLst>
          </p:cNvPr>
          <p:cNvGrpSpPr/>
          <p:nvPr/>
        </p:nvGrpSpPr>
        <p:grpSpPr>
          <a:xfrm>
            <a:off x="2416620" y="4881136"/>
            <a:ext cx="881974" cy="1067357"/>
            <a:chOff x="2544468" y="4871537"/>
            <a:chExt cx="742482" cy="898545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A906C86-341C-43CE-B1EA-EE7E45BAB1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4468" y="4871537"/>
              <a:ext cx="742482" cy="898545"/>
            </a:xfrm>
            <a:prstGeom prst="rect">
              <a:avLst/>
            </a:prstGeom>
          </p:spPr>
        </p:pic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4EE8CA5B-1262-4550-9C1D-E80806DF3F9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67326" y="5231016"/>
              <a:ext cx="442488" cy="376625"/>
            </a:xfrm>
            <a:prstGeom prst="line">
              <a:avLst/>
            </a:prstGeom>
            <a:ln w="57150" cap="rnd">
              <a:solidFill>
                <a:srgbClr val="ED1B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3A08157C-0F59-47A3-966C-CE3D24B241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77256" y="5238087"/>
              <a:ext cx="442488" cy="376625"/>
            </a:xfrm>
            <a:prstGeom prst="line">
              <a:avLst/>
            </a:prstGeom>
            <a:ln w="57150" cap="rnd">
              <a:solidFill>
                <a:srgbClr val="ED1B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721382E7-182B-46E2-BC6E-047AF1B4FC3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0953" y="4933444"/>
            <a:ext cx="1084642" cy="1013734"/>
          </a:xfrm>
          <a:prstGeom prst="rect">
            <a:avLst/>
          </a:prstGeom>
        </p:spPr>
      </p:pic>
      <p:pic>
        <p:nvPicPr>
          <p:cNvPr id="80" name="Picture 79">
            <a:hlinkClick r:id="rId21" action="ppaction://hlinksldjump"/>
            <a:extLst>
              <a:ext uri="{FF2B5EF4-FFF2-40B4-BE49-F238E27FC236}">
                <a16:creationId xmlns:a16="http://schemas.microsoft.com/office/drawing/2014/main" id="{B9AD86F0-90B0-41C6-9B84-ACC01668B395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81" name="Picture 80">
            <a:hlinkClick r:id="rId23" action="ppaction://hlinksldjump"/>
            <a:extLst>
              <a:ext uri="{FF2B5EF4-FFF2-40B4-BE49-F238E27FC236}">
                <a16:creationId xmlns:a16="http://schemas.microsoft.com/office/drawing/2014/main" id="{0696F580-1B34-4710-A070-A3AAB80C9A33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82" name="Picture 81">
            <a:hlinkClick r:id="rId25" action="ppaction://hlinksldjump"/>
            <a:extLst>
              <a:ext uri="{FF2B5EF4-FFF2-40B4-BE49-F238E27FC236}">
                <a16:creationId xmlns:a16="http://schemas.microsoft.com/office/drawing/2014/main" id="{9C3E8512-56A8-4EE1-8203-CE96A4400902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83" name="Picture 82">
            <a:hlinkClick r:id="rId27" action="ppaction://hlinksldjump"/>
            <a:extLst>
              <a:ext uri="{FF2B5EF4-FFF2-40B4-BE49-F238E27FC236}">
                <a16:creationId xmlns:a16="http://schemas.microsoft.com/office/drawing/2014/main" id="{468DDD2F-3792-45EF-8EE0-2C98139CDAB6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84" name="Picture 83">
            <a:hlinkClick r:id="rId29" action="ppaction://hlinksldjump"/>
            <a:extLst>
              <a:ext uri="{FF2B5EF4-FFF2-40B4-BE49-F238E27FC236}">
                <a16:creationId xmlns:a16="http://schemas.microsoft.com/office/drawing/2014/main" id="{5A415024-FACE-4BCF-8F6A-C769196B50D0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85" name="Picture 84">
            <a:hlinkClick r:id="rId31" action="ppaction://hlinksldjump"/>
            <a:extLst>
              <a:ext uri="{FF2B5EF4-FFF2-40B4-BE49-F238E27FC236}">
                <a16:creationId xmlns:a16="http://schemas.microsoft.com/office/drawing/2014/main" id="{35CA98A1-7A3A-4A0F-8228-304AD851C11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4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78" name="Picture 77">
            <a:hlinkClick r:id="rId5" action="ppaction://hlinksldjump"/>
            <a:extLst>
              <a:ext uri="{FF2B5EF4-FFF2-40B4-BE49-F238E27FC236}">
                <a16:creationId xmlns:a16="http://schemas.microsoft.com/office/drawing/2014/main" id="{02566B4A-2A95-4A0D-AA33-CECB61FFF3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79" name="Picture 78">
            <a:hlinkClick r:id="rId7" action="ppaction://hlinksldjump"/>
            <a:extLst>
              <a:ext uri="{FF2B5EF4-FFF2-40B4-BE49-F238E27FC236}">
                <a16:creationId xmlns:a16="http://schemas.microsoft.com/office/drawing/2014/main" id="{111FD0E4-1757-4D33-A46C-EEC3A443CBA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62FD2CF-D66D-45F7-9798-4C5053B15BC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" y="4615749"/>
            <a:ext cx="1766293" cy="530774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40" y="1417689"/>
            <a:ext cx="9582950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hlinkClick r:id="rId5" action="ppaction://hlinksldjump"/>
            <a:extLst>
              <a:ext uri="{FF2B5EF4-FFF2-40B4-BE49-F238E27FC236}">
                <a16:creationId xmlns:a16="http://schemas.microsoft.com/office/drawing/2014/main" id="{44DAFBE5-5DF1-4509-999C-4A5872A8EF7B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4615749"/>
            <a:ext cx="1766294" cy="530774"/>
          </a:xfrm>
          <a:prstGeom prst="rect">
            <a:avLst/>
          </a:prstGeom>
        </p:spPr>
      </p:pic>
      <p:grpSp>
        <p:nvGrpSpPr>
          <p:cNvPr id="62" name="Group 61">
            <a:extLst>
              <a:ext uri="{FF2B5EF4-FFF2-40B4-BE49-F238E27FC236}">
                <a16:creationId xmlns:a16="http://schemas.microsoft.com/office/drawing/2014/main" id="{9A7BEAD5-C564-4C89-B117-E06E34CDB05A}"/>
              </a:ext>
            </a:extLst>
          </p:cNvPr>
          <p:cNvGrpSpPr/>
          <p:nvPr/>
        </p:nvGrpSpPr>
        <p:grpSpPr>
          <a:xfrm>
            <a:off x="4112717" y="1565814"/>
            <a:ext cx="2601787" cy="523220"/>
            <a:chOff x="5100867" y="1672984"/>
            <a:chExt cx="2601787" cy="523220"/>
          </a:xfrm>
        </p:grpSpPr>
        <p:sp>
          <p:nvSpPr>
            <p:cNvPr id="63" name="Rectangle: Rounded Corners 62">
              <a:hlinkClick r:id="rId14" action="ppaction://hlinksldjump"/>
              <a:extLst>
                <a:ext uri="{FF2B5EF4-FFF2-40B4-BE49-F238E27FC236}">
                  <a16:creationId xmlns:a16="http://schemas.microsoft.com/office/drawing/2014/main" id="{2E34CA7E-5F96-46F2-A45E-6B9490269D62}"/>
                </a:ext>
              </a:extLst>
            </p:cNvPr>
            <p:cNvSpPr/>
            <p:nvPr/>
          </p:nvSpPr>
          <p:spPr>
            <a:xfrm>
              <a:off x="5100867" y="1704975"/>
              <a:ext cx="2601787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>
              <a:hlinkClick r:id="rId14" action="ppaction://hlinksldjump"/>
              <a:extLst>
                <a:ext uri="{FF2B5EF4-FFF2-40B4-BE49-F238E27FC236}">
                  <a16:creationId xmlns:a16="http://schemas.microsoft.com/office/drawing/2014/main" id="{2AEE9DE8-5F83-4459-85AC-C99B8F6F9DAC}"/>
                </a:ext>
              </a:extLst>
            </p:cNvPr>
            <p:cNvSpPr txBox="1"/>
            <p:nvPr/>
          </p:nvSpPr>
          <p:spPr>
            <a:xfrm>
              <a:off x="5209957" y="1672984"/>
              <a:ext cx="2326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1E9D9B3E-9AA5-4AE8-B2E1-AC34290F7FDE}"/>
              </a:ext>
            </a:extLst>
          </p:cNvPr>
          <p:cNvGrpSpPr/>
          <p:nvPr/>
        </p:nvGrpSpPr>
        <p:grpSpPr>
          <a:xfrm>
            <a:off x="6836956" y="1565814"/>
            <a:ext cx="1923531" cy="523220"/>
            <a:chOff x="5502960" y="1672984"/>
            <a:chExt cx="1923531" cy="523220"/>
          </a:xfrm>
        </p:grpSpPr>
        <p:sp>
          <p:nvSpPr>
            <p:cNvPr id="66" name="Rectangle: Rounded Corners 65">
              <a:hlinkClick r:id="rId15" action="ppaction://hlinksldjump"/>
              <a:extLst>
                <a:ext uri="{FF2B5EF4-FFF2-40B4-BE49-F238E27FC236}">
                  <a16:creationId xmlns:a16="http://schemas.microsoft.com/office/drawing/2014/main" id="{526C622A-E309-440A-ABDE-8B2E5E430431}"/>
                </a:ext>
              </a:extLst>
            </p:cNvPr>
            <p:cNvSpPr/>
            <p:nvPr/>
          </p:nvSpPr>
          <p:spPr>
            <a:xfrm>
              <a:off x="5502960" y="1704975"/>
              <a:ext cx="192353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TextBox 66">
              <a:hlinkClick r:id="rId15" action="ppaction://hlinksldjump"/>
              <a:extLst>
                <a:ext uri="{FF2B5EF4-FFF2-40B4-BE49-F238E27FC236}">
                  <a16:creationId xmlns:a16="http://schemas.microsoft.com/office/drawing/2014/main" id="{1BE3021D-3E51-4266-A3CF-D922060E8B32}"/>
                </a:ext>
              </a:extLst>
            </p:cNvPr>
            <p:cNvSpPr txBox="1"/>
            <p:nvPr/>
          </p:nvSpPr>
          <p:spPr>
            <a:xfrm>
              <a:off x="5626420" y="1672984"/>
              <a:ext cx="16289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743F552-425B-4991-8D22-5E301BDC2F05}"/>
              </a:ext>
            </a:extLst>
          </p:cNvPr>
          <p:cNvGrpSpPr/>
          <p:nvPr/>
        </p:nvGrpSpPr>
        <p:grpSpPr>
          <a:xfrm>
            <a:off x="2085046" y="1565814"/>
            <a:ext cx="1905219" cy="523220"/>
            <a:chOff x="5217645" y="1672984"/>
            <a:chExt cx="2099211" cy="523220"/>
          </a:xfrm>
        </p:grpSpPr>
        <p:sp>
          <p:nvSpPr>
            <p:cNvPr id="69" name="Rectangle: Rounded Corners 68">
              <a:hlinkClick r:id="rId3" action="ppaction://hlinksldjump"/>
              <a:extLst>
                <a:ext uri="{FF2B5EF4-FFF2-40B4-BE49-F238E27FC236}">
                  <a16:creationId xmlns:a16="http://schemas.microsoft.com/office/drawing/2014/main" id="{B5CFC773-B660-4DAF-98F5-7F837902F088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TextBox 69">
              <a:hlinkClick r:id="rId3" action="ppaction://hlinksldjump"/>
              <a:extLst>
                <a:ext uri="{FF2B5EF4-FFF2-40B4-BE49-F238E27FC236}">
                  <a16:creationId xmlns:a16="http://schemas.microsoft.com/office/drawing/2014/main" id="{51A93A73-0382-4DEE-A758-B26AB6CDA8D4}"/>
                </a:ext>
              </a:extLst>
            </p:cNvPr>
            <p:cNvSpPr txBox="1"/>
            <p:nvPr/>
          </p:nvSpPr>
          <p:spPr>
            <a:xfrm>
              <a:off x="5366321" y="1672984"/>
              <a:ext cx="18213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FA3A96AE-127A-40DC-B939-ADB09CA30294}"/>
              </a:ext>
            </a:extLst>
          </p:cNvPr>
          <p:cNvGrpSpPr/>
          <p:nvPr/>
        </p:nvGrpSpPr>
        <p:grpSpPr>
          <a:xfrm>
            <a:off x="8882940" y="1565814"/>
            <a:ext cx="2418290" cy="523220"/>
            <a:chOff x="5502960" y="1672984"/>
            <a:chExt cx="2909504" cy="523220"/>
          </a:xfrm>
        </p:grpSpPr>
        <p:sp>
          <p:nvSpPr>
            <p:cNvPr id="72" name="Rectangle: Rounded Corners 71">
              <a:hlinkClick r:id="rId16" action="ppaction://hlinksldjump"/>
              <a:extLst>
                <a:ext uri="{FF2B5EF4-FFF2-40B4-BE49-F238E27FC236}">
                  <a16:creationId xmlns:a16="http://schemas.microsoft.com/office/drawing/2014/main" id="{109011CA-F6FF-4A98-96B8-00B08A09B260}"/>
                </a:ext>
              </a:extLst>
            </p:cNvPr>
            <p:cNvSpPr/>
            <p:nvPr/>
          </p:nvSpPr>
          <p:spPr>
            <a:xfrm>
              <a:off x="5502960" y="1704975"/>
              <a:ext cx="2909504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>
              <a:hlinkClick r:id="rId16" action="ppaction://hlinksldjump"/>
              <a:extLst>
                <a:ext uri="{FF2B5EF4-FFF2-40B4-BE49-F238E27FC236}">
                  <a16:creationId xmlns:a16="http://schemas.microsoft.com/office/drawing/2014/main" id="{77D415F9-6D46-44F3-A679-BD759C8CF580}"/>
                </a:ext>
              </a:extLst>
            </p:cNvPr>
            <p:cNvSpPr txBox="1"/>
            <p:nvPr/>
          </p:nvSpPr>
          <p:spPr>
            <a:xfrm>
              <a:off x="5597468" y="1672984"/>
              <a:ext cx="27467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ตรวจสุขภาพประจำปี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A6D445C7-0E8A-4E14-B4FE-58E89063B103}"/>
              </a:ext>
            </a:extLst>
          </p:cNvPr>
          <p:cNvGrpSpPr/>
          <p:nvPr/>
        </p:nvGrpSpPr>
        <p:grpSpPr>
          <a:xfrm>
            <a:off x="3733878" y="2789447"/>
            <a:ext cx="3834547" cy="1832591"/>
            <a:chOff x="3099896" y="3049028"/>
            <a:chExt cx="4108123" cy="1832591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32F4E1AC-C855-453B-8C9A-30D6406D7F2D}"/>
                </a:ext>
              </a:extLst>
            </p:cNvPr>
            <p:cNvSpPr txBox="1"/>
            <p:nvPr/>
          </p:nvSpPr>
          <p:spPr>
            <a:xfrm>
              <a:off x="3099896" y="3049028"/>
              <a:ext cx="4108123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</a:t>
              </a:r>
              <a:r>
                <a:rPr lang="en-US" sz="2800" b="1" dirty="0" err="1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นวันตรวจ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</a:t>
              </a:r>
              <a:r>
                <a:rPr lang="en-US" sz="2800" b="1" dirty="0" err="1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ดใส่เครื่องประดับต่าง</a:t>
              </a:r>
              <a:r>
                <a:rPr lang="en-US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ๆ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13AD60C6-3E29-4448-8EB9-63472FDA3756}"/>
                </a:ext>
              </a:extLst>
            </p:cNvPr>
            <p:cNvSpPr txBox="1"/>
            <p:nvPr/>
          </p:nvSpPr>
          <p:spPr>
            <a:xfrm>
              <a:off x="3099896" y="3927512"/>
              <a:ext cx="3917545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ที่เป็นโลหะ สุภาพสตรีงดใส่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ชุดชั้นในเป็นโครงเหล็ก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F5AE005F-B904-4677-A877-D313DD163C01}"/>
              </a:ext>
            </a:extLst>
          </p:cNvPr>
          <p:cNvGrpSpPr/>
          <p:nvPr/>
        </p:nvGrpSpPr>
        <p:grpSpPr>
          <a:xfrm>
            <a:off x="7942257" y="2789447"/>
            <a:ext cx="4109119" cy="1803043"/>
            <a:chOff x="3099896" y="3049028"/>
            <a:chExt cx="4664861" cy="1803043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44050B61-5591-4418-9246-D329AA6827E1}"/>
                </a:ext>
              </a:extLst>
            </p:cNvPr>
            <p:cNvSpPr txBox="1"/>
            <p:nvPr/>
          </p:nvSpPr>
          <p:spPr>
            <a:xfrm>
              <a:off x="3099896" y="3049028"/>
              <a:ext cx="4664861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หากมี</a:t>
              </a:r>
              <a:r>
                <a:rPr lang="th-TH" sz="2800" b="1" dirty="0" err="1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ประจํ</a:t>
              </a:r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าเดือน 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ให้งดตรวจปัสสาวะ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6B6CC01D-9FB0-4E2C-A86D-2C520D18E7E6}"/>
                </a:ext>
              </a:extLst>
            </p:cNvPr>
            <p:cNvSpPr txBox="1"/>
            <p:nvPr/>
          </p:nvSpPr>
          <p:spPr>
            <a:xfrm>
              <a:off x="3099896" y="3897964"/>
              <a:ext cx="4209434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เพราะเลือดจะปนเปื้อนในปัสสาวะและกระทบต่อผลการตรวจ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DF7DC101-5542-4A95-A857-6F87603224FA}"/>
              </a:ext>
            </a:extLst>
          </p:cNvPr>
          <p:cNvGrpSpPr/>
          <p:nvPr/>
        </p:nvGrpSpPr>
        <p:grpSpPr>
          <a:xfrm>
            <a:off x="3744710" y="4776387"/>
            <a:ext cx="4947349" cy="1717649"/>
            <a:chOff x="3099896" y="3049028"/>
            <a:chExt cx="4885724" cy="1717649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0306605B-C1A7-4EA1-B141-3452B975271A}"/>
                </a:ext>
              </a:extLst>
            </p:cNvPr>
            <p:cNvSpPr txBox="1"/>
            <p:nvPr/>
          </p:nvSpPr>
          <p:spPr>
            <a:xfrm>
              <a:off x="3099896" y="3049028"/>
              <a:ext cx="4885724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หากมีโรค</a:t>
              </a:r>
              <a:r>
                <a:rPr lang="th-TH" sz="2800" b="1" dirty="0" err="1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ประจําตัว</a:t>
              </a:r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หรือประวัติ</a:t>
              </a:r>
              <a:endParaRPr lang="en-US" sz="28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8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สุขภาพด้านอื่น ๆ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AFAD827-2EA8-4EB3-B1AD-033586E89B89}"/>
                </a:ext>
              </a:extLst>
            </p:cNvPr>
            <p:cNvSpPr txBox="1"/>
            <p:nvPr/>
          </p:nvSpPr>
          <p:spPr>
            <a:xfrm>
              <a:off x="3099896" y="3812570"/>
              <a:ext cx="3814042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กรุณา</a:t>
              </a:r>
              <a:r>
                <a:rPr lang="th-TH" sz="28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นํา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ผลการตรวจจากแพทย์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มาด้วยเพื่อประกอบการวินิจฉัย</a:t>
              </a:r>
              <a:endPara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D3C27E6D-83E0-4996-964B-6FCF60B51F2F}"/>
              </a:ext>
            </a:extLst>
          </p:cNvPr>
          <p:cNvSpPr/>
          <p:nvPr/>
        </p:nvSpPr>
        <p:spPr>
          <a:xfrm rot="5400000">
            <a:off x="4199388" y="-180083"/>
            <a:ext cx="463138" cy="508404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5557190-6699-4553-8032-A9D72944C04C}"/>
              </a:ext>
            </a:extLst>
          </p:cNvPr>
          <p:cNvSpPr txBox="1"/>
          <p:nvPr/>
        </p:nvSpPr>
        <p:spPr>
          <a:xfrm>
            <a:off x="2182506" y="2127326"/>
            <a:ext cx="485174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ก่อนตรวจสุขภาพต้องเตรียมตัวอย่างไร </a:t>
            </a:r>
            <a:r>
              <a: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?</a:t>
            </a:r>
            <a:endParaRPr lang="th-TH" sz="3200" b="1" dirty="0">
              <a:solidFill>
                <a:srgbClr val="00777D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BC98E97-EE94-468F-924A-13A89BCB5C7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5638" y="3202210"/>
            <a:ext cx="844454" cy="108572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76A7644-C74B-4359-A3E5-349CF4F240C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9635" y="5042071"/>
            <a:ext cx="710457" cy="99571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CB0708E-9B54-4CC1-843D-50E87B1E0B5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77983">
            <a:off x="6786242" y="3179329"/>
            <a:ext cx="958396" cy="830839"/>
          </a:xfrm>
          <a:prstGeom prst="rect">
            <a:avLst/>
          </a:prstGeom>
        </p:spPr>
      </p:pic>
      <p:pic>
        <p:nvPicPr>
          <p:cNvPr id="80" name="Picture 79">
            <a:hlinkClick r:id="rId20" action="ppaction://hlinksldjump"/>
            <a:extLst>
              <a:ext uri="{FF2B5EF4-FFF2-40B4-BE49-F238E27FC236}">
                <a16:creationId xmlns:a16="http://schemas.microsoft.com/office/drawing/2014/main" id="{B9AD86F0-90B0-41C6-9B84-ACC01668B395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81" name="Picture 80">
            <a:hlinkClick r:id="rId22" action="ppaction://hlinksldjump"/>
            <a:extLst>
              <a:ext uri="{FF2B5EF4-FFF2-40B4-BE49-F238E27FC236}">
                <a16:creationId xmlns:a16="http://schemas.microsoft.com/office/drawing/2014/main" id="{0696F580-1B34-4710-A070-A3AAB80C9A33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82" name="Picture 81">
            <a:hlinkClick r:id="rId24" action="ppaction://hlinksldjump"/>
            <a:extLst>
              <a:ext uri="{FF2B5EF4-FFF2-40B4-BE49-F238E27FC236}">
                <a16:creationId xmlns:a16="http://schemas.microsoft.com/office/drawing/2014/main" id="{9C3E8512-56A8-4EE1-8203-CE96A4400902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83" name="Picture 82">
            <a:hlinkClick r:id="rId26" action="ppaction://hlinksldjump"/>
            <a:extLst>
              <a:ext uri="{FF2B5EF4-FFF2-40B4-BE49-F238E27FC236}">
                <a16:creationId xmlns:a16="http://schemas.microsoft.com/office/drawing/2014/main" id="{468DDD2F-3792-45EF-8EE0-2C98139CDAB6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84" name="Picture 83">
            <a:hlinkClick r:id="rId28" action="ppaction://hlinksldjump"/>
            <a:extLst>
              <a:ext uri="{FF2B5EF4-FFF2-40B4-BE49-F238E27FC236}">
                <a16:creationId xmlns:a16="http://schemas.microsoft.com/office/drawing/2014/main" id="{5A415024-FACE-4BCF-8F6A-C769196B50D0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50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02" name="Picture 101">
            <a:hlinkClick r:id="rId3" action="ppaction://hlinksldjump"/>
            <a:extLst>
              <a:ext uri="{FF2B5EF4-FFF2-40B4-BE49-F238E27FC236}">
                <a16:creationId xmlns:a16="http://schemas.microsoft.com/office/drawing/2014/main" id="{0656390E-B63A-4B9D-9CEF-2CC7CB581F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23" name="Picture 22">
            <a:hlinkClick r:id="rId5" action="ppaction://hlinksldjump"/>
            <a:extLst>
              <a:ext uri="{FF2B5EF4-FFF2-40B4-BE49-F238E27FC236}">
                <a16:creationId xmlns:a16="http://schemas.microsoft.com/office/drawing/2014/main" id="{7F537DAC-4BCE-477D-AB03-7D86B6944F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24" name="Picture 23">
            <a:hlinkClick r:id="rId7" action="ppaction://hlinksldjump"/>
            <a:extLst>
              <a:ext uri="{FF2B5EF4-FFF2-40B4-BE49-F238E27FC236}">
                <a16:creationId xmlns:a16="http://schemas.microsoft.com/office/drawing/2014/main" id="{601E1ED5-30CD-4F0F-B54C-FF0C158B68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04DE8256-9DE8-4189-BC5E-098516EC12F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" y="5198952"/>
            <a:ext cx="1766293" cy="5370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6" name="Picture 35">
            <a:hlinkClick r:id="rId3" action="ppaction://hlinksldjump"/>
            <a:extLst>
              <a:ext uri="{FF2B5EF4-FFF2-40B4-BE49-F238E27FC236}">
                <a16:creationId xmlns:a16="http://schemas.microsoft.com/office/drawing/2014/main" id="{B4119740-035D-46C9-AB3A-CB35AC48913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5198952"/>
            <a:ext cx="1766294" cy="537029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54148132-B663-46B8-BC59-8E8187EE036D}"/>
              </a:ext>
            </a:extLst>
          </p:cNvPr>
          <p:cNvSpPr txBox="1"/>
          <p:nvPr/>
        </p:nvSpPr>
        <p:spPr>
          <a:xfrm>
            <a:off x="6895953" y="2055909"/>
            <a:ext cx="4232740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ผิวหนังแห้ง บางลง เหี่ยวย่น 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ผมหงอก หลุดร่วงง่าย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ฟันหลุดหรือหักง่าย บดเคี้ยวอาหาร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ไม่ละเอียด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การรับรส การได้กลิ่น การได้ยิน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6827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การมองเห็นลดลง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หลังโก่ง เคลื่อนไหวร่างกายได้ช้าลง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กล้ามเนื้อลีบ เล็ก ไม่มีแรง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กระดูกผุกร่อน ทำให้หักง่าย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59591C-A139-4DC6-BD45-B6FA6088CF4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479" y="2021853"/>
            <a:ext cx="3822997" cy="3000121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C6F07A67-889E-4176-9840-AE420C587B04}"/>
              </a:ext>
            </a:extLst>
          </p:cNvPr>
          <p:cNvGrpSpPr/>
          <p:nvPr/>
        </p:nvGrpSpPr>
        <p:grpSpPr>
          <a:xfrm>
            <a:off x="2708549" y="5221708"/>
            <a:ext cx="3242934" cy="1317124"/>
            <a:chOff x="2182506" y="5146523"/>
            <a:chExt cx="3242934" cy="1317124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6740348-8B27-440D-8A92-91E609FFEA55}"/>
                </a:ext>
              </a:extLst>
            </p:cNvPr>
            <p:cNvSpPr/>
            <p:nvPr/>
          </p:nvSpPr>
          <p:spPr>
            <a:xfrm>
              <a:off x="2182506" y="5146523"/>
              <a:ext cx="3242934" cy="1228151"/>
            </a:xfrm>
            <a:prstGeom prst="roundRect">
              <a:avLst>
                <a:gd name="adj" fmla="val 16667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5F22201-D49B-475C-99A0-2C17E69FAA34}"/>
                </a:ext>
              </a:extLst>
            </p:cNvPr>
            <p:cNvSpPr txBox="1"/>
            <p:nvPr/>
          </p:nvSpPr>
          <p:spPr>
            <a:xfrm>
              <a:off x="2221870" y="5170985"/>
              <a:ext cx="3186152" cy="12926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อวัยวะทุกระบบทำงานได้ลดลง</a:t>
              </a:r>
              <a:endParaRPr lang="en-US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เริ่มมีการเสื่อมถอย </a:t>
              </a:r>
              <a:endParaRPr lang="en-US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และมีปัญหาสุขภาพต่าง ๆ ตามมา</a:t>
              </a:r>
              <a:endParaRPr lang="en-US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5" name="Picture 24">
            <a:hlinkClick r:id="rId15" action="ppaction://hlinksldjump"/>
            <a:extLst>
              <a:ext uri="{FF2B5EF4-FFF2-40B4-BE49-F238E27FC236}">
                <a16:creationId xmlns:a16="http://schemas.microsoft.com/office/drawing/2014/main" id="{E33EDCD0-A681-4103-9815-DFEBACE8E058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26" name="Picture 25">
            <a:hlinkClick r:id="rId17" action="ppaction://hlinksldjump"/>
            <a:extLst>
              <a:ext uri="{FF2B5EF4-FFF2-40B4-BE49-F238E27FC236}">
                <a16:creationId xmlns:a16="http://schemas.microsoft.com/office/drawing/2014/main" id="{01A82224-35C3-45F4-B09E-8692163C9E6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27" name="Picture 26">
            <a:hlinkClick r:id="rId19" action="ppaction://hlinksldjump"/>
            <a:extLst>
              <a:ext uri="{FF2B5EF4-FFF2-40B4-BE49-F238E27FC236}">
                <a16:creationId xmlns:a16="http://schemas.microsoft.com/office/drawing/2014/main" id="{B17B6156-FF8A-47AE-AAC1-D49D40C790FE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28" name="Picture 27">
            <a:hlinkClick r:id="rId21" action="ppaction://hlinksldjump"/>
            <a:extLst>
              <a:ext uri="{FF2B5EF4-FFF2-40B4-BE49-F238E27FC236}">
                <a16:creationId xmlns:a16="http://schemas.microsoft.com/office/drawing/2014/main" id="{5EC120CE-32E4-4C0E-972F-5D98088CF75E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29" name="Picture 28">
            <a:hlinkClick r:id="rId23" action="ppaction://hlinksldjump"/>
            <a:extLst>
              <a:ext uri="{FF2B5EF4-FFF2-40B4-BE49-F238E27FC236}">
                <a16:creationId xmlns:a16="http://schemas.microsoft.com/office/drawing/2014/main" id="{63C6253C-5BB3-4EEA-BF68-171765C25136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8E37EABF-0F32-4166-8034-F3FAFCF22BEE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4968117" y="1295857"/>
            <a:ext cx="286758" cy="363227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83D1E641-9626-4A31-A633-0D0226841C7D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8669571" y="1295857"/>
            <a:ext cx="286758" cy="363227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C1451F36-6F1E-4A99-A232-8700E304E7D0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8001927">
            <a:off x="10822172" y="1233229"/>
            <a:ext cx="286758" cy="3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31" name="Picture 30">
            <a:hlinkClick r:id="rId3" action="ppaction://hlinksldjump"/>
            <a:extLst>
              <a:ext uri="{FF2B5EF4-FFF2-40B4-BE49-F238E27FC236}">
                <a16:creationId xmlns:a16="http://schemas.microsoft.com/office/drawing/2014/main" id="{598E18CB-C20D-4E84-B204-08DC2D6E9B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22" name="Picture 21">
            <a:hlinkClick r:id="rId5" action="ppaction://hlinksldjump"/>
            <a:extLst>
              <a:ext uri="{FF2B5EF4-FFF2-40B4-BE49-F238E27FC236}">
                <a16:creationId xmlns:a16="http://schemas.microsoft.com/office/drawing/2014/main" id="{6D3E296B-CFE5-477B-8A26-5867CDDE18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29" name="Picture 28">
            <a:hlinkClick r:id="rId7" action="ppaction://hlinksldjump"/>
            <a:extLst>
              <a:ext uri="{FF2B5EF4-FFF2-40B4-BE49-F238E27FC236}">
                <a16:creationId xmlns:a16="http://schemas.microsoft.com/office/drawing/2014/main" id="{28E3CD27-56DA-49CA-BDA4-BBF3E457E3C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04DE8256-9DE8-4189-BC5E-098516EC12F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" y="5198952"/>
            <a:ext cx="1766293" cy="5370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6" name="Picture 35">
            <a:hlinkClick r:id="rId5" action="ppaction://hlinksldjump"/>
            <a:extLst>
              <a:ext uri="{FF2B5EF4-FFF2-40B4-BE49-F238E27FC236}">
                <a16:creationId xmlns:a16="http://schemas.microsoft.com/office/drawing/2014/main" id="{B4119740-035D-46C9-AB3A-CB35AC48913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5198952"/>
            <a:ext cx="1766294" cy="537029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54148132-B663-46B8-BC59-8E8187EE036D}"/>
              </a:ext>
            </a:extLst>
          </p:cNvPr>
          <p:cNvSpPr txBox="1"/>
          <p:nvPr/>
        </p:nvSpPr>
        <p:spPr>
          <a:xfrm>
            <a:off x="6895953" y="2055909"/>
            <a:ext cx="4232740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tabLst>
                <a:tab pos="177800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ยึดติดกับความคิดและเหตุผล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77800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ของตนเอง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เรียนรู้สิ่งใหม่ ๆ ได้ยาก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ซึมเศร้า วิตกกังวล 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หงุดหงิด หวาดระแวง โกรธง่าย 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กลัวบุตรหลานทอดทิ้ง </a:t>
            </a:r>
          </a:p>
          <a:p>
            <a:pPr>
              <a:tabLst>
                <a:tab pos="177800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สนใจสิ่งแวดล้อมน้อยลง เพราะ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หมกมุ่นเรื่องของตนเองทั้งในอดีต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และอนาคต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6F07A67-889E-4176-9840-AE420C587B04}"/>
              </a:ext>
            </a:extLst>
          </p:cNvPr>
          <p:cNvGrpSpPr/>
          <p:nvPr/>
        </p:nvGrpSpPr>
        <p:grpSpPr>
          <a:xfrm>
            <a:off x="1984452" y="4656693"/>
            <a:ext cx="4248543" cy="1812347"/>
            <a:chOff x="1458409" y="4540564"/>
            <a:chExt cx="4248543" cy="1812347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6740348-8B27-440D-8A92-91E609FFEA55}"/>
                </a:ext>
              </a:extLst>
            </p:cNvPr>
            <p:cNvSpPr/>
            <p:nvPr/>
          </p:nvSpPr>
          <p:spPr>
            <a:xfrm>
              <a:off x="1656463" y="4540564"/>
              <a:ext cx="3820991" cy="1812347"/>
            </a:xfrm>
            <a:prstGeom prst="roundRect">
              <a:avLst>
                <a:gd name="adj" fmla="val 16667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5F22201-D49B-475C-99A0-2C17E69FAA34}"/>
                </a:ext>
              </a:extLst>
            </p:cNvPr>
            <p:cNvSpPr txBox="1"/>
            <p:nvPr/>
          </p:nvSpPr>
          <p:spPr>
            <a:xfrm>
              <a:off x="1458409" y="4600351"/>
              <a:ext cx="4248543" cy="16927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วิตกกังวล และมีความเครียด </a:t>
              </a:r>
              <a:endParaRPr lang="en-US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กับการเปลี่ยนแปลงที่เกิดขึ้นกับร่างกาย </a:t>
              </a:r>
              <a:endParaRPr lang="en-US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รวมถึงการเจ็บป่วย </a:t>
              </a:r>
              <a:endParaRPr lang="en-US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และการเสื่อมของระบบต่าง ๆ ในร่างกาย</a:t>
              </a:r>
              <a:endParaRPr lang="en-US" sz="2600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05D5704-9A9F-46A8-A74E-E4BEFAB60BC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2025" y="1896198"/>
            <a:ext cx="3394499" cy="2758709"/>
          </a:xfrm>
          <a:prstGeom prst="rect">
            <a:avLst/>
          </a:prstGeom>
        </p:spPr>
      </p:pic>
      <p:pic>
        <p:nvPicPr>
          <p:cNvPr id="23" name="Picture 22">
            <a:hlinkClick r:id="rId15" action="ppaction://hlinksldjump"/>
            <a:extLst>
              <a:ext uri="{FF2B5EF4-FFF2-40B4-BE49-F238E27FC236}">
                <a16:creationId xmlns:a16="http://schemas.microsoft.com/office/drawing/2014/main" id="{3443FD5D-3547-44FF-89F9-5AAF7A37214E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24" name="Picture 23">
            <a:hlinkClick r:id="rId17" action="ppaction://hlinksldjump"/>
            <a:extLst>
              <a:ext uri="{FF2B5EF4-FFF2-40B4-BE49-F238E27FC236}">
                <a16:creationId xmlns:a16="http://schemas.microsoft.com/office/drawing/2014/main" id="{1DEA0796-FFB8-4641-BDC1-45218517D0C6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25" name="Picture 24">
            <a:hlinkClick r:id="rId19" action="ppaction://hlinksldjump"/>
            <a:extLst>
              <a:ext uri="{FF2B5EF4-FFF2-40B4-BE49-F238E27FC236}">
                <a16:creationId xmlns:a16="http://schemas.microsoft.com/office/drawing/2014/main" id="{FFDF5A61-C1BF-43B2-9088-0006571F6F8B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26" name="Picture 25">
            <a:hlinkClick r:id="rId21" action="ppaction://hlinksldjump"/>
            <a:extLst>
              <a:ext uri="{FF2B5EF4-FFF2-40B4-BE49-F238E27FC236}">
                <a16:creationId xmlns:a16="http://schemas.microsoft.com/office/drawing/2014/main" id="{0001F577-7777-4A18-8E0F-3A92577FCFCE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27" name="Picture 26">
            <a:hlinkClick r:id="rId23" action="ppaction://hlinksldjump"/>
            <a:extLst>
              <a:ext uri="{FF2B5EF4-FFF2-40B4-BE49-F238E27FC236}">
                <a16:creationId xmlns:a16="http://schemas.microsoft.com/office/drawing/2014/main" id="{3EE7BD07-1F61-42D9-9A97-B81BD7716CEA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40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83" name="Picture 82">
            <a:hlinkClick r:id="rId5" action="ppaction://hlinksldjump"/>
            <a:extLst>
              <a:ext uri="{FF2B5EF4-FFF2-40B4-BE49-F238E27FC236}">
                <a16:creationId xmlns:a16="http://schemas.microsoft.com/office/drawing/2014/main" id="{CB194483-9B2F-429F-8CF8-B4202FDAA84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87" name="Picture 86">
            <a:hlinkClick r:id="rId7" action="ppaction://hlinksldjump"/>
            <a:extLst>
              <a:ext uri="{FF2B5EF4-FFF2-40B4-BE49-F238E27FC236}">
                <a16:creationId xmlns:a16="http://schemas.microsoft.com/office/drawing/2014/main" id="{C51E0CC0-EED9-415D-B3BF-EC7F01F0FA9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C1EA706-8070-498D-A04A-8EA336C2B6B6}"/>
              </a:ext>
            </a:extLst>
          </p:cNvPr>
          <p:cNvGrpSpPr/>
          <p:nvPr/>
        </p:nvGrpSpPr>
        <p:grpSpPr>
          <a:xfrm>
            <a:off x="5200033" y="1470278"/>
            <a:ext cx="2812074" cy="584775"/>
            <a:chOff x="5100867" y="1672984"/>
            <a:chExt cx="2812074" cy="584775"/>
          </a:xfrm>
        </p:grpSpPr>
        <p:sp>
          <p:nvSpPr>
            <p:cNvPr id="51" name="Rectangle: Rounded Corners 50">
              <a:hlinkClick r:id="rId12" action="ppaction://hlinksldjump"/>
              <a:extLst>
                <a:ext uri="{FF2B5EF4-FFF2-40B4-BE49-F238E27FC236}">
                  <a16:creationId xmlns:a16="http://schemas.microsoft.com/office/drawing/2014/main" id="{40A4942C-365B-4E61-83ED-F67DC61FFB62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hlinkClick r:id="rId12" action="ppaction://hlinksldjump"/>
              <a:extLst>
                <a:ext uri="{FF2B5EF4-FFF2-40B4-BE49-F238E27FC236}">
                  <a16:creationId xmlns:a16="http://schemas.microsoft.com/office/drawing/2014/main" id="{C780A6B6-8985-4B85-9F22-98239EAD5D6A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27246CE-47E2-46AD-8898-6ECE99EA8B2D}"/>
              </a:ext>
            </a:extLst>
          </p:cNvPr>
          <p:cNvGrpSpPr/>
          <p:nvPr/>
        </p:nvGrpSpPr>
        <p:grpSpPr>
          <a:xfrm>
            <a:off x="8084924" y="1470278"/>
            <a:ext cx="2047650" cy="584775"/>
            <a:chOff x="5502960" y="1672984"/>
            <a:chExt cx="2047650" cy="584775"/>
          </a:xfrm>
        </p:grpSpPr>
        <p:sp>
          <p:nvSpPr>
            <p:cNvPr id="55" name="Rectangle: Rounded Corners 54">
              <a:hlinkClick r:id="rId13" action="ppaction://hlinksldjump"/>
              <a:extLst>
                <a:ext uri="{FF2B5EF4-FFF2-40B4-BE49-F238E27FC236}">
                  <a16:creationId xmlns:a16="http://schemas.microsoft.com/office/drawing/2014/main" id="{A235FFAF-2254-4024-8027-DCC8D401648F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D74215-D789-4E9F-AE90-214FD2FCBD8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F7D3147-A5EF-4291-B7C5-8DB328939E12}"/>
              </a:ext>
            </a:extLst>
          </p:cNvPr>
          <p:cNvGrpSpPr/>
          <p:nvPr/>
        </p:nvGrpSpPr>
        <p:grpSpPr>
          <a:xfrm>
            <a:off x="3028005" y="1470278"/>
            <a:ext cx="2099211" cy="584775"/>
            <a:chOff x="5217645" y="1672984"/>
            <a:chExt cx="2099211" cy="584775"/>
          </a:xfrm>
        </p:grpSpPr>
        <p:sp>
          <p:nvSpPr>
            <p:cNvPr id="58" name="Rectangle: Rounded Corners 57">
              <a:hlinkClick r:id="rId3" action="ppaction://hlinksldjump"/>
              <a:extLst>
                <a:ext uri="{FF2B5EF4-FFF2-40B4-BE49-F238E27FC236}">
                  <a16:creationId xmlns:a16="http://schemas.microsoft.com/office/drawing/2014/main" id="{2A729EC9-DD18-403B-85F9-32A5444855F3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TextBox 58">
              <a:hlinkClick r:id="rId3" action="ppaction://hlinksldjump"/>
              <a:extLst>
                <a:ext uri="{FF2B5EF4-FFF2-40B4-BE49-F238E27FC236}">
                  <a16:creationId xmlns:a16="http://schemas.microsoft.com/office/drawing/2014/main" id="{D3D1EC58-BAAA-4E5E-9C90-E07FBF100D74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EF8F9990-C776-4474-AEA9-38135B8E4CB8}"/>
              </a:ext>
            </a:extLst>
          </p:cNvPr>
          <p:cNvSpPr/>
          <p:nvPr/>
        </p:nvSpPr>
        <p:spPr>
          <a:xfrm>
            <a:off x="2182506" y="2724764"/>
            <a:ext cx="3852534" cy="4015669"/>
          </a:xfrm>
          <a:prstGeom prst="roundRect">
            <a:avLst/>
          </a:prstGeom>
          <a:solidFill>
            <a:schemeClr val="bg1"/>
          </a:solidFill>
          <a:ln>
            <a:solidFill>
              <a:srgbClr val="00777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B7164D02-B05C-40F6-ACDE-82ADF3DB2E1F}"/>
              </a:ext>
            </a:extLst>
          </p:cNvPr>
          <p:cNvSpPr/>
          <p:nvPr/>
        </p:nvSpPr>
        <p:spPr>
          <a:xfrm>
            <a:off x="2904396" y="2543002"/>
            <a:ext cx="2488674" cy="4176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A3F758C-FF7D-4124-BF84-BA8741236502}"/>
              </a:ext>
            </a:extLst>
          </p:cNvPr>
          <p:cNvGrpSpPr/>
          <p:nvPr/>
        </p:nvGrpSpPr>
        <p:grpSpPr>
          <a:xfrm>
            <a:off x="2997080" y="3868767"/>
            <a:ext cx="2332598" cy="597368"/>
            <a:chOff x="2997080" y="3848486"/>
            <a:chExt cx="2332598" cy="597368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26178EA-3190-4DFF-9CF8-A2CA9EF0819D}"/>
                </a:ext>
              </a:extLst>
            </p:cNvPr>
            <p:cNvSpPr txBox="1"/>
            <p:nvPr/>
          </p:nvSpPr>
          <p:spPr>
            <a:xfrm>
              <a:off x="3385462" y="3953411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6</a:t>
              </a:r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8 ทัพพี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6EE1C7C9-6644-4754-8496-F7DD8D2CC095}"/>
                </a:ext>
              </a:extLst>
            </p:cNvPr>
            <p:cNvGrpSpPr/>
            <p:nvPr/>
          </p:nvGrpSpPr>
          <p:grpSpPr>
            <a:xfrm>
              <a:off x="2997080" y="3848486"/>
              <a:ext cx="596946" cy="596946"/>
              <a:chOff x="2930213" y="3807124"/>
              <a:chExt cx="661440" cy="661440"/>
            </a:xfrm>
          </p:grpSpPr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C404F403-DCA6-4C3E-8A0E-5A1DA7B46A74}"/>
                  </a:ext>
                </a:extLst>
              </p:cNvPr>
              <p:cNvSpPr/>
              <p:nvPr/>
            </p:nvSpPr>
            <p:spPr>
              <a:xfrm>
                <a:off x="2930213" y="3807124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713B7051-2713-4673-98AB-BA3995CB9D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33711" y="3888749"/>
                <a:ext cx="657942" cy="468930"/>
              </a:xfrm>
              <a:prstGeom prst="rect">
                <a:avLst/>
              </a:prstGeom>
            </p:spPr>
          </p:pic>
        </p:grp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219C62A-C724-4002-BF6F-14935EBA25BF}"/>
              </a:ext>
            </a:extLst>
          </p:cNvPr>
          <p:cNvGrpSpPr/>
          <p:nvPr/>
        </p:nvGrpSpPr>
        <p:grpSpPr>
          <a:xfrm>
            <a:off x="2904396" y="3178606"/>
            <a:ext cx="2568712" cy="601531"/>
            <a:chOff x="2904396" y="3178606"/>
            <a:chExt cx="2568712" cy="601531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68A9AE5-8FFC-4E94-A4AB-BC4A5D81A404}"/>
                </a:ext>
              </a:extLst>
            </p:cNvPr>
            <p:cNvSpPr txBox="1"/>
            <p:nvPr/>
          </p:nvSpPr>
          <p:spPr>
            <a:xfrm>
              <a:off x="3528892" y="3287694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-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5 ช้อนกินข้าว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84FE187C-2873-46B8-A6A8-F1F0C854C351}"/>
                </a:ext>
              </a:extLst>
            </p:cNvPr>
            <p:cNvGrpSpPr/>
            <p:nvPr/>
          </p:nvGrpSpPr>
          <p:grpSpPr>
            <a:xfrm>
              <a:off x="2904396" y="3178606"/>
              <a:ext cx="782314" cy="596946"/>
              <a:chOff x="2826214" y="3115438"/>
              <a:chExt cx="866835" cy="661440"/>
            </a:xfrm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D82F6022-5752-4181-920E-19FA6AA06355}"/>
                  </a:ext>
                </a:extLst>
              </p:cNvPr>
              <p:cNvSpPr/>
              <p:nvPr/>
            </p:nvSpPr>
            <p:spPr>
              <a:xfrm>
                <a:off x="2930213" y="3115438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71" name="Picture 70">
                <a:extLst>
                  <a:ext uri="{FF2B5EF4-FFF2-40B4-BE49-F238E27FC236}">
                    <a16:creationId xmlns:a16="http://schemas.microsoft.com/office/drawing/2014/main" id="{C86FEECB-CDDF-4031-BB8B-94B8FD8F8B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26214" y="3256764"/>
                <a:ext cx="866835" cy="444569"/>
              </a:xfrm>
              <a:prstGeom prst="rect">
                <a:avLst/>
              </a:prstGeom>
            </p:spPr>
          </p:pic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C6789C35-F27C-43E2-A316-DA411F5AA636}"/>
              </a:ext>
            </a:extLst>
          </p:cNvPr>
          <p:cNvGrpSpPr/>
          <p:nvPr/>
        </p:nvGrpSpPr>
        <p:grpSpPr>
          <a:xfrm>
            <a:off x="2997080" y="4554765"/>
            <a:ext cx="2238109" cy="662862"/>
            <a:chOff x="2997080" y="4518366"/>
            <a:chExt cx="2238109" cy="662862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15D7EA1A-8F8C-4527-8373-9D423B147158}"/>
                </a:ext>
              </a:extLst>
            </p:cNvPr>
            <p:cNvSpPr txBox="1"/>
            <p:nvPr/>
          </p:nvSpPr>
          <p:spPr>
            <a:xfrm>
              <a:off x="3290973" y="4678677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 ทัพพี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517080F-CCE9-4095-BC3B-2B0FBC5D18F2}"/>
                </a:ext>
              </a:extLst>
            </p:cNvPr>
            <p:cNvGrpSpPr/>
            <p:nvPr/>
          </p:nvGrpSpPr>
          <p:grpSpPr>
            <a:xfrm>
              <a:off x="2997080" y="4518366"/>
              <a:ext cx="596946" cy="662862"/>
              <a:chOff x="2887723" y="3796000"/>
              <a:chExt cx="661440" cy="734477"/>
            </a:xfrm>
          </p:grpSpPr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69FEC1EC-26CD-417D-963D-64309C83ED6E}"/>
                  </a:ext>
                </a:extLst>
              </p:cNvPr>
              <p:cNvSpPr/>
              <p:nvPr/>
            </p:nvSpPr>
            <p:spPr>
              <a:xfrm>
                <a:off x="2887723" y="3851272"/>
                <a:ext cx="661440" cy="661440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77" name="Picture 76">
                <a:extLst>
                  <a:ext uri="{FF2B5EF4-FFF2-40B4-BE49-F238E27FC236}">
                    <a16:creationId xmlns:a16="http://schemas.microsoft.com/office/drawing/2014/main" id="{547312C0-D57C-4CBF-B961-8ACEE039DB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910365">
                <a:off x="2903429" y="3796000"/>
                <a:ext cx="552325" cy="734477"/>
              </a:xfrm>
              <a:prstGeom prst="rect">
                <a:avLst/>
              </a:prstGeom>
            </p:spPr>
          </p:pic>
        </p:grp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CB706B3E-ECB8-4B33-B84B-11D387323209}"/>
              </a:ext>
            </a:extLst>
          </p:cNvPr>
          <p:cNvGrpSpPr/>
          <p:nvPr/>
        </p:nvGrpSpPr>
        <p:grpSpPr>
          <a:xfrm>
            <a:off x="3000049" y="5306257"/>
            <a:ext cx="2181792" cy="596946"/>
            <a:chOff x="3000049" y="5280289"/>
            <a:chExt cx="2181792" cy="596946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93C53CB-57CD-46D9-B338-A53D621A702A}"/>
                </a:ext>
              </a:extLst>
            </p:cNvPr>
            <p:cNvSpPr txBox="1"/>
            <p:nvPr/>
          </p:nvSpPr>
          <p:spPr>
            <a:xfrm>
              <a:off x="3237625" y="5371462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 ส่วน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DD6447E3-F72C-4878-840B-9B5D3A3CA76C}"/>
                </a:ext>
              </a:extLst>
            </p:cNvPr>
            <p:cNvGrpSpPr/>
            <p:nvPr/>
          </p:nvGrpSpPr>
          <p:grpSpPr>
            <a:xfrm>
              <a:off x="3000049" y="5280289"/>
              <a:ext cx="596946" cy="596946"/>
              <a:chOff x="3000049" y="5280289"/>
              <a:chExt cx="596946" cy="596946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BB2C2EA9-057F-4B11-B610-D7C6FC197C91}"/>
                  </a:ext>
                </a:extLst>
              </p:cNvPr>
              <p:cNvSpPr/>
              <p:nvPr/>
            </p:nvSpPr>
            <p:spPr>
              <a:xfrm>
                <a:off x="3000049" y="5280289"/>
                <a:ext cx="596946" cy="596946"/>
              </a:xfrm>
              <a:prstGeom prst="ellipse">
                <a:avLst/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82" name="Picture 81">
                <a:extLst>
                  <a:ext uri="{FF2B5EF4-FFF2-40B4-BE49-F238E27FC236}">
                    <a16:creationId xmlns:a16="http://schemas.microsoft.com/office/drawing/2014/main" id="{B72BEF04-BA06-4C35-BCC4-FEC1DC8744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3156644" y="5299593"/>
                <a:ext cx="398906" cy="531270"/>
              </a:xfrm>
              <a:prstGeom prst="rect">
                <a:avLst/>
              </a:prstGeom>
            </p:spPr>
          </p:pic>
        </p:grp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09049826-FF1C-4905-8705-D9CDC23700E1}"/>
              </a:ext>
            </a:extLst>
          </p:cNvPr>
          <p:cNvGrpSpPr/>
          <p:nvPr/>
        </p:nvGrpSpPr>
        <p:grpSpPr>
          <a:xfrm>
            <a:off x="2998831" y="5991831"/>
            <a:ext cx="2183010" cy="649773"/>
            <a:chOff x="2998831" y="5904741"/>
            <a:chExt cx="2183010" cy="649773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B5121828-FE44-4EC5-8448-D94F619757D1}"/>
                </a:ext>
              </a:extLst>
            </p:cNvPr>
            <p:cNvSpPr txBox="1"/>
            <p:nvPr/>
          </p:nvSpPr>
          <p:spPr>
            <a:xfrm>
              <a:off x="3237625" y="6050125"/>
              <a:ext cx="194421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6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แก้ว</a:t>
              </a:r>
              <a:endPara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2513F177-AF85-4006-A690-5497D2E4EDF4}"/>
                </a:ext>
              </a:extLst>
            </p:cNvPr>
            <p:cNvSpPr/>
            <p:nvPr/>
          </p:nvSpPr>
          <p:spPr>
            <a:xfrm>
              <a:off x="2998831" y="5924043"/>
              <a:ext cx="596946" cy="596946"/>
            </a:xfrm>
            <a:prstGeom prst="ellipse">
              <a:avLst/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99065BBD-1D89-46EC-B649-F1BD609C9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6681" y="5904741"/>
              <a:ext cx="235376" cy="649773"/>
            </a:xfrm>
            <a:prstGeom prst="rect">
              <a:avLst/>
            </a:prstGeom>
          </p:spPr>
        </p:pic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655E5D6C-2AB3-487D-9EB7-FE75ADED07FB}"/>
              </a:ext>
            </a:extLst>
          </p:cNvPr>
          <p:cNvSpPr txBox="1"/>
          <p:nvPr/>
        </p:nvSpPr>
        <p:spPr>
          <a:xfrm>
            <a:off x="6385696" y="5830863"/>
            <a:ext cx="2082854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รับประทานผลไม้</a:t>
            </a: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เนื้อนุ่ม ไม่หวานจัด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3F7ED91-9557-435F-955C-F822F8F71DD9}"/>
              </a:ext>
            </a:extLst>
          </p:cNvPr>
          <p:cNvSpPr txBox="1"/>
          <p:nvPr/>
        </p:nvSpPr>
        <p:spPr>
          <a:xfrm>
            <a:off x="5995616" y="3567741"/>
            <a:ext cx="2698121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รับประทานปลาให้มาก 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และเนื้อสัตว์ที่สับละเอียด 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หรือต้มให้เปื่อย 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76E6A3F-861D-4C63-99A0-4ACC25306CBC}"/>
              </a:ext>
            </a:extLst>
          </p:cNvPr>
          <p:cNvSpPr txBox="1"/>
          <p:nvPr/>
        </p:nvSpPr>
        <p:spPr>
          <a:xfrm>
            <a:off x="8860971" y="3567741"/>
            <a:ext cx="2306457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รับประทานผักต้ม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หลายชนิดสลับกัน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B4AD1313-E5DA-401A-8530-B9C464530802}"/>
              </a:ext>
            </a:extLst>
          </p:cNvPr>
          <p:cNvSpPr txBox="1"/>
          <p:nvPr/>
        </p:nvSpPr>
        <p:spPr>
          <a:xfrm>
            <a:off x="8762142" y="5830863"/>
            <a:ext cx="2380209" cy="8925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รับประทานไขมันจากพืชมากกว่าไขมันสัตว์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8530E054-64F6-4547-86F6-60AFFC894F0D}"/>
              </a:ext>
            </a:extLst>
          </p:cNvPr>
          <p:cNvSpPr/>
          <p:nvPr/>
        </p:nvSpPr>
        <p:spPr>
          <a:xfrm>
            <a:off x="6833952" y="2572865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94846FF8-D837-4DAC-853C-863AD653AA86}"/>
              </a:ext>
            </a:extLst>
          </p:cNvPr>
          <p:cNvSpPr/>
          <p:nvPr/>
        </p:nvSpPr>
        <p:spPr>
          <a:xfrm>
            <a:off x="9358545" y="2572865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1E93B768-0B63-4A76-B915-E3EE1974F5DB}"/>
              </a:ext>
            </a:extLst>
          </p:cNvPr>
          <p:cNvSpPr/>
          <p:nvPr/>
        </p:nvSpPr>
        <p:spPr>
          <a:xfrm>
            <a:off x="6851879" y="4816466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2195AAA2-CA07-4C2D-9BAC-959319AA2504}"/>
              </a:ext>
            </a:extLst>
          </p:cNvPr>
          <p:cNvSpPr/>
          <p:nvPr/>
        </p:nvSpPr>
        <p:spPr>
          <a:xfrm>
            <a:off x="9358545" y="4816466"/>
            <a:ext cx="1064002" cy="1064002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DED6E34D-A435-464F-AF6C-49D816C1AACC}"/>
              </a:ext>
            </a:extLst>
          </p:cNvPr>
          <p:cNvGrpSpPr/>
          <p:nvPr/>
        </p:nvGrpSpPr>
        <p:grpSpPr>
          <a:xfrm>
            <a:off x="2960730" y="2487570"/>
            <a:ext cx="2400223" cy="500034"/>
            <a:chOff x="3156324" y="2133521"/>
            <a:chExt cx="2400223" cy="500034"/>
          </a:xfrm>
        </p:grpSpPr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3F1FFE0C-06ED-4AEC-95D8-B6D307DCD1B8}"/>
                </a:ext>
              </a:extLst>
            </p:cNvPr>
            <p:cNvGrpSpPr/>
            <p:nvPr/>
          </p:nvGrpSpPr>
          <p:grpSpPr>
            <a:xfrm>
              <a:off x="3201673" y="2163779"/>
              <a:ext cx="2354874" cy="469776"/>
              <a:chOff x="2550665" y="2264425"/>
              <a:chExt cx="2354874" cy="469776"/>
            </a:xfrm>
          </p:grpSpPr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38A1A20C-8FF5-403C-8B2A-9B6E907E1A95}"/>
                  </a:ext>
                </a:extLst>
              </p:cNvPr>
              <p:cNvSpPr/>
              <p:nvPr/>
            </p:nvSpPr>
            <p:spPr>
              <a:xfrm>
                <a:off x="2550665" y="2270595"/>
                <a:ext cx="2354874" cy="417688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8" name="สี่เหลี่ยมผืนผ้ามุมมน 6">
                <a:extLst>
                  <a:ext uri="{FF2B5EF4-FFF2-40B4-BE49-F238E27FC236}">
                    <a16:creationId xmlns:a16="http://schemas.microsoft.com/office/drawing/2014/main" id="{3177453F-3D83-4772-B382-4DB8EB9C9011}"/>
                  </a:ext>
                </a:extLst>
              </p:cNvPr>
              <p:cNvSpPr/>
              <p:nvPr/>
            </p:nvSpPr>
            <p:spPr>
              <a:xfrm>
                <a:off x="2798089" y="2264425"/>
                <a:ext cx="2107450" cy="469776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1</a:t>
                </a:r>
                <a:r>
                  <a:rPr lang="en-US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,</a:t>
                </a:r>
                <a:r>
                  <a:rPr lang="th-TH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5</a:t>
                </a:r>
                <a:r>
                  <a:rPr lang="en-US" sz="2600" b="1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00 </a:t>
                </a:r>
                <a:r>
                  <a:rPr lang="en-US" sz="2600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2600" dirty="0">
                    <a:solidFill>
                      <a:schemeClr val="tx1"/>
                    </a:solidFill>
                    <a:latin typeface="TH Sarabun New" pitchFamily="34" charset="-34"/>
                    <a:cs typeface="TH Sarabun New" pitchFamily="34" charset="-34"/>
                  </a:rPr>
                  <a:t>กิโลแคลอรี</a:t>
                </a:r>
              </a:p>
            </p:txBody>
          </p:sp>
        </p:grp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1D8B53B5-6F65-4D5C-8B30-CCE75148C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56324" y="2133521"/>
              <a:ext cx="396148" cy="460080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EA3B4CC6-DF6A-4F96-896A-687293994F35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1789" y="2724765"/>
            <a:ext cx="1501890" cy="7780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5BF8B13-D7DB-4424-A426-B5AF8F157B0B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5990" y="2480726"/>
            <a:ext cx="1637003" cy="10797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8E89F45-D2CA-439C-8B22-86EF7F40E6F6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505" y="4913330"/>
            <a:ext cx="1501890" cy="9027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C8CE153-CACC-4F02-A09E-8CC31E647960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4303" y="4553698"/>
            <a:ext cx="359326" cy="1315995"/>
          </a:xfrm>
          <a:prstGeom prst="rect">
            <a:avLst/>
          </a:prstGeom>
        </p:spPr>
      </p:pic>
      <p:pic>
        <p:nvPicPr>
          <p:cNvPr id="90" name="Picture 89">
            <a:hlinkClick r:id="rId24" action="ppaction://hlinksldjump"/>
            <a:extLst>
              <a:ext uri="{FF2B5EF4-FFF2-40B4-BE49-F238E27FC236}">
                <a16:creationId xmlns:a16="http://schemas.microsoft.com/office/drawing/2014/main" id="{23AC4CAC-8315-4C16-911D-62A642076816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99" name="Picture 98">
            <a:hlinkClick r:id="rId26" action="ppaction://hlinksldjump"/>
            <a:extLst>
              <a:ext uri="{FF2B5EF4-FFF2-40B4-BE49-F238E27FC236}">
                <a16:creationId xmlns:a16="http://schemas.microsoft.com/office/drawing/2014/main" id="{0124E8C8-55B9-4897-AAA3-36143D6C72B0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100" name="Picture 99">
            <a:hlinkClick r:id="rId28" action="ppaction://hlinksldjump"/>
            <a:extLst>
              <a:ext uri="{FF2B5EF4-FFF2-40B4-BE49-F238E27FC236}">
                <a16:creationId xmlns:a16="http://schemas.microsoft.com/office/drawing/2014/main" id="{85B7A57F-ADED-4E1B-B18E-805354E1B392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102" name="Picture 101">
            <a:hlinkClick r:id="rId30" action="ppaction://hlinksldjump"/>
            <a:extLst>
              <a:ext uri="{FF2B5EF4-FFF2-40B4-BE49-F238E27FC236}">
                <a16:creationId xmlns:a16="http://schemas.microsoft.com/office/drawing/2014/main" id="{AF5878F6-FB6E-4886-BD74-0D1DA8B38C5C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103" name="Picture 102">
            <a:hlinkClick r:id="rId5" action="ppaction://hlinksldjump"/>
            <a:extLst>
              <a:ext uri="{FF2B5EF4-FFF2-40B4-BE49-F238E27FC236}">
                <a16:creationId xmlns:a16="http://schemas.microsoft.com/office/drawing/2014/main" id="{1E423F21-491E-419B-90AD-C1FCE393ED21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5198952"/>
            <a:ext cx="1766294" cy="537029"/>
          </a:xfrm>
          <a:prstGeom prst="rect">
            <a:avLst/>
          </a:prstGeom>
        </p:spPr>
      </p:pic>
      <p:pic>
        <p:nvPicPr>
          <p:cNvPr id="109" name="Picture 108">
            <a:hlinkClick r:id="rId33" action="ppaction://hlinksldjump"/>
            <a:extLst>
              <a:ext uri="{FF2B5EF4-FFF2-40B4-BE49-F238E27FC236}">
                <a16:creationId xmlns:a16="http://schemas.microsoft.com/office/drawing/2014/main" id="{8C42CC87-9C2B-4623-8DAD-244F207B5EE6}"/>
              </a:ext>
            </a:extLst>
          </p:cNvPr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CC8FEB17-E70B-4A82-95F5-21C7E4AF617A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 rot="18001927">
            <a:off x="4965441" y="1708729"/>
            <a:ext cx="286758" cy="363227"/>
          </a:xfrm>
          <a:prstGeom prst="rect">
            <a:avLst/>
          </a:prstGeom>
        </p:spPr>
      </p:pic>
      <p:pic>
        <p:nvPicPr>
          <p:cNvPr id="120" name="Graphic 119">
            <a:extLst>
              <a:ext uri="{FF2B5EF4-FFF2-40B4-BE49-F238E27FC236}">
                <a16:creationId xmlns:a16="http://schemas.microsoft.com/office/drawing/2014/main" id="{294B4312-D29D-4ACA-A929-0BC32BA2219F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 rot="18001927">
            <a:off x="7850375" y="1708729"/>
            <a:ext cx="286758" cy="363227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FC7798AE-98E1-4278-BF62-A9E3D8F3C02D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 rot="18001927">
            <a:off x="9949051" y="1708729"/>
            <a:ext cx="286758" cy="3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10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64" name="Picture 63">
            <a:hlinkClick r:id="rId4" action="ppaction://hlinksldjump"/>
            <a:extLst>
              <a:ext uri="{FF2B5EF4-FFF2-40B4-BE49-F238E27FC236}">
                <a16:creationId xmlns:a16="http://schemas.microsoft.com/office/drawing/2014/main" id="{FC5D0FE8-974C-43B6-A486-57A45A2ED1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63" name="Picture 62">
            <a:hlinkClick r:id="rId6" action="ppaction://hlinksldjump"/>
            <a:extLst>
              <a:ext uri="{FF2B5EF4-FFF2-40B4-BE49-F238E27FC236}">
                <a16:creationId xmlns:a16="http://schemas.microsoft.com/office/drawing/2014/main" id="{8FE92241-9E42-469C-A450-AF7147A91A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25" name="Picture 24">
            <a:hlinkClick r:id="rId8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C1EA706-8070-498D-A04A-8EA336C2B6B6}"/>
              </a:ext>
            </a:extLst>
          </p:cNvPr>
          <p:cNvGrpSpPr/>
          <p:nvPr/>
        </p:nvGrpSpPr>
        <p:grpSpPr>
          <a:xfrm>
            <a:off x="5200033" y="1470278"/>
            <a:ext cx="2812074" cy="584775"/>
            <a:chOff x="5100867" y="1672984"/>
            <a:chExt cx="2812074" cy="584775"/>
          </a:xfrm>
        </p:grpSpPr>
        <p:sp>
          <p:nvSpPr>
            <p:cNvPr id="51" name="Rectangle: Rounded Corners 50">
              <a:hlinkClick r:id="rId13" action="ppaction://hlinksldjump"/>
              <a:extLst>
                <a:ext uri="{FF2B5EF4-FFF2-40B4-BE49-F238E27FC236}">
                  <a16:creationId xmlns:a16="http://schemas.microsoft.com/office/drawing/2014/main" id="{40A4942C-365B-4E61-83ED-F67DC61FFB62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TextBox 52">
              <a:hlinkClick r:id="rId13" action="ppaction://hlinksldjump"/>
              <a:extLst>
                <a:ext uri="{FF2B5EF4-FFF2-40B4-BE49-F238E27FC236}">
                  <a16:creationId xmlns:a16="http://schemas.microsoft.com/office/drawing/2014/main" id="{C780A6B6-8985-4B85-9F22-98239EAD5D6A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27246CE-47E2-46AD-8898-6ECE99EA8B2D}"/>
              </a:ext>
            </a:extLst>
          </p:cNvPr>
          <p:cNvGrpSpPr/>
          <p:nvPr/>
        </p:nvGrpSpPr>
        <p:grpSpPr>
          <a:xfrm>
            <a:off x="8084924" y="1470278"/>
            <a:ext cx="2047650" cy="584775"/>
            <a:chOff x="5502960" y="1672984"/>
            <a:chExt cx="2047650" cy="584775"/>
          </a:xfrm>
        </p:grpSpPr>
        <p:sp>
          <p:nvSpPr>
            <p:cNvPr id="55" name="Rectangle: Rounded Corners 54">
              <a:hlinkClick r:id="rId14" action="ppaction://hlinksldjump"/>
              <a:extLst>
                <a:ext uri="{FF2B5EF4-FFF2-40B4-BE49-F238E27FC236}">
                  <a16:creationId xmlns:a16="http://schemas.microsoft.com/office/drawing/2014/main" id="{A235FFAF-2254-4024-8027-DCC8D401648F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hlinkClick r:id="rId14" action="ppaction://hlinksldjump"/>
              <a:extLst>
                <a:ext uri="{FF2B5EF4-FFF2-40B4-BE49-F238E27FC236}">
                  <a16:creationId xmlns:a16="http://schemas.microsoft.com/office/drawing/2014/main" id="{DBD74215-D789-4E9F-AE90-214FD2FCBD8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F7D3147-A5EF-4291-B7C5-8DB328939E12}"/>
              </a:ext>
            </a:extLst>
          </p:cNvPr>
          <p:cNvGrpSpPr/>
          <p:nvPr/>
        </p:nvGrpSpPr>
        <p:grpSpPr>
          <a:xfrm>
            <a:off x="3028005" y="1470278"/>
            <a:ext cx="2099211" cy="584775"/>
            <a:chOff x="5217645" y="1672984"/>
            <a:chExt cx="2099211" cy="584775"/>
          </a:xfrm>
        </p:grpSpPr>
        <p:sp>
          <p:nvSpPr>
            <p:cNvPr id="58" name="Rectangle: Rounded Corners 57">
              <a:hlinkClick r:id="rId8" action="ppaction://hlinksldjump"/>
              <a:extLst>
                <a:ext uri="{FF2B5EF4-FFF2-40B4-BE49-F238E27FC236}">
                  <a16:creationId xmlns:a16="http://schemas.microsoft.com/office/drawing/2014/main" id="{2A729EC9-DD18-403B-85F9-32A5444855F3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TextBox 58">
              <a:hlinkClick r:id="rId8" action="ppaction://hlinksldjump"/>
              <a:extLst>
                <a:ext uri="{FF2B5EF4-FFF2-40B4-BE49-F238E27FC236}">
                  <a16:creationId xmlns:a16="http://schemas.microsoft.com/office/drawing/2014/main" id="{D3D1EC58-BAAA-4E5E-9C90-E07FBF100D74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B7164D02-B05C-40F6-ACDE-82ADF3DB2E1F}"/>
              </a:ext>
            </a:extLst>
          </p:cNvPr>
          <p:cNvSpPr/>
          <p:nvPr/>
        </p:nvSpPr>
        <p:spPr>
          <a:xfrm>
            <a:off x="2904396" y="2543002"/>
            <a:ext cx="2488674" cy="4176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A913A3-A409-4B3D-9974-762F006ED350}"/>
              </a:ext>
            </a:extLst>
          </p:cNvPr>
          <p:cNvSpPr txBox="1"/>
          <p:nvPr/>
        </p:nvSpPr>
        <p:spPr>
          <a:xfrm>
            <a:off x="6895953" y="2614350"/>
            <a:ext cx="4232740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ไม่ออกกำลังกายหักโหมจนเกินไป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หลีกเลี่ยงการออกกำลังกายที่ใช้แรง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กระแทกที่ข้อเข่า และมีการเกร็งหรือ</a:t>
            </a: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เบ่งมากเกินไป 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หลีกเลี่ยงการออกกำลังกายที่มี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77800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การปะทะ การแข่งขัน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F0C2D75-7CF4-453C-9680-EA77B35A6D69}"/>
              </a:ext>
            </a:extLst>
          </p:cNvPr>
          <p:cNvSpPr txBox="1"/>
          <p:nvPr/>
        </p:nvSpPr>
        <p:spPr>
          <a:xfrm>
            <a:off x="3766544" y="6114026"/>
            <a:ext cx="169778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ไทเก๊ก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C2113E4A-5F0D-4C70-B1DD-F03AF55EBDEB}"/>
              </a:ext>
            </a:extLst>
          </p:cNvPr>
          <p:cNvSpPr txBox="1"/>
          <p:nvPr/>
        </p:nvSpPr>
        <p:spPr>
          <a:xfrm>
            <a:off x="4996375" y="4394274"/>
            <a:ext cx="169778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เดินเร็ว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0A58D81-4DBD-4C95-BD65-FCFE58C4CC39}"/>
              </a:ext>
            </a:extLst>
          </p:cNvPr>
          <p:cNvSpPr txBox="1"/>
          <p:nvPr/>
        </p:nvSpPr>
        <p:spPr>
          <a:xfrm>
            <a:off x="2193180" y="4389938"/>
            <a:ext cx="169778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ว่ายน้ำ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AA090C-13B5-4D10-86B9-378C0083AC1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8358" y="4375109"/>
            <a:ext cx="1652095" cy="17419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B33683-736A-4256-8508-BE257AB02E6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7131" y="2361164"/>
            <a:ext cx="1008385" cy="19277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8BAF20C-6998-4CB2-87BA-944A35A354E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8110" y="2203931"/>
            <a:ext cx="1641904" cy="2084956"/>
          </a:xfrm>
          <a:prstGeom prst="rect">
            <a:avLst/>
          </a:prstGeom>
        </p:spPr>
      </p:pic>
      <p:pic>
        <p:nvPicPr>
          <p:cNvPr id="41" name="Picture 40">
            <a:hlinkClick r:id="rId6" action="ppaction://hlinksldjump"/>
            <a:extLst>
              <a:ext uri="{FF2B5EF4-FFF2-40B4-BE49-F238E27FC236}">
                <a16:creationId xmlns:a16="http://schemas.microsoft.com/office/drawing/2014/main" id="{FE896C78-43F5-4F55-85F6-79978EBA4C34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5198952"/>
            <a:ext cx="1766294" cy="537029"/>
          </a:xfrm>
          <a:prstGeom prst="rect">
            <a:avLst/>
          </a:prstGeom>
        </p:spPr>
      </p:pic>
      <p:pic>
        <p:nvPicPr>
          <p:cNvPr id="42" name="Picture 41">
            <a:hlinkClick r:id="rId19" action="ppaction://hlinksldjump"/>
            <a:extLst>
              <a:ext uri="{FF2B5EF4-FFF2-40B4-BE49-F238E27FC236}">
                <a16:creationId xmlns:a16="http://schemas.microsoft.com/office/drawing/2014/main" id="{0C6B7718-0529-4F05-B5EA-762B2F44F943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44" name="Picture 43">
            <a:hlinkClick r:id="rId21" action="ppaction://hlinksldjump"/>
            <a:extLst>
              <a:ext uri="{FF2B5EF4-FFF2-40B4-BE49-F238E27FC236}">
                <a16:creationId xmlns:a16="http://schemas.microsoft.com/office/drawing/2014/main" id="{FEAEA014-3CC4-4592-AAA1-FF3639CB8E14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45" name="Picture 44">
            <a:hlinkClick r:id="rId23" action="ppaction://hlinksldjump"/>
            <a:extLst>
              <a:ext uri="{FF2B5EF4-FFF2-40B4-BE49-F238E27FC236}">
                <a16:creationId xmlns:a16="http://schemas.microsoft.com/office/drawing/2014/main" id="{7CABBD28-CDD9-4C1F-8804-EBE60B2D3072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60" name="Picture 59">
            <a:hlinkClick r:id="rId25" action="ppaction://hlinksldjump"/>
            <a:extLst>
              <a:ext uri="{FF2B5EF4-FFF2-40B4-BE49-F238E27FC236}">
                <a16:creationId xmlns:a16="http://schemas.microsoft.com/office/drawing/2014/main" id="{68F666A4-6002-4A1D-BC29-C4F15BF62DF5}"/>
              </a:ext>
            </a:extLst>
          </p:cNvPr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62" name="Picture 61">
            <a:hlinkClick r:id="rId27" action="ppaction://hlinksldjump"/>
            <a:extLst>
              <a:ext uri="{FF2B5EF4-FFF2-40B4-BE49-F238E27FC236}">
                <a16:creationId xmlns:a16="http://schemas.microsoft.com/office/drawing/2014/main" id="{9DC4C177-1379-44F8-8AD8-E759D2D0220A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40" name="Picture 39">
            <a:hlinkClick r:id="rId29" action="ppaction://hlinksldjump"/>
            <a:extLst>
              <a:ext uri="{FF2B5EF4-FFF2-40B4-BE49-F238E27FC236}">
                <a16:creationId xmlns:a16="http://schemas.microsoft.com/office/drawing/2014/main" id="{88689ACA-4318-43F0-A556-AEFA47BFFC45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3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65" name="Picture 64">
            <a:hlinkClick r:id="rId5" action="ppaction://hlinksldjump"/>
            <a:extLst>
              <a:ext uri="{FF2B5EF4-FFF2-40B4-BE49-F238E27FC236}">
                <a16:creationId xmlns:a16="http://schemas.microsoft.com/office/drawing/2014/main" id="{8C2AA126-1CAB-4D75-879B-7E034088B0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66" name="Picture 65">
            <a:hlinkClick r:id="rId7" action="ppaction://hlinksldjump"/>
            <a:extLst>
              <a:ext uri="{FF2B5EF4-FFF2-40B4-BE49-F238E27FC236}">
                <a16:creationId xmlns:a16="http://schemas.microsoft.com/office/drawing/2014/main" id="{B1C63268-FBAF-43D9-9494-77B349FD1DE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77156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u="sng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0B8BDD-EEA1-4D97-ABD3-3B39625E68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3165325"/>
            <a:ext cx="7043627" cy="396204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DC1EA706-8070-498D-A04A-8EA336C2B6B6}"/>
              </a:ext>
            </a:extLst>
          </p:cNvPr>
          <p:cNvGrpSpPr/>
          <p:nvPr/>
        </p:nvGrpSpPr>
        <p:grpSpPr>
          <a:xfrm>
            <a:off x="5200033" y="1470278"/>
            <a:ext cx="2812074" cy="584775"/>
            <a:chOff x="5100867" y="1672984"/>
            <a:chExt cx="2812074" cy="584775"/>
          </a:xfrm>
        </p:grpSpPr>
        <p:sp>
          <p:nvSpPr>
            <p:cNvPr id="51" name="Rectangle: Rounded Corners 50">
              <a:hlinkClick r:id="rId13" action="ppaction://hlinksldjump"/>
              <a:extLst>
                <a:ext uri="{FF2B5EF4-FFF2-40B4-BE49-F238E27FC236}">
                  <a16:creationId xmlns:a16="http://schemas.microsoft.com/office/drawing/2014/main" id="{40A4942C-365B-4E61-83ED-F67DC61FFB62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hlinkClick r:id="rId13" action="ppaction://hlinksldjump"/>
              <a:extLst>
                <a:ext uri="{FF2B5EF4-FFF2-40B4-BE49-F238E27FC236}">
                  <a16:creationId xmlns:a16="http://schemas.microsoft.com/office/drawing/2014/main" id="{C780A6B6-8985-4B85-9F22-98239EAD5D6A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27246CE-47E2-46AD-8898-6ECE99EA8B2D}"/>
              </a:ext>
            </a:extLst>
          </p:cNvPr>
          <p:cNvGrpSpPr/>
          <p:nvPr/>
        </p:nvGrpSpPr>
        <p:grpSpPr>
          <a:xfrm>
            <a:off x="8084924" y="1470278"/>
            <a:ext cx="2047650" cy="584775"/>
            <a:chOff x="5502960" y="1672984"/>
            <a:chExt cx="2047650" cy="584775"/>
          </a:xfrm>
        </p:grpSpPr>
        <p:sp>
          <p:nvSpPr>
            <p:cNvPr id="55" name="Rectangle: Rounded Corners 54">
              <a:hlinkClick r:id="rId14" action="ppaction://hlinksldjump"/>
              <a:extLst>
                <a:ext uri="{FF2B5EF4-FFF2-40B4-BE49-F238E27FC236}">
                  <a16:creationId xmlns:a16="http://schemas.microsoft.com/office/drawing/2014/main" id="{A235FFAF-2254-4024-8027-DCC8D401648F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hlinkClick r:id="rId14" action="ppaction://hlinksldjump"/>
              <a:extLst>
                <a:ext uri="{FF2B5EF4-FFF2-40B4-BE49-F238E27FC236}">
                  <a16:creationId xmlns:a16="http://schemas.microsoft.com/office/drawing/2014/main" id="{DBD74215-D789-4E9F-AE90-214FD2FCBD8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F7D3147-A5EF-4291-B7C5-8DB328939E12}"/>
              </a:ext>
            </a:extLst>
          </p:cNvPr>
          <p:cNvGrpSpPr/>
          <p:nvPr/>
        </p:nvGrpSpPr>
        <p:grpSpPr>
          <a:xfrm>
            <a:off x="3028005" y="1470278"/>
            <a:ext cx="2099211" cy="584775"/>
            <a:chOff x="5217645" y="1672984"/>
            <a:chExt cx="2099211" cy="584775"/>
          </a:xfrm>
        </p:grpSpPr>
        <p:sp>
          <p:nvSpPr>
            <p:cNvPr id="58" name="Rectangle: Rounded Corners 57">
              <a:hlinkClick r:id="rId3" action="ppaction://hlinksldjump"/>
              <a:extLst>
                <a:ext uri="{FF2B5EF4-FFF2-40B4-BE49-F238E27FC236}">
                  <a16:creationId xmlns:a16="http://schemas.microsoft.com/office/drawing/2014/main" id="{2A729EC9-DD18-403B-85F9-32A5444855F3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TextBox 58">
              <a:hlinkClick r:id="rId3" action="ppaction://hlinksldjump"/>
              <a:extLst>
                <a:ext uri="{FF2B5EF4-FFF2-40B4-BE49-F238E27FC236}">
                  <a16:creationId xmlns:a16="http://schemas.microsoft.com/office/drawing/2014/main" id="{D3D1EC58-BAAA-4E5E-9C90-E07FBF100D74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B7164D02-B05C-40F6-ACDE-82ADF3DB2E1F}"/>
              </a:ext>
            </a:extLst>
          </p:cNvPr>
          <p:cNvSpPr/>
          <p:nvPr/>
        </p:nvSpPr>
        <p:spPr>
          <a:xfrm>
            <a:off x="2904396" y="2543002"/>
            <a:ext cx="2488674" cy="4176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>
            <a:hlinkClick r:id="rId5" action="ppaction://hlinksldjump"/>
            <a:extLst>
              <a:ext uri="{FF2B5EF4-FFF2-40B4-BE49-F238E27FC236}">
                <a16:creationId xmlns:a16="http://schemas.microsoft.com/office/drawing/2014/main" id="{482F4242-AF85-46E7-92B0-D2B73847E7E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5198952"/>
            <a:ext cx="1766294" cy="537029"/>
          </a:xfrm>
          <a:prstGeom prst="rect">
            <a:avLst/>
          </a:prstGeom>
        </p:spPr>
      </p:pic>
      <p:pic>
        <p:nvPicPr>
          <p:cNvPr id="45" name="Picture 44">
            <a:hlinkClick r:id="rId16" action="ppaction://hlinksldjump"/>
            <a:extLst>
              <a:ext uri="{FF2B5EF4-FFF2-40B4-BE49-F238E27FC236}">
                <a16:creationId xmlns:a16="http://schemas.microsoft.com/office/drawing/2014/main" id="{44EA5134-C3BE-4966-801B-6D9097B8883A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60" name="Picture 59">
            <a:hlinkClick r:id="rId18" action="ppaction://hlinksldjump"/>
            <a:extLst>
              <a:ext uri="{FF2B5EF4-FFF2-40B4-BE49-F238E27FC236}">
                <a16:creationId xmlns:a16="http://schemas.microsoft.com/office/drawing/2014/main" id="{FC1E1A9E-899F-4369-965A-2B59A9EA0C48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62" name="Picture 61">
            <a:hlinkClick r:id="rId20" action="ppaction://hlinksldjump"/>
            <a:extLst>
              <a:ext uri="{FF2B5EF4-FFF2-40B4-BE49-F238E27FC236}">
                <a16:creationId xmlns:a16="http://schemas.microsoft.com/office/drawing/2014/main" id="{97DA38B1-E490-4CAE-992B-87946497DE43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63" name="Picture 62">
            <a:hlinkClick r:id="rId22" action="ppaction://hlinksldjump"/>
            <a:extLst>
              <a:ext uri="{FF2B5EF4-FFF2-40B4-BE49-F238E27FC236}">
                <a16:creationId xmlns:a16="http://schemas.microsoft.com/office/drawing/2014/main" id="{2C6EE5A7-B240-4CC6-A9CF-B6C77EEFF18C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64" name="Picture 63">
            <a:hlinkClick r:id="rId24" action="ppaction://hlinksldjump"/>
            <a:extLst>
              <a:ext uri="{FF2B5EF4-FFF2-40B4-BE49-F238E27FC236}">
                <a16:creationId xmlns:a16="http://schemas.microsoft.com/office/drawing/2014/main" id="{0E8FC6BD-0A81-42EC-8632-2A1350BADFAE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3A2043C8-29BC-4DCB-B6F0-255A8EEB4ED1}"/>
              </a:ext>
            </a:extLst>
          </p:cNvPr>
          <p:cNvSpPr txBox="1"/>
          <p:nvPr/>
        </p:nvSpPr>
        <p:spPr>
          <a:xfrm>
            <a:off x="6884404" y="3758494"/>
            <a:ext cx="4080270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นั่งบนเก้าอี้ เหยียดขาตรงสุด พร้อมกระดกข้อเท้าค้างไว้ 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นับ 1-10 แล้วเอาลง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1" name="Picture 40">
            <a:hlinkClick r:id="rId26" action="ppaction://hlinksldjump"/>
            <a:extLst>
              <a:ext uri="{FF2B5EF4-FFF2-40B4-BE49-F238E27FC236}">
                <a16:creationId xmlns:a16="http://schemas.microsoft.com/office/drawing/2014/main" id="{142F824A-C630-4DA0-8FCA-69FC5AF8B9BA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  <p:sp>
        <p:nvSpPr>
          <p:cNvPr id="42" name="สี่เหลี่ยมผืนผ้ามุมมน 6">
            <a:extLst>
              <a:ext uri="{FF2B5EF4-FFF2-40B4-BE49-F238E27FC236}">
                <a16:creationId xmlns:a16="http://schemas.microsoft.com/office/drawing/2014/main" id="{11FD0FA1-22ED-4520-9516-56E9929AF102}"/>
              </a:ext>
            </a:extLst>
          </p:cNvPr>
          <p:cNvSpPr/>
          <p:nvPr/>
        </p:nvSpPr>
        <p:spPr>
          <a:xfrm>
            <a:off x="2066460" y="3880488"/>
            <a:ext cx="2803252" cy="5232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ท่าที่ 1</a:t>
            </a:r>
          </a:p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ท่าบริหารกล้ามเนื้อ</a:t>
            </a:r>
          </a:p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ต้นขา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081AE98-9F1B-4CD4-AA94-D092B577E68D}"/>
              </a:ext>
            </a:extLst>
          </p:cNvPr>
          <p:cNvSpPr txBox="1"/>
          <p:nvPr/>
        </p:nvSpPr>
        <p:spPr>
          <a:xfrm>
            <a:off x="3229815" y="1989169"/>
            <a:ext cx="6895403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 </a:t>
            </a:r>
            <a:r>
              <a:rPr lang="th-TH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ท่าออกกำลังกาย</a:t>
            </a:r>
            <a:r>
              <a:rPr lang="en-US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pPr algn="ctr"/>
            <a:r>
              <a:rPr lang="th-TH" sz="3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ป้องกันหกล้มในผู้สูงอายุ</a:t>
            </a:r>
            <a:endParaRPr lang="en-US" sz="3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DB6322B-D448-420D-8C20-35E5665DAC94}"/>
              </a:ext>
            </a:extLst>
          </p:cNvPr>
          <p:cNvCxnSpPr/>
          <p:nvPr/>
        </p:nvCxnSpPr>
        <p:spPr>
          <a:xfrm>
            <a:off x="5309123" y="2639533"/>
            <a:ext cx="2775801" cy="0"/>
          </a:xfrm>
          <a:prstGeom prst="line">
            <a:avLst/>
          </a:prstGeom>
          <a:ln w="38100" cap="rnd">
            <a:solidFill>
              <a:srgbClr val="0077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290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63" name="Picture 62">
            <a:hlinkClick r:id="rId5" action="ppaction://hlinksldjump"/>
            <a:extLst>
              <a:ext uri="{FF2B5EF4-FFF2-40B4-BE49-F238E27FC236}">
                <a16:creationId xmlns:a16="http://schemas.microsoft.com/office/drawing/2014/main" id="{1E8F23B5-242D-41FF-B313-F53375DC0B7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64" name="Picture 63">
            <a:hlinkClick r:id="rId7" action="ppaction://hlinksldjump"/>
            <a:extLst>
              <a:ext uri="{FF2B5EF4-FFF2-40B4-BE49-F238E27FC236}">
                <a16:creationId xmlns:a16="http://schemas.microsoft.com/office/drawing/2014/main" id="{1CAA4BA2-0EE2-4B1B-A783-396A4FF3DB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77155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C1EA706-8070-498D-A04A-8EA336C2B6B6}"/>
              </a:ext>
            </a:extLst>
          </p:cNvPr>
          <p:cNvGrpSpPr/>
          <p:nvPr/>
        </p:nvGrpSpPr>
        <p:grpSpPr>
          <a:xfrm>
            <a:off x="5200033" y="1470278"/>
            <a:ext cx="2812074" cy="584775"/>
            <a:chOff x="5100867" y="1672984"/>
            <a:chExt cx="2812074" cy="584775"/>
          </a:xfrm>
        </p:grpSpPr>
        <p:sp>
          <p:nvSpPr>
            <p:cNvPr id="51" name="Rectangle: Rounded Corners 50">
              <a:hlinkClick r:id="rId12" action="ppaction://hlinksldjump"/>
              <a:extLst>
                <a:ext uri="{FF2B5EF4-FFF2-40B4-BE49-F238E27FC236}">
                  <a16:creationId xmlns:a16="http://schemas.microsoft.com/office/drawing/2014/main" id="{40A4942C-365B-4E61-83ED-F67DC61FFB62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hlinkClick r:id="rId12" action="ppaction://hlinksldjump"/>
              <a:extLst>
                <a:ext uri="{FF2B5EF4-FFF2-40B4-BE49-F238E27FC236}">
                  <a16:creationId xmlns:a16="http://schemas.microsoft.com/office/drawing/2014/main" id="{C780A6B6-8985-4B85-9F22-98239EAD5D6A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27246CE-47E2-46AD-8898-6ECE99EA8B2D}"/>
              </a:ext>
            </a:extLst>
          </p:cNvPr>
          <p:cNvGrpSpPr/>
          <p:nvPr/>
        </p:nvGrpSpPr>
        <p:grpSpPr>
          <a:xfrm>
            <a:off x="8084924" y="1470278"/>
            <a:ext cx="2047650" cy="584775"/>
            <a:chOff x="5502960" y="1672984"/>
            <a:chExt cx="2047650" cy="584775"/>
          </a:xfrm>
        </p:grpSpPr>
        <p:sp>
          <p:nvSpPr>
            <p:cNvPr id="55" name="Rectangle: Rounded Corners 54">
              <a:hlinkClick r:id="rId13" action="ppaction://hlinksldjump"/>
              <a:extLst>
                <a:ext uri="{FF2B5EF4-FFF2-40B4-BE49-F238E27FC236}">
                  <a16:creationId xmlns:a16="http://schemas.microsoft.com/office/drawing/2014/main" id="{A235FFAF-2254-4024-8027-DCC8D401648F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D74215-D789-4E9F-AE90-214FD2FCBD8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F7D3147-A5EF-4291-B7C5-8DB328939E12}"/>
              </a:ext>
            </a:extLst>
          </p:cNvPr>
          <p:cNvGrpSpPr/>
          <p:nvPr/>
        </p:nvGrpSpPr>
        <p:grpSpPr>
          <a:xfrm>
            <a:off x="3028005" y="1470278"/>
            <a:ext cx="2099211" cy="584775"/>
            <a:chOff x="5217645" y="1672984"/>
            <a:chExt cx="2099211" cy="584775"/>
          </a:xfrm>
        </p:grpSpPr>
        <p:sp>
          <p:nvSpPr>
            <p:cNvPr id="58" name="Rectangle: Rounded Corners 57">
              <a:hlinkClick r:id="rId3" action="ppaction://hlinksldjump"/>
              <a:extLst>
                <a:ext uri="{FF2B5EF4-FFF2-40B4-BE49-F238E27FC236}">
                  <a16:creationId xmlns:a16="http://schemas.microsoft.com/office/drawing/2014/main" id="{2A729EC9-DD18-403B-85F9-32A5444855F3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TextBox 58">
              <a:hlinkClick r:id="rId3" action="ppaction://hlinksldjump"/>
              <a:extLst>
                <a:ext uri="{FF2B5EF4-FFF2-40B4-BE49-F238E27FC236}">
                  <a16:creationId xmlns:a16="http://schemas.microsoft.com/office/drawing/2014/main" id="{D3D1EC58-BAAA-4E5E-9C90-E07FBF100D74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B7164D02-B05C-40F6-ACDE-82ADF3DB2E1F}"/>
              </a:ext>
            </a:extLst>
          </p:cNvPr>
          <p:cNvSpPr/>
          <p:nvPr/>
        </p:nvSpPr>
        <p:spPr>
          <a:xfrm>
            <a:off x="2904396" y="2543002"/>
            <a:ext cx="2488674" cy="4176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hlinkClick r:id="rId5" action="ppaction://hlinksldjump"/>
            <a:extLst>
              <a:ext uri="{FF2B5EF4-FFF2-40B4-BE49-F238E27FC236}">
                <a16:creationId xmlns:a16="http://schemas.microsoft.com/office/drawing/2014/main" id="{8C9E68DE-4976-4894-AE83-AC5AA606BD02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5198952"/>
            <a:ext cx="1766294" cy="537029"/>
          </a:xfrm>
          <a:prstGeom prst="rect">
            <a:avLst/>
          </a:prstGeom>
        </p:spPr>
      </p:pic>
      <p:pic>
        <p:nvPicPr>
          <p:cNvPr id="42" name="Picture 41">
            <a:hlinkClick r:id="rId15" action="ppaction://hlinksldjump"/>
            <a:extLst>
              <a:ext uri="{FF2B5EF4-FFF2-40B4-BE49-F238E27FC236}">
                <a16:creationId xmlns:a16="http://schemas.microsoft.com/office/drawing/2014/main" id="{742465ED-8A5C-4FFD-BBE4-89B5EA861A48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44" name="Picture 43">
            <a:hlinkClick r:id="rId17" action="ppaction://hlinksldjump"/>
            <a:extLst>
              <a:ext uri="{FF2B5EF4-FFF2-40B4-BE49-F238E27FC236}">
                <a16:creationId xmlns:a16="http://schemas.microsoft.com/office/drawing/2014/main" id="{09FF89C5-63C1-4400-B4A1-756B50AF5217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45" name="Picture 44">
            <a:hlinkClick r:id="rId19" action="ppaction://hlinksldjump"/>
            <a:extLst>
              <a:ext uri="{FF2B5EF4-FFF2-40B4-BE49-F238E27FC236}">
                <a16:creationId xmlns:a16="http://schemas.microsoft.com/office/drawing/2014/main" id="{A0B471C4-3C13-41A0-95B6-2F2772AFEA4D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60" name="Picture 59">
            <a:hlinkClick r:id="rId21" action="ppaction://hlinksldjump"/>
            <a:extLst>
              <a:ext uri="{FF2B5EF4-FFF2-40B4-BE49-F238E27FC236}">
                <a16:creationId xmlns:a16="http://schemas.microsoft.com/office/drawing/2014/main" id="{18CF360F-D9C0-4059-A08A-146932F6E3CD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62" name="Picture 61">
            <a:hlinkClick r:id="rId23" action="ppaction://hlinksldjump"/>
            <a:extLst>
              <a:ext uri="{FF2B5EF4-FFF2-40B4-BE49-F238E27FC236}">
                <a16:creationId xmlns:a16="http://schemas.microsoft.com/office/drawing/2014/main" id="{B89377F0-155E-448A-85E6-6E8CCC734322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17F848-F22C-461C-8A93-7401C0F8EA71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7750" y="3139254"/>
            <a:ext cx="6938279" cy="3902782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3A2043C8-29BC-4DCB-B6F0-255A8EEB4ED1}"/>
              </a:ext>
            </a:extLst>
          </p:cNvPr>
          <p:cNvSpPr txBox="1"/>
          <p:nvPr/>
        </p:nvSpPr>
        <p:spPr>
          <a:xfrm>
            <a:off x="7114036" y="3752921"/>
            <a:ext cx="3941298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ยืนจับพนักพิงเก้าอี้ </a:t>
            </a:r>
          </a:p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พับขาขึ้นทีละข้าง </a:t>
            </a:r>
          </a:p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นับ 1-10 แล้วเอาลง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7" name="Picture 46">
            <a:hlinkClick r:id="rId26" action="ppaction://hlinksldjump"/>
            <a:extLst>
              <a:ext uri="{FF2B5EF4-FFF2-40B4-BE49-F238E27FC236}">
                <a16:creationId xmlns:a16="http://schemas.microsoft.com/office/drawing/2014/main" id="{398DF4D1-3CA0-45D2-9D2E-B4A8C7F3E56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  <p:sp>
        <p:nvSpPr>
          <p:cNvPr id="49" name="สี่เหลี่ยมผืนผ้ามุมมน 6">
            <a:extLst>
              <a:ext uri="{FF2B5EF4-FFF2-40B4-BE49-F238E27FC236}">
                <a16:creationId xmlns:a16="http://schemas.microsoft.com/office/drawing/2014/main" id="{3FDCE73E-422A-4E84-8892-F0E0C8A0AC06}"/>
              </a:ext>
            </a:extLst>
          </p:cNvPr>
          <p:cNvSpPr/>
          <p:nvPr/>
        </p:nvSpPr>
        <p:spPr>
          <a:xfrm>
            <a:off x="2066460" y="3880488"/>
            <a:ext cx="2803252" cy="5232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ท่าที่ 2</a:t>
            </a:r>
          </a:p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ท่าบริหารกล้ามเนื้อ</a:t>
            </a:r>
          </a:p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ต้นขาด้านหลัง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992C2E3-034E-4CB1-9A00-A4306D3A05B0}"/>
              </a:ext>
            </a:extLst>
          </p:cNvPr>
          <p:cNvSpPr txBox="1"/>
          <p:nvPr/>
        </p:nvSpPr>
        <p:spPr>
          <a:xfrm>
            <a:off x="3229815" y="1989169"/>
            <a:ext cx="6895403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 </a:t>
            </a:r>
            <a:r>
              <a:rPr lang="th-TH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ท่าออกกำลังกาย</a:t>
            </a:r>
            <a:r>
              <a:rPr lang="en-US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pPr algn="ctr"/>
            <a:r>
              <a:rPr lang="th-TH" sz="3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ป้องกันหกล้มในผู้สูงอายุ</a:t>
            </a:r>
            <a:endParaRPr lang="en-US" sz="3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7D584F4-3661-4E37-A430-2B3AD7DDF75B}"/>
              </a:ext>
            </a:extLst>
          </p:cNvPr>
          <p:cNvCxnSpPr/>
          <p:nvPr/>
        </p:nvCxnSpPr>
        <p:spPr>
          <a:xfrm>
            <a:off x="5309123" y="2639533"/>
            <a:ext cx="2775801" cy="0"/>
          </a:xfrm>
          <a:prstGeom prst="line">
            <a:avLst/>
          </a:prstGeom>
          <a:ln w="38100" cap="rnd">
            <a:solidFill>
              <a:srgbClr val="0077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132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D9F9FAE-DCA5-4A79-BF4A-EB3635D7E7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23950"/>
            <a:ext cx="12192000" cy="57340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4849593-02B1-4FD3-9596-5DFD376BC2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C8BB65-A844-4E08-B899-CE80DA2513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0757A7E-EE45-490C-AB6A-F14B37E963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3205" y="894922"/>
            <a:ext cx="4070007" cy="28661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0ACC93B-CF4E-4974-9C2A-EA343E7E34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C222CD2-E623-4DA6-A28D-DF00DAF7B43F}"/>
              </a:ext>
            </a:extLst>
          </p:cNvPr>
          <p:cNvSpPr/>
          <p:nvPr/>
        </p:nvSpPr>
        <p:spPr>
          <a:xfrm>
            <a:off x="1720516" y="1123950"/>
            <a:ext cx="1010652" cy="1655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65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65" name="Picture 64">
            <a:hlinkClick r:id="rId3" action="ppaction://hlinksldjump"/>
            <a:extLst>
              <a:ext uri="{FF2B5EF4-FFF2-40B4-BE49-F238E27FC236}">
                <a16:creationId xmlns:a16="http://schemas.microsoft.com/office/drawing/2014/main" id="{374A8F86-5F92-495B-845D-AE8841D179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25" name="Picture 24">
            <a:hlinkClick r:id="rId5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44" name="Picture 43">
            <a:hlinkClick r:id="rId7" action="ppaction://hlinksldjump"/>
            <a:extLst>
              <a:ext uri="{FF2B5EF4-FFF2-40B4-BE49-F238E27FC236}">
                <a16:creationId xmlns:a16="http://schemas.microsoft.com/office/drawing/2014/main" id="{A542B2C4-A8B3-4E50-97D5-C350BC4A60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45" name="Picture 44">
            <a:hlinkClick r:id="rId9" action="ppaction://hlinksldjump"/>
            <a:extLst>
              <a:ext uri="{FF2B5EF4-FFF2-40B4-BE49-F238E27FC236}">
                <a16:creationId xmlns:a16="http://schemas.microsoft.com/office/drawing/2014/main" id="{88515652-CA66-4D4F-B317-E3C8839B6E4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77156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C1EA706-8070-498D-A04A-8EA336C2B6B6}"/>
              </a:ext>
            </a:extLst>
          </p:cNvPr>
          <p:cNvGrpSpPr/>
          <p:nvPr/>
        </p:nvGrpSpPr>
        <p:grpSpPr>
          <a:xfrm>
            <a:off x="5200033" y="1470278"/>
            <a:ext cx="2812074" cy="584775"/>
            <a:chOff x="5100867" y="1672984"/>
            <a:chExt cx="2812074" cy="584775"/>
          </a:xfrm>
        </p:grpSpPr>
        <p:sp>
          <p:nvSpPr>
            <p:cNvPr id="51" name="Rectangle: Rounded Corners 50">
              <a:hlinkClick r:id="rId14" action="ppaction://hlinksldjump"/>
              <a:extLst>
                <a:ext uri="{FF2B5EF4-FFF2-40B4-BE49-F238E27FC236}">
                  <a16:creationId xmlns:a16="http://schemas.microsoft.com/office/drawing/2014/main" id="{40A4942C-365B-4E61-83ED-F67DC61FFB62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hlinkClick r:id="rId14" action="ppaction://hlinksldjump"/>
              <a:extLst>
                <a:ext uri="{FF2B5EF4-FFF2-40B4-BE49-F238E27FC236}">
                  <a16:creationId xmlns:a16="http://schemas.microsoft.com/office/drawing/2014/main" id="{C780A6B6-8985-4B85-9F22-98239EAD5D6A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27246CE-47E2-46AD-8898-6ECE99EA8B2D}"/>
              </a:ext>
            </a:extLst>
          </p:cNvPr>
          <p:cNvGrpSpPr/>
          <p:nvPr/>
        </p:nvGrpSpPr>
        <p:grpSpPr>
          <a:xfrm>
            <a:off x="8084924" y="1470278"/>
            <a:ext cx="2047650" cy="584775"/>
            <a:chOff x="5502960" y="1672984"/>
            <a:chExt cx="2047650" cy="584775"/>
          </a:xfrm>
        </p:grpSpPr>
        <p:sp>
          <p:nvSpPr>
            <p:cNvPr id="55" name="Rectangle: Rounded Corners 54">
              <a:hlinkClick r:id="rId15" action="ppaction://hlinksldjump"/>
              <a:extLst>
                <a:ext uri="{FF2B5EF4-FFF2-40B4-BE49-F238E27FC236}">
                  <a16:creationId xmlns:a16="http://schemas.microsoft.com/office/drawing/2014/main" id="{A235FFAF-2254-4024-8027-DCC8D401648F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hlinkClick r:id="rId15" action="ppaction://hlinksldjump"/>
              <a:extLst>
                <a:ext uri="{FF2B5EF4-FFF2-40B4-BE49-F238E27FC236}">
                  <a16:creationId xmlns:a16="http://schemas.microsoft.com/office/drawing/2014/main" id="{DBD74215-D789-4E9F-AE90-214FD2FCBD8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F7D3147-A5EF-4291-B7C5-8DB328939E12}"/>
              </a:ext>
            </a:extLst>
          </p:cNvPr>
          <p:cNvGrpSpPr/>
          <p:nvPr/>
        </p:nvGrpSpPr>
        <p:grpSpPr>
          <a:xfrm>
            <a:off x="3028005" y="1470278"/>
            <a:ext cx="2099211" cy="584775"/>
            <a:chOff x="5217645" y="1672984"/>
            <a:chExt cx="2099211" cy="584775"/>
          </a:xfrm>
        </p:grpSpPr>
        <p:sp>
          <p:nvSpPr>
            <p:cNvPr id="58" name="Rectangle: Rounded Corners 57">
              <a:hlinkClick r:id="rId5" action="ppaction://hlinksldjump"/>
              <a:extLst>
                <a:ext uri="{FF2B5EF4-FFF2-40B4-BE49-F238E27FC236}">
                  <a16:creationId xmlns:a16="http://schemas.microsoft.com/office/drawing/2014/main" id="{2A729EC9-DD18-403B-85F9-32A5444855F3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TextBox 58">
              <a:hlinkClick r:id="rId5" action="ppaction://hlinksldjump"/>
              <a:extLst>
                <a:ext uri="{FF2B5EF4-FFF2-40B4-BE49-F238E27FC236}">
                  <a16:creationId xmlns:a16="http://schemas.microsoft.com/office/drawing/2014/main" id="{D3D1EC58-BAAA-4E5E-9C90-E07FBF100D74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B7164D02-B05C-40F6-ACDE-82ADF3DB2E1F}"/>
              </a:ext>
            </a:extLst>
          </p:cNvPr>
          <p:cNvSpPr/>
          <p:nvPr/>
        </p:nvSpPr>
        <p:spPr>
          <a:xfrm>
            <a:off x="2904396" y="2543002"/>
            <a:ext cx="2488674" cy="4176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Picture 59">
            <a:hlinkClick r:id="rId7" action="ppaction://hlinksldjump"/>
            <a:extLst>
              <a:ext uri="{FF2B5EF4-FFF2-40B4-BE49-F238E27FC236}">
                <a16:creationId xmlns:a16="http://schemas.microsoft.com/office/drawing/2014/main" id="{F9099442-8B76-41B2-9D3E-2180018B7A20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5198952"/>
            <a:ext cx="1766294" cy="537029"/>
          </a:xfrm>
          <a:prstGeom prst="rect">
            <a:avLst/>
          </a:prstGeom>
        </p:spPr>
      </p:pic>
      <p:pic>
        <p:nvPicPr>
          <p:cNvPr id="62" name="Picture 61">
            <a:hlinkClick r:id="rId17" action="ppaction://hlinksldjump"/>
            <a:extLst>
              <a:ext uri="{FF2B5EF4-FFF2-40B4-BE49-F238E27FC236}">
                <a16:creationId xmlns:a16="http://schemas.microsoft.com/office/drawing/2014/main" id="{28A739B1-CBA8-4360-BB9B-572B9C967E3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63" name="Picture 62">
            <a:hlinkClick r:id="rId19" action="ppaction://hlinksldjump"/>
            <a:extLst>
              <a:ext uri="{FF2B5EF4-FFF2-40B4-BE49-F238E27FC236}">
                <a16:creationId xmlns:a16="http://schemas.microsoft.com/office/drawing/2014/main" id="{86DD4B01-852D-49D3-BADF-961777BC7D45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64" name="Picture 63">
            <a:hlinkClick r:id="rId21" action="ppaction://hlinksldjump"/>
            <a:extLst>
              <a:ext uri="{FF2B5EF4-FFF2-40B4-BE49-F238E27FC236}">
                <a16:creationId xmlns:a16="http://schemas.microsoft.com/office/drawing/2014/main" id="{438F1649-5A6B-4AF6-9593-8B0625630C10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66" name="Picture 65">
            <a:hlinkClick r:id="rId23" action="ppaction://hlinksldjump"/>
            <a:extLst>
              <a:ext uri="{FF2B5EF4-FFF2-40B4-BE49-F238E27FC236}">
                <a16:creationId xmlns:a16="http://schemas.microsoft.com/office/drawing/2014/main" id="{18BD5AB4-13F7-4726-ADD9-D9E7CAD4F144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63B4172-C047-4E68-B99C-975FC9C4F5FB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6272" y="3140413"/>
            <a:ext cx="7014878" cy="3945869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3A2043C8-29BC-4DCB-B6F0-255A8EEB4ED1}"/>
              </a:ext>
            </a:extLst>
          </p:cNvPr>
          <p:cNvSpPr txBox="1"/>
          <p:nvPr/>
        </p:nvSpPr>
        <p:spPr>
          <a:xfrm>
            <a:off x="7113180" y="3752921"/>
            <a:ext cx="3941298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ยืนจับพนักพิงเก้าอี้ </a:t>
            </a:r>
          </a:p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กางขาออกไปด้านข้าง </a:t>
            </a:r>
          </a:p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นับ 1-10 แล้วเอาลง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3" name="Picture 42">
            <a:hlinkClick r:id="rId26" action="ppaction://hlinksldjump"/>
            <a:extLst>
              <a:ext uri="{FF2B5EF4-FFF2-40B4-BE49-F238E27FC236}">
                <a16:creationId xmlns:a16="http://schemas.microsoft.com/office/drawing/2014/main" id="{6DD013B6-695B-424D-81F6-C368C6409B6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  <p:sp>
        <p:nvSpPr>
          <p:cNvPr id="46" name="สี่เหลี่ยมผืนผ้ามุมมน 6">
            <a:extLst>
              <a:ext uri="{FF2B5EF4-FFF2-40B4-BE49-F238E27FC236}">
                <a16:creationId xmlns:a16="http://schemas.microsoft.com/office/drawing/2014/main" id="{C04B2DAA-4F4E-4754-AC1B-03964FA8E7F3}"/>
              </a:ext>
            </a:extLst>
          </p:cNvPr>
          <p:cNvSpPr/>
          <p:nvPr/>
        </p:nvSpPr>
        <p:spPr>
          <a:xfrm>
            <a:off x="2172790" y="3880488"/>
            <a:ext cx="2220441" cy="5232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ท่าที่ </a:t>
            </a:r>
            <a:r>
              <a:rPr lang="en-US" sz="3200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3</a:t>
            </a:r>
            <a:endParaRPr lang="th-TH" sz="3200" b="1" dirty="0">
              <a:solidFill>
                <a:schemeClr val="tx1"/>
              </a:solidFill>
              <a:latin typeface="TH Sarabun New" pitchFamily="34" charset="-34"/>
              <a:cs typeface="TH Sarabun New" pitchFamily="34" charset="-34"/>
            </a:endParaRPr>
          </a:p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ท่าบริหารสะโพกด้านข้าง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283B670-3B7F-4171-AEAB-F0754270A197}"/>
              </a:ext>
            </a:extLst>
          </p:cNvPr>
          <p:cNvSpPr txBox="1"/>
          <p:nvPr/>
        </p:nvSpPr>
        <p:spPr>
          <a:xfrm>
            <a:off x="3229815" y="1989169"/>
            <a:ext cx="6895403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 </a:t>
            </a:r>
            <a:r>
              <a:rPr lang="th-TH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ท่าออกกำลังกาย</a:t>
            </a:r>
            <a:r>
              <a:rPr lang="en-US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pPr algn="ctr"/>
            <a:r>
              <a:rPr lang="th-TH" sz="3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ป้องกันหกล้มในผู้สูงอายุ</a:t>
            </a:r>
            <a:endParaRPr lang="en-US" sz="3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1655E4A-3CA7-4B96-9AB6-B25C53672F00}"/>
              </a:ext>
            </a:extLst>
          </p:cNvPr>
          <p:cNvCxnSpPr/>
          <p:nvPr/>
        </p:nvCxnSpPr>
        <p:spPr>
          <a:xfrm>
            <a:off x="5309123" y="2639533"/>
            <a:ext cx="2775801" cy="0"/>
          </a:xfrm>
          <a:prstGeom prst="line">
            <a:avLst/>
          </a:prstGeom>
          <a:ln w="38100" cap="rnd">
            <a:solidFill>
              <a:srgbClr val="0077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81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72" name="Picture 71">
            <a:hlinkClick r:id="rId3" action="ppaction://hlinksldjump"/>
            <a:extLst>
              <a:ext uri="{FF2B5EF4-FFF2-40B4-BE49-F238E27FC236}">
                <a16:creationId xmlns:a16="http://schemas.microsoft.com/office/drawing/2014/main" id="{54017AF7-5038-4E63-9949-D135548CE9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73" name="Picture 72">
            <a:hlinkClick r:id="rId5" action="ppaction://hlinksldjump"/>
            <a:extLst>
              <a:ext uri="{FF2B5EF4-FFF2-40B4-BE49-F238E27FC236}">
                <a16:creationId xmlns:a16="http://schemas.microsoft.com/office/drawing/2014/main" id="{565F494F-0B9E-45A6-84F4-D3CB722D28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74" name="Picture 73">
            <a:hlinkClick r:id="rId7" action="ppaction://hlinksldjump"/>
            <a:extLst>
              <a:ext uri="{FF2B5EF4-FFF2-40B4-BE49-F238E27FC236}">
                <a16:creationId xmlns:a16="http://schemas.microsoft.com/office/drawing/2014/main" id="{1F2A28DF-3A7E-4395-99A8-356245D2861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68543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770469-9A2F-426B-B655-748C58E5F0C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522" y="2304842"/>
            <a:ext cx="8241691" cy="46359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B7164D02-B05C-40F6-ACDE-82ADF3DB2E1F}"/>
              </a:ext>
            </a:extLst>
          </p:cNvPr>
          <p:cNvSpPr/>
          <p:nvPr/>
        </p:nvSpPr>
        <p:spPr>
          <a:xfrm>
            <a:off x="2904396" y="2543002"/>
            <a:ext cx="2488674" cy="4176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161DE27-8E49-4A11-8415-1971E2308320}"/>
              </a:ext>
            </a:extLst>
          </p:cNvPr>
          <p:cNvSpPr txBox="1"/>
          <p:nvPr/>
        </p:nvSpPr>
        <p:spPr>
          <a:xfrm>
            <a:off x="7113180" y="3752921"/>
            <a:ext cx="3941298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ยืนจับพนักพิงเก้าอี้ </a:t>
            </a:r>
          </a:p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เขย่งปลายเท้า</a:t>
            </a:r>
          </a:p>
          <a:p>
            <a:pPr algn="ctr"/>
            <a:r>
              <a:rPr lang="th-TH" sz="4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นับ 1-10 แล้วเอาลง</a:t>
            </a:r>
            <a:endParaRPr lang="en-US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AB935D3-C858-4B69-AA6B-AF551F88BD39}"/>
              </a:ext>
            </a:extLst>
          </p:cNvPr>
          <p:cNvGrpSpPr/>
          <p:nvPr/>
        </p:nvGrpSpPr>
        <p:grpSpPr>
          <a:xfrm>
            <a:off x="5200033" y="1470278"/>
            <a:ext cx="2812074" cy="584775"/>
            <a:chOff x="5100867" y="1672984"/>
            <a:chExt cx="2812074" cy="584775"/>
          </a:xfrm>
        </p:grpSpPr>
        <p:sp>
          <p:nvSpPr>
            <p:cNvPr id="39" name="Rectangle: Rounded Corners 38">
              <a:hlinkClick r:id="rId13" action="ppaction://hlinksldjump"/>
              <a:extLst>
                <a:ext uri="{FF2B5EF4-FFF2-40B4-BE49-F238E27FC236}">
                  <a16:creationId xmlns:a16="http://schemas.microsoft.com/office/drawing/2014/main" id="{2E25B0D1-E946-44E0-882A-BD398C2FC15E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hlinkClick r:id="rId13" action="ppaction://hlinksldjump"/>
              <a:extLst>
                <a:ext uri="{FF2B5EF4-FFF2-40B4-BE49-F238E27FC236}">
                  <a16:creationId xmlns:a16="http://schemas.microsoft.com/office/drawing/2014/main" id="{29DB9F4A-0DDA-41F8-AD12-578C8CE8FCB4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CE13860-D4DC-4727-BF10-4A31E8C448AB}"/>
              </a:ext>
            </a:extLst>
          </p:cNvPr>
          <p:cNvGrpSpPr/>
          <p:nvPr/>
        </p:nvGrpSpPr>
        <p:grpSpPr>
          <a:xfrm>
            <a:off x="8084924" y="1470278"/>
            <a:ext cx="2047650" cy="584775"/>
            <a:chOff x="5502960" y="1672984"/>
            <a:chExt cx="2047650" cy="584775"/>
          </a:xfrm>
        </p:grpSpPr>
        <p:sp>
          <p:nvSpPr>
            <p:cNvPr id="49" name="Rectangle: Rounded Corners 48">
              <a:hlinkClick r:id="rId14" action="ppaction://hlinksldjump"/>
              <a:extLst>
                <a:ext uri="{FF2B5EF4-FFF2-40B4-BE49-F238E27FC236}">
                  <a16:creationId xmlns:a16="http://schemas.microsoft.com/office/drawing/2014/main" id="{3DCA034C-2378-4001-9324-E0BD980B1D2F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49">
              <a:hlinkClick r:id="rId14" action="ppaction://hlinksldjump"/>
              <a:extLst>
                <a:ext uri="{FF2B5EF4-FFF2-40B4-BE49-F238E27FC236}">
                  <a16:creationId xmlns:a16="http://schemas.microsoft.com/office/drawing/2014/main" id="{E268FEFE-C210-4211-BC96-4C55C5B3209B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BA233F24-D123-4C49-91DE-35C8AB2C390B}"/>
              </a:ext>
            </a:extLst>
          </p:cNvPr>
          <p:cNvGrpSpPr/>
          <p:nvPr/>
        </p:nvGrpSpPr>
        <p:grpSpPr>
          <a:xfrm>
            <a:off x="3028005" y="1470278"/>
            <a:ext cx="2099211" cy="584775"/>
            <a:chOff x="5217645" y="1672984"/>
            <a:chExt cx="2099211" cy="584775"/>
          </a:xfrm>
        </p:grpSpPr>
        <p:sp>
          <p:nvSpPr>
            <p:cNvPr id="67" name="Rectangle: Rounded Corners 66">
              <a:hlinkClick r:id="rId3" action="ppaction://hlinksldjump"/>
              <a:extLst>
                <a:ext uri="{FF2B5EF4-FFF2-40B4-BE49-F238E27FC236}">
                  <a16:creationId xmlns:a16="http://schemas.microsoft.com/office/drawing/2014/main" id="{B7FE29F6-AEB5-4C6C-AE68-2F1E715EFC95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TextBox 67">
              <a:hlinkClick r:id="rId3" action="ppaction://hlinksldjump"/>
              <a:extLst>
                <a:ext uri="{FF2B5EF4-FFF2-40B4-BE49-F238E27FC236}">
                  <a16:creationId xmlns:a16="http://schemas.microsoft.com/office/drawing/2014/main" id="{CE7AED6B-B3A2-4AAA-9726-B516E7653AA3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5" name="Picture 74">
            <a:hlinkClick r:id="rId15" action="ppaction://hlinksldjump"/>
            <a:extLst>
              <a:ext uri="{FF2B5EF4-FFF2-40B4-BE49-F238E27FC236}">
                <a16:creationId xmlns:a16="http://schemas.microsoft.com/office/drawing/2014/main" id="{7031E53C-04EA-4703-A817-E2437A3BCC09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76" name="Picture 75">
            <a:hlinkClick r:id="rId5" action="ppaction://hlinksldjump"/>
            <a:extLst>
              <a:ext uri="{FF2B5EF4-FFF2-40B4-BE49-F238E27FC236}">
                <a16:creationId xmlns:a16="http://schemas.microsoft.com/office/drawing/2014/main" id="{DE4FB5C9-4858-4EEE-B9D3-14DB03BCB0D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5198952"/>
            <a:ext cx="1766294" cy="537029"/>
          </a:xfrm>
          <a:prstGeom prst="rect">
            <a:avLst/>
          </a:prstGeom>
        </p:spPr>
      </p:pic>
      <p:pic>
        <p:nvPicPr>
          <p:cNvPr id="77" name="Picture 76">
            <a:hlinkClick r:id="rId18" action="ppaction://hlinksldjump"/>
            <a:extLst>
              <a:ext uri="{FF2B5EF4-FFF2-40B4-BE49-F238E27FC236}">
                <a16:creationId xmlns:a16="http://schemas.microsoft.com/office/drawing/2014/main" id="{31D163F2-AAE5-49A8-88BE-1CCC5AD465F0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78" name="Picture 77">
            <a:hlinkClick r:id="rId20" action="ppaction://hlinksldjump"/>
            <a:extLst>
              <a:ext uri="{FF2B5EF4-FFF2-40B4-BE49-F238E27FC236}">
                <a16:creationId xmlns:a16="http://schemas.microsoft.com/office/drawing/2014/main" id="{2DA08A9A-E34A-4539-8D30-3147B2E72FF4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79" name="Picture 78">
            <a:hlinkClick r:id="rId22" action="ppaction://hlinksldjump"/>
            <a:extLst>
              <a:ext uri="{FF2B5EF4-FFF2-40B4-BE49-F238E27FC236}">
                <a16:creationId xmlns:a16="http://schemas.microsoft.com/office/drawing/2014/main" id="{B2BE1C99-FCD8-436C-8E14-931615AB0D58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80" name="Picture 79">
            <a:hlinkClick r:id="rId24" action="ppaction://hlinksldjump"/>
            <a:extLst>
              <a:ext uri="{FF2B5EF4-FFF2-40B4-BE49-F238E27FC236}">
                <a16:creationId xmlns:a16="http://schemas.microsoft.com/office/drawing/2014/main" id="{0D3997F5-28CE-4F62-847A-F7AB8A902C29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sp>
        <p:nvSpPr>
          <p:cNvPr id="43" name="สี่เหลี่ยมผืนผ้ามุมมน 6">
            <a:extLst>
              <a:ext uri="{FF2B5EF4-FFF2-40B4-BE49-F238E27FC236}">
                <a16:creationId xmlns:a16="http://schemas.microsoft.com/office/drawing/2014/main" id="{3699932D-D9CD-4E86-BC58-DEBFE503B8FF}"/>
              </a:ext>
            </a:extLst>
          </p:cNvPr>
          <p:cNvSpPr/>
          <p:nvPr/>
        </p:nvSpPr>
        <p:spPr>
          <a:xfrm>
            <a:off x="2066460" y="3627057"/>
            <a:ext cx="2220441" cy="5232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ท่าที่ 4</a:t>
            </a:r>
          </a:p>
          <a:p>
            <a:pPr algn="ctr"/>
            <a:r>
              <a:rPr lang="th-TH" sz="3200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ท่าบริหารข้อเท้า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4D6CC60-53D9-4D03-B6C8-89E2E197835A}"/>
              </a:ext>
            </a:extLst>
          </p:cNvPr>
          <p:cNvSpPr txBox="1"/>
          <p:nvPr/>
        </p:nvSpPr>
        <p:spPr>
          <a:xfrm>
            <a:off x="3229815" y="1989169"/>
            <a:ext cx="6895403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 </a:t>
            </a:r>
            <a:r>
              <a:rPr lang="th-TH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ท่าออกกำลังกาย</a:t>
            </a:r>
            <a:r>
              <a:rPr lang="en-US" sz="45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pPr algn="ctr"/>
            <a:r>
              <a:rPr lang="th-TH" sz="3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ป้องกันหกล้มในผู้สูงอายุ</a:t>
            </a:r>
            <a:endParaRPr lang="en-US" sz="3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7B476C5-0E6C-413C-9DC3-8839F3BFDF7E}"/>
              </a:ext>
            </a:extLst>
          </p:cNvPr>
          <p:cNvCxnSpPr/>
          <p:nvPr/>
        </p:nvCxnSpPr>
        <p:spPr>
          <a:xfrm>
            <a:off x="5309123" y="2639533"/>
            <a:ext cx="2775801" cy="0"/>
          </a:xfrm>
          <a:prstGeom prst="line">
            <a:avLst/>
          </a:prstGeom>
          <a:ln w="38100" cap="rnd">
            <a:solidFill>
              <a:srgbClr val="0077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436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40" name="Picture 39">
            <a:hlinkClick r:id="rId3" action="ppaction://hlinksldjump"/>
            <a:extLst>
              <a:ext uri="{FF2B5EF4-FFF2-40B4-BE49-F238E27FC236}">
                <a16:creationId xmlns:a16="http://schemas.microsoft.com/office/drawing/2014/main" id="{97231F34-F0F3-4B5E-872D-7BFB3272C7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41" name="Picture 40">
            <a:hlinkClick r:id="rId5" action="ppaction://hlinksldjump"/>
            <a:extLst>
              <a:ext uri="{FF2B5EF4-FFF2-40B4-BE49-F238E27FC236}">
                <a16:creationId xmlns:a16="http://schemas.microsoft.com/office/drawing/2014/main" id="{BBD70190-42E2-45F3-BB00-C65390D01F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42" name="Picture 41">
            <a:hlinkClick r:id="rId7" action="ppaction://hlinksldjump"/>
            <a:extLst>
              <a:ext uri="{FF2B5EF4-FFF2-40B4-BE49-F238E27FC236}">
                <a16:creationId xmlns:a16="http://schemas.microsoft.com/office/drawing/2014/main" id="{A3C1144E-EEFC-4F10-977B-B715C5148B5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40" y="1417689"/>
            <a:ext cx="9568542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27246CE-47E2-46AD-8898-6ECE99EA8B2D}"/>
              </a:ext>
            </a:extLst>
          </p:cNvPr>
          <p:cNvGrpSpPr/>
          <p:nvPr/>
        </p:nvGrpSpPr>
        <p:grpSpPr>
          <a:xfrm>
            <a:off x="8084924" y="1470278"/>
            <a:ext cx="2047650" cy="584775"/>
            <a:chOff x="5502960" y="1672984"/>
            <a:chExt cx="2047650" cy="584775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A235FFAF-2254-4024-8027-DCC8D401648F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BD74215-D789-4E9F-AE90-214FD2FCBD81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B7164D02-B05C-40F6-ACDE-82ADF3DB2E1F}"/>
              </a:ext>
            </a:extLst>
          </p:cNvPr>
          <p:cNvSpPr/>
          <p:nvPr/>
        </p:nvSpPr>
        <p:spPr>
          <a:xfrm>
            <a:off x="2904396" y="2543002"/>
            <a:ext cx="2488674" cy="4176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CD46F04-32D2-4014-B775-0C2E363FB384}"/>
              </a:ext>
            </a:extLst>
          </p:cNvPr>
          <p:cNvSpPr txBox="1"/>
          <p:nvPr/>
        </p:nvSpPr>
        <p:spPr>
          <a:xfrm>
            <a:off x="6478370" y="2455280"/>
            <a:ext cx="4955152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tabLst>
                <a:tab pos="168275" algn="l"/>
              </a:tabLst>
            </a:pPr>
            <a:r>
              <a:rPr lang="en-US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ชวนพูดคุยหรือเล่าเรื่องเหตุการณ์ประทับใจ    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ในอดีต</a:t>
            </a:r>
            <a:endParaRPr lang="en-US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6827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หากอยู่ไกลกัน ควรหาเวลา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>
              <a:tabLst>
                <a:tab pos="168275" algn="l"/>
              </a:tabLst>
            </a:pP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ไปเยี่ยมเยียนบ่อย ๆ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พาไปท่องเที่ยวสถานที่ต่าง ๆ </a:t>
            </a:r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ให้อภัยในความหลงลืมและความผิดพลาด</a:t>
            </a:r>
          </a:p>
          <a:p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ดูแลอย่างใกล้ชิดเมื่อยามเจ็บป่วย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989923-C010-48DB-B84A-A2FE0B2B248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2543" y="2751846"/>
            <a:ext cx="4285983" cy="2946299"/>
          </a:xfrm>
          <a:prstGeom prst="rect">
            <a:avLst/>
          </a:prstGeom>
        </p:spPr>
      </p:pic>
      <p:pic>
        <p:nvPicPr>
          <p:cNvPr id="31" name="Picture 30">
            <a:hlinkClick r:id="rId13" action="ppaction://hlinksldjump"/>
            <a:extLst>
              <a:ext uri="{FF2B5EF4-FFF2-40B4-BE49-F238E27FC236}">
                <a16:creationId xmlns:a16="http://schemas.microsoft.com/office/drawing/2014/main" id="{F0324AE3-50EA-4C4C-B0C6-A3D4C487690C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32" name="Picture 31">
            <a:hlinkClick r:id="rId5" action="ppaction://hlinksldjump"/>
            <a:extLst>
              <a:ext uri="{FF2B5EF4-FFF2-40B4-BE49-F238E27FC236}">
                <a16:creationId xmlns:a16="http://schemas.microsoft.com/office/drawing/2014/main" id="{8254BD8C-FE6A-4485-BD14-850A38DBDA1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5198952"/>
            <a:ext cx="1766294" cy="537029"/>
          </a:xfrm>
          <a:prstGeom prst="rect">
            <a:avLst/>
          </a:prstGeom>
        </p:spPr>
      </p:pic>
      <p:pic>
        <p:nvPicPr>
          <p:cNvPr id="33" name="Picture 32">
            <a:hlinkClick r:id="rId16" action="ppaction://hlinksldjump"/>
            <a:extLst>
              <a:ext uri="{FF2B5EF4-FFF2-40B4-BE49-F238E27FC236}">
                <a16:creationId xmlns:a16="http://schemas.microsoft.com/office/drawing/2014/main" id="{1F4B81F3-8057-44F7-9B9E-7F8789E51BD2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4533"/>
            <a:ext cx="1766282" cy="524110"/>
          </a:xfrm>
          <a:prstGeom prst="rect">
            <a:avLst/>
          </a:prstGeom>
        </p:spPr>
      </p:pic>
      <p:pic>
        <p:nvPicPr>
          <p:cNvPr id="36" name="Picture 35">
            <a:hlinkClick r:id="rId18" action="ppaction://hlinksldjump"/>
            <a:extLst>
              <a:ext uri="{FF2B5EF4-FFF2-40B4-BE49-F238E27FC236}">
                <a16:creationId xmlns:a16="http://schemas.microsoft.com/office/drawing/2014/main" id="{9BD01849-5A12-4A2A-97EC-C7B17CE09AAD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37" name="Picture 36">
            <a:hlinkClick r:id="rId20" action="ppaction://hlinksldjump"/>
            <a:extLst>
              <a:ext uri="{FF2B5EF4-FFF2-40B4-BE49-F238E27FC236}">
                <a16:creationId xmlns:a16="http://schemas.microsoft.com/office/drawing/2014/main" id="{1BA3889A-2642-43A7-8F1C-C0E3B72FA4A5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38" name="Picture 37">
            <a:hlinkClick r:id="rId22" action="ppaction://hlinksldjump"/>
            <a:extLst>
              <a:ext uri="{FF2B5EF4-FFF2-40B4-BE49-F238E27FC236}">
                <a16:creationId xmlns:a16="http://schemas.microsoft.com/office/drawing/2014/main" id="{3DE7A010-02A6-4330-8D52-FA129A42118C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E3C8C17E-7179-4CB7-BEC2-51D045B6C103}"/>
              </a:ext>
            </a:extLst>
          </p:cNvPr>
          <p:cNvGrpSpPr/>
          <p:nvPr/>
        </p:nvGrpSpPr>
        <p:grpSpPr>
          <a:xfrm>
            <a:off x="5200033" y="1470278"/>
            <a:ext cx="2812074" cy="584775"/>
            <a:chOff x="5100867" y="1672984"/>
            <a:chExt cx="2812074" cy="584775"/>
          </a:xfrm>
        </p:grpSpPr>
        <p:sp>
          <p:nvSpPr>
            <p:cNvPr id="44" name="Rectangle: Rounded Corners 43">
              <a:hlinkClick r:id="rId24" action="ppaction://hlinksldjump"/>
              <a:extLst>
                <a:ext uri="{FF2B5EF4-FFF2-40B4-BE49-F238E27FC236}">
                  <a16:creationId xmlns:a16="http://schemas.microsoft.com/office/drawing/2014/main" id="{480E4158-7F89-4554-A8E5-9B7D961A83F7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>
              <a:hlinkClick r:id="rId24" action="ppaction://hlinksldjump"/>
              <a:extLst>
                <a:ext uri="{FF2B5EF4-FFF2-40B4-BE49-F238E27FC236}">
                  <a16:creationId xmlns:a16="http://schemas.microsoft.com/office/drawing/2014/main" id="{A4E415A2-F80F-40CD-B841-0AE8B6406E35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9C18475-E573-432A-89B2-D4021FE2AFC7}"/>
              </a:ext>
            </a:extLst>
          </p:cNvPr>
          <p:cNvGrpSpPr/>
          <p:nvPr/>
        </p:nvGrpSpPr>
        <p:grpSpPr>
          <a:xfrm>
            <a:off x="3028005" y="1470278"/>
            <a:ext cx="2099211" cy="584775"/>
            <a:chOff x="5217645" y="1672984"/>
            <a:chExt cx="2099211" cy="584775"/>
          </a:xfrm>
        </p:grpSpPr>
        <p:sp>
          <p:nvSpPr>
            <p:cNvPr id="47" name="Rectangle: Rounded Corners 46">
              <a:hlinkClick r:id="rId3" action="ppaction://hlinksldjump"/>
              <a:extLst>
                <a:ext uri="{FF2B5EF4-FFF2-40B4-BE49-F238E27FC236}">
                  <a16:creationId xmlns:a16="http://schemas.microsoft.com/office/drawing/2014/main" id="{E235DB25-1717-49D1-A9A8-295D3B4617DD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TextBox 48">
              <a:hlinkClick r:id="rId3" action="ppaction://hlinksldjump"/>
              <a:extLst>
                <a:ext uri="{FF2B5EF4-FFF2-40B4-BE49-F238E27FC236}">
                  <a16:creationId xmlns:a16="http://schemas.microsoft.com/office/drawing/2014/main" id="{35FA490A-BBCA-42EE-87D8-B5323E89EFEB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8" name="Picture 27">
            <a:hlinkClick r:id="rId25" action="ppaction://hlinksldjump"/>
            <a:extLst>
              <a:ext uri="{FF2B5EF4-FFF2-40B4-BE49-F238E27FC236}">
                <a16:creationId xmlns:a16="http://schemas.microsoft.com/office/drawing/2014/main" id="{79D2EA52-92DB-4697-8344-C8A0B1D0479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5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18CAB1-C17A-4975-89C1-E0D980C87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23950"/>
            <a:ext cx="12192000" cy="57340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460DF0F-930D-4822-8B32-A8CA7F722F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D13362-9479-4805-B04A-46C06D0CE9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7A5F30-DA7F-48EB-9E38-CE76FEE4FA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BEAE7C-3266-4167-8A67-50D0F7602C40}"/>
              </a:ext>
            </a:extLst>
          </p:cNvPr>
          <p:cNvSpPr/>
          <p:nvPr/>
        </p:nvSpPr>
        <p:spPr>
          <a:xfrm>
            <a:off x="1672389" y="1123950"/>
            <a:ext cx="1275348" cy="1691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AF5ECAC-4795-43D5-8CE3-9B736AA56F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425" y="1884785"/>
            <a:ext cx="2928514" cy="210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45943DEB-2904-40D5-ABB6-ED57656D3A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A8D9503-D648-4535-BC23-A23BE7FD40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184055"/>
            <a:ext cx="2058591" cy="1673945"/>
          </a:xfrm>
          <a:prstGeom prst="rect">
            <a:avLst/>
          </a:prstGeom>
        </p:spPr>
      </p:pic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0EE01207-8BB8-4ED7-BF1B-6165BE7047C2}"/>
              </a:ext>
            </a:extLst>
          </p:cNvPr>
          <p:cNvSpPr/>
          <p:nvPr/>
        </p:nvSpPr>
        <p:spPr>
          <a:xfrm rot="5400000">
            <a:off x="1449373" y="-585444"/>
            <a:ext cx="496385" cy="339513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12A8587-7FD1-47DB-A3F7-7C2806336E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691364F-D30D-4C81-822D-39D8EBFB18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9BAC9A9-8E83-4B3E-8C6F-B855C7D2DA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3015E1-3F32-4948-9106-7F1ED054E62F}"/>
              </a:ext>
            </a:extLst>
          </p:cNvPr>
          <p:cNvSpPr txBox="1"/>
          <p:nvPr/>
        </p:nvSpPr>
        <p:spPr>
          <a:xfrm>
            <a:off x="273755" y="813230"/>
            <a:ext cx="2991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การดูแลสุขภาพตนเอง</a:t>
            </a:r>
            <a:endParaRPr lang="en-US" sz="36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69BA8D1-7F52-46E1-B928-1BF3F76BE63F}"/>
              </a:ext>
            </a:extLst>
          </p:cNvPr>
          <p:cNvGrpSpPr/>
          <p:nvPr/>
        </p:nvGrpSpPr>
        <p:grpSpPr>
          <a:xfrm>
            <a:off x="6338402" y="1426893"/>
            <a:ext cx="5018796" cy="2306013"/>
            <a:chOff x="6338402" y="1426893"/>
            <a:chExt cx="5018796" cy="2306013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582C4885-5EDE-48E1-B5D7-3C9BEB6D3641}"/>
                </a:ext>
              </a:extLst>
            </p:cNvPr>
            <p:cNvSpPr/>
            <p:nvPr/>
          </p:nvSpPr>
          <p:spPr>
            <a:xfrm>
              <a:off x="6338402" y="1688563"/>
              <a:ext cx="5018400" cy="20443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4A46F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50F869D-FE5B-4A51-B17A-86D27189B0DE}"/>
                </a:ext>
              </a:extLst>
            </p:cNvPr>
            <p:cNvSpPr/>
            <p:nvPr/>
          </p:nvSpPr>
          <p:spPr>
            <a:xfrm>
              <a:off x="7262873" y="1426893"/>
              <a:ext cx="3169458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02725D"/>
                  </a:solidFill>
                  <a:latin typeface="TH Sarabun New" pitchFamily="34" charset="-34"/>
                  <a:cs typeface="TH Sarabun New" pitchFamily="34" charset="-34"/>
                </a:rPr>
                <a:t>รับประทานอาหารที่ถูกต้อง </a:t>
              </a:r>
              <a:endParaRPr lang="en-US" sz="3000" b="1" dirty="0">
                <a:solidFill>
                  <a:srgbClr val="02725D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F8B88F51-376F-4210-B663-07CF26A1D3C3}"/>
                </a:ext>
              </a:extLst>
            </p:cNvPr>
            <p:cNvSpPr/>
            <p:nvPr/>
          </p:nvSpPr>
          <p:spPr>
            <a:xfrm>
              <a:off x="8871621" y="1958454"/>
              <a:ext cx="2485577" cy="16896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0188" indent="-230188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 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เพียงพอต่อความ</a:t>
              </a:r>
            </a:p>
            <a:p>
              <a:pPr marL="230188" indent="-230188">
                <a:lnSpc>
                  <a:spcPct val="80000"/>
                </a:lnSpc>
              </a:pP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	ต้องการของร่างกาย </a:t>
              </a:r>
            </a:p>
            <a:p>
              <a:pPr marL="230188" indent="-230188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 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ได้รับสารอาหาร</a:t>
              </a:r>
            </a:p>
            <a:p>
              <a:pPr marL="230188" indent="-230188">
                <a:lnSpc>
                  <a:spcPct val="80000"/>
                </a:lnSpc>
              </a:pP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	อย่างครบถ้วน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7056977-5DDD-49B0-8612-4B2005D3E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85083" y="1958454"/>
              <a:ext cx="2180702" cy="1635525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0F344BC-A79C-4BA2-BDE9-A0D2E04412F1}"/>
              </a:ext>
            </a:extLst>
          </p:cNvPr>
          <p:cNvGrpSpPr/>
          <p:nvPr/>
        </p:nvGrpSpPr>
        <p:grpSpPr>
          <a:xfrm>
            <a:off x="835200" y="3828569"/>
            <a:ext cx="5018400" cy="2309575"/>
            <a:chOff x="835200" y="3828569"/>
            <a:chExt cx="5018400" cy="230957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0D9D046-CE79-4563-8B51-50E10EE14676}"/>
                </a:ext>
              </a:extLst>
            </p:cNvPr>
            <p:cNvGrpSpPr/>
            <p:nvPr/>
          </p:nvGrpSpPr>
          <p:grpSpPr>
            <a:xfrm>
              <a:off x="835200" y="3828569"/>
              <a:ext cx="5018400" cy="2309575"/>
              <a:chOff x="835200" y="3828569"/>
              <a:chExt cx="5018400" cy="2309575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BCFD49DF-A005-4444-9BC5-998E983ED8CB}"/>
                  </a:ext>
                </a:extLst>
              </p:cNvPr>
              <p:cNvSpPr/>
              <p:nvPr/>
            </p:nvSpPr>
            <p:spPr>
              <a:xfrm>
                <a:off x="835200" y="4093801"/>
                <a:ext cx="5018400" cy="2044343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04A46F">
                    <a:alpha val="1490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AE2CE80-0E0A-4288-982D-5658EB7DB4FA}"/>
                  </a:ext>
                </a:extLst>
              </p:cNvPr>
              <p:cNvSpPr/>
              <p:nvPr/>
            </p:nvSpPr>
            <p:spPr>
              <a:xfrm>
                <a:off x="1398195" y="3828569"/>
                <a:ext cx="3892412" cy="55399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3000" b="1" dirty="0">
                    <a:solidFill>
                      <a:srgbClr val="02725D"/>
                    </a:solidFill>
                    <a:latin typeface="TH Sarabun New" pitchFamily="34" charset="-34"/>
                    <a:cs typeface="TH Sarabun New" pitchFamily="34" charset="-34"/>
                  </a:rPr>
                  <a:t>พักผ่อนและทำกิจกรรมนันทนาการ 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0392BA3A-A624-4FEC-B219-BA38CD2D6AE5}"/>
                  </a:ext>
                </a:extLst>
              </p:cNvPr>
              <p:cNvSpPr/>
              <p:nvPr/>
            </p:nvSpPr>
            <p:spPr>
              <a:xfrm>
                <a:off x="3338838" y="4367783"/>
                <a:ext cx="2485577" cy="16896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30188" indent="-230188">
                  <a:lnSpc>
                    <a:spcPct val="80000"/>
                  </a:lnSpc>
                </a:pPr>
                <a:r>
                  <a:rPr lang="th-TH" sz="3600" dirty="0">
                    <a:latin typeface="TH Sarabun New" pitchFamily="34" charset="-34"/>
                    <a:cs typeface="TH Sarabun New" pitchFamily="34" charset="-34"/>
                  </a:rPr>
                  <a:t>• 	</a:t>
                </a:r>
                <a:r>
                  <a:rPr lang="th-TH" sz="2800" dirty="0">
                    <a:latin typeface="TH Sarabun New" pitchFamily="34" charset="-34"/>
                    <a:cs typeface="TH Sarabun New" pitchFamily="34" charset="-34"/>
                  </a:rPr>
                  <a:t>นอนหลับพักผ่อนให้เพียงพอ</a:t>
                </a:r>
              </a:p>
              <a:p>
                <a:pPr marL="230188" indent="-230188">
                  <a:lnSpc>
                    <a:spcPct val="80000"/>
                  </a:lnSpc>
                </a:pPr>
                <a:r>
                  <a:rPr lang="th-TH" sz="3600" dirty="0">
                    <a:latin typeface="TH Sarabun New" pitchFamily="34" charset="-34"/>
                    <a:cs typeface="TH Sarabun New" pitchFamily="34" charset="-34"/>
                  </a:rPr>
                  <a:t>•	</a:t>
                </a:r>
                <a:r>
                  <a:rPr lang="th-TH" sz="2800" dirty="0">
                    <a:latin typeface="TH Sarabun New" pitchFamily="34" charset="-34"/>
                    <a:cs typeface="TH Sarabun New" pitchFamily="34" charset="-34"/>
                  </a:rPr>
                  <a:t>ทำงานอดิเรกที่ชอบหรือถนัด</a:t>
                </a:r>
              </a:p>
            </p:txBody>
          </p: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84BCC6F-AE85-48A3-A68B-446762AB6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3938" y="4489691"/>
              <a:ext cx="2280358" cy="147379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6625C95-DE64-4327-8BA5-038A5C56DF2A}"/>
              </a:ext>
            </a:extLst>
          </p:cNvPr>
          <p:cNvGrpSpPr/>
          <p:nvPr/>
        </p:nvGrpSpPr>
        <p:grpSpPr>
          <a:xfrm>
            <a:off x="835200" y="1426893"/>
            <a:ext cx="5018400" cy="2306013"/>
            <a:chOff x="835200" y="1426893"/>
            <a:chExt cx="5018400" cy="2306013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8FA107F4-C01B-42B4-8AB9-E7FF25D471F6}"/>
                </a:ext>
              </a:extLst>
            </p:cNvPr>
            <p:cNvSpPr/>
            <p:nvPr/>
          </p:nvSpPr>
          <p:spPr>
            <a:xfrm>
              <a:off x="835200" y="1688563"/>
              <a:ext cx="5018400" cy="20443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4A46F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909ABEC-6C17-405F-89D2-6CC8AF553709}"/>
                </a:ext>
              </a:extLst>
            </p:cNvPr>
            <p:cNvSpPr/>
            <p:nvPr/>
          </p:nvSpPr>
          <p:spPr>
            <a:xfrm>
              <a:off x="1759672" y="1426893"/>
              <a:ext cx="3169458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02725D"/>
                  </a:solidFill>
                  <a:latin typeface="TH Sarabun New" pitchFamily="34" charset="-34"/>
                  <a:cs typeface="TH Sarabun New" pitchFamily="34" charset="-34"/>
                </a:rPr>
                <a:t>ออกกำลังกายอย่างสม่ำเสมอ</a:t>
              </a:r>
              <a:endParaRPr lang="en-US" sz="3000" b="1" dirty="0">
                <a:solidFill>
                  <a:srgbClr val="02725D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4DC12CF-59F8-4443-B7A3-C0AEE507AD65}"/>
                </a:ext>
              </a:extLst>
            </p:cNvPr>
            <p:cNvSpPr/>
            <p:nvPr/>
          </p:nvSpPr>
          <p:spPr>
            <a:xfrm>
              <a:off x="3338838" y="1958454"/>
              <a:ext cx="2485577" cy="16896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0188" indent="-230188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 	สัปดาห์ละ 3-5 วัน  ครั้งละ 30 นาที</a:t>
              </a:r>
            </a:p>
            <a:p>
              <a:pPr marL="233363" indent="-233363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 	เลือกให้เหมาะสมกับ</a:t>
              </a:r>
            </a:p>
            <a:p>
              <a:pPr indent="171450">
                <a:lnSpc>
                  <a:spcPct val="80000"/>
                </a:lnSpc>
                <a:tabLst>
                  <a:tab pos="233363" algn="l"/>
                </a:tabLst>
              </a:pP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	วัยตนเอง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14536AD-A970-4B57-8778-E0C54DB4035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4756" y="2150451"/>
              <a:ext cx="2169042" cy="1303186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D86D63-34EF-4154-B65F-727BA95A122E}"/>
              </a:ext>
            </a:extLst>
          </p:cNvPr>
          <p:cNvGrpSpPr/>
          <p:nvPr/>
        </p:nvGrpSpPr>
        <p:grpSpPr>
          <a:xfrm>
            <a:off x="6338402" y="3828569"/>
            <a:ext cx="5018796" cy="2309575"/>
            <a:chOff x="6338402" y="3828569"/>
            <a:chExt cx="5018796" cy="23095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7ECE41AE-0EF1-4B6E-9463-88579DBDEA53}"/>
                </a:ext>
              </a:extLst>
            </p:cNvPr>
            <p:cNvSpPr/>
            <p:nvPr/>
          </p:nvSpPr>
          <p:spPr>
            <a:xfrm>
              <a:off x="6338402" y="4093801"/>
              <a:ext cx="5018400" cy="20443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FF0000">
                  <a:alpha val="1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74CC449-0775-43D4-9F47-792D538634AA}"/>
                </a:ext>
              </a:extLst>
            </p:cNvPr>
            <p:cNvSpPr/>
            <p:nvPr/>
          </p:nvSpPr>
          <p:spPr>
            <a:xfrm>
              <a:off x="7442409" y="3828569"/>
              <a:ext cx="2810385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หลีกเลี่ยงพฤติกรรมเสี่ยง 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D1FBB17-AB69-4306-9A64-9F0E2FE6EF97}"/>
                </a:ext>
              </a:extLst>
            </p:cNvPr>
            <p:cNvSpPr/>
            <p:nvPr/>
          </p:nvSpPr>
          <p:spPr>
            <a:xfrm>
              <a:off x="8871621" y="4535541"/>
              <a:ext cx="2485577" cy="14496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0188" indent="-230188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 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ดื่มสุรา </a:t>
              </a:r>
            </a:p>
            <a:p>
              <a:pPr marL="230188" indent="-230188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 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สูบบุหรี่ </a:t>
              </a:r>
            </a:p>
            <a:p>
              <a:pPr marL="230188" indent="-230188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 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เสพสารเสพติด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72B5C44-04D9-484F-8E0D-4DAC5C037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2816" y="4429071"/>
              <a:ext cx="1465236" cy="1465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68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B83A7A85-CD36-47E5-9CB0-DEFB7D1763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91917C5-BDB3-456B-AA66-71BDDF6759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184055"/>
            <a:ext cx="2058591" cy="1673945"/>
          </a:xfrm>
          <a:prstGeom prst="rect">
            <a:avLst/>
          </a:prstGeom>
        </p:spPr>
      </p:pic>
      <p:sp>
        <p:nvSpPr>
          <p:cNvPr id="26" name="Rectangle: Top Corners Rounded 25">
            <a:extLst>
              <a:ext uri="{FF2B5EF4-FFF2-40B4-BE49-F238E27FC236}">
                <a16:creationId xmlns:a16="http://schemas.microsoft.com/office/drawing/2014/main" id="{E61F1016-E75E-4D27-BCFA-3842287314A6}"/>
              </a:ext>
            </a:extLst>
          </p:cNvPr>
          <p:cNvSpPr/>
          <p:nvPr/>
        </p:nvSpPr>
        <p:spPr>
          <a:xfrm rot="5400000">
            <a:off x="1449373" y="-585444"/>
            <a:ext cx="496385" cy="339513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5194560-C8CA-46B9-830D-E61C123A7D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8FE0B16-0152-450F-9CB7-743A72270FC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2" name="Picture 3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03C1F9D-B064-408F-85D4-334517FFEB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3CE72BD0-B3AC-4194-BF9A-650FAECFE978}"/>
              </a:ext>
            </a:extLst>
          </p:cNvPr>
          <p:cNvSpPr txBox="1"/>
          <p:nvPr/>
        </p:nvSpPr>
        <p:spPr>
          <a:xfrm>
            <a:off x="273755" y="813230"/>
            <a:ext cx="2991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การดูแลสุขภาพตนเอง</a:t>
            </a:r>
            <a:endParaRPr lang="en-US" sz="36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46AF3EC-6E8C-4C98-A65E-C519FFC36B77}"/>
              </a:ext>
            </a:extLst>
          </p:cNvPr>
          <p:cNvGrpSpPr/>
          <p:nvPr/>
        </p:nvGrpSpPr>
        <p:grpSpPr>
          <a:xfrm>
            <a:off x="835200" y="1426893"/>
            <a:ext cx="5044940" cy="2306013"/>
            <a:chOff x="835200" y="1426893"/>
            <a:chExt cx="5044940" cy="2306013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E9712F32-E872-4A04-AB8F-FE6D5933729F}"/>
                </a:ext>
              </a:extLst>
            </p:cNvPr>
            <p:cNvSpPr/>
            <p:nvPr/>
          </p:nvSpPr>
          <p:spPr>
            <a:xfrm>
              <a:off x="835200" y="1688563"/>
              <a:ext cx="5018400" cy="20443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4A46F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D830032-C3A7-456A-A905-31B3C4B49D64}"/>
                </a:ext>
              </a:extLst>
            </p:cNvPr>
            <p:cNvSpPr/>
            <p:nvPr/>
          </p:nvSpPr>
          <p:spPr>
            <a:xfrm>
              <a:off x="1199423" y="1426893"/>
              <a:ext cx="4289957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02725D"/>
                  </a:solidFill>
                  <a:latin typeface="TH Sarabun New" pitchFamily="34" charset="-34"/>
                  <a:cs typeface="TH Sarabun New" pitchFamily="34" charset="-34"/>
                </a:rPr>
                <a:t>สร้างทักษะชีวิตเพื่ออยู่ร่วมกันด้วยสันติ</a:t>
              </a:r>
              <a:endParaRPr lang="en-US" sz="3000" b="1" dirty="0">
                <a:solidFill>
                  <a:srgbClr val="02725D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284EBDF-7BCA-4D73-AB59-10D44E50103C}"/>
                </a:ext>
              </a:extLst>
            </p:cNvPr>
            <p:cNvSpPr/>
            <p:nvPr/>
          </p:nvSpPr>
          <p:spPr>
            <a:xfrm>
              <a:off x="3394563" y="2336234"/>
              <a:ext cx="2485577" cy="10064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69863" indent="-169863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ช่วยเหลือเกื้อกูลกัน</a:t>
              </a:r>
              <a:endParaRPr lang="th-TH" sz="3600" dirty="0">
                <a:latin typeface="TH Sarabun New" pitchFamily="34" charset="-34"/>
                <a:cs typeface="TH Sarabun New" pitchFamily="34" charset="-34"/>
              </a:endParaRPr>
            </a:p>
            <a:p>
              <a:pPr marL="169863" indent="-169863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สื่อสารกันอย่างเข้าใจ</a:t>
              </a:r>
              <a:endParaRPr lang="th-TH" sz="3600" dirty="0">
                <a:latin typeface="TH Sarabun New" pitchFamily="34" charset="-34"/>
                <a:cs typeface="TH Sarabun New" pitchFamily="34" charset="-34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5A8B63A-C25C-40D4-9FD3-4FA0166F0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8033" y="1999343"/>
              <a:ext cx="2297952" cy="1726129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431852C-F554-4625-9535-54E26234CD9C}"/>
              </a:ext>
            </a:extLst>
          </p:cNvPr>
          <p:cNvGrpSpPr/>
          <p:nvPr/>
        </p:nvGrpSpPr>
        <p:grpSpPr>
          <a:xfrm>
            <a:off x="835200" y="3828569"/>
            <a:ext cx="5018400" cy="2309575"/>
            <a:chOff x="835200" y="3828569"/>
            <a:chExt cx="5018400" cy="2309575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7F5B6625-B958-4267-8B76-0D950DA520AA}"/>
                </a:ext>
              </a:extLst>
            </p:cNvPr>
            <p:cNvSpPr/>
            <p:nvPr/>
          </p:nvSpPr>
          <p:spPr>
            <a:xfrm>
              <a:off x="835200" y="4093801"/>
              <a:ext cx="5018400" cy="20443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4A46F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97CD77E-76E5-4F22-9302-04C0CA9DD550}"/>
                </a:ext>
              </a:extLst>
            </p:cNvPr>
            <p:cNvSpPr/>
            <p:nvPr/>
          </p:nvSpPr>
          <p:spPr>
            <a:xfrm>
              <a:off x="2481825" y="3828569"/>
              <a:ext cx="1725151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02725D"/>
                  </a:solidFill>
                  <a:latin typeface="TH Sarabun New" pitchFamily="34" charset="-34"/>
                  <a:cs typeface="TH Sarabun New" pitchFamily="34" charset="-34"/>
                </a:rPr>
                <a:t>มีการเรียนรู้ที่ดี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2B2E9CA-AA2D-4A4E-9F72-BE79A4F6CFC4}"/>
                </a:ext>
              </a:extLst>
            </p:cNvPr>
            <p:cNvSpPr/>
            <p:nvPr/>
          </p:nvSpPr>
          <p:spPr>
            <a:xfrm>
              <a:off x="3338838" y="4367783"/>
              <a:ext cx="2485577" cy="16896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0188" indent="-230188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สร้างแรงจูงใจในการ</a:t>
              </a:r>
            </a:p>
            <a:p>
              <a:pPr marL="230188" indent="-230188">
                <a:lnSpc>
                  <a:spcPct val="80000"/>
                </a:lnSpc>
              </a:pP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	เรียนรู้</a:t>
              </a:r>
            </a:p>
            <a:p>
              <a:pPr marL="230188" indent="-230188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เรียนรู้ผ่านกิจกรรมที่</a:t>
              </a:r>
            </a:p>
            <a:p>
              <a:pPr marL="230188" indent="-230188">
                <a:lnSpc>
                  <a:spcPct val="80000"/>
                </a:lnSpc>
              </a:pP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	สร้างความสนุกสนาน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4968D98-7F72-44EB-8E4A-55093746AD5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5833" y="4262120"/>
              <a:ext cx="2269500" cy="178265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98A5307-77F4-48D7-B00E-2E8D114228CD}"/>
              </a:ext>
            </a:extLst>
          </p:cNvPr>
          <p:cNvGrpSpPr/>
          <p:nvPr/>
        </p:nvGrpSpPr>
        <p:grpSpPr>
          <a:xfrm>
            <a:off x="6338402" y="1426893"/>
            <a:ext cx="5018400" cy="2306013"/>
            <a:chOff x="6338402" y="1426893"/>
            <a:chExt cx="5018400" cy="2306013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3C1E602F-9624-4C67-AA63-A605284712B1}"/>
                </a:ext>
              </a:extLst>
            </p:cNvPr>
            <p:cNvSpPr/>
            <p:nvPr/>
          </p:nvSpPr>
          <p:spPr>
            <a:xfrm>
              <a:off x="6338402" y="1688563"/>
              <a:ext cx="5018400" cy="20443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4A46F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39EB746-D594-4C8F-8152-87C0DBAB71B3}"/>
                </a:ext>
              </a:extLst>
            </p:cNvPr>
            <p:cNvSpPr/>
            <p:nvPr/>
          </p:nvSpPr>
          <p:spPr>
            <a:xfrm>
              <a:off x="7560230" y="1426893"/>
              <a:ext cx="2574743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02725D"/>
                  </a:solidFill>
                  <a:latin typeface="TH Sarabun New" pitchFamily="34" charset="-34"/>
                  <a:cs typeface="TH Sarabun New" pitchFamily="34" charset="-34"/>
                </a:rPr>
                <a:t>พัฒนาทางด้านปัญญา</a:t>
              </a:r>
              <a:endParaRPr lang="en-US" sz="3000" b="1" dirty="0">
                <a:solidFill>
                  <a:srgbClr val="02725D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0FD020B-D75F-447B-9C84-7C34D56066A6}"/>
                </a:ext>
              </a:extLst>
            </p:cNvPr>
            <p:cNvSpPr/>
            <p:nvPr/>
          </p:nvSpPr>
          <p:spPr>
            <a:xfrm>
              <a:off x="8240098" y="2101820"/>
              <a:ext cx="2485577" cy="14496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0188" indent="-230188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 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ลดละความเห็นแก่ตัว</a:t>
              </a:r>
            </a:p>
            <a:p>
              <a:pPr marL="230188" indent="-230188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เจริญภาวนา</a:t>
              </a:r>
            </a:p>
            <a:p>
              <a:pPr marL="230188" indent="-230188">
                <a:lnSpc>
                  <a:spcPct val="80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หมั่นศึกษาหาความรู้ 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1DA4456-4AB5-4D01-8127-F1F2AA3DC8C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01252" y="1883743"/>
              <a:ext cx="1550104" cy="1741245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EA14745-5849-422D-960B-0627E18E1643}"/>
              </a:ext>
            </a:extLst>
          </p:cNvPr>
          <p:cNvGrpSpPr/>
          <p:nvPr/>
        </p:nvGrpSpPr>
        <p:grpSpPr>
          <a:xfrm>
            <a:off x="6338402" y="3828569"/>
            <a:ext cx="5149386" cy="2589214"/>
            <a:chOff x="6338402" y="3828569"/>
            <a:chExt cx="5149386" cy="2589214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DA84AABD-947F-4D61-A125-59CD0240F057}"/>
                </a:ext>
              </a:extLst>
            </p:cNvPr>
            <p:cNvSpPr/>
            <p:nvPr/>
          </p:nvSpPr>
          <p:spPr>
            <a:xfrm>
              <a:off x="6338402" y="4093801"/>
              <a:ext cx="5018400" cy="20443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2725D">
                  <a:alpha val="1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11907D9-AFE7-45C6-A811-0C5C132EC262}"/>
                </a:ext>
              </a:extLst>
            </p:cNvPr>
            <p:cNvSpPr/>
            <p:nvPr/>
          </p:nvSpPr>
          <p:spPr>
            <a:xfrm>
              <a:off x="6973531" y="3828569"/>
              <a:ext cx="3748142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02725D"/>
                  </a:solidFill>
                  <a:latin typeface="TH Sarabun New" pitchFamily="34" charset="-34"/>
                  <a:cs typeface="TH Sarabun New" pitchFamily="34" charset="-34"/>
                </a:rPr>
                <a:t>จัดสิ่งแวดล้อมให้เกื้อกูลต่อสุขภาพ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BF70D7A2-2B67-4E2D-866D-2AB907362DE1}"/>
                </a:ext>
              </a:extLst>
            </p:cNvPr>
            <p:cNvSpPr/>
            <p:nvPr/>
          </p:nvSpPr>
          <p:spPr>
            <a:xfrm>
              <a:off x="8240098" y="4405694"/>
              <a:ext cx="3247690" cy="2012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3363" indent="-233363">
                <a:lnSpc>
                  <a:spcPct val="75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สถานที่สะอาด ถูกสุขลักษณะ</a:t>
              </a:r>
            </a:p>
            <a:p>
              <a:pPr marL="230188" indent="-230188">
                <a:lnSpc>
                  <a:spcPct val="75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 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กำจัดแหล่งเพาะพันธุ์ของ</a:t>
              </a:r>
            </a:p>
            <a:p>
              <a:pPr marL="230188" indent="-1588">
                <a:lnSpc>
                  <a:spcPct val="75000"/>
                </a:lnSpc>
              </a:pP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เชื้อโรค</a:t>
              </a:r>
            </a:p>
            <a:p>
              <a:pPr marL="230188" indent="-230188">
                <a:lnSpc>
                  <a:spcPct val="75000"/>
                </a:lnSpc>
              </a:pPr>
              <a:r>
                <a:rPr lang="th-TH" sz="3600" dirty="0">
                  <a:latin typeface="TH Sarabun New" pitchFamily="34" charset="-34"/>
                  <a:cs typeface="TH Sarabun New" pitchFamily="34" charset="-34"/>
                </a:rPr>
                <a:t>• 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สร้างสัมพันธภาพที่ดีต่อกัน</a:t>
              </a:r>
            </a:p>
            <a:p>
              <a:pPr marL="230188" indent="-230188">
                <a:lnSpc>
                  <a:spcPct val="75000"/>
                </a:lnSpc>
              </a:pPr>
              <a:endParaRPr lang="th-TH" sz="2800" dirty="0">
                <a:latin typeface="TH Sarabun New" pitchFamily="34" charset="-34"/>
                <a:cs typeface="TH Sarabun New" pitchFamily="34" charset="-34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7B602D9-D1A5-4909-8519-9938A7662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02569" y="4493889"/>
              <a:ext cx="1602113" cy="16420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975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86F4D80-87BB-454A-9AFE-EC731170BB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23950"/>
            <a:ext cx="12192000" cy="57340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C281578-856B-4AFE-BD38-E0C8958876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B285B29-17A2-437A-82D9-3D08751576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E8FD04E-1D5F-42E7-AB43-C363B2B874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08E60E-7623-432E-949E-7B90576E73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8443" y="927580"/>
            <a:ext cx="3465503" cy="195621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6ECF16F-9533-4373-906D-47E795F59514}"/>
              </a:ext>
            </a:extLst>
          </p:cNvPr>
          <p:cNvSpPr/>
          <p:nvPr/>
        </p:nvSpPr>
        <p:spPr>
          <a:xfrm>
            <a:off x="1672389" y="1123950"/>
            <a:ext cx="1275348" cy="1691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27BFA67-D781-4A8B-B371-1DF8A28B096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664" y="2037512"/>
            <a:ext cx="2794911" cy="186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2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79C28074-85D6-4E95-ABCD-45DB70850D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4429"/>
          </a:xfrm>
          <a:prstGeom prst="rect">
            <a:avLst/>
          </a:prstGeom>
        </p:spPr>
      </p:pic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45B27431-BD1A-4A84-A38E-27229D1B3F86}"/>
              </a:ext>
            </a:extLst>
          </p:cNvPr>
          <p:cNvCxnSpPr>
            <a:cxnSpLocks/>
          </p:cNvCxnSpPr>
          <p:nvPr/>
        </p:nvCxnSpPr>
        <p:spPr>
          <a:xfrm>
            <a:off x="1537596" y="3755877"/>
            <a:ext cx="1677248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: Top Corners Rounded 33">
            <a:extLst>
              <a:ext uri="{FF2B5EF4-FFF2-40B4-BE49-F238E27FC236}">
                <a16:creationId xmlns:a16="http://schemas.microsoft.com/office/drawing/2014/main" id="{517FFC80-1D96-480A-873B-2E20D02202DB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E7F1225-9F1F-4A38-9A09-3868F3C6FF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7B24A2F-8CC4-49F4-8657-37576276D6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3340E69-4D80-49D3-B005-57814FB38B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26122FE1-C577-4148-8848-45E35892B79D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4ECFE82-5CC8-401E-BD66-C5CA970E183D}"/>
              </a:ext>
            </a:extLst>
          </p:cNvPr>
          <p:cNvGrpSpPr/>
          <p:nvPr/>
        </p:nvGrpSpPr>
        <p:grpSpPr>
          <a:xfrm>
            <a:off x="7422318" y="828704"/>
            <a:ext cx="3760696" cy="4814973"/>
            <a:chOff x="7242699" y="903545"/>
            <a:chExt cx="4201684" cy="5379588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26A6F89-C3A4-4B9D-BE41-FC871E108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56378" y="1360317"/>
              <a:ext cx="1588005" cy="492281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0AF6F4A0-4A42-4599-9FEB-23DEC4C0943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42699" y="903545"/>
              <a:ext cx="2800235" cy="164119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EE5A15A-810F-48D7-92A5-A538141F6833}"/>
              </a:ext>
            </a:extLst>
          </p:cNvPr>
          <p:cNvGrpSpPr/>
          <p:nvPr/>
        </p:nvGrpSpPr>
        <p:grpSpPr>
          <a:xfrm>
            <a:off x="309105" y="1574348"/>
            <a:ext cx="7120149" cy="999153"/>
            <a:chOff x="309105" y="1574348"/>
            <a:chExt cx="7120149" cy="999153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5E728D0C-41F0-439A-A66E-4BADFBE664C4}"/>
                </a:ext>
              </a:extLst>
            </p:cNvPr>
            <p:cNvSpPr/>
            <p:nvPr/>
          </p:nvSpPr>
          <p:spPr>
            <a:xfrm>
              <a:off x="309105" y="1582141"/>
              <a:ext cx="503902" cy="503902"/>
            </a:xfrm>
            <a:prstGeom prst="ellipse">
              <a:avLst/>
            </a:prstGeom>
            <a:solidFill>
              <a:srgbClr val="48696C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3364C6A-A797-44A4-A489-6009A8000B4F}"/>
                </a:ext>
              </a:extLst>
            </p:cNvPr>
            <p:cNvSpPr/>
            <p:nvPr/>
          </p:nvSpPr>
          <p:spPr>
            <a:xfrm>
              <a:off x="818917" y="1574348"/>
              <a:ext cx="1901483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rgbClr val="48696C"/>
                  </a:solidFill>
                  <a:latin typeface="TH Sarabun New" pitchFamily="34" charset="-34"/>
                  <a:cs typeface="TH Sarabun New" pitchFamily="34" charset="-34"/>
                </a:rPr>
                <a:t>ประเมินปัญหา </a:t>
              </a:r>
              <a:endParaRPr lang="en-US" sz="3200" b="1" dirty="0">
                <a:solidFill>
                  <a:srgbClr val="48696C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EC9258F-583A-4271-9974-8F96D69A012E}"/>
                </a:ext>
              </a:extLst>
            </p:cNvPr>
            <p:cNvSpPr txBox="1"/>
            <p:nvPr/>
          </p:nvSpPr>
          <p:spPr>
            <a:xfrm>
              <a:off x="398080" y="1582141"/>
              <a:ext cx="34015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endPara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380CC12E-9831-4E2A-8596-797D110556A0}"/>
                </a:ext>
              </a:extLst>
            </p:cNvPr>
            <p:cNvSpPr/>
            <p:nvPr/>
          </p:nvSpPr>
          <p:spPr>
            <a:xfrm>
              <a:off x="747617" y="1988726"/>
              <a:ext cx="668163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th-TH" sz="3200" dirty="0">
                  <a:latin typeface="TH Sarabun New" pitchFamily="34" charset="-34"/>
                  <a:cs typeface="TH Sarabun New" pitchFamily="34" charset="-34"/>
                </a:rPr>
                <a:t>“ประเมินสภาวะสุขภาพ” ของตนเองและสมาชิกในครอบครัว</a:t>
              </a:r>
              <a:endParaRPr lang="en-US" sz="3200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19B4B94-17B2-47E5-A1F0-1ABA62A5151F}"/>
              </a:ext>
            </a:extLst>
          </p:cNvPr>
          <p:cNvGrpSpPr/>
          <p:nvPr/>
        </p:nvGrpSpPr>
        <p:grpSpPr>
          <a:xfrm>
            <a:off x="613036" y="3061548"/>
            <a:ext cx="2048644" cy="2721105"/>
            <a:chOff x="613036" y="3061548"/>
            <a:chExt cx="2048644" cy="2721105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733CB312-3A9B-4E80-9E62-88593EBB9283}"/>
                </a:ext>
              </a:extLst>
            </p:cNvPr>
            <p:cNvSpPr/>
            <p:nvPr/>
          </p:nvSpPr>
          <p:spPr>
            <a:xfrm>
              <a:off x="932479" y="3062039"/>
              <a:ext cx="1409758" cy="140975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A02CB71A-4205-4D2A-B46A-722170161C6E}"/>
                </a:ext>
              </a:extLst>
            </p:cNvPr>
            <p:cNvSpPr/>
            <p:nvPr/>
          </p:nvSpPr>
          <p:spPr>
            <a:xfrm>
              <a:off x="933155" y="3061548"/>
              <a:ext cx="1409758" cy="1409758"/>
            </a:xfrm>
            <a:prstGeom prst="roundRect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EA5A6B6-B6D0-4CBD-9B8A-7D84CE72F62F}"/>
                </a:ext>
              </a:extLst>
            </p:cNvPr>
            <p:cNvGrpSpPr/>
            <p:nvPr/>
          </p:nvGrpSpPr>
          <p:grpSpPr>
            <a:xfrm>
              <a:off x="613036" y="3067951"/>
              <a:ext cx="2048644" cy="2714702"/>
              <a:chOff x="613036" y="3332720"/>
              <a:chExt cx="2048644" cy="2714702"/>
            </a:xfrm>
          </p:grpSpPr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339C4FB0-F949-4CE6-BD2F-0B83E17329F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6117"/>
              <a:stretch/>
            </p:blipFill>
            <p:spPr>
              <a:xfrm>
                <a:off x="939355" y="3332720"/>
                <a:ext cx="1392128" cy="1403355"/>
              </a:xfrm>
              <a:prstGeom prst="roundRect">
                <a:avLst>
                  <a:gd name="adj" fmla="val 16502"/>
                </a:avLst>
              </a:prstGeom>
            </p:spPr>
          </p:pic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6AA23EBA-9217-4BF0-BEE4-D4E2D45CA995}"/>
                  </a:ext>
                </a:extLst>
              </p:cNvPr>
              <p:cNvSpPr/>
              <p:nvPr/>
            </p:nvSpPr>
            <p:spPr>
              <a:xfrm>
                <a:off x="613036" y="5244125"/>
                <a:ext cx="2048644" cy="8032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2800" dirty="0">
                    <a:latin typeface="TH Sarabun New" pitchFamily="34" charset="-34"/>
                    <a:cs typeface="TH Sarabun New" pitchFamily="34" charset="-34"/>
                  </a:rPr>
                  <a:t>สำรวจความผิดปกติ</a:t>
                </a:r>
                <a:endParaRPr lang="en-US" sz="2800" dirty="0">
                  <a:latin typeface="TH Sarabun New" pitchFamily="34" charset="-34"/>
                  <a:cs typeface="TH Sarabun New" pitchFamily="34" charset="-34"/>
                </a:endParaRPr>
              </a:p>
              <a:p>
                <a:pPr algn="ctr">
                  <a:lnSpc>
                    <a:spcPct val="80000"/>
                  </a:lnSpc>
                </a:pPr>
                <a:r>
                  <a:rPr lang="th-TH" sz="2800" dirty="0">
                    <a:latin typeface="TH Sarabun New" pitchFamily="34" charset="-34"/>
                    <a:cs typeface="TH Sarabun New" pitchFamily="34" charset="-34"/>
                  </a:rPr>
                  <a:t>ที่เกิดขึ้นกับร่างกาย</a:t>
                </a:r>
              </a:p>
            </p:txBody>
          </p:sp>
          <p:pic>
            <p:nvPicPr>
              <p:cNvPr id="62" name="Picture 61">
                <a:extLst>
                  <a:ext uri="{FF2B5EF4-FFF2-40B4-BE49-F238E27FC236}">
                    <a16:creationId xmlns:a16="http://schemas.microsoft.com/office/drawing/2014/main" id="{C8F779F6-18B4-469C-9C57-851F2C78BD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48199" y="4509015"/>
                <a:ext cx="578320" cy="584774"/>
              </a:xfrm>
              <a:prstGeom prst="rect">
                <a:avLst/>
              </a:prstGeom>
            </p:spPr>
          </p:pic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88EC0D5-34C1-4894-90A3-2178847F8A68}"/>
              </a:ext>
            </a:extLst>
          </p:cNvPr>
          <p:cNvGrpSpPr/>
          <p:nvPr/>
        </p:nvGrpSpPr>
        <p:grpSpPr>
          <a:xfrm>
            <a:off x="2824408" y="3061548"/>
            <a:ext cx="2186940" cy="3390521"/>
            <a:chOff x="2824408" y="3061548"/>
            <a:chExt cx="2186940" cy="3390521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4709DFC2-C2EC-4B15-BDDE-876D06A5C69E}"/>
                </a:ext>
              </a:extLst>
            </p:cNvPr>
            <p:cNvSpPr/>
            <p:nvPr/>
          </p:nvSpPr>
          <p:spPr>
            <a:xfrm>
              <a:off x="3207968" y="3062039"/>
              <a:ext cx="1409758" cy="140975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76E0DFC7-CABC-478F-92AE-86DFC1C1F70F}"/>
                </a:ext>
              </a:extLst>
            </p:cNvPr>
            <p:cNvSpPr/>
            <p:nvPr/>
          </p:nvSpPr>
          <p:spPr>
            <a:xfrm>
              <a:off x="3208644" y="3061548"/>
              <a:ext cx="1409758" cy="1409758"/>
            </a:xfrm>
            <a:prstGeom prst="roundRect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470916C-5050-4BEA-9F87-18E802BA3568}"/>
                </a:ext>
              </a:extLst>
            </p:cNvPr>
            <p:cNvGrpSpPr/>
            <p:nvPr/>
          </p:nvGrpSpPr>
          <p:grpSpPr>
            <a:xfrm>
              <a:off x="2824408" y="3067345"/>
              <a:ext cx="2186940" cy="3384724"/>
              <a:chOff x="2824408" y="3067345"/>
              <a:chExt cx="2186940" cy="3384724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C9CF4059-997E-4749-9942-EF238A54840C}"/>
                  </a:ext>
                </a:extLst>
              </p:cNvPr>
              <p:cNvSpPr/>
              <p:nvPr/>
            </p:nvSpPr>
            <p:spPr>
              <a:xfrm>
                <a:off x="2824408" y="4959353"/>
                <a:ext cx="2186940" cy="14927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th-TH" sz="2800" dirty="0">
                    <a:latin typeface="TH Sarabun New" pitchFamily="34" charset="-34"/>
                    <a:cs typeface="TH Sarabun New" pitchFamily="34" charset="-34"/>
                  </a:rPr>
                  <a:t>สภาพแวดล้อม</a:t>
                </a:r>
                <a:br>
                  <a:rPr lang="th-TH" sz="2800" dirty="0">
                    <a:latin typeface="TH Sarabun New" pitchFamily="34" charset="-34"/>
                    <a:cs typeface="TH Sarabun New" pitchFamily="34" charset="-34"/>
                  </a:rPr>
                </a:br>
                <a:r>
                  <a:rPr lang="th-TH" sz="2800" dirty="0">
                    <a:latin typeface="TH Sarabun New" pitchFamily="34" charset="-34"/>
                    <a:cs typeface="TH Sarabun New" pitchFamily="34" charset="-34"/>
                  </a:rPr>
                  <a:t>ที่อาศัยอยู่มีความสะอาด หรือสกปรก หรือเต็มไปด้วยมลพิษ</a:t>
                </a:r>
              </a:p>
            </p:txBody>
          </p:sp>
          <p:pic>
            <p:nvPicPr>
              <p:cNvPr id="98" name="Picture 97">
                <a:extLst>
                  <a:ext uri="{FF2B5EF4-FFF2-40B4-BE49-F238E27FC236}">
                    <a16:creationId xmlns:a16="http://schemas.microsoft.com/office/drawing/2014/main" id="{8B377C39-AC87-4948-B6AC-BEB4B869CB2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5978" t="-8381" r="-5978" b="-7897"/>
              <a:stretch/>
            </p:blipFill>
            <p:spPr>
              <a:xfrm>
                <a:off x="3214844" y="3067345"/>
                <a:ext cx="1392128" cy="1390788"/>
              </a:xfrm>
              <a:prstGeom prst="roundRect">
                <a:avLst>
                  <a:gd name="adj" fmla="val 16502"/>
                </a:avLst>
              </a:prstGeom>
            </p:spPr>
          </p:pic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85F6D2B7-673E-4AD5-9343-2AF822057B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29364" y="4248526"/>
                <a:ext cx="577029" cy="583469"/>
              </a:xfrm>
              <a:prstGeom prst="rect">
                <a:avLst/>
              </a:prstGeom>
            </p:spPr>
          </p:pic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05BB300-FEBE-47D9-B685-6042C5776E99}"/>
              </a:ext>
            </a:extLst>
          </p:cNvPr>
          <p:cNvGrpSpPr/>
          <p:nvPr/>
        </p:nvGrpSpPr>
        <p:grpSpPr>
          <a:xfrm>
            <a:off x="7454597" y="3061548"/>
            <a:ext cx="2048644" cy="2721105"/>
            <a:chOff x="7454597" y="3061548"/>
            <a:chExt cx="2048644" cy="2721105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E48BC858-9DB8-4263-A4BC-3C0B9FB613F4}"/>
                </a:ext>
              </a:extLst>
            </p:cNvPr>
            <p:cNvSpPr/>
            <p:nvPr/>
          </p:nvSpPr>
          <p:spPr>
            <a:xfrm>
              <a:off x="7454597" y="4979356"/>
              <a:ext cx="2048644" cy="8032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มีภาวะเครียดหรือภาวะซึมเศร้าหรือไม่ </a:t>
              </a:r>
            </a:p>
          </p:txBody>
        </p:sp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381B527C-DC7E-4A92-97D7-E28FB0BCFF4F}"/>
                </a:ext>
              </a:extLst>
            </p:cNvPr>
            <p:cNvSpPr/>
            <p:nvPr/>
          </p:nvSpPr>
          <p:spPr>
            <a:xfrm>
              <a:off x="7784794" y="3062039"/>
              <a:ext cx="1409758" cy="140975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6219F32D-1082-4307-B95D-27CAC64FC5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6407" t="-8037" r="-3763"/>
            <a:stretch/>
          </p:blipFill>
          <p:spPr>
            <a:xfrm>
              <a:off x="7784794" y="3070848"/>
              <a:ext cx="1376721" cy="1389577"/>
            </a:xfrm>
            <a:prstGeom prst="roundRect">
              <a:avLst>
                <a:gd name="adj" fmla="val 16502"/>
              </a:avLst>
            </a:prstGeom>
          </p:spPr>
        </p:pic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CA88D561-7563-43FC-9B80-2E7A83234834}"/>
                </a:ext>
              </a:extLst>
            </p:cNvPr>
            <p:cNvSpPr/>
            <p:nvPr/>
          </p:nvSpPr>
          <p:spPr>
            <a:xfrm>
              <a:off x="7785470" y="3061548"/>
              <a:ext cx="1409758" cy="1409758"/>
            </a:xfrm>
            <a:prstGeom prst="roundRect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B74AAC0F-CD00-4232-92FE-7B43758CD1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90405" y="4245551"/>
              <a:ext cx="577029" cy="583469"/>
            </a:xfrm>
            <a:prstGeom prst="rect">
              <a:avLst/>
            </a:prstGeom>
          </p:spPr>
        </p:pic>
      </p:grp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593242A-F01D-4CC9-A4F6-767AA0B7556D}"/>
              </a:ext>
            </a:extLst>
          </p:cNvPr>
          <p:cNvCxnSpPr>
            <a:cxnSpLocks/>
          </p:cNvCxnSpPr>
          <p:nvPr/>
        </p:nvCxnSpPr>
        <p:spPr>
          <a:xfrm>
            <a:off x="4644833" y="3755877"/>
            <a:ext cx="83862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4F071A3B-7B95-4905-A979-55431F9BBC3F}"/>
              </a:ext>
            </a:extLst>
          </p:cNvPr>
          <p:cNvGrpSpPr/>
          <p:nvPr/>
        </p:nvGrpSpPr>
        <p:grpSpPr>
          <a:xfrm>
            <a:off x="5174076" y="3017842"/>
            <a:ext cx="2048644" cy="2756756"/>
            <a:chOff x="5174076" y="3017842"/>
            <a:chExt cx="2048644" cy="2756756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0655F0B6-B921-420D-9B12-D3B01573CEB7}"/>
                </a:ext>
              </a:extLst>
            </p:cNvPr>
            <p:cNvSpPr/>
            <p:nvPr/>
          </p:nvSpPr>
          <p:spPr>
            <a:xfrm>
              <a:off x="5174076" y="4971301"/>
              <a:ext cx="2048644" cy="8032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น้ำหนักเกินหรือน้ำหนักลด </a:t>
              </a:r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A1FBBCB0-EAAF-4197-BD65-FF7D2BDEB492}"/>
                </a:ext>
              </a:extLst>
            </p:cNvPr>
            <p:cNvSpPr/>
            <p:nvPr/>
          </p:nvSpPr>
          <p:spPr>
            <a:xfrm>
              <a:off x="5483457" y="3062039"/>
              <a:ext cx="1409758" cy="140975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EE8CD1FC-E7B5-491C-A899-6334E677D2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19938" y="3017842"/>
              <a:ext cx="1356996" cy="1459867"/>
            </a:xfrm>
            <a:prstGeom prst="roundRect">
              <a:avLst>
                <a:gd name="adj" fmla="val 16502"/>
              </a:avLst>
            </a:prstGeom>
          </p:spPr>
        </p:pic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466F06C2-329E-43CD-B66F-7FCDE2398257}"/>
                </a:ext>
              </a:extLst>
            </p:cNvPr>
            <p:cNvSpPr/>
            <p:nvPr/>
          </p:nvSpPr>
          <p:spPr>
            <a:xfrm>
              <a:off x="5484133" y="3061548"/>
              <a:ext cx="1409758" cy="1409758"/>
            </a:xfrm>
            <a:prstGeom prst="roundRect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8A67260F-4951-4B03-AE3E-48548894D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09884" y="4250735"/>
              <a:ext cx="577029" cy="583469"/>
            </a:xfrm>
            <a:prstGeom prst="rect">
              <a:avLst/>
            </a:prstGeom>
          </p:spPr>
        </p:pic>
      </p:grp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4D59F65-206E-4377-9AFB-29B364788863}"/>
              </a:ext>
            </a:extLst>
          </p:cNvPr>
          <p:cNvCxnSpPr>
            <a:cxnSpLocks/>
          </p:cNvCxnSpPr>
          <p:nvPr/>
        </p:nvCxnSpPr>
        <p:spPr>
          <a:xfrm>
            <a:off x="6908305" y="3755877"/>
            <a:ext cx="83862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608BD49-8724-44C4-8F12-93D7B4AB04D1}"/>
              </a:ext>
            </a:extLst>
          </p:cNvPr>
          <p:cNvGrpSpPr/>
          <p:nvPr/>
        </p:nvGrpSpPr>
        <p:grpSpPr>
          <a:xfrm>
            <a:off x="9538303" y="5754616"/>
            <a:ext cx="1751989" cy="851128"/>
            <a:chOff x="9645381" y="6275773"/>
            <a:chExt cx="1751989" cy="85112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4CD6970-8950-423A-957B-D067D24F22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45381" y="6275773"/>
              <a:ext cx="1751989" cy="470517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5C6C9848-8686-4E56-8EE7-D5B46696E0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56378" y="6656384"/>
              <a:ext cx="1384353" cy="4705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499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1">
            <a:extLst>
              <a:ext uri="{FF2B5EF4-FFF2-40B4-BE49-F238E27FC236}">
                <a16:creationId xmlns:a16="http://schemas.microsoft.com/office/drawing/2014/main" id="{7462EA5C-1ABD-4DC5-A86B-B48B057047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35" name="Rectangle: Top Corners Rounded 34">
            <a:extLst>
              <a:ext uri="{FF2B5EF4-FFF2-40B4-BE49-F238E27FC236}">
                <a16:creationId xmlns:a16="http://schemas.microsoft.com/office/drawing/2014/main" id="{EDA76347-B7DD-44FA-9A79-FD08381283D7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ABA61C7A-7E65-4D2B-BBF3-2CD731BBFA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4641875-0A30-4610-8CCF-C2751BFF308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DEE8BF05-9234-4FCB-A717-80D77E1EA829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3EA5B31-F9ED-42D9-95E1-741C6A9BACC4}"/>
              </a:ext>
            </a:extLst>
          </p:cNvPr>
          <p:cNvGrpSpPr/>
          <p:nvPr/>
        </p:nvGrpSpPr>
        <p:grpSpPr>
          <a:xfrm>
            <a:off x="309105" y="1566901"/>
            <a:ext cx="7312176" cy="1042775"/>
            <a:chOff x="309105" y="1566901"/>
            <a:chExt cx="7312176" cy="1042775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479BE1B-3E1B-4FD2-92B6-52EDABAFEF99}"/>
                </a:ext>
              </a:extLst>
            </p:cNvPr>
            <p:cNvSpPr/>
            <p:nvPr/>
          </p:nvSpPr>
          <p:spPr>
            <a:xfrm>
              <a:off x="309105" y="1582141"/>
              <a:ext cx="503902" cy="503902"/>
            </a:xfrm>
            <a:prstGeom prst="ellipse">
              <a:avLst/>
            </a:prstGeom>
            <a:solidFill>
              <a:srgbClr val="48696C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738B496-03AE-449B-9E8D-09626514C231}"/>
                </a:ext>
              </a:extLst>
            </p:cNvPr>
            <p:cNvSpPr/>
            <p:nvPr/>
          </p:nvSpPr>
          <p:spPr>
            <a:xfrm>
              <a:off x="818917" y="1574348"/>
              <a:ext cx="191430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rgbClr val="48696C"/>
                  </a:solidFill>
                  <a:latin typeface="TH Sarabun New" pitchFamily="34" charset="-34"/>
                  <a:cs typeface="TH Sarabun New" pitchFamily="34" charset="-34"/>
                </a:rPr>
                <a:t>วิเคราะห์ปัญหา</a:t>
              </a:r>
              <a:endParaRPr lang="en-US" sz="3200" b="1" dirty="0">
                <a:solidFill>
                  <a:srgbClr val="48696C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9F7533B-377A-4B4E-B52B-5D408A574447}"/>
                </a:ext>
              </a:extLst>
            </p:cNvPr>
            <p:cNvSpPr txBox="1"/>
            <p:nvPr/>
          </p:nvSpPr>
          <p:spPr>
            <a:xfrm>
              <a:off x="382840" y="1566901"/>
              <a:ext cx="34015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C98577F-4232-4986-96B5-6ACD8ABEED02}"/>
                </a:ext>
              </a:extLst>
            </p:cNvPr>
            <p:cNvSpPr/>
            <p:nvPr/>
          </p:nvSpPr>
          <p:spPr>
            <a:xfrm>
              <a:off x="813007" y="2024901"/>
              <a:ext cx="6808274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th-TH" sz="3200" dirty="0">
                  <a:latin typeface="TH Sarabun New" pitchFamily="34" charset="-34"/>
                  <a:cs typeface="TH Sarabun New" pitchFamily="34" charset="-34"/>
                </a:rPr>
                <a:t>หาสาเหตุของปัญหาสุขภาพของตนเองและสมาชิกในครอบครัว</a:t>
              </a:r>
              <a:endParaRPr lang="en-US" sz="3200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24201B7-D0B6-41F6-9282-89ABADFC99EF}"/>
              </a:ext>
            </a:extLst>
          </p:cNvPr>
          <p:cNvGrpSpPr/>
          <p:nvPr/>
        </p:nvGrpSpPr>
        <p:grpSpPr>
          <a:xfrm>
            <a:off x="900164" y="2708920"/>
            <a:ext cx="5138012" cy="3704580"/>
            <a:chOff x="900164" y="2708920"/>
            <a:chExt cx="5138012" cy="3704580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E42BF268-6BFD-4859-834B-7FBEDA5AE007}"/>
                </a:ext>
              </a:extLst>
            </p:cNvPr>
            <p:cNvSpPr/>
            <p:nvPr/>
          </p:nvSpPr>
          <p:spPr>
            <a:xfrm>
              <a:off x="1660901" y="4202636"/>
              <a:ext cx="1090112" cy="10901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7C4510B4-40FC-44A5-8531-A33EC5A50A6A}"/>
                </a:ext>
              </a:extLst>
            </p:cNvPr>
            <p:cNvSpPr/>
            <p:nvPr/>
          </p:nvSpPr>
          <p:spPr>
            <a:xfrm>
              <a:off x="4150760" y="4202636"/>
              <a:ext cx="1090112" cy="10901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E73FDC4-5D1F-4EBA-AED1-65E3DBE39268}"/>
                </a:ext>
              </a:extLst>
            </p:cNvPr>
            <p:cNvGrpSpPr/>
            <p:nvPr/>
          </p:nvGrpSpPr>
          <p:grpSpPr>
            <a:xfrm>
              <a:off x="900164" y="2708920"/>
              <a:ext cx="5138012" cy="3704580"/>
              <a:chOff x="900164" y="2708920"/>
              <a:chExt cx="5138012" cy="3704580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652AB2CD-F4C1-4784-8D0C-E5198249F2D4}"/>
                  </a:ext>
                </a:extLst>
              </p:cNvPr>
              <p:cNvSpPr/>
              <p:nvPr/>
            </p:nvSpPr>
            <p:spPr>
              <a:xfrm>
                <a:off x="900164" y="2980086"/>
                <a:ext cx="5138012" cy="3433414"/>
              </a:xfrm>
              <a:prstGeom prst="roundRect">
                <a:avLst>
                  <a:gd name="adj" fmla="val 6650"/>
                </a:avLst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  <a:alpha val="14902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B41F793A-A0D3-4C1C-8AFB-2B47C6A304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83245" y="2708920"/>
                <a:ext cx="2371850" cy="813477"/>
              </a:xfrm>
              <a:prstGeom prst="rect">
                <a:avLst/>
              </a:prstGeom>
            </p:spPr>
          </p:pic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374B506A-E139-404A-877D-4A9D42235C8E}"/>
                  </a:ext>
                </a:extLst>
              </p:cNvPr>
              <p:cNvSpPr/>
              <p:nvPr/>
            </p:nvSpPr>
            <p:spPr>
              <a:xfrm>
                <a:off x="1034648" y="5551181"/>
                <a:ext cx="2371850" cy="4585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30188" indent="-230188" algn="ctr">
                  <a:lnSpc>
                    <a:spcPct val="80000"/>
                  </a:lnSpc>
                </a:pPr>
                <a:r>
                  <a:rPr lang="th-TH" sz="2800" dirty="0">
                    <a:latin typeface="TH Sarabun New" pitchFamily="34" charset="-34"/>
                    <a:cs typeface="TH Sarabun New" pitchFamily="34" charset="-34"/>
                  </a:rPr>
                  <a:t>น้ำหนักตัวเพิ่มขึ้น</a:t>
                </a: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5D750001-6C37-421D-A9AE-FDC3FED10479}"/>
                  </a:ext>
                </a:extLst>
              </p:cNvPr>
              <p:cNvSpPr/>
              <p:nvPr/>
            </p:nvSpPr>
            <p:spPr>
              <a:xfrm>
                <a:off x="3514508" y="5551181"/>
                <a:ext cx="2371850" cy="4585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30188" indent="-230188" algn="ctr">
                  <a:lnSpc>
                    <a:spcPct val="80000"/>
                  </a:lnSpc>
                </a:pPr>
                <a:r>
                  <a:rPr lang="th-TH" sz="2800" dirty="0">
                    <a:latin typeface="TH Sarabun New" pitchFamily="34" charset="-34"/>
                    <a:cs typeface="TH Sarabun New" pitchFamily="34" charset="-34"/>
                  </a:rPr>
                  <a:t>เริ่มลงพุง</a:t>
                </a:r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844776C7-7F3E-4467-93E3-4FB5ECB54E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61505" y="4465716"/>
                <a:ext cx="733004" cy="687342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E369AB82-FBDF-42EC-A19D-5CA55E21E1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6001" t="-42" r="-12988" b="3271"/>
              <a:stretch/>
            </p:blipFill>
            <p:spPr>
              <a:xfrm>
                <a:off x="4160285" y="4210473"/>
                <a:ext cx="1074655" cy="1074656"/>
              </a:xfrm>
              <a:prstGeom prst="ellipse">
                <a:avLst/>
              </a:prstGeom>
            </p:spPr>
          </p:pic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A7026BE-F780-44A7-9839-3654D1BCB3BA}"/>
              </a:ext>
            </a:extLst>
          </p:cNvPr>
          <p:cNvGrpSpPr/>
          <p:nvPr/>
        </p:nvGrpSpPr>
        <p:grpSpPr>
          <a:xfrm>
            <a:off x="6341345" y="2714684"/>
            <a:ext cx="5138012" cy="3698816"/>
            <a:chOff x="6341345" y="2714684"/>
            <a:chExt cx="5138012" cy="3698816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151E5393-D176-4A9B-A9BC-592D155F09EB}"/>
                </a:ext>
              </a:extLst>
            </p:cNvPr>
            <p:cNvSpPr/>
            <p:nvPr/>
          </p:nvSpPr>
          <p:spPr>
            <a:xfrm>
              <a:off x="8384162" y="3882560"/>
              <a:ext cx="1090112" cy="10901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BDFA767-729D-4282-897E-3896B6B8CD21}"/>
                </a:ext>
              </a:extLst>
            </p:cNvPr>
            <p:cNvGrpSpPr/>
            <p:nvPr/>
          </p:nvGrpSpPr>
          <p:grpSpPr>
            <a:xfrm>
              <a:off x="6341345" y="2714684"/>
              <a:ext cx="5138012" cy="3698816"/>
              <a:chOff x="6341345" y="2714684"/>
              <a:chExt cx="5138012" cy="3698816"/>
            </a:xfrm>
          </p:grpSpPr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E2262F83-E137-4D7B-BD5E-CA62056E26B5}"/>
                  </a:ext>
                </a:extLst>
              </p:cNvPr>
              <p:cNvSpPr/>
              <p:nvPr/>
            </p:nvSpPr>
            <p:spPr>
              <a:xfrm>
                <a:off x="6341345" y="2980086"/>
                <a:ext cx="5138012" cy="3433414"/>
              </a:xfrm>
              <a:prstGeom prst="roundRect">
                <a:avLst>
                  <a:gd name="adj" fmla="val 6650"/>
                </a:avLst>
              </a:prstGeom>
              <a:solidFill>
                <a:schemeClr val="bg1"/>
              </a:solidFill>
              <a:ln w="19050">
                <a:solidFill>
                  <a:schemeClr val="bg1">
                    <a:lumMod val="65000"/>
                    <a:alpha val="14902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39E86E15-F296-458D-94FC-CC3F463570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24426" y="2714684"/>
                <a:ext cx="2371850" cy="813478"/>
              </a:xfrm>
              <a:prstGeom prst="rect">
                <a:avLst/>
              </a:prstGeom>
            </p:spPr>
          </p:pic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38E6B23F-A48A-419B-B3C3-B76C8279B442}"/>
                  </a:ext>
                </a:extLst>
              </p:cNvPr>
              <p:cNvGrpSpPr/>
              <p:nvPr/>
            </p:nvGrpSpPr>
            <p:grpSpPr>
              <a:xfrm>
                <a:off x="10100221" y="3882560"/>
                <a:ext cx="1090112" cy="1090112"/>
                <a:chOff x="9386157" y="3778813"/>
                <a:chExt cx="1090112" cy="1090112"/>
              </a:xfrm>
            </p:grpSpPr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FD3A8BB9-163C-4ADB-9794-4444B7BBAA96}"/>
                    </a:ext>
                  </a:extLst>
                </p:cNvPr>
                <p:cNvSpPr/>
                <p:nvPr/>
              </p:nvSpPr>
              <p:spPr>
                <a:xfrm>
                  <a:off x="9386157" y="3778813"/>
                  <a:ext cx="1090112" cy="10901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E7C28BCD-F7CD-4892-8C25-666EBD5516B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72887" y="3965899"/>
                  <a:ext cx="740276" cy="738947"/>
                </a:xfrm>
                <a:prstGeom prst="rect">
                  <a:avLst/>
                </a:prstGeom>
              </p:spPr>
            </p:pic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D03B833D-9B6E-4E78-8E60-FBB52F48512D}"/>
                  </a:ext>
                </a:extLst>
              </p:cNvPr>
              <p:cNvGrpSpPr/>
              <p:nvPr/>
            </p:nvGrpSpPr>
            <p:grpSpPr>
              <a:xfrm>
                <a:off x="9242191" y="5118937"/>
                <a:ext cx="1090112" cy="1090112"/>
                <a:chOff x="9386157" y="5038159"/>
                <a:chExt cx="1090112" cy="1090112"/>
              </a:xfrm>
            </p:grpSpPr>
            <p:sp>
              <p:nvSpPr>
                <p:cNvPr id="75" name="Oval 74">
                  <a:extLst>
                    <a:ext uri="{FF2B5EF4-FFF2-40B4-BE49-F238E27FC236}">
                      <a16:creationId xmlns:a16="http://schemas.microsoft.com/office/drawing/2014/main" id="{40FD98F6-FD20-41DF-AD62-BBD374743C18}"/>
                    </a:ext>
                  </a:extLst>
                </p:cNvPr>
                <p:cNvSpPr/>
                <p:nvPr/>
              </p:nvSpPr>
              <p:spPr>
                <a:xfrm>
                  <a:off x="9386157" y="5038159"/>
                  <a:ext cx="1090112" cy="10901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B2C50701-3DBC-4C7F-B727-9E321A6189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58893" y="5275510"/>
                  <a:ext cx="614008" cy="684085"/>
                </a:xfrm>
                <a:prstGeom prst="rect">
                  <a:avLst/>
                </a:prstGeom>
              </p:spPr>
            </p:pic>
          </p:grp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6513E633-9E74-4848-8942-5059698BA1C1}"/>
                  </a:ext>
                </a:extLst>
              </p:cNvPr>
              <p:cNvGrpSpPr/>
              <p:nvPr/>
            </p:nvGrpSpPr>
            <p:grpSpPr>
              <a:xfrm>
                <a:off x="7526133" y="5118937"/>
                <a:ext cx="1090112" cy="1090112"/>
                <a:chOff x="7292392" y="5038159"/>
                <a:chExt cx="1090112" cy="1090112"/>
              </a:xfrm>
            </p:grpSpPr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984EA346-02E0-45C4-A2BF-4157AA5215D9}"/>
                    </a:ext>
                  </a:extLst>
                </p:cNvPr>
                <p:cNvSpPr/>
                <p:nvPr/>
              </p:nvSpPr>
              <p:spPr>
                <a:xfrm>
                  <a:off x="7292392" y="5038159"/>
                  <a:ext cx="1090112" cy="10901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F076F7CB-4D11-477C-BE5C-ED134DE6B0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81438" y="5102697"/>
                  <a:ext cx="525793" cy="957179"/>
                </a:xfrm>
                <a:prstGeom prst="rect">
                  <a:avLst/>
                </a:prstGeom>
              </p:spPr>
            </p:pic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87F526C6-A1EA-4A9F-9ECF-F6DA47A1E380}"/>
                  </a:ext>
                </a:extLst>
              </p:cNvPr>
              <p:cNvGrpSpPr/>
              <p:nvPr/>
            </p:nvGrpSpPr>
            <p:grpSpPr>
              <a:xfrm>
                <a:off x="6668104" y="3882560"/>
                <a:ext cx="1090112" cy="1090112"/>
                <a:chOff x="7292392" y="3778813"/>
                <a:chExt cx="1090112" cy="1090112"/>
              </a:xfrm>
            </p:grpSpPr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223FE5D3-4F07-4864-90F4-46F3F5232328}"/>
                    </a:ext>
                  </a:extLst>
                </p:cNvPr>
                <p:cNvSpPr/>
                <p:nvPr/>
              </p:nvSpPr>
              <p:spPr>
                <a:xfrm>
                  <a:off x="7292392" y="3778813"/>
                  <a:ext cx="1090112" cy="10901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8" name="Picture 27">
                  <a:extLst>
                    <a:ext uri="{FF2B5EF4-FFF2-40B4-BE49-F238E27FC236}">
                      <a16:creationId xmlns:a16="http://schemas.microsoft.com/office/drawing/2014/main" id="{C97AC3E6-FF10-4F97-A892-4F1C54589D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45794" y="3908770"/>
                  <a:ext cx="822482" cy="682485"/>
                </a:xfrm>
                <a:prstGeom prst="rect">
                  <a:avLst/>
                </a:prstGeom>
              </p:spPr>
            </p:pic>
          </p:grpSp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1F6F5723-78F0-4568-8D11-29CB263B62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778" b="2778"/>
              <a:stretch/>
            </p:blipFill>
            <p:spPr>
              <a:xfrm>
                <a:off x="8387973" y="3874940"/>
                <a:ext cx="1090111" cy="1090111"/>
              </a:xfrm>
              <a:prstGeom prst="ellipse">
                <a:avLst/>
              </a:prstGeom>
            </p:spPr>
          </p:pic>
        </p:grpSp>
      </p:grpSp>
      <p:pic>
        <p:nvPicPr>
          <p:cNvPr id="81" name="Picture 8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C15FA45-7C91-4657-99E8-C47A474E616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8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E1EB31B6-ACEB-4698-A7B7-233A30F9A6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6" y="15433"/>
            <a:ext cx="12192000" cy="685442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9CC63C1-0288-4BA7-830A-388A1286D5CE}"/>
              </a:ext>
            </a:extLst>
          </p:cNvPr>
          <p:cNvSpPr/>
          <p:nvPr/>
        </p:nvSpPr>
        <p:spPr>
          <a:xfrm>
            <a:off x="5129294" y="6506025"/>
            <a:ext cx="1933412" cy="280112"/>
          </a:xfrm>
          <a:prstGeom prst="ellipse">
            <a:avLst/>
          </a:prstGeom>
          <a:solidFill>
            <a:schemeClr val="bg1">
              <a:lumMod val="9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id="{99462667-EBE1-44AA-8067-53AA7745EA3D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F1635C4-97C5-4AFC-AB24-6D67F291E1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AE1491-69B9-4207-9121-9D6998DD3B3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F94A5A5-D081-48A3-B619-FA682E1EA4C5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360E67F-9C7E-4E95-B265-E54CB224F962}"/>
              </a:ext>
            </a:extLst>
          </p:cNvPr>
          <p:cNvGrpSpPr/>
          <p:nvPr/>
        </p:nvGrpSpPr>
        <p:grpSpPr>
          <a:xfrm>
            <a:off x="309105" y="1566901"/>
            <a:ext cx="7676058" cy="1103917"/>
            <a:chOff x="309105" y="1566901"/>
            <a:chExt cx="7676058" cy="1103917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E730049-0BE1-4E2E-99FE-ABC0C8CC3EFC}"/>
                </a:ext>
              </a:extLst>
            </p:cNvPr>
            <p:cNvSpPr/>
            <p:nvPr/>
          </p:nvSpPr>
          <p:spPr>
            <a:xfrm>
              <a:off x="309105" y="1582141"/>
              <a:ext cx="503902" cy="503902"/>
            </a:xfrm>
            <a:prstGeom prst="ellipse">
              <a:avLst/>
            </a:prstGeom>
            <a:solidFill>
              <a:srgbClr val="48696C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2BABE9D-3EA9-401A-A222-9BB990D21971}"/>
                </a:ext>
              </a:extLst>
            </p:cNvPr>
            <p:cNvSpPr/>
            <p:nvPr/>
          </p:nvSpPr>
          <p:spPr>
            <a:xfrm>
              <a:off x="818917" y="1574348"/>
              <a:ext cx="3419526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th-TH" sz="3200" b="1" dirty="0">
                  <a:solidFill>
                    <a:srgbClr val="48696C"/>
                  </a:solidFill>
                  <a:latin typeface="TH Sarabun New" pitchFamily="34" charset="-34"/>
                  <a:cs typeface="TH Sarabun New" pitchFamily="34" charset="-34"/>
                </a:rPr>
                <a:t>การวางแผนในการแก้ปัญหา </a:t>
              </a:r>
              <a:endParaRPr lang="en-US" sz="3200" b="1" dirty="0">
                <a:solidFill>
                  <a:srgbClr val="48696C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EC457C6-11E7-4019-A154-CB31D9812FAB}"/>
                </a:ext>
              </a:extLst>
            </p:cNvPr>
            <p:cNvSpPr txBox="1"/>
            <p:nvPr/>
          </p:nvSpPr>
          <p:spPr>
            <a:xfrm>
              <a:off x="382840" y="1566901"/>
              <a:ext cx="34015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endPara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D96D138-2AC4-45E2-920F-36108243D9F6}"/>
                </a:ext>
              </a:extLst>
            </p:cNvPr>
            <p:cNvSpPr/>
            <p:nvPr/>
          </p:nvSpPr>
          <p:spPr>
            <a:xfrm>
              <a:off x="813007" y="2086043"/>
              <a:ext cx="7172156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th-TH" sz="3200" dirty="0">
                  <a:latin typeface="TH Sarabun New" pitchFamily="34" charset="-34"/>
                  <a:cs typeface="TH Sarabun New" pitchFamily="34" charset="-34"/>
                </a:rPr>
                <a:t>หาวิธีแก้ปัญหาที่ดีและเหมาะสมกับตนเองและสมาชิกในครอบครัว</a:t>
              </a:r>
              <a:endParaRPr lang="en-US" sz="3200" dirty="0"/>
            </a:p>
          </p:txBody>
        </p: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D6859831-CBB0-498C-B936-63C1E0A0FD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9614" y="2727200"/>
            <a:ext cx="1609798" cy="3994235"/>
          </a:xfrm>
          <a:prstGeom prst="rect">
            <a:avLst/>
          </a:prstGeom>
        </p:spPr>
      </p:pic>
      <p:pic>
        <p:nvPicPr>
          <p:cNvPr id="56" name="Picture 55">
            <a:hlinkClick r:id="rId7" action="ppaction://hlinksldjump"/>
            <a:extLst>
              <a:ext uri="{FF2B5EF4-FFF2-40B4-BE49-F238E27FC236}">
                <a16:creationId xmlns:a16="http://schemas.microsoft.com/office/drawing/2014/main" id="{C3F99FEA-EE75-4D74-90D9-F0A7F964202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710" y="3669422"/>
            <a:ext cx="4147548" cy="655407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E557A40F-2E2A-4C78-8A16-EBDB496A233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590108">
            <a:off x="4355573" y="4119089"/>
            <a:ext cx="324852" cy="411480"/>
          </a:xfrm>
          <a:prstGeom prst="rect">
            <a:avLst/>
          </a:prstGeom>
        </p:spPr>
      </p:pic>
      <p:pic>
        <p:nvPicPr>
          <p:cNvPr id="61" name="Picture 6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F4B717-14DB-4567-8C3F-44F83FEC7CD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17" name="Picture 16">
            <a:hlinkClick r:id="rId12" action="ppaction://hlinksldjump"/>
            <a:extLst>
              <a:ext uri="{FF2B5EF4-FFF2-40B4-BE49-F238E27FC236}">
                <a16:creationId xmlns:a16="http://schemas.microsoft.com/office/drawing/2014/main" id="{6AC0492E-C990-4ECA-86A9-1217F2DD971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2471" y="3721300"/>
            <a:ext cx="4147548" cy="655407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73FF579B-1D6E-4A17-B2A4-9D2F11D19CA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590108">
            <a:off x="11237463" y="4170966"/>
            <a:ext cx="324852" cy="411480"/>
          </a:xfrm>
          <a:prstGeom prst="rect">
            <a:avLst/>
          </a:prstGeom>
        </p:spPr>
      </p:pic>
      <p:pic>
        <p:nvPicPr>
          <p:cNvPr id="26" name="Picture 25">
            <a:hlinkClick r:id="rId14" action="ppaction://hlinksldjump"/>
            <a:extLst>
              <a:ext uri="{FF2B5EF4-FFF2-40B4-BE49-F238E27FC236}">
                <a16:creationId xmlns:a16="http://schemas.microsoft.com/office/drawing/2014/main" id="{A8AEEC2A-857A-4C54-9C69-5EA1EEB9D83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78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75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8" name="Picture 7">
            <a:hlinkClick r:id="rId3" action="ppaction://hlinksldjump"/>
            <a:extLst>
              <a:ext uri="{FF2B5EF4-FFF2-40B4-BE49-F238E27FC236}">
                <a16:creationId xmlns:a16="http://schemas.microsoft.com/office/drawing/2014/main" id="{6025A712-687F-411E-BF5F-4BA48593D0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6930" y="786035"/>
            <a:ext cx="2141692" cy="733988"/>
          </a:xfrm>
          <a:prstGeom prst="rect">
            <a:avLst/>
          </a:prstGeom>
        </p:spPr>
      </p:pic>
      <p:pic>
        <p:nvPicPr>
          <p:cNvPr id="113" name="Picture 112">
            <a:hlinkClick r:id="rId5" action="ppaction://hlinksldjump"/>
            <a:extLst>
              <a:ext uri="{FF2B5EF4-FFF2-40B4-BE49-F238E27FC236}">
                <a16:creationId xmlns:a16="http://schemas.microsoft.com/office/drawing/2014/main" id="{A4153FF7-8222-4FC1-AB4F-5A3D494093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539" y="787560"/>
            <a:ext cx="3208391" cy="717417"/>
          </a:xfrm>
          <a:prstGeom prst="rect">
            <a:avLst/>
          </a:prstGeom>
        </p:spPr>
      </p:pic>
      <p:pic>
        <p:nvPicPr>
          <p:cNvPr id="97" name="Picture 96">
            <a:hlinkClick r:id="rId7" action="ppaction://hlinksldjump"/>
            <a:extLst>
              <a:ext uri="{FF2B5EF4-FFF2-40B4-BE49-F238E27FC236}">
                <a16:creationId xmlns:a16="http://schemas.microsoft.com/office/drawing/2014/main" id="{EAECB222-2A75-4A4B-9FF2-D446C00B8E0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7770" y="788708"/>
            <a:ext cx="3856110" cy="718543"/>
          </a:xfrm>
          <a:prstGeom prst="rect">
            <a:avLst/>
          </a:prstGeom>
        </p:spPr>
      </p:pic>
      <p:pic>
        <p:nvPicPr>
          <p:cNvPr id="94" name="Picture 93">
            <a:hlinkClick r:id="rId9" action="ppaction://hlinksldjump"/>
            <a:extLst>
              <a:ext uri="{FF2B5EF4-FFF2-40B4-BE49-F238E27FC236}">
                <a16:creationId xmlns:a16="http://schemas.microsoft.com/office/drawing/2014/main" id="{41E936E4-7120-47BB-A965-13509E297C6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93" name="Picture 92">
            <a:hlinkClick r:id="rId11" action="ppaction://hlinksldjump"/>
            <a:extLst>
              <a:ext uri="{FF2B5EF4-FFF2-40B4-BE49-F238E27FC236}">
                <a16:creationId xmlns:a16="http://schemas.microsoft.com/office/drawing/2014/main" id="{2693E673-9535-4D24-BA57-A742BCE5643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92" name="Picture 91">
            <a:hlinkClick r:id="rId13" action="ppaction://hlinksldjump"/>
            <a:extLst>
              <a:ext uri="{FF2B5EF4-FFF2-40B4-BE49-F238E27FC236}">
                <a16:creationId xmlns:a16="http://schemas.microsoft.com/office/drawing/2014/main" id="{94C62632-463B-4161-8521-7F5E13224C77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91" name="Picture 90">
            <a:hlinkClick r:id="rId15" action="ppaction://hlinksldjump"/>
            <a:extLst>
              <a:ext uri="{FF2B5EF4-FFF2-40B4-BE49-F238E27FC236}">
                <a16:creationId xmlns:a16="http://schemas.microsoft.com/office/drawing/2014/main" id="{84172F4E-B6B4-45F9-BFFD-2A6B29C98D42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90" name="Picture 89">
            <a:hlinkClick r:id="rId17" action="ppaction://hlinksldjump"/>
            <a:extLst>
              <a:ext uri="{FF2B5EF4-FFF2-40B4-BE49-F238E27FC236}">
                <a16:creationId xmlns:a16="http://schemas.microsoft.com/office/drawing/2014/main" id="{FC484890-058C-4EED-9A31-0E8669010552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0B4FCCE-EE99-4640-B0F4-7141A1600CD2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" y="2254533"/>
            <a:ext cx="1766294" cy="5241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DF2E18C1-D0DA-496F-8399-7FDD2473BA2E}"/>
              </a:ext>
            </a:extLst>
          </p:cNvPr>
          <p:cNvSpPr/>
          <p:nvPr/>
        </p:nvSpPr>
        <p:spPr>
          <a:xfrm>
            <a:off x="1888940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8" name="Picture 57">
            <a:hlinkClick r:id="rId5" action="ppaction://hlinksldjump"/>
            <a:extLst>
              <a:ext uri="{FF2B5EF4-FFF2-40B4-BE49-F238E27FC236}">
                <a16:creationId xmlns:a16="http://schemas.microsoft.com/office/drawing/2014/main" id="{E13B06CE-24E6-4DAB-9F05-AB27CE5C1596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8170"/>
            <a:ext cx="1767947" cy="51571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D41C97F2-5736-4160-8044-4368F7073F71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158518" y="3105332"/>
            <a:ext cx="1083485" cy="1178341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2A1B03EE-0AE2-409D-8240-F57FECA0FD4E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599905" y="3805385"/>
            <a:ext cx="931877" cy="47828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08FA87D6-8BF6-4138-A174-6C94D901D0C4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7645" y="1857585"/>
            <a:ext cx="667332" cy="861505"/>
          </a:xfrm>
          <a:prstGeom prst="rect">
            <a:avLst/>
          </a:prstGeom>
        </p:spPr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9F7F527A-D974-47E7-8D32-9A9E0C672861}"/>
              </a:ext>
            </a:extLst>
          </p:cNvPr>
          <p:cNvGrpSpPr/>
          <p:nvPr/>
        </p:nvGrpSpPr>
        <p:grpSpPr>
          <a:xfrm>
            <a:off x="3109592" y="1891568"/>
            <a:ext cx="1068090" cy="953083"/>
            <a:chOff x="3496680" y="1937034"/>
            <a:chExt cx="1068090" cy="953083"/>
          </a:xfrm>
        </p:grpSpPr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A5D2FF83-AC58-45D8-9404-3E28DB1FFFAF}"/>
                </a:ext>
              </a:extLst>
            </p:cNvPr>
            <p:cNvGrpSpPr/>
            <p:nvPr/>
          </p:nvGrpSpPr>
          <p:grpSpPr>
            <a:xfrm>
              <a:off x="3496680" y="1937034"/>
              <a:ext cx="1068090" cy="553998"/>
              <a:chOff x="3496680" y="1937034"/>
              <a:chExt cx="1068090" cy="553998"/>
            </a:xfrm>
          </p:grpSpPr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BDA43173-4146-44B6-AE9D-B3D47F8D5FFA}"/>
                  </a:ext>
                </a:extLst>
              </p:cNvPr>
              <p:cNvSpPr/>
              <p:nvPr/>
            </p:nvSpPr>
            <p:spPr>
              <a:xfrm>
                <a:off x="3496680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9DB3262D-03D1-4305-A708-0D8758A05C4F}"/>
                  </a:ext>
                </a:extLst>
              </p:cNvPr>
              <p:cNvSpPr txBox="1"/>
              <p:nvPr/>
            </p:nvSpPr>
            <p:spPr>
              <a:xfrm>
                <a:off x="3559882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5B268944-10C6-40AA-A58D-E2FE10674B7F}"/>
                </a:ext>
              </a:extLst>
            </p:cNvPr>
            <p:cNvSpPr txBox="1"/>
            <p:nvPr/>
          </p:nvSpPr>
          <p:spPr>
            <a:xfrm>
              <a:off x="3697779" y="2397674"/>
              <a:ext cx="68961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สบตา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6" name="Picture 65">
            <a:extLst>
              <a:ext uri="{FF2B5EF4-FFF2-40B4-BE49-F238E27FC236}">
                <a16:creationId xmlns:a16="http://schemas.microsoft.com/office/drawing/2014/main" id="{BC5BD921-1210-4A29-9B56-CE0CCCE3CD91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07716">
            <a:off x="6936932" y="1845671"/>
            <a:ext cx="583750" cy="878954"/>
          </a:xfrm>
          <a:prstGeom prst="rect">
            <a:avLst/>
          </a:prstGeom>
        </p:spPr>
      </p:pic>
      <p:grpSp>
        <p:nvGrpSpPr>
          <p:cNvPr id="107" name="Group 106">
            <a:extLst>
              <a:ext uri="{FF2B5EF4-FFF2-40B4-BE49-F238E27FC236}">
                <a16:creationId xmlns:a16="http://schemas.microsoft.com/office/drawing/2014/main" id="{E0677664-21DE-451A-8318-43007C6C4441}"/>
              </a:ext>
            </a:extLst>
          </p:cNvPr>
          <p:cNvGrpSpPr/>
          <p:nvPr/>
        </p:nvGrpSpPr>
        <p:grpSpPr>
          <a:xfrm>
            <a:off x="7626923" y="1891568"/>
            <a:ext cx="1068090" cy="959059"/>
            <a:chOff x="3496680" y="1937034"/>
            <a:chExt cx="1068090" cy="959059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9139FED7-AE71-4F81-B98C-CF6A41E07353}"/>
                </a:ext>
              </a:extLst>
            </p:cNvPr>
            <p:cNvGrpSpPr/>
            <p:nvPr/>
          </p:nvGrpSpPr>
          <p:grpSpPr>
            <a:xfrm>
              <a:off x="3496680" y="1937034"/>
              <a:ext cx="1068090" cy="553998"/>
              <a:chOff x="3496680" y="1937034"/>
              <a:chExt cx="1068090" cy="553998"/>
            </a:xfrm>
          </p:grpSpPr>
          <p:sp>
            <p:nvSpPr>
              <p:cNvPr id="110" name="Rectangle: Rounded Corners 109">
                <a:extLst>
                  <a:ext uri="{FF2B5EF4-FFF2-40B4-BE49-F238E27FC236}">
                    <a16:creationId xmlns:a16="http://schemas.microsoft.com/office/drawing/2014/main" id="{CC978EF9-D39F-4D7C-873B-9AB8F8AB8653}"/>
                  </a:ext>
                </a:extLst>
              </p:cNvPr>
              <p:cNvSpPr/>
              <p:nvPr/>
            </p:nvSpPr>
            <p:spPr>
              <a:xfrm>
                <a:off x="3496680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37C6EFD6-652B-4824-85A8-D84A1E6CA95E}"/>
                  </a:ext>
                </a:extLst>
              </p:cNvPr>
              <p:cNvSpPr txBox="1"/>
              <p:nvPr/>
            </p:nvSpPr>
            <p:spPr>
              <a:xfrm>
                <a:off x="3559882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5BB54DC5-8BB7-470F-8E4C-831EB2BC1294}"/>
                </a:ext>
              </a:extLst>
            </p:cNvPr>
            <p:cNvSpPr txBox="1"/>
            <p:nvPr/>
          </p:nvSpPr>
          <p:spPr>
            <a:xfrm>
              <a:off x="3627849" y="2403650"/>
              <a:ext cx="825867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ส่งเสียง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7" name="Picture 66">
            <a:extLst>
              <a:ext uri="{FF2B5EF4-FFF2-40B4-BE49-F238E27FC236}">
                <a16:creationId xmlns:a16="http://schemas.microsoft.com/office/drawing/2014/main" id="{54211107-013B-4B38-9CFA-35E697FB1AD4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8231" y="1845061"/>
            <a:ext cx="695845" cy="880175"/>
          </a:xfrm>
          <a:prstGeom prst="rect">
            <a:avLst/>
          </a:prstGeom>
        </p:spPr>
      </p:pic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52D8C31-D45D-47E7-9CDB-ECF45D050D82}"/>
              </a:ext>
            </a:extLst>
          </p:cNvPr>
          <p:cNvGrpSpPr/>
          <p:nvPr/>
        </p:nvGrpSpPr>
        <p:grpSpPr>
          <a:xfrm>
            <a:off x="9865688" y="1891568"/>
            <a:ext cx="1123811" cy="959059"/>
            <a:chOff x="3496680" y="1937034"/>
            <a:chExt cx="1123811" cy="959059"/>
          </a:xfrm>
        </p:grpSpPr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DCB5D22D-B021-45D6-91AF-3DCB58F53320}"/>
                </a:ext>
              </a:extLst>
            </p:cNvPr>
            <p:cNvGrpSpPr/>
            <p:nvPr/>
          </p:nvGrpSpPr>
          <p:grpSpPr>
            <a:xfrm>
              <a:off x="3496680" y="1937034"/>
              <a:ext cx="1068090" cy="553998"/>
              <a:chOff x="3496680" y="1937034"/>
              <a:chExt cx="1068090" cy="553998"/>
            </a:xfrm>
          </p:grpSpPr>
          <p:sp>
            <p:nvSpPr>
              <p:cNvPr id="117" name="Rectangle: Rounded Corners 116">
                <a:extLst>
                  <a:ext uri="{FF2B5EF4-FFF2-40B4-BE49-F238E27FC236}">
                    <a16:creationId xmlns:a16="http://schemas.microsoft.com/office/drawing/2014/main" id="{7108B26D-EDED-4E16-95C0-CFCAA3510F18}"/>
                  </a:ext>
                </a:extLst>
              </p:cNvPr>
              <p:cNvSpPr/>
              <p:nvPr/>
            </p:nvSpPr>
            <p:spPr>
              <a:xfrm>
                <a:off x="3496680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27131263-5A4A-41EA-81EE-DA9CF65031C5}"/>
                  </a:ext>
                </a:extLst>
              </p:cNvPr>
              <p:cNvSpPr txBox="1"/>
              <p:nvPr/>
            </p:nvSpPr>
            <p:spPr>
              <a:xfrm>
                <a:off x="3559882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6B67DBEA-D074-459E-8802-B0045944BA91}"/>
                </a:ext>
              </a:extLst>
            </p:cNvPr>
            <p:cNvSpPr txBox="1"/>
            <p:nvPr/>
          </p:nvSpPr>
          <p:spPr>
            <a:xfrm>
              <a:off x="3514098" y="2403650"/>
              <a:ext cx="110639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เอียงศีรษะ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E76FEE4F-E6E0-44C0-8B4B-71ED29B91F58}"/>
              </a:ext>
            </a:extLst>
          </p:cNvPr>
          <p:cNvGrpSpPr/>
          <p:nvPr/>
        </p:nvGrpSpPr>
        <p:grpSpPr>
          <a:xfrm>
            <a:off x="3113509" y="3499973"/>
            <a:ext cx="1068090" cy="959059"/>
            <a:chOff x="3496680" y="1937034"/>
            <a:chExt cx="1068090" cy="959059"/>
          </a:xfrm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DBD0FD76-5C6D-410B-8110-D97FC53839E2}"/>
                </a:ext>
              </a:extLst>
            </p:cNvPr>
            <p:cNvGrpSpPr/>
            <p:nvPr/>
          </p:nvGrpSpPr>
          <p:grpSpPr>
            <a:xfrm>
              <a:off x="3496680" y="1937034"/>
              <a:ext cx="1068090" cy="553998"/>
              <a:chOff x="3496680" y="1937034"/>
              <a:chExt cx="1068090" cy="553998"/>
            </a:xfrm>
          </p:grpSpPr>
          <p:sp>
            <p:nvSpPr>
              <p:cNvPr id="128" name="Rectangle: Rounded Corners 127">
                <a:extLst>
                  <a:ext uri="{FF2B5EF4-FFF2-40B4-BE49-F238E27FC236}">
                    <a16:creationId xmlns:a16="http://schemas.microsoft.com/office/drawing/2014/main" id="{CE063BF0-CB58-47C6-977B-FD62C8163439}"/>
                  </a:ext>
                </a:extLst>
              </p:cNvPr>
              <p:cNvSpPr/>
              <p:nvPr/>
            </p:nvSpPr>
            <p:spPr>
              <a:xfrm>
                <a:off x="3496680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BD78E93-7DAC-475B-8649-7B27B31BF46B}"/>
                  </a:ext>
                </a:extLst>
              </p:cNvPr>
              <p:cNvSpPr txBox="1"/>
              <p:nvPr/>
            </p:nvSpPr>
            <p:spPr>
              <a:xfrm>
                <a:off x="3559882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</a:t>
                </a:r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7BD2E9A5-D316-4AA5-AB51-B5EFDD5AB86E}"/>
                </a:ext>
              </a:extLst>
            </p:cNvPr>
            <p:cNvSpPr txBox="1"/>
            <p:nvPr/>
          </p:nvSpPr>
          <p:spPr>
            <a:xfrm>
              <a:off x="3628705" y="2403650"/>
              <a:ext cx="85472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ไขว่คว้า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1A9EBCA8-43AC-4054-A82A-3A8C35089D0B}"/>
              </a:ext>
            </a:extLst>
          </p:cNvPr>
          <p:cNvGrpSpPr/>
          <p:nvPr/>
        </p:nvGrpSpPr>
        <p:grpSpPr>
          <a:xfrm>
            <a:off x="5532849" y="3499973"/>
            <a:ext cx="1068090" cy="959059"/>
            <a:chOff x="3496680" y="1937034"/>
            <a:chExt cx="1068090" cy="959059"/>
          </a:xfrm>
        </p:grpSpPr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B995F8BE-A0EE-4A0F-AFC3-3E6D57E2E111}"/>
                </a:ext>
              </a:extLst>
            </p:cNvPr>
            <p:cNvGrpSpPr/>
            <p:nvPr/>
          </p:nvGrpSpPr>
          <p:grpSpPr>
            <a:xfrm>
              <a:off x="3496680" y="1937034"/>
              <a:ext cx="1068090" cy="553998"/>
              <a:chOff x="3496680" y="1937034"/>
              <a:chExt cx="1068090" cy="553998"/>
            </a:xfrm>
          </p:grpSpPr>
          <p:sp>
            <p:nvSpPr>
              <p:cNvPr id="134" name="Rectangle: Rounded Corners 133">
                <a:extLst>
                  <a:ext uri="{FF2B5EF4-FFF2-40B4-BE49-F238E27FC236}">
                    <a16:creationId xmlns:a16="http://schemas.microsoft.com/office/drawing/2014/main" id="{043FEBD6-BC52-448A-8107-D983C0CF2360}"/>
                  </a:ext>
                </a:extLst>
              </p:cNvPr>
              <p:cNvSpPr/>
              <p:nvPr/>
            </p:nvSpPr>
            <p:spPr>
              <a:xfrm>
                <a:off x="3496680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D4453E75-6396-4BA2-92C1-15412B880374}"/>
                  </a:ext>
                </a:extLst>
              </p:cNvPr>
              <p:cNvSpPr txBox="1"/>
              <p:nvPr/>
            </p:nvSpPr>
            <p:spPr>
              <a:xfrm>
                <a:off x="3559882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6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3847BF0F-2D75-4E94-A9A7-56748E5E8546}"/>
                </a:ext>
              </a:extLst>
            </p:cNvPr>
            <p:cNvSpPr txBox="1"/>
            <p:nvPr/>
          </p:nvSpPr>
          <p:spPr>
            <a:xfrm>
              <a:off x="3564907" y="2403650"/>
              <a:ext cx="938077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พลิกคว่ำ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5" name="Picture 64">
            <a:extLst>
              <a:ext uri="{FF2B5EF4-FFF2-40B4-BE49-F238E27FC236}">
                <a16:creationId xmlns:a16="http://schemas.microsoft.com/office/drawing/2014/main" id="{1965A664-6802-4C33-8C93-4DEF39A82087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09167">
            <a:off x="4800713" y="1850601"/>
            <a:ext cx="621569" cy="873800"/>
          </a:xfrm>
          <a:prstGeom prst="rect">
            <a:avLst/>
          </a:prstGeom>
        </p:spPr>
      </p:pic>
      <p:grpSp>
        <p:nvGrpSpPr>
          <p:cNvPr id="102" name="Group 101">
            <a:extLst>
              <a:ext uri="{FF2B5EF4-FFF2-40B4-BE49-F238E27FC236}">
                <a16:creationId xmlns:a16="http://schemas.microsoft.com/office/drawing/2014/main" id="{1363DF0C-458E-4E09-B5A0-528369341744}"/>
              </a:ext>
            </a:extLst>
          </p:cNvPr>
          <p:cNvGrpSpPr/>
          <p:nvPr/>
        </p:nvGrpSpPr>
        <p:grpSpPr>
          <a:xfrm>
            <a:off x="5522246" y="1891568"/>
            <a:ext cx="1068090" cy="959059"/>
            <a:chOff x="3496680" y="1937034"/>
            <a:chExt cx="1068090" cy="959059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476C053D-BCDA-447D-AF2D-6829B2E70AE2}"/>
                </a:ext>
              </a:extLst>
            </p:cNvPr>
            <p:cNvGrpSpPr/>
            <p:nvPr/>
          </p:nvGrpSpPr>
          <p:grpSpPr>
            <a:xfrm>
              <a:off x="3496680" y="1937034"/>
              <a:ext cx="1068090" cy="553998"/>
              <a:chOff x="3496680" y="1937034"/>
              <a:chExt cx="1068090" cy="553998"/>
            </a:xfrm>
          </p:grpSpPr>
          <p:sp>
            <p:nvSpPr>
              <p:cNvPr id="105" name="Rectangle: Rounded Corners 104">
                <a:extLst>
                  <a:ext uri="{FF2B5EF4-FFF2-40B4-BE49-F238E27FC236}">
                    <a16:creationId xmlns:a16="http://schemas.microsoft.com/office/drawing/2014/main" id="{AE465577-EACA-47DC-87DD-0B57B40BC564}"/>
                  </a:ext>
                </a:extLst>
              </p:cNvPr>
              <p:cNvSpPr/>
              <p:nvPr/>
            </p:nvSpPr>
            <p:spPr>
              <a:xfrm>
                <a:off x="3496680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3D396A3B-82F4-4E27-8F2E-5372AA158B05}"/>
                  </a:ext>
                </a:extLst>
              </p:cNvPr>
              <p:cNvSpPr txBox="1"/>
              <p:nvPr/>
            </p:nvSpPr>
            <p:spPr>
              <a:xfrm>
                <a:off x="3559882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EC15DFBE-6C5E-42A0-A517-E6999A7421CF}"/>
                </a:ext>
              </a:extLst>
            </p:cNvPr>
            <p:cNvSpPr txBox="1"/>
            <p:nvPr/>
          </p:nvSpPr>
          <p:spPr>
            <a:xfrm>
              <a:off x="3649971" y="2403650"/>
              <a:ext cx="825867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ยิ้มแย้ม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3B7F5F0B-50A5-4B7E-9077-3EB2D54C5AB9}"/>
              </a:ext>
            </a:extLst>
          </p:cNvPr>
          <p:cNvGrpSpPr/>
          <p:nvPr/>
        </p:nvGrpSpPr>
        <p:grpSpPr>
          <a:xfrm>
            <a:off x="7626923" y="3499973"/>
            <a:ext cx="1068090" cy="959059"/>
            <a:chOff x="3607816" y="1937034"/>
            <a:chExt cx="1068090" cy="959059"/>
          </a:xfrm>
        </p:grpSpPr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4799913D-C663-4199-BE31-3C1AECD7A01D}"/>
                </a:ext>
              </a:extLst>
            </p:cNvPr>
            <p:cNvGrpSpPr/>
            <p:nvPr/>
          </p:nvGrpSpPr>
          <p:grpSpPr>
            <a:xfrm>
              <a:off x="3607816" y="1937034"/>
              <a:ext cx="1068090" cy="553998"/>
              <a:chOff x="3607816" y="1937034"/>
              <a:chExt cx="1068090" cy="553998"/>
            </a:xfrm>
          </p:grpSpPr>
          <p:sp>
            <p:nvSpPr>
              <p:cNvPr id="140" name="Rectangle: Rounded Corners 139">
                <a:extLst>
                  <a:ext uri="{FF2B5EF4-FFF2-40B4-BE49-F238E27FC236}">
                    <a16:creationId xmlns:a16="http://schemas.microsoft.com/office/drawing/2014/main" id="{35D99575-5772-42D0-B214-0B879FF9B7C8}"/>
                  </a:ext>
                </a:extLst>
              </p:cNvPr>
              <p:cNvSpPr/>
              <p:nvPr/>
            </p:nvSpPr>
            <p:spPr>
              <a:xfrm>
                <a:off x="3607816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22981F45-EA0E-45F9-8A1A-278BBC688182}"/>
                  </a:ext>
                </a:extLst>
              </p:cNvPr>
              <p:cNvSpPr txBox="1"/>
              <p:nvPr/>
            </p:nvSpPr>
            <p:spPr>
              <a:xfrm>
                <a:off x="3671018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7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CDE50408-9DE0-47C0-B6F4-37532F6B5F67}"/>
                </a:ext>
              </a:extLst>
            </p:cNvPr>
            <p:cNvSpPr txBox="1"/>
            <p:nvPr/>
          </p:nvSpPr>
          <p:spPr>
            <a:xfrm>
              <a:off x="3660604" y="2403650"/>
              <a:ext cx="101181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นั่งทรงตัว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2" name="Picture 71">
            <a:extLst>
              <a:ext uri="{FF2B5EF4-FFF2-40B4-BE49-F238E27FC236}">
                <a16:creationId xmlns:a16="http://schemas.microsoft.com/office/drawing/2014/main" id="{A7A2A6A6-5E76-441A-A4ED-205ADAF0167C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4593" y="3452386"/>
            <a:ext cx="781715" cy="804178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92DAF66F-DAFE-44C5-844B-A19D41EF7F73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223" y="3541705"/>
            <a:ext cx="1023185" cy="714859"/>
          </a:xfrm>
          <a:prstGeom prst="rect">
            <a:avLst/>
          </a:prstGeom>
        </p:spPr>
      </p:pic>
      <p:grpSp>
        <p:nvGrpSpPr>
          <p:cNvPr id="142" name="Group 141">
            <a:extLst>
              <a:ext uri="{FF2B5EF4-FFF2-40B4-BE49-F238E27FC236}">
                <a16:creationId xmlns:a16="http://schemas.microsoft.com/office/drawing/2014/main" id="{403D1DA0-72DB-49B5-8D63-F0E614753D49}"/>
              </a:ext>
            </a:extLst>
          </p:cNvPr>
          <p:cNvGrpSpPr/>
          <p:nvPr/>
        </p:nvGrpSpPr>
        <p:grpSpPr>
          <a:xfrm>
            <a:off x="9921409" y="3499973"/>
            <a:ext cx="1068090" cy="959059"/>
            <a:chOff x="3607816" y="1937034"/>
            <a:chExt cx="1068090" cy="959059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519C674A-D91F-4E15-9E18-3C34F50438F5}"/>
                </a:ext>
              </a:extLst>
            </p:cNvPr>
            <p:cNvGrpSpPr/>
            <p:nvPr/>
          </p:nvGrpSpPr>
          <p:grpSpPr>
            <a:xfrm>
              <a:off x="3607816" y="1937034"/>
              <a:ext cx="1068090" cy="553998"/>
              <a:chOff x="3607816" y="1937034"/>
              <a:chExt cx="1068090" cy="553998"/>
            </a:xfrm>
          </p:grpSpPr>
          <p:sp>
            <p:nvSpPr>
              <p:cNvPr id="145" name="Rectangle: Rounded Corners 144">
                <a:extLst>
                  <a:ext uri="{FF2B5EF4-FFF2-40B4-BE49-F238E27FC236}">
                    <a16:creationId xmlns:a16="http://schemas.microsoft.com/office/drawing/2014/main" id="{BAB1F920-335A-4549-A148-AD7742336CC9}"/>
                  </a:ext>
                </a:extLst>
              </p:cNvPr>
              <p:cNvSpPr/>
              <p:nvPr/>
            </p:nvSpPr>
            <p:spPr>
              <a:xfrm>
                <a:off x="3607816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D253A8EC-588F-471C-8AA3-1448F64CF1EC}"/>
                  </a:ext>
                </a:extLst>
              </p:cNvPr>
              <p:cNvSpPr txBox="1"/>
              <p:nvPr/>
            </p:nvSpPr>
            <p:spPr>
              <a:xfrm>
                <a:off x="3671018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8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4485E70E-05DA-4141-AC86-AE1080E94CF1}"/>
                </a:ext>
              </a:extLst>
            </p:cNvPr>
            <p:cNvSpPr txBox="1"/>
            <p:nvPr/>
          </p:nvSpPr>
          <p:spPr>
            <a:xfrm>
              <a:off x="3671237" y="2403650"/>
              <a:ext cx="99578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เริ่มคลาน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994B9022-9B62-4534-A103-42ED276CB221}"/>
              </a:ext>
            </a:extLst>
          </p:cNvPr>
          <p:cNvGrpSpPr/>
          <p:nvPr/>
        </p:nvGrpSpPr>
        <p:grpSpPr>
          <a:xfrm>
            <a:off x="3109592" y="5314379"/>
            <a:ext cx="1068090" cy="959059"/>
            <a:chOff x="3496680" y="1937034"/>
            <a:chExt cx="1068090" cy="959059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B4683E87-B067-462C-A3F4-E41CBA284F51}"/>
                </a:ext>
              </a:extLst>
            </p:cNvPr>
            <p:cNvGrpSpPr/>
            <p:nvPr/>
          </p:nvGrpSpPr>
          <p:grpSpPr>
            <a:xfrm>
              <a:off x="3496680" y="1937034"/>
              <a:ext cx="1068090" cy="553998"/>
              <a:chOff x="3496680" y="1937034"/>
              <a:chExt cx="1068090" cy="553998"/>
            </a:xfrm>
          </p:grpSpPr>
          <p:sp>
            <p:nvSpPr>
              <p:cNvPr id="150" name="Rectangle: Rounded Corners 149">
                <a:extLst>
                  <a:ext uri="{FF2B5EF4-FFF2-40B4-BE49-F238E27FC236}">
                    <a16:creationId xmlns:a16="http://schemas.microsoft.com/office/drawing/2014/main" id="{776D40DF-0586-4F8A-AA65-FB1686BF03ED}"/>
                  </a:ext>
                </a:extLst>
              </p:cNvPr>
              <p:cNvSpPr/>
              <p:nvPr/>
            </p:nvSpPr>
            <p:spPr>
              <a:xfrm>
                <a:off x="3496680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E951B21F-55E3-489B-89D3-0830D69DD381}"/>
                  </a:ext>
                </a:extLst>
              </p:cNvPr>
              <p:cNvSpPr txBox="1"/>
              <p:nvPr/>
            </p:nvSpPr>
            <p:spPr>
              <a:xfrm>
                <a:off x="3559882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9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C2215A9A-F250-44A4-B39B-F1712AEBDAFF}"/>
                </a:ext>
              </a:extLst>
            </p:cNvPr>
            <p:cNvSpPr txBox="1"/>
            <p:nvPr/>
          </p:nvSpPr>
          <p:spPr>
            <a:xfrm>
              <a:off x="3609655" y="2403650"/>
              <a:ext cx="859531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หยิบจับ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1" name="Picture 70">
            <a:extLst>
              <a:ext uri="{FF2B5EF4-FFF2-40B4-BE49-F238E27FC236}">
                <a16:creationId xmlns:a16="http://schemas.microsoft.com/office/drawing/2014/main" id="{F400F91B-2E3B-4669-8D02-0BF74AB28E4C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7336" y="5264039"/>
            <a:ext cx="804178" cy="804178"/>
          </a:xfrm>
          <a:prstGeom prst="rect">
            <a:avLst/>
          </a:prstGeom>
        </p:spPr>
      </p:pic>
      <p:grpSp>
        <p:nvGrpSpPr>
          <p:cNvPr id="152" name="Group 151">
            <a:extLst>
              <a:ext uri="{FF2B5EF4-FFF2-40B4-BE49-F238E27FC236}">
                <a16:creationId xmlns:a16="http://schemas.microsoft.com/office/drawing/2014/main" id="{77F755AD-2482-40B2-8FAB-382F0FCC823A}"/>
              </a:ext>
            </a:extLst>
          </p:cNvPr>
          <p:cNvGrpSpPr/>
          <p:nvPr/>
        </p:nvGrpSpPr>
        <p:grpSpPr>
          <a:xfrm>
            <a:off x="5515260" y="5312213"/>
            <a:ext cx="1117614" cy="959059"/>
            <a:chOff x="3483682" y="1937034"/>
            <a:chExt cx="1117614" cy="959059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42E42444-3A2C-4142-854F-54C8FF1F7CA5}"/>
                </a:ext>
              </a:extLst>
            </p:cNvPr>
            <p:cNvGrpSpPr/>
            <p:nvPr/>
          </p:nvGrpSpPr>
          <p:grpSpPr>
            <a:xfrm>
              <a:off x="3483682" y="1937034"/>
              <a:ext cx="1117614" cy="553998"/>
              <a:chOff x="3483682" y="1937034"/>
              <a:chExt cx="1117614" cy="553998"/>
            </a:xfrm>
          </p:grpSpPr>
          <p:sp>
            <p:nvSpPr>
              <p:cNvPr id="155" name="Rectangle: Rounded Corners 154">
                <a:extLst>
                  <a:ext uri="{FF2B5EF4-FFF2-40B4-BE49-F238E27FC236}">
                    <a16:creationId xmlns:a16="http://schemas.microsoft.com/office/drawing/2014/main" id="{4E8440EA-706F-4B6B-A39C-EE9957B85AA6}"/>
                  </a:ext>
                </a:extLst>
              </p:cNvPr>
              <p:cNvSpPr/>
              <p:nvPr/>
            </p:nvSpPr>
            <p:spPr>
              <a:xfrm>
                <a:off x="3496680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47B5AEB8-7844-4594-AACC-F6E9405F9E4E}"/>
                  </a:ext>
                </a:extLst>
              </p:cNvPr>
              <p:cNvSpPr txBox="1"/>
              <p:nvPr/>
            </p:nvSpPr>
            <p:spPr>
              <a:xfrm>
                <a:off x="3483682" y="1937034"/>
                <a:ext cx="1117614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10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D427A1B9-4EC8-4A0E-A58E-5FD133BCA675}"/>
                </a:ext>
              </a:extLst>
            </p:cNvPr>
            <p:cNvSpPr txBox="1"/>
            <p:nvPr/>
          </p:nvSpPr>
          <p:spPr>
            <a:xfrm>
              <a:off x="3609655" y="2403650"/>
              <a:ext cx="86914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เกาะยืน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3" name="Picture 72">
            <a:extLst>
              <a:ext uri="{FF2B5EF4-FFF2-40B4-BE49-F238E27FC236}">
                <a16:creationId xmlns:a16="http://schemas.microsoft.com/office/drawing/2014/main" id="{191D5D09-C911-4CF2-B27B-FA32E1A0C259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3127" y="4970996"/>
            <a:ext cx="1118093" cy="1088049"/>
          </a:xfrm>
          <a:prstGeom prst="rect">
            <a:avLst/>
          </a:prstGeom>
        </p:spPr>
      </p:pic>
      <p:grpSp>
        <p:nvGrpSpPr>
          <p:cNvPr id="157" name="Group 156">
            <a:extLst>
              <a:ext uri="{FF2B5EF4-FFF2-40B4-BE49-F238E27FC236}">
                <a16:creationId xmlns:a16="http://schemas.microsoft.com/office/drawing/2014/main" id="{A3E643D2-6933-4D77-B277-BE829C3658BA}"/>
              </a:ext>
            </a:extLst>
          </p:cNvPr>
          <p:cNvGrpSpPr/>
          <p:nvPr/>
        </p:nvGrpSpPr>
        <p:grpSpPr>
          <a:xfrm>
            <a:off x="7628857" y="5317272"/>
            <a:ext cx="1117614" cy="959059"/>
            <a:chOff x="3483682" y="1937034"/>
            <a:chExt cx="1117614" cy="959059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B932A01D-E8FA-45C8-AEA0-F1B871422849}"/>
                </a:ext>
              </a:extLst>
            </p:cNvPr>
            <p:cNvGrpSpPr/>
            <p:nvPr/>
          </p:nvGrpSpPr>
          <p:grpSpPr>
            <a:xfrm>
              <a:off x="3483682" y="1937034"/>
              <a:ext cx="1117614" cy="553998"/>
              <a:chOff x="3483682" y="1937034"/>
              <a:chExt cx="1117614" cy="553998"/>
            </a:xfrm>
          </p:grpSpPr>
          <p:sp>
            <p:nvSpPr>
              <p:cNvPr id="160" name="Rectangle: Rounded Corners 159">
                <a:extLst>
                  <a:ext uri="{FF2B5EF4-FFF2-40B4-BE49-F238E27FC236}">
                    <a16:creationId xmlns:a16="http://schemas.microsoft.com/office/drawing/2014/main" id="{807011B5-8D41-4EA5-82DB-CCD4D2D0F282}"/>
                  </a:ext>
                </a:extLst>
              </p:cNvPr>
              <p:cNvSpPr/>
              <p:nvPr/>
            </p:nvSpPr>
            <p:spPr>
              <a:xfrm>
                <a:off x="3496680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00A2837D-92C9-4D2E-8344-9668A44BFDE1}"/>
                  </a:ext>
                </a:extLst>
              </p:cNvPr>
              <p:cNvSpPr txBox="1"/>
              <p:nvPr/>
            </p:nvSpPr>
            <p:spPr>
              <a:xfrm>
                <a:off x="3483682" y="1937034"/>
                <a:ext cx="1117614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11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935D55CC-67A1-4FB2-8FCC-542C75CCAD81}"/>
                </a:ext>
              </a:extLst>
            </p:cNvPr>
            <p:cNvSpPr txBox="1"/>
            <p:nvPr/>
          </p:nvSpPr>
          <p:spPr>
            <a:xfrm>
              <a:off x="3715894" y="2403650"/>
              <a:ext cx="62068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ตั้งไข่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73BF005F-8280-41D4-B6A7-D2D11BBEFADE}"/>
              </a:ext>
            </a:extLst>
          </p:cNvPr>
          <p:cNvGrpSpPr/>
          <p:nvPr/>
        </p:nvGrpSpPr>
        <p:grpSpPr>
          <a:xfrm>
            <a:off x="9871885" y="5317272"/>
            <a:ext cx="1117614" cy="959059"/>
            <a:chOff x="3483682" y="1937034"/>
            <a:chExt cx="1117614" cy="959059"/>
          </a:xfrm>
        </p:grpSpPr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CA274CCA-9406-4AD9-907A-F4FB9B757243}"/>
                </a:ext>
              </a:extLst>
            </p:cNvPr>
            <p:cNvGrpSpPr/>
            <p:nvPr/>
          </p:nvGrpSpPr>
          <p:grpSpPr>
            <a:xfrm>
              <a:off x="3483682" y="1937034"/>
              <a:ext cx="1117614" cy="553998"/>
              <a:chOff x="3483682" y="1937034"/>
              <a:chExt cx="1117614" cy="553998"/>
            </a:xfrm>
          </p:grpSpPr>
          <p:sp>
            <p:nvSpPr>
              <p:cNvPr id="165" name="Rectangle: Rounded Corners 164">
                <a:extLst>
                  <a:ext uri="{FF2B5EF4-FFF2-40B4-BE49-F238E27FC236}">
                    <a16:creationId xmlns:a16="http://schemas.microsoft.com/office/drawing/2014/main" id="{D036E322-F09A-4704-A014-6673E943870D}"/>
                  </a:ext>
                </a:extLst>
              </p:cNvPr>
              <p:cNvSpPr/>
              <p:nvPr/>
            </p:nvSpPr>
            <p:spPr>
              <a:xfrm>
                <a:off x="3496680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C0FF5F4C-E3EE-43DE-B6E1-756C86B98093}"/>
                  </a:ext>
                </a:extLst>
              </p:cNvPr>
              <p:cNvSpPr txBox="1"/>
              <p:nvPr/>
            </p:nvSpPr>
            <p:spPr>
              <a:xfrm>
                <a:off x="3483682" y="1937034"/>
                <a:ext cx="1117614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12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A6F6712A-3408-42E8-9937-966B12F3520C}"/>
                </a:ext>
              </a:extLst>
            </p:cNvPr>
            <p:cNvSpPr txBox="1"/>
            <p:nvPr/>
          </p:nvSpPr>
          <p:spPr>
            <a:xfrm>
              <a:off x="3649219" y="2403650"/>
              <a:ext cx="82907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เริ่มเดิน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6" name="Picture 75">
            <a:extLst>
              <a:ext uri="{FF2B5EF4-FFF2-40B4-BE49-F238E27FC236}">
                <a16:creationId xmlns:a16="http://schemas.microsoft.com/office/drawing/2014/main" id="{0F2B45AB-2FA0-4490-8DCC-8BB506548FC8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5470" y="5045034"/>
            <a:ext cx="795474" cy="1061424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14326F9E-DA3F-45C1-A531-F6FBA19445B7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1514" y="4996597"/>
            <a:ext cx="723390" cy="1047508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6E0D1FA3-6E39-41A6-BD47-1A98F9958524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5213079" y="1295857"/>
            <a:ext cx="286758" cy="363227"/>
          </a:xfrm>
          <a:prstGeom prst="rect">
            <a:avLst/>
          </a:prstGeom>
        </p:spPr>
      </p:pic>
      <p:pic>
        <p:nvPicPr>
          <p:cNvPr id="100" name="Graphic 99">
            <a:extLst>
              <a:ext uri="{FF2B5EF4-FFF2-40B4-BE49-F238E27FC236}">
                <a16:creationId xmlns:a16="http://schemas.microsoft.com/office/drawing/2014/main" id="{062D950E-103A-47FD-82FF-7086C64349CB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8931815" y="1295855"/>
            <a:ext cx="286758" cy="363227"/>
          </a:xfrm>
          <a:prstGeom prst="rect">
            <a:avLst/>
          </a:prstGeom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11704171-6A97-4B50-B4CE-DFCBF8ED2987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10928886" y="1264592"/>
            <a:ext cx="286758" cy="3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05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96873EEA-7003-4461-814F-B3BB6266FC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43" name="Oval 42">
            <a:extLst>
              <a:ext uri="{FF2B5EF4-FFF2-40B4-BE49-F238E27FC236}">
                <a16:creationId xmlns:a16="http://schemas.microsoft.com/office/drawing/2014/main" id="{B7E731EF-FF2F-4C08-AB59-3228E760ABF8}"/>
              </a:ext>
            </a:extLst>
          </p:cNvPr>
          <p:cNvSpPr/>
          <p:nvPr/>
        </p:nvSpPr>
        <p:spPr>
          <a:xfrm>
            <a:off x="5129294" y="6506025"/>
            <a:ext cx="1933412" cy="280112"/>
          </a:xfrm>
          <a:prstGeom prst="ellipse">
            <a:avLst/>
          </a:prstGeom>
          <a:solidFill>
            <a:schemeClr val="bg1">
              <a:lumMod val="9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7FB38CA4-74B2-47C9-8E51-3A390F8D2AA3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8003B668-26A7-4D32-AD99-9A9AF8E8C9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1A1E95E-2DDA-4268-9FBC-ED87494D6A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F6B1BBC4-D4A0-4CE1-9808-440E6A9D7FCF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8A2D56A-6BB5-4D56-BC47-FA4DFBD85E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72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D0098B06-E49B-4CFF-9F0B-65AF3F5CB00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7" name="Picture 6">
            <a:hlinkClick r:id="rId9" action="ppaction://hlinksldjump"/>
            <a:extLst>
              <a:ext uri="{FF2B5EF4-FFF2-40B4-BE49-F238E27FC236}">
                <a16:creationId xmlns:a16="http://schemas.microsoft.com/office/drawing/2014/main" id="{0751FD81-1CD2-4818-8F3F-E67D5AC12C8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2986" y="1654304"/>
            <a:ext cx="1912615" cy="1937906"/>
          </a:xfrm>
          <a:prstGeom prst="rect">
            <a:avLst/>
          </a:prstGeom>
        </p:spPr>
      </p:pic>
      <p:pic>
        <p:nvPicPr>
          <p:cNvPr id="15" name="Picture 14">
            <a:hlinkClick r:id="rId11" action="ppaction://hlinksldjump"/>
            <a:extLst>
              <a:ext uri="{FF2B5EF4-FFF2-40B4-BE49-F238E27FC236}">
                <a16:creationId xmlns:a16="http://schemas.microsoft.com/office/drawing/2014/main" id="{3F626EE1-9993-41FA-833D-8835963E98E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7942" y="3745478"/>
            <a:ext cx="1912615" cy="1937906"/>
          </a:xfrm>
          <a:prstGeom prst="rect">
            <a:avLst/>
          </a:prstGeom>
        </p:spPr>
      </p:pic>
      <p:pic>
        <p:nvPicPr>
          <p:cNvPr id="19" name="Picture 18">
            <a:hlinkClick r:id="rId13" action="ppaction://hlinksldjump"/>
            <a:extLst>
              <a:ext uri="{FF2B5EF4-FFF2-40B4-BE49-F238E27FC236}">
                <a16:creationId xmlns:a16="http://schemas.microsoft.com/office/drawing/2014/main" id="{F0D851D1-0F20-48C3-AA8E-2B0E2F219C8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7234" y="1654304"/>
            <a:ext cx="1912615" cy="1937906"/>
          </a:xfrm>
          <a:prstGeom prst="rect">
            <a:avLst/>
          </a:prstGeom>
        </p:spPr>
      </p:pic>
      <p:pic>
        <p:nvPicPr>
          <p:cNvPr id="14337" name="Picture 14336">
            <a:hlinkClick r:id="rId15" action="ppaction://hlinksldjump"/>
            <a:extLst>
              <a:ext uri="{FF2B5EF4-FFF2-40B4-BE49-F238E27FC236}">
                <a16:creationId xmlns:a16="http://schemas.microsoft.com/office/drawing/2014/main" id="{B4DC372A-9414-4322-A7B7-22486E8E452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248" y="3745478"/>
            <a:ext cx="1912615" cy="1937906"/>
          </a:xfrm>
          <a:prstGeom prst="rect">
            <a:avLst/>
          </a:prstGeom>
        </p:spPr>
      </p:pic>
      <p:pic>
        <p:nvPicPr>
          <p:cNvPr id="14341" name="Picture 14340">
            <a:extLst>
              <a:ext uri="{FF2B5EF4-FFF2-40B4-BE49-F238E27FC236}">
                <a16:creationId xmlns:a16="http://schemas.microsoft.com/office/drawing/2014/main" id="{0C1AF369-291E-4266-BF0C-E8C09B9A85E9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0533" y="4174342"/>
            <a:ext cx="3301534" cy="2690845"/>
          </a:xfrm>
          <a:prstGeom prst="rect">
            <a:avLst/>
          </a:prstGeom>
        </p:spPr>
      </p:pic>
      <p:pic>
        <p:nvPicPr>
          <p:cNvPr id="14345" name="Picture 14344">
            <a:extLst>
              <a:ext uri="{FF2B5EF4-FFF2-40B4-BE49-F238E27FC236}">
                <a16:creationId xmlns:a16="http://schemas.microsoft.com/office/drawing/2014/main" id="{98C86D8C-6016-4C12-85FB-9431D99F37C0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227" y="3350278"/>
            <a:ext cx="2409767" cy="3506172"/>
          </a:xfrm>
          <a:prstGeom prst="rect">
            <a:avLst/>
          </a:prstGeom>
        </p:spPr>
      </p:pic>
      <p:pic>
        <p:nvPicPr>
          <p:cNvPr id="86" name="Graphic 85">
            <a:extLst>
              <a:ext uri="{FF2B5EF4-FFF2-40B4-BE49-F238E27FC236}">
                <a16:creationId xmlns:a16="http://schemas.microsoft.com/office/drawing/2014/main" id="{9F0F0327-D8F6-4746-85A6-D54A500ABBB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590108">
            <a:off x="1901341" y="5374394"/>
            <a:ext cx="324852" cy="411480"/>
          </a:xfrm>
          <a:prstGeom prst="rect">
            <a:avLst/>
          </a:prstGeom>
        </p:spPr>
      </p:pic>
      <p:pic>
        <p:nvPicPr>
          <p:cNvPr id="87" name="Graphic 86">
            <a:extLst>
              <a:ext uri="{FF2B5EF4-FFF2-40B4-BE49-F238E27FC236}">
                <a16:creationId xmlns:a16="http://schemas.microsoft.com/office/drawing/2014/main" id="{2D4C4ABE-DE38-4F16-B4A2-8AC4C229FCB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590108">
            <a:off x="3306839" y="3258250"/>
            <a:ext cx="324852" cy="411480"/>
          </a:xfrm>
          <a:prstGeom prst="rect">
            <a:avLst/>
          </a:prstGeom>
        </p:spPr>
      </p:pic>
      <p:pic>
        <p:nvPicPr>
          <p:cNvPr id="88" name="Graphic 87">
            <a:extLst>
              <a:ext uri="{FF2B5EF4-FFF2-40B4-BE49-F238E27FC236}">
                <a16:creationId xmlns:a16="http://schemas.microsoft.com/office/drawing/2014/main" id="{BA53DD6C-0DD2-4D99-A64F-085C82161CB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590108">
            <a:off x="5782310" y="3258250"/>
            <a:ext cx="324852" cy="411480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E4ABDC4C-5648-4895-9954-E7C0118D3AE0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590108">
            <a:off x="7308651" y="5374394"/>
            <a:ext cx="324852" cy="41148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F82BF79-D8BC-4603-A889-2CBFF41E30EC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5095" y="808058"/>
            <a:ext cx="3261724" cy="4001872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659974F7-175F-4D4F-AA9D-5620F1B79BCD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8590108">
            <a:off x="9081786" y="5370813"/>
            <a:ext cx="324852" cy="41148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FDABCFC-30A2-4020-91C6-BFE4AF4865D0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98460" y="1181355"/>
            <a:ext cx="2628400" cy="256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7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75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75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43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5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96873EEA-7003-4461-814F-B3BB6266F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87E72F8-CA73-4D1E-B3F4-AA486547A9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5095" y="808058"/>
            <a:ext cx="3261724" cy="4001872"/>
          </a:xfrm>
          <a:prstGeom prst="rect">
            <a:avLst/>
          </a:prstGeom>
        </p:spPr>
      </p:pic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7FB38CA4-74B2-47C9-8E51-3A390F8D2AA3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8003B668-26A7-4D32-AD99-9A9AF8E8C9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1A1E95E-2DDA-4268-9FBC-ED87494D6A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F6B1BBC4-D4A0-4CE1-9808-440E6A9D7FCF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8A2D56A-6BB5-4D56-BC47-FA4DFBD85E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72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D0098B06-E49B-4CFF-9F0B-65AF3F5CB00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51FD81-1CD2-4818-8F3F-E67D5AC12C8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2986" y="1654304"/>
            <a:ext cx="1912615" cy="19379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F626EE1-9993-41FA-833D-8835963E98E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7942" y="3745478"/>
            <a:ext cx="1912615" cy="19379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0D851D1-0F20-48C3-AA8E-2B0E2F219C8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7234" y="1654304"/>
            <a:ext cx="1912615" cy="1937906"/>
          </a:xfrm>
          <a:prstGeom prst="rect">
            <a:avLst/>
          </a:prstGeom>
        </p:spPr>
      </p:pic>
      <p:pic>
        <p:nvPicPr>
          <p:cNvPr id="14337" name="Picture 14336">
            <a:extLst>
              <a:ext uri="{FF2B5EF4-FFF2-40B4-BE49-F238E27FC236}">
                <a16:creationId xmlns:a16="http://schemas.microsoft.com/office/drawing/2014/main" id="{B4DC372A-9414-4322-A7B7-22486E8E452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248" y="3745478"/>
            <a:ext cx="1912615" cy="1937906"/>
          </a:xfrm>
          <a:prstGeom prst="rect">
            <a:avLst/>
          </a:prstGeom>
        </p:spPr>
      </p:pic>
      <p:pic>
        <p:nvPicPr>
          <p:cNvPr id="14341" name="Picture 14340">
            <a:extLst>
              <a:ext uri="{FF2B5EF4-FFF2-40B4-BE49-F238E27FC236}">
                <a16:creationId xmlns:a16="http://schemas.microsoft.com/office/drawing/2014/main" id="{0C1AF369-291E-4266-BF0C-E8C09B9A85E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0533" y="4174342"/>
            <a:ext cx="3301534" cy="2690845"/>
          </a:xfrm>
          <a:prstGeom prst="rect">
            <a:avLst/>
          </a:prstGeom>
        </p:spPr>
      </p:pic>
      <p:pic>
        <p:nvPicPr>
          <p:cNvPr id="14345" name="Picture 14344">
            <a:extLst>
              <a:ext uri="{FF2B5EF4-FFF2-40B4-BE49-F238E27FC236}">
                <a16:creationId xmlns:a16="http://schemas.microsoft.com/office/drawing/2014/main" id="{98C86D8C-6016-4C12-85FB-9431D99F37C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611" y="2822493"/>
            <a:ext cx="2183692" cy="40426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F0FEA6-8B6C-4541-833E-92A5E762E4E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51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54B9C92-74AC-4CB4-B9B2-DC883BF793A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968" y="1284388"/>
            <a:ext cx="10228304" cy="4760382"/>
          </a:xfrm>
          <a:prstGeom prst="rect">
            <a:avLst/>
          </a:prstGeom>
        </p:spPr>
      </p:pic>
      <p:pic>
        <p:nvPicPr>
          <p:cNvPr id="25" name="close">
            <a:hlinkClick r:id="rId17" action="ppaction://hlinksldjump"/>
            <a:extLst>
              <a:ext uri="{FF2B5EF4-FFF2-40B4-BE49-F238E27FC236}">
                <a16:creationId xmlns:a16="http://schemas.microsoft.com/office/drawing/2014/main" id="{DA6B6068-34E6-44E1-ACF8-797DFEEC973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8086" y="1151429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48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96873EEA-7003-4461-814F-B3BB6266F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298689A-9845-45DE-B632-085ED570A3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5095" y="808058"/>
            <a:ext cx="3261724" cy="4001872"/>
          </a:xfrm>
          <a:prstGeom prst="rect">
            <a:avLst/>
          </a:prstGeom>
        </p:spPr>
      </p:pic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7FB38CA4-74B2-47C9-8E51-3A390F8D2AA3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8003B668-26A7-4D32-AD99-9A9AF8E8C9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1A1E95E-2DDA-4268-9FBC-ED87494D6A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F6B1BBC4-D4A0-4CE1-9808-440E6A9D7FCF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8A2D56A-6BB5-4D56-BC47-FA4DFBD85E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72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D0098B06-E49B-4CFF-9F0B-65AF3F5CB00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51FD81-1CD2-4818-8F3F-E67D5AC12C8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2986" y="1654304"/>
            <a:ext cx="1912615" cy="19379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F626EE1-9993-41FA-833D-8835963E98E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7942" y="3745478"/>
            <a:ext cx="1912615" cy="19379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0D851D1-0F20-48C3-AA8E-2B0E2F219C8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7234" y="1654304"/>
            <a:ext cx="1912615" cy="1937906"/>
          </a:xfrm>
          <a:prstGeom prst="rect">
            <a:avLst/>
          </a:prstGeom>
        </p:spPr>
      </p:pic>
      <p:pic>
        <p:nvPicPr>
          <p:cNvPr id="14337" name="Picture 14336">
            <a:extLst>
              <a:ext uri="{FF2B5EF4-FFF2-40B4-BE49-F238E27FC236}">
                <a16:creationId xmlns:a16="http://schemas.microsoft.com/office/drawing/2014/main" id="{B4DC372A-9414-4322-A7B7-22486E8E452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248" y="3745478"/>
            <a:ext cx="1912615" cy="1937906"/>
          </a:xfrm>
          <a:prstGeom prst="rect">
            <a:avLst/>
          </a:prstGeom>
        </p:spPr>
      </p:pic>
      <p:pic>
        <p:nvPicPr>
          <p:cNvPr id="14341" name="Picture 14340">
            <a:extLst>
              <a:ext uri="{FF2B5EF4-FFF2-40B4-BE49-F238E27FC236}">
                <a16:creationId xmlns:a16="http://schemas.microsoft.com/office/drawing/2014/main" id="{0C1AF369-291E-4266-BF0C-E8C09B9A85E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0533" y="4174342"/>
            <a:ext cx="3301534" cy="2690845"/>
          </a:xfrm>
          <a:prstGeom prst="rect">
            <a:avLst/>
          </a:prstGeom>
        </p:spPr>
      </p:pic>
      <p:pic>
        <p:nvPicPr>
          <p:cNvPr id="14345" name="Picture 14344">
            <a:extLst>
              <a:ext uri="{FF2B5EF4-FFF2-40B4-BE49-F238E27FC236}">
                <a16:creationId xmlns:a16="http://schemas.microsoft.com/office/drawing/2014/main" id="{98C86D8C-6016-4C12-85FB-9431D99F37C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611" y="2822493"/>
            <a:ext cx="2183692" cy="40426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F0FEA6-8B6C-4541-833E-92A5E762E4E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461"/>
            <a:ext cx="12192000" cy="68716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10D02D-695B-4837-8B65-EA4585638EE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230" y="1285068"/>
            <a:ext cx="10228304" cy="4760381"/>
          </a:xfrm>
          <a:prstGeom prst="rect">
            <a:avLst/>
          </a:prstGeom>
        </p:spPr>
      </p:pic>
      <p:pic>
        <p:nvPicPr>
          <p:cNvPr id="30" name="close">
            <a:hlinkClick r:id="rId17" action="ppaction://hlinksldjump"/>
            <a:extLst>
              <a:ext uri="{FF2B5EF4-FFF2-40B4-BE49-F238E27FC236}">
                <a16:creationId xmlns:a16="http://schemas.microsoft.com/office/drawing/2014/main" id="{0E7365B2-9E3C-4BB9-8519-BA2DE52DE1B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8348" y="1152109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73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96873EEA-7003-4461-814F-B3BB6266F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6785452-6BBF-40FF-A856-0D6BEC2F25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5095" y="808058"/>
            <a:ext cx="3261724" cy="4001872"/>
          </a:xfrm>
          <a:prstGeom prst="rect">
            <a:avLst/>
          </a:prstGeom>
        </p:spPr>
      </p:pic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8A2D56A-6BB5-4D56-BC47-FA4DFBD85E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72" name="ANS">
            <a:hlinkClick r:id="rId5" action="ppaction://hlinksldjump"/>
            <a:extLst>
              <a:ext uri="{FF2B5EF4-FFF2-40B4-BE49-F238E27FC236}">
                <a16:creationId xmlns:a16="http://schemas.microsoft.com/office/drawing/2014/main" id="{D0098B06-E49B-4CFF-9F0B-65AF3F5CB00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7FB38CA4-74B2-47C9-8E51-3A390F8D2AA3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8003B668-26A7-4D32-AD99-9A9AF8E8C9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1A1E95E-2DDA-4268-9FBC-ED87494D6A4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F6B1BBC4-D4A0-4CE1-9808-440E6A9D7FCF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51FD81-1CD2-4818-8F3F-E67D5AC12C8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2986" y="1654304"/>
            <a:ext cx="1912615" cy="19379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F626EE1-9993-41FA-833D-8835963E98E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7942" y="3745478"/>
            <a:ext cx="1912615" cy="19379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0D851D1-0F20-48C3-AA8E-2B0E2F219C8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7234" y="1654304"/>
            <a:ext cx="1912615" cy="1937906"/>
          </a:xfrm>
          <a:prstGeom prst="rect">
            <a:avLst/>
          </a:prstGeom>
        </p:spPr>
      </p:pic>
      <p:pic>
        <p:nvPicPr>
          <p:cNvPr id="14337" name="Picture 14336">
            <a:extLst>
              <a:ext uri="{FF2B5EF4-FFF2-40B4-BE49-F238E27FC236}">
                <a16:creationId xmlns:a16="http://schemas.microsoft.com/office/drawing/2014/main" id="{B4DC372A-9414-4322-A7B7-22486E8E452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248" y="3745478"/>
            <a:ext cx="1912615" cy="1937906"/>
          </a:xfrm>
          <a:prstGeom prst="rect">
            <a:avLst/>
          </a:prstGeom>
        </p:spPr>
      </p:pic>
      <p:pic>
        <p:nvPicPr>
          <p:cNvPr id="14341" name="Picture 14340">
            <a:extLst>
              <a:ext uri="{FF2B5EF4-FFF2-40B4-BE49-F238E27FC236}">
                <a16:creationId xmlns:a16="http://schemas.microsoft.com/office/drawing/2014/main" id="{0C1AF369-291E-4266-BF0C-E8C09B9A85E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0533" y="4174342"/>
            <a:ext cx="3301534" cy="2690845"/>
          </a:xfrm>
          <a:prstGeom prst="rect">
            <a:avLst/>
          </a:prstGeom>
        </p:spPr>
      </p:pic>
      <p:pic>
        <p:nvPicPr>
          <p:cNvPr id="14345" name="Picture 14344">
            <a:extLst>
              <a:ext uri="{FF2B5EF4-FFF2-40B4-BE49-F238E27FC236}">
                <a16:creationId xmlns:a16="http://schemas.microsoft.com/office/drawing/2014/main" id="{98C86D8C-6016-4C12-85FB-9431D99F37C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611" y="2822493"/>
            <a:ext cx="2183692" cy="40426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F0FEA6-8B6C-4541-833E-92A5E762E4E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51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A858F11-5801-4373-AC3C-047418181FB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228" y="1284833"/>
            <a:ext cx="10228306" cy="4760382"/>
          </a:xfrm>
          <a:prstGeom prst="rect">
            <a:avLst/>
          </a:prstGeom>
        </p:spPr>
      </p:pic>
      <p:pic>
        <p:nvPicPr>
          <p:cNvPr id="25" name="close">
            <a:hlinkClick r:id="rId17" action="ppaction://hlinksldjump"/>
            <a:extLst>
              <a:ext uri="{FF2B5EF4-FFF2-40B4-BE49-F238E27FC236}">
                <a16:creationId xmlns:a16="http://schemas.microsoft.com/office/drawing/2014/main" id="{828DD58E-C6D2-42F4-89C7-E6FEC40B610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8347" y="1151874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15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96873EEA-7003-4461-814F-B3BB6266F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BCBBF8F-3DC6-45D6-A5BD-B9B626DF5B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5095" y="808058"/>
            <a:ext cx="3261724" cy="4001872"/>
          </a:xfrm>
          <a:prstGeom prst="rect">
            <a:avLst/>
          </a:prstGeom>
        </p:spPr>
      </p:pic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7FB38CA4-74B2-47C9-8E51-3A390F8D2AA3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8003B668-26A7-4D32-AD99-9A9AF8E8C9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1A1E95E-2DDA-4268-9FBC-ED87494D6A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F6B1BBC4-D4A0-4CE1-9808-440E6A9D7FCF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8A2D56A-6BB5-4D56-BC47-FA4DFBD85E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72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D0098B06-E49B-4CFF-9F0B-65AF3F5CB00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51FD81-1CD2-4818-8F3F-E67D5AC12C8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2986" y="1654304"/>
            <a:ext cx="1912615" cy="19379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F626EE1-9993-41FA-833D-8835963E98E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7942" y="3745478"/>
            <a:ext cx="1912615" cy="193790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0D851D1-0F20-48C3-AA8E-2B0E2F219C8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7234" y="1654304"/>
            <a:ext cx="1912615" cy="1937906"/>
          </a:xfrm>
          <a:prstGeom prst="rect">
            <a:avLst/>
          </a:prstGeom>
        </p:spPr>
      </p:pic>
      <p:pic>
        <p:nvPicPr>
          <p:cNvPr id="14337" name="Picture 14336">
            <a:extLst>
              <a:ext uri="{FF2B5EF4-FFF2-40B4-BE49-F238E27FC236}">
                <a16:creationId xmlns:a16="http://schemas.microsoft.com/office/drawing/2014/main" id="{B4DC372A-9414-4322-A7B7-22486E8E452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248" y="3745478"/>
            <a:ext cx="1912615" cy="1937906"/>
          </a:xfrm>
          <a:prstGeom prst="rect">
            <a:avLst/>
          </a:prstGeom>
        </p:spPr>
      </p:pic>
      <p:pic>
        <p:nvPicPr>
          <p:cNvPr id="14341" name="Picture 14340">
            <a:extLst>
              <a:ext uri="{FF2B5EF4-FFF2-40B4-BE49-F238E27FC236}">
                <a16:creationId xmlns:a16="http://schemas.microsoft.com/office/drawing/2014/main" id="{0C1AF369-291E-4266-BF0C-E8C09B9A85E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0533" y="4174342"/>
            <a:ext cx="3301534" cy="2690845"/>
          </a:xfrm>
          <a:prstGeom prst="rect">
            <a:avLst/>
          </a:prstGeom>
        </p:spPr>
      </p:pic>
      <p:pic>
        <p:nvPicPr>
          <p:cNvPr id="14345" name="Picture 14344">
            <a:extLst>
              <a:ext uri="{FF2B5EF4-FFF2-40B4-BE49-F238E27FC236}">
                <a16:creationId xmlns:a16="http://schemas.microsoft.com/office/drawing/2014/main" id="{98C86D8C-6016-4C12-85FB-9431D99F37C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611" y="2822493"/>
            <a:ext cx="2183692" cy="40426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F0FEA6-8B6C-4541-833E-92A5E762E4E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98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8603437-E611-48B3-81A0-25DFD0D72E1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230" y="1280259"/>
            <a:ext cx="10228304" cy="4760382"/>
          </a:xfrm>
          <a:prstGeom prst="rect">
            <a:avLst/>
          </a:prstGeom>
        </p:spPr>
      </p:pic>
      <p:pic>
        <p:nvPicPr>
          <p:cNvPr id="25" name="close">
            <a:hlinkClick r:id="rId17" action="ppaction://hlinksldjump"/>
            <a:extLst>
              <a:ext uri="{FF2B5EF4-FFF2-40B4-BE49-F238E27FC236}">
                <a16:creationId xmlns:a16="http://schemas.microsoft.com/office/drawing/2014/main" id="{157E644F-6EB9-48A8-8B40-C16740DC9F2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8348" y="1147300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04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61B50432-1BFE-4135-964C-BCC9E6B1F8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848B8D1-B479-48E1-9588-78F60131C8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9227" y="3350278"/>
            <a:ext cx="2409767" cy="350617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E4CEE7D-6122-4AEA-9B39-0413E0C35A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5095" y="808058"/>
            <a:ext cx="3261724" cy="4001872"/>
          </a:xfrm>
          <a:prstGeom prst="rect">
            <a:avLst/>
          </a:prstGeom>
        </p:spPr>
      </p:pic>
      <p:pic>
        <p:nvPicPr>
          <p:cNvPr id="15" name="Picture 14">
            <a:hlinkClick r:id="rId5" action="ppaction://hlinksldjump"/>
            <a:extLst>
              <a:ext uri="{FF2B5EF4-FFF2-40B4-BE49-F238E27FC236}">
                <a16:creationId xmlns:a16="http://schemas.microsoft.com/office/drawing/2014/main" id="{21F4DF8A-C189-4E6D-910F-53B30C6550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110" y="3534276"/>
            <a:ext cx="2247894" cy="2289266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88D6661F-BB1D-4A99-8C4D-CE9A7FAB2B58}"/>
              </a:ext>
            </a:extLst>
          </p:cNvPr>
          <p:cNvSpPr/>
          <p:nvPr/>
        </p:nvSpPr>
        <p:spPr>
          <a:xfrm>
            <a:off x="5129294" y="6506025"/>
            <a:ext cx="1933412" cy="280112"/>
          </a:xfrm>
          <a:prstGeom prst="ellipse">
            <a:avLst/>
          </a:prstGeom>
          <a:solidFill>
            <a:schemeClr val="bg1">
              <a:lumMod val="9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6806EC5A-9973-47E8-BD9D-BA9CE1265206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B8F2C37-0B06-41D4-87B0-612D9C5008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892FB88-EABB-4593-AFEB-6DAFDDEDF0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9486BA6-EF22-49FB-83D6-1A3AE5136057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D1250C-0A4C-472E-A245-DA4F6E8B84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9" name="ANS">
            <a:hlinkClick r:id="rId10" action="ppaction://hlinksldjump"/>
            <a:extLst>
              <a:ext uri="{FF2B5EF4-FFF2-40B4-BE49-F238E27FC236}">
                <a16:creationId xmlns:a16="http://schemas.microsoft.com/office/drawing/2014/main" id="{5BBDC69A-A38D-4996-A792-D57611754B0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2C5D8EF-8263-4976-B129-F0A9CA32168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6107" y="4174342"/>
            <a:ext cx="3299682" cy="2690845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FA7EC32C-2C10-48BB-9CB0-2147B3BE412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590108">
            <a:off x="2388581" y="5411532"/>
            <a:ext cx="324852" cy="411480"/>
          </a:xfrm>
          <a:prstGeom prst="rect">
            <a:avLst/>
          </a:prstGeom>
        </p:spPr>
      </p:pic>
      <p:pic>
        <p:nvPicPr>
          <p:cNvPr id="44" name="Picture 43">
            <a:hlinkClick r:id="rId15" action="ppaction://hlinksldjump"/>
            <a:extLst>
              <a:ext uri="{FF2B5EF4-FFF2-40B4-BE49-F238E27FC236}">
                <a16:creationId xmlns:a16="http://schemas.microsoft.com/office/drawing/2014/main" id="{8F2D449D-99E0-4EA1-AC91-85BD46EA303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1775" y="1763163"/>
            <a:ext cx="2217868" cy="2258688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B120FBE8-3F11-440A-9770-B85E16E5D4A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590108">
            <a:off x="5085600" y="3663193"/>
            <a:ext cx="324852" cy="411480"/>
          </a:xfrm>
          <a:prstGeom prst="rect">
            <a:avLst/>
          </a:prstGeom>
        </p:spPr>
      </p:pic>
      <p:pic>
        <p:nvPicPr>
          <p:cNvPr id="45" name="Picture 44">
            <a:hlinkClick r:id="rId17" action="ppaction://hlinksldjump"/>
            <a:extLst>
              <a:ext uri="{FF2B5EF4-FFF2-40B4-BE49-F238E27FC236}">
                <a16:creationId xmlns:a16="http://schemas.microsoft.com/office/drawing/2014/main" id="{36618992-86BC-4E28-8A31-96959871052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0846" y="3636519"/>
            <a:ext cx="2217868" cy="2258688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7D520A2D-E870-4AA6-9A1C-76359E20C38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590108">
            <a:off x="7463723" y="5511785"/>
            <a:ext cx="324852" cy="41148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F8D377A4-ADB7-40EF-8D92-D03748EC763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8590108">
            <a:off x="9081786" y="5370813"/>
            <a:ext cx="324852" cy="4114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2858E2F-7C87-478C-AE43-0947A481137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8282" y="1082842"/>
            <a:ext cx="2809964" cy="277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88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375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7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7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61B50432-1BFE-4135-964C-BCC9E6B1F8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6806EC5A-9973-47E8-BD9D-BA9CE1265206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B8F2C37-0B06-41D4-87B0-612D9C5008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892FB88-EABB-4593-AFEB-6DAFDDEDF0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9486BA6-EF22-49FB-83D6-1A3AE5136057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182F05B9-8B65-4999-943A-4F5849DF6D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5095" y="808058"/>
            <a:ext cx="3261724" cy="400187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1F4DF8A-C189-4E6D-910F-53B30C6550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110" y="3534276"/>
            <a:ext cx="2247894" cy="228926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2C5D8EF-8263-4976-B129-F0A9CA32168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181" y="4174342"/>
            <a:ext cx="3301534" cy="269084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132DC92-EE8E-4D14-940B-7B37CA1CE02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611" y="2822493"/>
            <a:ext cx="2183692" cy="4042694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FA7EC32C-2C10-48BB-9CB0-2147B3BE412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590108">
            <a:off x="2388581" y="5411532"/>
            <a:ext cx="324852" cy="41148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F2D449D-99E0-4EA1-AC91-85BD46EA303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1775" y="1763163"/>
            <a:ext cx="2217869" cy="2258688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B120FBE8-3F11-440A-9770-B85E16E5D4A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590108">
            <a:off x="5085600" y="3663193"/>
            <a:ext cx="324852" cy="41148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11D0B57A-5F31-48EA-9CB9-7CE85204681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590108">
            <a:off x="8943076" y="4861358"/>
            <a:ext cx="324852" cy="41148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6618992-86BC-4E28-8A31-96959871052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0846" y="3636519"/>
            <a:ext cx="2217869" cy="2258688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7D520A2D-E870-4AA6-9A1C-76359E20C38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590108">
            <a:off x="7463723" y="5511785"/>
            <a:ext cx="324852" cy="411480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D1250C-0A4C-472E-A245-DA4F6E8B84B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9" name="ANS">
            <a:hlinkClick r:id="rId14" action="ppaction://hlinksldjump"/>
            <a:extLst>
              <a:ext uri="{FF2B5EF4-FFF2-40B4-BE49-F238E27FC236}">
                <a16:creationId xmlns:a16="http://schemas.microsoft.com/office/drawing/2014/main" id="{5BBDC69A-A38D-4996-A792-D57611754B0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C3F2F84-76BC-4915-BE3B-036D718A806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845"/>
            <a:ext cx="12192000" cy="68700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B6460EA-0092-49BA-8597-D0FC63BD247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067" y="1207358"/>
            <a:ext cx="10424160" cy="4851535"/>
          </a:xfrm>
          <a:prstGeom prst="rect">
            <a:avLst/>
          </a:prstGeom>
        </p:spPr>
      </p:pic>
      <p:pic>
        <p:nvPicPr>
          <p:cNvPr id="47" name="close">
            <a:hlinkClick r:id="rId18" action="ppaction://hlinksldjump"/>
            <a:extLst>
              <a:ext uri="{FF2B5EF4-FFF2-40B4-BE49-F238E27FC236}">
                <a16:creationId xmlns:a16="http://schemas.microsoft.com/office/drawing/2014/main" id="{E3A74305-28B4-4707-90B2-9E08D84FA6C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9838" y="1115626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94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61B50432-1BFE-4135-964C-BCC9E6B1F8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892FB88-EABB-4593-AFEB-6DAFDDEDF0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6806EC5A-9973-47E8-BD9D-BA9CE1265206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B8F2C37-0B06-41D4-87B0-612D9C5008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9486BA6-EF22-49FB-83D6-1A3AE5136057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29" name="ANS">
            <a:hlinkClick r:id="rId5" action="ppaction://hlinksldjump"/>
            <a:extLst>
              <a:ext uri="{FF2B5EF4-FFF2-40B4-BE49-F238E27FC236}">
                <a16:creationId xmlns:a16="http://schemas.microsoft.com/office/drawing/2014/main" id="{5BBDC69A-A38D-4996-A792-D57611754B0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D1250C-0A4C-472E-A245-DA4F6E8B84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E5EEFF1-CF8F-432B-8B1F-AF4FC6F321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5095" y="808058"/>
            <a:ext cx="3261724" cy="400187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1F4DF8A-C189-4E6D-910F-53B30C6550F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110" y="3534276"/>
            <a:ext cx="2247894" cy="228926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2C5D8EF-8263-4976-B129-F0A9CA32168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181" y="4174342"/>
            <a:ext cx="3301534" cy="269084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132DC92-EE8E-4D14-940B-7B37CA1CE02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611" y="2822493"/>
            <a:ext cx="2183692" cy="4042694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FA7EC32C-2C10-48BB-9CB0-2147B3BE412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590108">
            <a:off x="2388581" y="5411532"/>
            <a:ext cx="324852" cy="41148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F2D449D-99E0-4EA1-AC91-85BD46EA303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1775" y="1763163"/>
            <a:ext cx="2217869" cy="2258688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B120FBE8-3F11-440A-9770-B85E16E5D4A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590108">
            <a:off x="5085600" y="3663193"/>
            <a:ext cx="324852" cy="411480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11D0B57A-5F31-48EA-9CB9-7CE85204681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590108">
            <a:off x="8943076" y="4861358"/>
            <a:ext cx="324852" cy="41148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6618992-86BC-4E28-8A31-96959871052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0846" y="3636519"/>
            <a:ext cx="2217869" cy="2258688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7D520A2D-E870-4AA6-9A1C-76359E20C38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590108">
            <a:off x="7463723" y="5511785"/>
            <a:ext cx="324852" cy="41148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C3F2F84-76BC-4915-BE3B-036D718A806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680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B791718F-4CE3-4B1A-A766-B908049FE4D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384" y="1238059"/>
            <a:ext cx="10202781" cy="4756010"/>
          </a:xfrm>
          <a:prstGeom prst="rect">
            <a:avLst/>
          </a:prstGeom>
        </p:spPr>
      </p:pic>
      <p:pic>
        <p:nvPicPr>
          <p:cNvPr id="47" name="close">
            <a:hlinkClick r:id="rId18" action="ppaction://hlinksldjump"/>
            <a:extLst>
              <a:ext uri="{FF2B5EF4-FFF2-40B4-BE49-F238E27FC236}">
                <a16:creationId xmlns:a16="http://schemas.microsoft.com/office/drawing/2014/main" id="{E3A74305-28B4-4707-90B2-9E08D84FA6C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4416" y="1132530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86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61B50432-1BFE-4135-964C-BCC9E6B1F8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24" name="Rectangle: Top Corners Rounded 23">
            <a:extLst>
              <a:ext uri="{FF2B5EF4-FFF2-40B4-BE49-F238E27FC236}">
                <a16:creationId xmlns:a16="http://schemas.microsoft.com/office/drawing/2014/main" id="{6806EC5A-9973-47E8-BD9D-BA9CE1265206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B8F2C37-0B06-41D4-87B0-612D9C5008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892FB88-EABB-4593-AFEB-6DAFDDEDF0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9486BA6-EF22-49FB-83D6-1A3AE5136057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29" name="ANS">
            <a:hlinkClick r:id="rId5" action="ppaction://hlinksldjump"/>
            <a:extLst>
              <a:ext uri="{FF2B5EF4-FFF2-40B4-BE49-F238E27FC236}">
                <a16:creationId xmlns:a16="http://schemas.microsoft.com/office/drawing/2014/main" id="{5BBDC69A-A38D-4996-A792-D57611754B0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D1250C-0A4C-472E-A245-DA4F6E8B84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8B88488-ADB3-4CDC-977A-B97F419B2B3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5095" y="808058"/>
            <a:ext cx="3261724" cy="400187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132DC92-EE8E-4D14-940B-7B37CA1CE0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611" y="2822493"/>
            <a:ext cx="2183692" cy="4042694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11D0B57A-5F31-48EA-9CB9-7CE85204681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590108">
            <a:off x="8943076" y="4861358"/>
            <a:ext cx="324852" cy="4114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1F4DF8A-C189-4E6D-910F-53B30C6550F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110" y="3534276"/>
            <a:ext cx="2247894" cy="228926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2C5D8EF-8263-4976-B129-F0A9CA32168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181" y="4174342"/>
            <a:ext cx="3301534" cy="2690845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FA7EC32C-2C10-48BB-9CB0-2147B3BE412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590108">
            <a:off x="2388581" y="5411532"/>
            <a:ext cx="324852" cy="41148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F2D449D-99E0-4EA1-AC91-85BD46EA303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1775" y="1763163"/>
            <a:ext cx="2217869" cy="2258688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B120FBE8-3F11-440A-9770-B85E16E5D4A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590108">
            <a:off x="5085600" y="3663193"/>
            <a:ext cx="324852" cy="41148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6618992-86BC-4E28-8A31-96959871052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0846" y="3636519"/>
            <a:ext cx="2217869" cy="2258688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7D520A2D-E870-4AA6-9A1C-76359E20C38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590108">
            <a:off x="7463723" y="5511785"/>
            <a:ext cx="324852" cy="41148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C3F2F84-76BC-4915-BE3B-036D718A806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71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540C22-6E1B-4739-9220-82B5AC81E02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384" y="1207008"/>
            <a:ext cx="10509685" cy="4889857"/>
          </a:xfrm>
          <a:prstGeom prst="rect">
            <a:avLst/>
          </a:prstGeom>
        </p:spPr>
      </p:pic>
      <p:pic>
        <p:nvPicPr>
          <p:cNvPr id="47" name="close">
            <a:hlinkClick r:id="rId18" action="ppaction://hlinksldjump"/>
            <a:extLst>
              <a:ext uri="{FF2B5EF4-FFF2-40B4-BE49-F238E27FC236}">
                <a16:creationId xmlns:a16="http://schemas.microsoft.com/office/drawing/2014/main" id="{E3A74305-28B4-4707-90B2-9E08D84FA6C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7900" y="1127229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4047377-524A-4DF3-B98A-71814B9E05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ABA92DD5-F696-458F-83E4-D7FCB59F1907}"/>
              </a:ext>
            </a:extLst>
          </p:cNvPr>
          <p:cNvSpPr/>
          <p:nvPr/>
        </p:nvSpPr>
        <p:spPr>
          <a:xfrm>
            <a:off x="5129294" y="6506025"/>
            <a:ext cx="1933412" cy="280112"/>
          </a:xfrm>
          <a:prstGeom prst="ellipse">
            <a:avLst/>
          </a:prstGeom>
          <a:solidFill>
            <a:schemeClr val="bg1">
              <a:lumMod val="9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Top Corners Rounded 18">
            <a:extLst>
              <a:ext uri="{FF2B5EF4-FFF2-40B4-BE49-F238E27FC236}">
                <a16:creationId xmlns:a16="http://schemas.microsoft.com/office/drawing/2014/main" id="{A202654B-FEA9-4436-8355-09AFEE8A9FC3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3F96446-0397-479A-9D1E-880E7A5EC3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A51896D-83DB-4E64-B0A3-46FA5141AC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156A48E-85B3-4D68-A2D5-E215D51222CD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46B3812-6F98-438C-AFC3-BEA0EB0AE7EF}"/>
              </a:ext>
            </a:extLst>
          </p:cNvPr>
          <p:cNvSpPr/>
          <p:nvPr/>
        </p:nvSpPr>
        <p:spPr>
          <a:xfrm>
            <a:off x="309105" y="1582141"/>
            <a:ext cx="503902" cy="503902"/>
          </a:xfrm>
          <a:prstGeom prst="ellipse">
            <a:avLst/>
          </a:prstGeom>
          <a:solidFill>
            <a:srgbClr val="48696C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3F1F036-4EFE-4705-9EB3-F2AA6B0F9278}"/>
              </a:ext>
            </a:extLst>
          </p:cNvPr>
          <p:cNvSpPr/>
          <p:nvPr/>
        </p:nvSpPr>
        <p:spPr>
          <a:xfrm>
            <a:off x="818917" y="1574348"/>
            <a:ext cx="345960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th-TH" sz="3200" b="1" dirty="0">
                <a:solidFill>
                  <a:srgbClr val="48696C"/>
                </a:solidFill>
                <a:latin typeface="TH Sarabun New" pitchFamily="34" charset="-34"/>
                <a:cs typeface="TH Sarabun New" pitchFamily="34" charset="-34"/>
              </a:rPr>
              <a:t>ลงมือปฏิบัติตามแผนที่วางไว้ </a:t>
            </a:r>
            <a:endParaRPr lang="en-US" sz="3200" b="1" dirty="0">
              <a:solidFill>
                <a:srgbClr val="48696C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054D158-A17F-45E2-AE44-DE84B214937B}"/>
              </a:ext>
            </a:extLst>
          </p:cNvPr>
          <p:cNvSpPr txBox="1"/>
          <p:nvPr/>
        </p:nvSpPr>
        <p:spPr>
          <a:xfrm>
            <a:off x="382840" y="1566901"/>
            <a:ext cx="3401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179DB65-15E4-4943-8F06-40652949810E}"/>
              </a:ext>
            </a:extLst>
          </p:cNvPr>
          <p:cNvSpPr/>
          <p:nvPr/>
        </p:nvSpPr>
        <p:spPr>
          <a:xfrm>
            <a:off x="825039" y="2142425"/>
            <a:ext cx="89297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itchFamily="34" charset="-34"/>
                <a:cs typeface="TH Sarabun New" pitchFamily="34" charset="-34"/>
              </a:rPr>
              <a:t>นำแผนที่วางไว้มาปฏิบัติให้สอดคล้องกับวิถีชีวิตของตนเองและสมาชิกในครอบครัว</a:t>
            </a:r>
          </a:p>
        </p:txBody>
      </p:sp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F7D7F51-5623-43C7-B12C-D384A71193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16" name="Picture 15">
            <a:hlinkClick r:id="rId7" action="ppaction://hlinksldjump"/>
            <a:extLst>
              <a:ext uri="{FF2B5EF4-FFF2-40B4-BE49-F238E27FC236}">
                <a16:creationId xmlns:a16="http://schemas.microsoft.com/office/drawing/2014/main" id="{DFE8A6D7-91AC-4AEB-AAF0-1B9F0F99A36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710" y="3669422"/>
            <a:ext cx="4147548" cy="655407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03CFC763-150C-4DFD-89F3-125FF604849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590108">
            <a:off x="4355573" y="4119089"/>
            <a:ext cx="324852" cy="411480"/>
          </a:xfrm>
          <a:prstGeom prst="rect">
            <a:avLst/>
          </a:prstGeom>
        </p:spPr>
      </p:pic>
      <p:pic>
        <p:nvPicPr>
          <p:cNvPr id="25" name="Picture 24">
            <a:hlinkClick r:id="rId11" action="ppaction://hlinksldjump"/>
            <a:extLst>
              <a:ext uri="{FF2B5EF4-FFF2-40B4-BE49-F238E27FC236}">
                <a16:creationId xmlns:a16="http://schemas.microsoft.com/office/drawing/2014/main" id="{B022FF02-B3E7-4708-B7C3-B831E7AA122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2471" y="3721300"/>
            <a:ext cx="4147548" cy="655407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01ED40A5-2499-492F-AC59-EFCD92836D5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590108">
            <a:off x="11237463" y="4170966"/>
            <a:ext cx="324852" cy="41148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32AAE0C-90FA-44E8-8CC5-941AC3BAEAB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9614" y="2727200"/>
            <a:ext cx="1609798" cy="3994235"/>
          </a:xfrm>
          <a:prstGeom prst="rect">
            <a:avLst/>
          </a:prstGeom>
        </p:spPr>
      </p:pic>
      <p:pic>
        <p:nvPicPr>
          <p:cNvPr id="33" name="Picture 32">
            <a:hlinkClick r:id="rId14" action="ppaction://hlinksldjump"/>
            <a:extLst>
              <a:ext uri="{FF2B5EF4-FFF2-40B4-BE49-F238E27FC236}">
                <a16:creationId xmlns:a16="http://schemas.microsoft.com/office/drawing/2014/main" id="{AE4AA248-101C-416B-9367-351B121B416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75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7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06" name="Picture 105">
            <a:hlinkClick r:id="rId3" action="ppaction://hlinksldjump"/>
            <a:extLst>
              <a:ext uri="{FF2B5EF4-FFF2-40B4-BE49-F238E27FC236}">
                <a16:creationId xmlns:a16="http://schemas.microsoft.com/office/drawing/2014/main" id="{03A54FCC-21BB-44AA-BCD5-4B7F4975C3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6929" y="785868"/>
            <a:ext cx="2138217" cy="732412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43DFE97B-6B21-455A-A7C5-E4A51B5516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8873" y="788708"/>
            <a:ext cx="3845007" cy="729513"/>
          </a:xfrm>
          <a:prstGeom prst="rect">
            <a:avLst/>
          </a:prstGeom>
        </p:spPr>
      </p:pic>
      <p:pic>
        <p:nvPicPr>
          <p:cNvPr id="18" name="Picture 17">
            <a:hlinkClick r:id="rId7" action="ppaction://hlinksldjump"/>
            <a:extLst>
              <a:ext uri="{FF2B5EF4-FFF2-40B4-BE49-F238E27FC236}">
                <a16:creationId xmlns:a16="http://schemas.microsoft.com/office/drawing/2014/main" id="{7940CF6E-3D98-4ED5-B4FE-9CF8AEC68FD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539" y="790609"/>
            <a:ext cx="3208390" cy="722376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F0B4FCCE-EE99-4640-B0F4-7141A1600C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" y="2254533"/>
            <a:ext cx="1766294" cy="5241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58" name="Picture 57">
            <a:hlinkClick r:id="rId7" action="ppaction://hlinksldjump"/>
            <a:extLst>
              <a:ext uri="{FF2B5EF4-FFF2-40B4-BE49-F238E27FC236}">
                <a16:creationId xmlns:a16="http://schemas.microsoft.com/office/drawing/2014/main" id="{E13B06CE-24E6-4DAB-9F05-AB27CE5C159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8170"/>
            <a:ext cx="1767947" cy="515710"/>
          </a:xfrm>
          <a:prstGeom prst="rect">
            <a:avLst/>
          </a:prstGeom>
        </p:spPr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9F7F527A-D974-47E7-8D32-9A9E0C672861}"/>
              </a:ext>
            </a:extLst>
          </p:cNvPr>
          <p:cNvGrpSpPr/>
          <p:nvPr/>
        </p:nvGrpSpPr>
        <p:grpSpPr>
          <a:xfrm>
            <a:off x="2650788" y="1909686"/>
            <a:ext cx="1820702" cy="953083"/>
            <a:chOff x="3527664" y="1937034"/>
            <a:chExt cx="1820702" cy="953083"/>
          </a:xfrm>
        </p:grpSpPr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A5D2FF83-AC58-45D8-9404-3E28DB1FFFAF}"/>
                </a:ext>
              </a:extLst>
            </p:cNvPr>
            <p:cNvGrpSpPr/>
            <p:nvPr/>
          </p:nvGrpSpPr>
          <p:grpSpPr>
            <a:xfrm>
              <a:off x="3527664" y="1937034"/>
              <a:ext cx="1068090" cy="553998"/>
              <a:chOff x="3527664" y="1937034"/>
              <a:chExt cx="1068090" cy="553998"/>
            </a:xfrm>
          </p:grpSpPr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BDA43173-4146-44B6-AE9D-B3D47F8D5FFA}"/>
                  </a:ext>
                </a:extLst>
              </p:cNvPr>
              <p:cNvSpPr/>
              <p:nvPr/>
            </p:nvSpPr>
            <p:spPr>
              <a:xfrm>
                <a:off x="3527664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9DB3262D-03D1-4305-A708-0D8758A05C4F}"/>
                  </a:ext>
                </a:extLst>
              </p:cNvPr>
              <p:cNvSpPr txBox="1"/>
              <p:nvPr/>
            </p:nvSpPr>
            <p:spPr>
              <a:xfrm>
                <a:off x="3590866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5B268944-10C6-40AA-A58D-E2FE10674B7F}"/>
                </a:ext>
              </a:extLst>
            </p:cNvPr>
            <p:cNvSpPr txBox="1"/>
            <p:nvPr/>
          </p:nvSpPr>
          <p:spPr>
            <a:xfrm>
              <a:off x="3573353" y="2397674"/>
              <a:ext cx="177501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ร้องไห้เมื่อถูกขัดใจ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77F755AD-2482-40B2-8FAB-382F0FCC823A}"/>
              </a:ext>
            </a:extLst>
          </p:cNvPr>
          <p:cNvGrpSpPr/>
          <p:nvPr/>
        </p:nvGrpSpPr>
        <p:grpSpPr>
          <a:xfrm>
            <a:off x="5335133" y="5024050"/>
            <a:ext cx="1186543" cy="959059"/>
            <a:chOff x="3457071" y="1937034"/>
            <a:chExt cx="1186543" cy="959059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42E42444-3A2C-4142-854F-54C8FF1F7CA5}"/>
                </a:ext>
              </a:extLst>
            </p:cNvPr>
            <p:cNvGrpSpPr/>
            <p:nvPr/>
          </p:nvGrpSpPr>
          <p:grpSpPr>
            <a:xfrm>
              <a:off x="3483682" y="1937034"/>
              <a:ext cx="1117614" cy="553998"/>
              <a:chOff x="3483682" y="1937034"/>
              <a:chExt cx="1117614" cy="553998"/>
            </a:xfrm>
          </p:grpSpPr>
          <p:sp>
            <p:nvSpPr>
              <p:cNvPr id="155" name="Rectangle: Rounded Corners 154">
                <a:extLst>
                  <a:ext uri="{FF2B5EF4-FFF2-40B4-BE49-F238E27FC236}">
                    <a16:creationId xmlns:a16="http://schemas.microsoft.com/office/drawing/2014/main" id="{4E8440EA-706F-4B6B-A39C-EE9957B85AA6}"/>
                  </a:ext>
                </a:extLst>
              </p:cNvPr>
              <p:cNvSpPr/>
              <p:nvPr/>
            </p:nvSpPr>
            <p:spPr>
              <a:xfrm>
                <a:off x="3496680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47B5AEB8-7844-4594-AACC-F6E9405F9E4E}"/>
                  </a:ext>
                </a:extLst>
              </p:cNvPr>
              <p:cNvSpPr txBox="1"/>
              <p:nvPr/>
            </p:nvSpPr>
            <p:spPr>
              <a:xfrm>
                <a:off x="3483682" y="1937034"/>
                <a:ext cx="1117614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10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D427A1B9-4EC8-4A0E-A58E-5FD133BCA675}"/>
                </a:ext>
              </a:extLst>
            </p:cNvPr>
            <p:cNvSpPr txBox="1"/>
            <p:nvPr/>
          </p:nvSpPr>
          <p:spPr>
            <a:xfrm>
              <a:off x="3457071" y="2403650"/>
              <a:ext cx="118654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รู้จักทักทาย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A3E643D2-6933-4D77-B277-BE829C3658BA}"/>
              </a:ext>
            </a:extLst>
          </p:cNvPr>
          <p:cNvGrpSpPr/>
          <p:nvPr/>
        </p:nvGrpSpPr>
        <p:grpSpPr>
          <a:xfrm>
            <a:off x="7649077" y="5024050"/>
            <a:ext cx="1592103" cy="975101"/>
            <a:chOff x="3278878" y="1937034"/>
            <a:chExt cx="1592103" cy="975101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B932A01D-E8FA-45C8-AEA0-F1B871422849}"/>
                </a:ext>
              </a:extLst>
            </p:cNvPr>
            <p:cNvGrpSpPr/>
            <p:nvPr/>
          </p:nvGrpSpPr>
          <p:grpSpPr>
            <a:xfrm>
              <a:off x="3352832" y="1937034"/>
              <a:ext cx="1117614" cy="553998"/>
              <a:chOff x="3352832" y="1937034"/>
              <a:chExt cx="1117614" cy="553998"/>
            </a:xfrm>
          </p:grpSpPr>
          <p:sp>
            <p:nvSpPr>
              <p:cNvPr id="160" name="Rectangle: Rounded Corners 159">
                <a:extLst>
                  <a:ext uri="{FF2B5EF4-FFF2-40B4-BE49-F238E27FC236}">
                    <a16:creationId xmlns:a16="http://schemas.microsoft.com/office/drawing/2014/main" id="{807011B5-8D41-4EA5-82DB-CCD4D2D0F282}"/>
                  </a:ext>
                </a:extLst>
              </p:cNvPr>
              <p:cNvSpPr/>
              <p:nvPr/>
            </p:nvSpPr>
            <p:spPr>
              <a:xfrm>
                <a:off x="3361075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00A2837D-92C9-4D2E-8344-9668A44BFDE1}"/>
                  </a:ext>
                </a:extLst>
              </p:cNvPr>
              <p:cNvSpPr txBox="1"/>
              <p:nvPr/>
            </p:nvSpPr>
            <p:spPr>
              <a:xfrm>
                <a:off x="3352832" y="1937034"/>
                <a:ext cx="1117614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11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935D55CC-67A1-4FB2-8FCC-542C75CCAD81}"/>
                </a:ext>
              </a:extLst>
            </p:cNvPr>
            <p:cNvSpPr txBox="1"/>
            <p:nvPr/>
          </p:nvSpPr>
          <p:spPr>
            <a:xfrm>
              <a:off x="3278878" y="2419692"/>
              <a:ext cx="159210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เลียนแบบคนอื่น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2E506EE-0872-404A-BBDE-1A2D74D76B47}"/>
              </a:ext>
            </a:extLst>
          </p:cNvPr>
          <p:cNvGrpSpPr/>
          <p:nvPr/>
        </p:nvGrpSpPr>
        <p:grpSpPr>
          <a:xfrm>
            <a:off x="9974234" y="1880611"/>
            <a:ext cx="1501573" cy="1337955"/>
            <a:chOff x="9670487" y="1891568"/>
            <a:chExt cx="1501573" cy="1337955"/>
          </a:xfrm>
        </p:grpSpPr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652D8C31-D45D-47E7-9CDB-ECF45D050D82}"/>
                </a:ext>
              </a:extLst>
            </p:cNvPr>
            <p:cNvGrpSpPr/>
            <p:nvPr/>
          </p:nvGrpSpPr>
          <p:grpSpPr>
            <a:xfrm>
              <a:off x="9670487" y="1891568"/>
              <a:ext cx="1184179" cy="937793"/>
              <a:chOff x="3301479" y="1937034"/>
              <a:chExt cx="1184179" cy="937793"/>
            </a:xfrm>
          </p:grpSpPr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DCB5D22D-B021-45D6-91AF-3DCB58F53320}"/>
                  </a:ext>
                </a:extLst>
              </p:cNvPr>
              <p:cNvGrpSpPr/>
              <p:nvPr/>
            </p:nvGrpSpPr>
            <p:grpSpPr>
              <a:xfrm>
                <a:off x="3301479" y="1937034"/>
                <a:ext cx="1068090" cy="553998"/>
                <a:chOff x="3301479" y="1937034"/>
                <a:chExt cx="1068090" cy="553998"/>
              </a:xfrm>
            </p:grpSpPr>
            <p:sp>
              <p:nvSpPr>
                <p:cNvPr id="117" name="Rectangle: Rounded Corners 116">
                  <a:extLst>
                    <a:ext uri="{FF2B5EF4-FFF2-40B4-BE49-F238E27FC236}">
                      <a16:creationId xmlns:a16="http://schemas.microsoft.com/office/drawing/2014/main" id="{7108B26D-EDED-4E16-95C0-CFCAA3510F18}"/>
                    </a:ext>
                  </a:extLst>
                </p:cNvPr>
                <p:cNvSpPr/>
                <p:nvPr/>
              </p:nvSpPr>
              <p:spPr>
                <a:xfrm>
                  <a:off x="3301479" y="1991720"/>
                  <a:ext cx="1068090" cy="38724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777D">
                    <a:alpha val="1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27131263-5A4A-41EA-81EE-DA9CF65031C5}"/>
                    </a:ext>
                  </a:extLst>
                </p:cNvPr>
                <p:cNvSpPr txBox="1"/>
                <p:nvPr/>
              </p:nvSpPr>
              <p:spPr>
                <a:xfrm>
                  <a:off x="3364681" y="1937034"/>
                  <a:ext cx="971741" cy="55399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sz="3000" b="1" dirty="0">
                      <a:solidFill>
                        <a:srgbClr val="00777D"/>
                      </a:solidFill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4 เดือน</a:t>
                  </a:r>
                  <a:endParaRPr lang="en-US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</p:txBody>
            </p:sp>
          </p:grp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6B67DBEA-D074-459E-8802-B0045944BA91}"/>
                  </a:ext>
                </a:extLst>
              </p:cNvPr>
              <p:cNvSpPr txBox="1"/>
              <p:nvPr/>
            </p:nvSpPr>
            <p:spPr>
              <a:xfrm>
                <a:off x="3345602" y="2382384"/>
                <a:ext cx="1140056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หยุดร้องไห้</a:t>
                </a:r>
              </a:p>
            </p:txBody>
          </p:sp>
        </p:grp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B78E5189-EDF4-405A-BAD0-6E8766F1B51F}"/>
                </a:ext>
              </a:extLst>
            </p:cNvPr>
            <p:cNvSpPr txBox="1"/>
            <p:nvPr/>
          </p:nvSpPr>
          <p:spPr>
            <a:xfrm>
              <a:off x="9714610" y="2737080"/>
              <a:ext cx="145745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เมื่อมีคนปลอบ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A56BC3-D83A-4504-9259-3DA0F1519B1A}"/>
              </a:ext>
            </a:extLst>
          </p:cNvPr>
          <p:cNvGrpSpPr/>
          <p:nvPr/>
        </p:nvGrpSpPr>
        <p:grpSpPr>
          <a:xfrm>
            <a:off x="2598905" y="3336442"/>
            <a:ext cx="1865859" cy="985537"/>
            <a:chOff x="3124433" y="3499973"/>
            <a:chExt cx="1865859" cy="985537"/>
          </a:xfrm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DBD0FD76-5C6D-410B-8110-D97FC53839E2}"/>
                </a:ext>
              </a:extLst>
            </p:cNvPr>
            <p:cNvGrpSpPr/>
            <p:nvPr/>
          </p:nvGrpSpPr>
          <p:grpSpPr>
            <a:xfrm>
              <a:off x="3154692" y="3499973"/>
              <a:ext cx="1068090" cy="553998"/>
              <a:chOff x="3537863" y="1937034"/>
              <a:chExt cx="1068090" cy="553998"/>
            </a:xfrm>
          </p:grpSpPr>
          <p:sp>
            <p:nvSpPr>
              <p:cNvPr id="128" name="Rectangle: Rounded Corners 127">
                <a:extLst>
                  <a:ext uri="{FF2B5EF4-FFF2-40B4-BE49-F238E27FC236}">
                    <a16:creationId xmlns:a16="http://schemas.microsoft.com/office/drawing/2014/main" id="{CE063BF0-CB58-47C6-977B-FD62C8163439}"/>
                  </a:ext>
                </a:extLst>
              </p:cNvPr>
              <p:cNvSpPr/>
              <p:nvPr/>
            </p:nvSpPr>
            <p:spPr>
              <a:xfrm>
                <a:off x="3537863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BD78E93-7DAC-475B-8649-7B27B31BF46B}"/>
                  </a:ext>
                </a:extLst>
              </p:cNvPr>
              <p:cNvSpPr txBox="1"/>
              <p:nvPr/>
            </p:nvSpPr>
            <p:spPr>
              <a:xfrm>
                <a:off x="3601065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</a:t>
                </a:r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C94AA37-FBE8-4FD8-AA16-67D96A0FA493}"/>
                </a:ext>
              </a:extLst>
            </p:cNvPr>
            <p:cNvSpPr txBox="1"/>
            <p:nvPr/>
          </p:nvSpPr>
          <p:spPr>
            <a:xfrm>
              <a:off x="3124433" y="3993067"/>
              <a:ext cx="186585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สนใจเสียงรอบข้าง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37ABB66E-2DCD-4FF1-808D-D21C475122EB}"/>
              </a:ext>
            </a:extLst>
          </p:cNvPr>
          <p:cNvGrpSpPr/>
          <p:nvPr/>
        </p:nvGrpSpPr>
        <p:grpSpPr>
          <a:xfrm>
            <a:off x="5335133" y="3329544"/>
            <a:ext cx="1412244" cy="1336018"/>
            <a:chOff x="5181001" y="3207510"/>
            <a:chExt cx="1412244" cy="1336018"/>
          </a:xfrm>
        </p:grpSpPr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B995F8BE-A0EE-4A0F-AFC3-3E6D57E2E111}"/>
                </a:ext>
              </a:extLst>
            </p:cNvPr>
            <p:cNvGrpSpPr/>
            <p:nvPr/>
          </p:nvGrpSpPr>
          <p:grpSpPr>
            <a:xfrm>
              <a:off x="5181001" y="3207510"/>
              <a:ext cx="1068090" cy="553998"/>
              <a:chOff x="3496680" y="1937034"/>
              <a:chExt cx="1068090" cy="553998"/>
            </a:xfrm>
          </p:grpSpPr>
          <p:sp>
            <p:nvSpPr>
              <p:cNvPr id="134" name="Rectangle: Rounded Corners 133">
                <a:extLst>
                  <a:ext uri="{FF2B5EF4-FFF2-40B4-BE49-F238E27FC236}">
                    <a16:creationId xmlns:a16="http://schemas.microsoft.com/office/drawing/2014/main" id="{043FEBD6-BC52-448A-8107-D983C0CF2360}"/>
                  </a:ext>
                </a:extLst>
              </p:cNvPr>
              <p:cNvSpPr/>
              <p:nvPr/>
            </p:nvSpPr>
            <p:spPr>
              <a:xfrm>
                <a:off x="3496680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D4453E75-6396-4BA2-92C1-15412B880374}"/>
                  </a:ext>
                </a:extLst>
              </p:cNvPr>
              <p:cNvSpPr txBox="1"/>
              <p:nvPr/>
            </p:nvSpPr>
            <p:spPr>
              <a:xfrm>
                <a:off x="3559882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6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DC17F27-6440-451E-8F32-4A1FACB51597}"/>
                </a:ext>
              </a:extLst>
            </p:cNvPr>
            <p:cNvGrpSpPr/>
            <p:nvPr/>
          </p:nvGrpSpPr>
          <p:grpSpPr>
            <a:xfrm>
              <a:off x="5211135" y="3694748"/>
              <a:ext cx="1382110" cy="848780"/>
              <a:chOff x="5465950" y="3987211"/>
              <a:chExt cx="1382110" cy="848780"/>
            </a:xfrm>
          </p:grpSpPr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021971EE-9BBA-44EB-BC77-017E2FA52FD9}"/>
                  </a:ext>
                </a:extLst>
              </p:cNvPr>
              <p:cNvSpPr txBox="1"/>
              <p:nvPr/>
            </p:nvSpPr>
            <p:spPr>
              <a:xfrm>
                <a:off x="5468963" y="3987211"/>
                <a:ext cx="82586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ส่งเสียง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E34E81CE-33A5-4634-86B4-C106E7130D69}"/>
                  </a:ext>
                </a:extLst>
              </p:cNvPr>
              <p:cNvSpPr txBox="1"/>
              <p:nvPr/>
            </p:nvSpPr>
            <p:spPr>
              <a:xfrm>
                <a:off x="5465950" y="4343548"/>
                <a:ext cx="1382110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th-TH" sz="2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เมื่อมีความสุข</a:t>
                </a:r>
                <a:endParaRPr lang="en-US" sz="26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4799913D-C663-4199-BE31-3C1AECD7A01D}"/>
              </a:ext>
            </a:extLst>
          </p:cNvPr>
          <p:cNvGrpSpPr/>
          <p:nvPr/>
        </p:nvGrpSpPr>
        <p:grpSpPr>
          <a:xfrm>
            <a:off x="7567107" y="3371008"/>
            <a:ext cx="1068090" cy="553998"/>
            <a:chOff x="3731641" y="1937034"/>
            <a:chExt cx="1068090" cy="553998"/>
          </a:xfrm>
        </p:grpSpPr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35D99575-5772-42D0-B214-0B879FF9B7C8}"/>
                </a:ext>
              </a:extLst>
            </p:cNvPr>
            <p:cNvSpPr/>
            <p:nvPr/>
          </p:nvSpPr>
          <p:spPr>
            <a:xfrm>
              <a:off x="3731641" y="1991720"/>
              <a:ext cx="1068090" cy="387241"/>
            </a:xfrm>
            <a:prstGeom prst="roundRect">
              <a:avLst>
                <a:gd name="adj" fmla="val 50000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22981F45-EA0E-45F9-8A1A-278BBC688182}"/>
                </a:ext>
              </a:extLst>
            </p:cNvPr>
            <p:cNvSpPr txBox="1"/>
            <p:nvPr/>
          </p:nvSpPr>
          <p:spPr>
            <a:xfrm>
              <a:off x="3777533" y="1937034"/>
              <a:ext cx="97174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7 เดือน</a:t>
              </a:r>
              <a:endParaRPr lang="en-US" sz="30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9DF9307A-BDA8-45E1-8301-523B8604E50A}"/>
              </a:ext>
            </a:extLst>
          </p:cNvPr>
          <p:cNvGrpSpPr/>
          <p:nvPr/>
        </p:nvGrpSpPr>
        <p:grpSpPr>
          <a:xfrm>
            <a:off x="7582682" y="3858246"/>
            <a:ext cx="1535998" cy="823213"/>
            <a:chOff x="5415964" y="3987211"/>
            <a:chExt cx="1535998" cy="823213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36619217-C74D-4DA2-962C-0956B0ECD83E}"/>
                </a:ext>
              </a:extLst>
            </p:cNvPr>
            <p:cNvSpPr txBox="1"/>
            <p:nvPr/>
          </p:nvSpPr>
          <p:spPr>
            <a:xfrm>
              <a:off x="5423040" y="3987211"/>
              <a:ext cx="118654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ชอบเล่นกับ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8CE2FF9-583D-4437-8C2F-1FD797CCBED7}"/>
                </a:ext>
              </a:extLst>
            </p:cNvPr>
            <p:cNvSpPr txBox="1"/>
            <p:nvPr/>
          </p:nvSpPr>
          <p:spPr>
            <a:xfrm>
              <a:off x="5415964" y="4317981"/>
              <a:ext cx="153599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คนในครอบครัว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A089400-5B9E-450E-B323-F8C9484C1C95}"/>
              </a:ext>
            </a:extLst>
          </p:cNvPr>
          <p:cNvGrpSpPr/>
          <p:nvPr/>
        </p:nvGrpSpPr>
        <p:grpSpPr>
          <a:xfrm>
            <a:off x="9974234" y="3369703"/>
            <a:ext cx="1300670" cy="1342535"/>
            <a:chOff x="9869247" y="3499973"/>
            <a:chExt cx="1300670" cy="1342535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519C674A-D91F-4E15-9E18-3C34F50438F5}"/>
                </a:ext>
              </a:extLst>
            </p:cNvPr>
            <p:cNvGrpSpPr/>
            <p:nvPr/>
          </p:nvGrpSpPr>
          <p:grpSpPr>
            <a:xfrm>
              <a:off x="9869247" y="3499973"/>
              <a:ext cx="1068090" cy="553998"/>
              <a:chOff x="3555654" y="1937034"/>
              <a:chExt cx="1068090" cy="553998"/>
            </a:xfrm>
          </p:grpSpPr>
          <p:sp>
            <p:nvSpPr>
              <p:cNvPr id="145" name="Rectangle: Rounded Corners 144">
                <a:extLst>
                  <a:ext uri="{FF2B5EF4-FFF2-40B4-BE49-F238E27FC236}">
                    <a16:creationId xmlns:a16="http://schemas.microsoft.com/office/drawing/2014/main" id="{BAB1F920-335A-4549-A148-AD7742336CC9}"/>
                  </a:ext>
                </a:extLst>
              </p:cNvPr>
              <p:cNvSpPr/>
              <p:nvPr/>
            </p:nvSpPr>
            <p:spPr>
              <a:xfrm>
                <a:off x="3555654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D253A8EC-588F-471C-8AA3-1448F64CF1EC}"/>
                  </a:ext>
                </a:extLst>
              </p:cNvPr>
              <p:cNvSpPr txBox="1"/>
              <p:nvPr/>
            </p:nvSpPr>
            <p:spPr>
              <a:xfrm>
                <a:off x="3581466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8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B382EC8B-0572-4516-8CE0-CFD57C4C3ADB}"/>
                </a:ext>
              </a:extLst>
            </p:cNvPr>
            <p:cNvGrpSpPr/>
            <p:nvPr/>
          </p:nvGrpSpPr>
          <p:grpSpPr>
            <a:xfrm>
              <a:off x="9885590" y="3976578"/>
              <a:ext cx="1284327" cy="865930"/>
              <a:chOff x="5462837" y="3976578"/>
              <a:chExt cx="1284327" cy="865930"/>
            </a:xfrm>
          </p:grpSpPr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7D110B3F-48B7-408B-9640-CF86667386BA}"/>
                  </a:ext>
                </a:extLst>
              </p:cNvPr>
              <p:cNvSpPr txBox="1"/>
              <p:nvPr/>
            </p:nvSpPr>
            <p:spPr>
              <a:xfrm>
                <a:off x="5475578" y="3976578"/>
                <a:ext cx="966931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ติดผู้ใหญ่</a:t>
                </a: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15C0946F-9859-4A75-8821-1AECEC224C01}"/>
                  </a:ext>
                </a:extLst>
              </p:cNvPr>
              <p:cNvSpPr txBox="1"/>
              <p:nvPr/>
            </p:nvSpPr>
            <p:spPr>
              <a:xfrm>
                <a:off x="5462837" y="4350065"/>
                <a:ext cx="128432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th-TH" sz="2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ที่รู้สึกคุ้นเคย</a:t>
                </a:r>
                <a:endParaRPr lang="en-US" sz="26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8CD5CF8-7986-4A36-B877-7FB380936E44}"/>
              </a:ext>
            </a:extLst>
          </p:cNvPr>
          <p:cNvGrpSpPr/>
          <p:nvPr/>
        </p:nvGrpSpPr>
        <p:grpSpPr>
          <a:xfrm>
            <a:off x="2616225" y="5010148"/>
            <a:ext cx="1781257" cy="1304511"/>
            <a:chOff x="2901366" y="5010148"/>
            <a:chExt cx="1781257" cy="1304511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B4683E87-B067-462C-A3F4-E41CBA284F51}"/>
                </a:ext>
              </a:extLst>
            </p:cNvPr>
            <p:cNvGrpSpPr/>
            <p:nvPr/>
          </p:nvGrpSpPr>
          <p:grpSpPr>
            <a:xfrm>
              <a:off x="3009103" y="5010148"/>
              <a:ext cx="1068090" cy="553998"/>
              <a:chOff x="3496680" y="1937034"/>
              <a:chExt cx="1068090" cy="553998"/>
            </a:xfrm>
          </p:grpSpPr>
          <p:sp>
            <p:nvSpPr>
              <p:cNvPr id="150" name="Rectangle: Rounded Corners 149">
                <a:extLst>
                  <a:ext uri="{FF2B5EF4-FFF2-40B4-BE49-F238E27FC236}">
                    <a16:creationId xmlns:a16="http://schemas.microsoft.com/office/drawing/2014/main" id="{776D40DF-0586-4F8A-AA65-FB1686BF03ED}"/>
                  </a:ext>
                </a:extLst>
              </p:cNvPr>
              <p:cNvSpPr/>
              <p:nvPr/>
            </p:nvSpPr>
            <p:spPr>
              <a:xfrm>
                <a:off x="3496680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E951B21F-55E3-489B-89D3-0830D69DD381}"/>
                  </a:ext>
                </a:extLst>
              </p:cNvPr>
              <p:cNvSpPr txBox="1"/>
              <p:nvPr/>
            </p:nvSpPr>
            <p:spPr>
              <a:xfrm>
                <a:off x="3559882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9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1F6079D0-A95D-4B08-ACD7-31996BB23E02}"/>
                </a:ext>
              </a:extLst>
            </p:cNvPr>
            <p:cNvGrpSpPr/>
            <p:nvPr/>
          </p:nvGrpSpPr>
          <p:grpSpPr>
            <a:xfrm>
              <a:off x="2901366" y="5454138"/>
              <a:ext cx="1781257" cy="860521"/>
              <a:chOff x="5256537" y="3987211"/>
              <a:chExt cx="1781257" cy="860521"/>
            </a:xfrm>
          </p:grpSpPr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72247D00-4789-4AEF-B46D-20F3CE086189}"/>
                  </a:ext>
                </a:extLst>
              </p:cNvPr>
              <p:cNvSpPr txBox="1"/>
              <p:nvPr/>
            </p:nvSpPr>
            <p:spPr>
              <a:xfrm>
                <a:off x="5265590" y="3987211"/>
                <a:ext cx="1508746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แสดงความรู้สึก</a:t>
                </a: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B5E56B39-D0B2-4D46-8B2F-F34F5AB01A39}"/>
                  </a:ext>
                </a:extLst>
              </p:cNvPr>
              <p:cNvSpPr txBox="1"/>
              <p:nvPr/>
            </p:nvSpPr>
            <p:spPr>
              <a:xfrm>
                <a:off x="5256537" y="4355289"/>
                <a:ext cx="178125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th-TH" sz="2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ด้วยการยิ้ม ร้องไห้</a:t>
                </a:r>
                <a:endParaRPr lang="en-US" sz="26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5DA59B8-BDC8-420D-83CF-7EA3D9AB15FE}"/>
              </a:ext>
            </a:extLst>
          </p:cNvPr>
          <p:cNvGrpSpPr/>
          <p:nvPr/>
        </p:nvGrpSpPr>
        <p:grpSpPr>
          <a:xfrm>
            <a:off x="9974234" y="5038723"/>
            <a:ext cx="1390353" cy="1293125"/>
            <a:chOff x="9716929" y="5320541"/>
            <a:chExt cx="1390353" cy="1293125"/>
          </a:xfrm>
        </p:grpSpPr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CA274CCA-9406-4AD9-907A-F4FB9B757243}"/>
                </a:ext>
              </a:extLst>
            </p:cNvPr>
            <p:cNvGrpSpPr/>
            <p:nvPr/>
          </p:nvGrpSpPr>
          <p:grpSpPr>
            <a:xfrm>
              <a:off x="9752024" y="5320541"/>
              <a:ext cx="1117614" cy="553998"/>
              <a:chOff x="3363821" y="1940303"/>
              <a:chExt cx="1117614" cy="553998"/>
            </a:xfrm>
          </p:grpSpPr>
          <p:sp>
            <p:nvSpPr>
              <p:cNvPr id="165" name="Rectangle: Rounded Corners 164">
                <a:extLst>
                  <a:ext uri="{FF2B5EF4-FFF2-40B4-BE49-F238E27FC236}">
                    <a16:creationId xmlns:a16="http://schemas.microsoft.com/office/drawing/2014/main" id="{D036E322-F09A-4704-A014-6673E943870D}"/>
                  </a:ext>
                </a:extLst>
              </p:cNvPr>
              <p:cNvSpPr/>
              <p:nvPr/>
            </p:nvSpPr>
            <p:spPr>
              <a:xfrm>
                <a:off x="3398943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C0FF5F4C-E3EE-43DE-B6E1-756C86B98093}"/>
                  </a:ext>
                </a:extLst>
              </p:cNvPr>
              <p:cNvSpPr txBox="1"/>
              <p:nvPr/>
            </p:nvSpPr>
            <p:spPr>
              <a:xfrm>
                <a:off x="3363821" y="1940303"/>
                <a:ext cx="1117614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12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26C376B4-9AE4-4975-853F-04A9809D70FE}"/>
                </a:ext>
              </a:extLst>
            </p:cNvPr>
            <p:cNvGrpSpPr/>
            <p:nvPr/>
          </p:nvGrpSpPr>
          <p:grpSpPr>
            <a:xfrm>
              <a:off x="9716929" y="5774411"/>
              <a:ext cx="1390353" cy="839255"/>
              <a:chOff x="5320665" y="4003253"/>
              <a:chExt cx="1390353" cy="839255"/>
            </a:xfrm>
          </p:grpSpPr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2C10663A-7CD8-49B1-96C3-31FAB7B461A6}"/>
                  </a:ext>
                </a:extLst>
              </p:cNvPr>
              <p:cNvSpPr txBox="1"/>
              <p:nvPr/>
            </p:nvSpPr>
            <p:spPr>
              <a:xfrm>
                <a:off x="5328908" y="4003253"/>
                <a:ext cx="1382110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2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แสดงความรัก</a:t>
                </a:r>
              </a:p>
            </p:txBody>
          </p:sp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2D90919A-3C29-4997-9F99-BCBF192F8F4D}"/>
                  </a:ext>
                </a:extLst>
              </p:cNvPr>
              <p:cNvSpPr txBox="1"/>
              <p:nvPr/>
            </p:nvSpPr>
            <p:spPr>
              <a:xfrm>
                <a:off x="5320665" y="4350065"/>
                <a:ext cx="1321196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th-TH" sz="2600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กับคนคุ้นเคย</a:t>
                </a:r>
                <a:endParaRPr lang="en-US" sz="2600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A633965-B614-4E38-9A87-1FE2F7BF766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4966" y="1826150"/>
            <a:ext cx="667331" cy="87266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A61D388-229C-422F-B613-7EB37B32DB0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001" y="1826150"/>
            <a:ext cx="599963" cy="84649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AF38A0C-BD46-4E06-A2DD-1D982DEAD15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5883" y="1826150"/>
            <a:ext cx="574490" cy="86719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F33DA18-CA83-43E1-ADB9-F7E0BFA6747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11185" y="1944288"/>
            <a:ext cx="666193" cy="102894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419F4EB-329B-425A-8971-8BFC013970F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516">
            <a:off x="1971922" y="3359711"/>
            <a:ext cx="716626" cy="78050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233C6CB-30B1-4C49-A43C-72A1E3826F91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5221" y="3723183"/>
            <a:ext cx="803636" cy="72728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AB961AB-925D-4837-9CA2-0806EF5AA88F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1614" y="3385887"/>
            <a:ext cx="990142" cy="110159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50E09CC-B9AE-48C7-A38D-8C0A64992E5D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3665" y="3496551"/>
            <a:ext cx="687941" cy="989576"/>
          </a:xfrm>
          <a:prstGeom prst="rect">
            <a:avLst/>
          </a:prstGeom>
        </p:spPr>
      </p:pic>
      <p:grpSp>
        <p:nvGrpSpPr>
          <p:cNvPr id="121" name="Group 120">
            <a:extLst>
              <a:ext uri="{FF2B5EF4-FFF2-40B4-BE49-F238E27FC236}">
                <a16:creationId xmlns:a16="http://schemas.microsoft.com/office/drawing/2014/main" id="{16B82250-8637-492E-9DDF-73AC1EF845A7}"/>
              </a:ext>
            </a:extLst>
          </p:cNvPr>
          <p:cNvGrpSpPr/>
          <p:nvPr/>
        </p:nvGrpSpPr>
        <p:grpSpPr>
          <a:xfrm>
            <a:off x="7567107" y="1878879"/>
            <a:ext cx="1068090" cy="553998"/>
            <a:chOff x="3731641" y="1937034"/>
            <a:chExt cx="1068090" cy="553998"/>
          </a:xfrm>
        </p:grpSpPr>
        <p:sp>
          <p:nvSpPr>
            <p:cNvPr id="133" name="Rectangle: Rounded Corners 132">
              <a:extLst>
                <a:ext uri="{FF2B5EF4-FFF2-40B4-BE49-F238E27FC236}">
                  <a16:creationId xmlns:a16="http://schemas.microsoft.com/office/drawing/2014/main" id="{35F46DB5-6F92-4ABA-A1AC-3401D9704987}"/>
                </a:ext>
              </a:extLst>
            </p:cNvPr>
            <p:cNvSpPr/>
            <p:nvPr/>
          </p:nvSpPr>
          <p:spPr>
            <a:xfrm>
              <a:off x="3731641" y="1991720"/>
              <a:ext cx="1068090" cy="387241"/>
            </a:xfrm>
            <a:prstGeom prst="roundRect">
              <a:avLst>
                <a:gd name="adj" fmla="val 50000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75A0FDAD-A288-4B0A-B4D2-A60828808828}"/>
                </a:ext>
              </a:extLst>
            </p:cNvPr>
            <p:cNvSpPr txBox="1"/>
            <p:nvPr/>
          </p:nvSpPr>
          <p:spPr>
            <a:xfrm>
              <a:off x="3777533" y="1937034"/>
              <a:ext cx="97174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 เดือน</a:t>
              </a:r>
              <a:endParaRPr lang="en-US" sz="30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27" name="TextBox 126">
            <a:extLst>
              <a:ext uri="{FF2B5EF4-FFF2-40B4-BE49-F238E27FC236}">
                <a16:creationId xmlns:a16="http://schemas.microsoft.com/office/drawing/2014/main" id="{4784C566-2425-4F42-B1E9-AAF24C6E69CA}"/>
              </a:ext>
            </a:extLst>
          </p:cNvPr>
          <p:cNvSpPr txBox="1"/>
          <p:nvPr/>
        </p:nvSpPr>
        <p:spPr>
          <a:xfrm>
            <a:off x="7613920" y="2366117"/>
            <a:ext cx="83869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หัวเราะ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5F2AD1C-EE9F-44D3-AB57-322A1BFBD10E}"/>
              </a:ext>
            </a:extLst>
          </p:cNvPr>
          <p:cNvGrpSpPr/>
          <p:nvPr/>
        </p:nvGrpSpPr>
        <p:grpSpPr>
          <a:xfrm>
            <a:off x="5335133" y="1878879"/>
            <a:ext cx="1068090" cy="988483"/>
            <a:chOff x="5245136" y="2011913"/>
            <a:chExt cx="1068090" cy="988483"/>
          </a:xfrm>
        </p:grpSpPr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CD119F2B-B38E-456E-95BA-C9DA20FA0439}"/>
                </a:ext>
              </a:extLst>
            </p:cNvPr>
            <p:cNvGrpSpPr/>
            <p:nvPr/>
          </p:nvGrpSpPr>
          <p:grpSpPr>
            <a:xfrm>
              <a:off x="5245136" y="2011913"/>
              <a:ext cx="1068090" cy="553998"/>
              <a:chOff x="3731641" y="1937034"/>
              <a:chExt cx="1068090" cy="553998"/>
            </a:xfrm>
          </p:grpSpPr>
          <p:sp>
            <p:nvSpPr>
              <p:cNvPr id="164" name="Rectangle: Rounded Corners 163">
                <a:extLst>
                  <a:ext uri="{FF2B5EF4-FFF2-40B4-BE49-F238E27FC236}">
                    <a16:creationId xmlns:a16="http://schemas.microsoft.com/office/drawing/2014/main" id="{3B7BB152-A5B2-4D16-94B9-48FCEB5F3D55}"/>
                  </a:ext>
                </a:extLst>
              </p:cNvPr>
              <p:cNvSpPr/>
              <p:nvPr/>
            </p:nvSpPr>
            <p:spPr>
              <a:xfrm>
                <a:off x="3731641" y="1991720"/>
                <a:ext cx="1068090" cy="387241"/>
              </a:xfrm>
              <a:prstGeom prst="roundRect">
                <a:avLst>
                  <a:gd name="adj" fmla="val 50000"/>
                </a:avLst>
              </a:prstGeom>
              <a:solidFill>
                <a:srgbClr val="00777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975C00F0-65E8-45A9-A722-BA8A4AEAD3AC}"/>
                  </a:ext>
                </a:extLst>
              </p:cNvPr>
              <p:cNvSpPr txBox="1"/>
              <p:nvPr/>
            </p:nvSpPr>
            <p:spPr>
              <a:xfrm>
                <a:off x="3777533" y="1937034"/>
                <a:ext cx="97174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  <a:r>
                  <a:rPr lang="th-TH" sz="3000" b="1" dirty="0">
                    <a:solidFill>
                      <a:srgbClr val="00777D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 เดือน</a:t>
                </a:r>
                <a:endParaRPr lang="en-US" sz="30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089E5A20-1395-44DA-A500-6A3D15776683}"/>
                </a:ext>
              </a:extLst>
            </p:cNvPr>
            <p:cNvSpPr txBox="1"/>
            <p:nvPr/>
          </p:nvSpPr>
          <p:spPr>
            <a:xfrm>
              <a:off x="5278989" y="2507953"/>
              <a:ext cx="889987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ส่งยิ้มให้</a:t>
              </a:r>
            </a:p>
          </p:txBody>
        </p:sp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48281442-F966-443B-997C-C00BC29A5D8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2135" y="5108287"/>
            <a:ext cx="454726" cy="92269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6E568C0-F579-4BA5-A003-BB2C0CC252A3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347004" y="4948222"/>
            <a:ext cx="1051033" cy="1155874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1B19A9E5-50F3-48ED-859A-D284155A6D8A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9162" y="4991274"/>
            <a:ext cx="954325" cy="112645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61444C9-625A-4C5A-8B6E-CA65E5CD03A2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3808" y="5027022"/>
            <a:ext cx="574491" cy="1034628"/>
          </a:xfrm>
          <a:prstGeom prst="rect">
            <a:avLst/>
          </a:prstGeom>
        </p:spPr>
      </p:pic>
      <p:pic>
        <p:nvPicPr>
          <p:cNvPr id="101" name="Picture 100">
            <a:hlinkClick r:id="rId26" action="ppaction://hlinksldjump"/>
            <a:extLst>
              <a:ext uri="{FF2B5EF4-FFF2-40B4-BE49-F238E27FC236}">
                <a16:creationId xmlns:a16="http://schemas.microsoft.com/office/drawing/2014/main" id="{2D79E55B-9305-432D-AAF2-C52F9FA9AB5E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102" name="Picture 101">
            <a:hlinkClick r:id="rId28" action="ppaction://hlinksldjump"/>
            <a:extLst>
              <a:ext uri="{FF2B5EF4-FFF2-40B4-BE49-F238E27FC236}">
                <a16:creationId xmlns:a16="http://schemas.microsoft.com/office/drawing/2014/main" id="{8FAB7B6E-617F-4A99-8148-F0CE64261D1A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103" name="Picture 102">
            <a:hlinkClick r:id="rId30" action="ppaction://hlinksldjump"/>
            <a:extLst>
              <a:ext uri="{FF2B5EF4-FFF2-40B4-BE49-F238E27FC236}">
                <a16:creationId xmlns:a16="http://schemas.microsoft.com/office/drawing/2014/main" id="{606A7AA1-F6C5-4782-B693-7050529BDD68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104" name="Picture 103">
            <a:hlinkClick r:id="rId32" action="ppaction://hlinksldjump"/>
            <a:extLst>
              <a:ext uri="{FF2B5EF4-FFF2-40B4-BE49-F238E27FC236}">
                <a16:creationId xmlns:a16="http://schemas.microsoft.com/office/drawing/2014/main" id="{7176AC2B-7359-43AE-BBC9-BEAA07AD914F}"/>
              </a:ext>
            </a:extLst>
          </p:cNvPr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105" name="Picture 104">
            <a:hlinkClick r:id="rId34" action="ppaction://hlinksldjump"/>
            <a:extLst>
              <a:ext uri="{FF2B5EF4-FFF2-40B4-BE49-F238E27FC236}">
                <a16:creationId xmlns:a16="http://schemas.microsoft.com/office/drawing/2014/main" id="{B62D3B82-2C71-4AB2-BAC5-0D6C1F702667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16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B8B76D9-4300-47C4-B49C-98F2AF9DD1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3" name="Rectangle: Top Corners Rounded 12">
            <a:extLst>
              <a:ext uri="{FF2B5EF4-FFF2-40B4-BE49-F238E27FC236}">
                <a16:creationId xmlns:a16="http://schemas.microsoft.com/office/drawing/2014/main" id="{8ACB7F00-E8FB-4901-8949-87E95F380093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708BD52-1A33-439F-9E99-EDF4DB082C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E68822-71B7-4F9C-A911-81B7BAA2C9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2596BD2-7133-421A-B6EC-80A8535CAA6E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E974755-F583-4D4C-9DE3-2B9095E29C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6D1E91D-4FD0-4797-AE42-9077304833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6228" y="1164320"/>
            <a:ext cx="8364437" cy="1030313"/>
          </a:xfrm>
          <a:prstGeom prst="rect">
            <a:avLst/>
          </a:prstGeom>
        </p:spPr>
      </p:pic>
      <p:pic>
        <p:nvPicPr>
          <p:cNvPr id="51" name="Picture 50">
            <a:hlinkClick r:id="rId8" action="ppaction://hlinksldjump"/>
            <a:extLst>
              <a:ext uri="{FF2B5EF4-FFF2-40B4-BE49-F238E27FC236}">
                <a16:creationId xmlns:a16="http://schemas.microsoft.com/office/drawing/2014/main" id="{230B5017-177C-4F2C-A59D-0D910B86FE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2" y="2222463"/>
            <a:ext cx="1893923" cy="1915800"/>
          </a:xfrm>
          <a:prstGeom prst="rect">
            <a:avLst/>
          </a:prstGeom>
        </p:spPr>
      </p:pic>
      <p:pic>
        <p:nvPicPr>
          <p:cNvPr id="52" name="Picture 51">
            <a:hlinkClick r:id="rId10" action="ppaction://hlinksldjump"/>
            <a:extLst>
              <a:ext uri="{FF2B5EF4-FFF2-40B4-BE49-F238E27FC236}">
                <a16:creationId xmlns:a16="http://schemas.microsoft.com/office/drawing/2014/main" id="{ED3F10CF-84FF-4E8A-8868-D9AB755EB4C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2222463"/>
            <a:ext cx="1893922" cy="1915798"/>
          </a:xfrm>
          <a:prstGeom prst="rect">
            <a:avLst/>
          </a:prstGeom>
        </p:spPr>
      </p:pic>
      <p:pic>
        <p:nvPicPr>
          <p:cNvPr id="53" name="Picture 52">
            <a:hlinkClick r:id="rId12" action="ppaction://hlinksldjump"/>
            <a:extLst>
              <a:ext uri="{FF2B5EF4-FFF2-40B4-BE49-F238E27FC236}">
                <a16:creationId xmlns:a16="http://schemas.microsoft.com/office/drawing/2014/main" id="{0DEA79CB-7A5A-43D3-99B2-2B6B1679CA2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5075" y="2222463"/>
            <a:ext cx="1893923" cy="1918966"/>
          </a:xfrm>
          <a:prstGeom prst="rect">
            <a:avLst/>
          </a:prstGeom>
        </p:spPr>
      </p:pic>
      <p:pic>
        <p:nvPicPr>
          <p:cNvPr id="54" name="Picture 53">
            <a:hlinkClick r:id="rId14" action="ppaction://hlinksldjump"/>
            <a:extLst>
              <a:ext uri="{FF2B5EF4-FFF2-40B4-BE49-F238E27FC236}">
                <a16:creationId xmlns:a16="http://schemas.microsoft.com/office/drawing/2014/main" id="{E4258F68-9401-49FF-8DBF-2C9BA05C3B2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1" y="4399674"/>
            <a:ext cx="1893923" cy="1915799"/>
          </a:xfrm>
          <a:prstGeom prst="rect">
            <a:avLst/>
          </a:prstGeom>
        </p:spPr>
      </p:pic>
      <p:pic>
        <p:nvPicPr>
          <p:cNvPr id="55" name="Picture 54">
            <a:hlinkClick r:id="rId16" action="ppaction://hlinksldjump"/>
            <a:extLst>
              <a:ext uri="{FF2B5EF4-FFF2-40B4-BE49-F238E27FC236}">
                <a16:creationId xmlns:a16="http://schemas.microsoft.com/office/drawing/2014/main" id="{B90098D1-4E5E-4631-9FE4-4FC67D72EE4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4399675"/>
            <a:ext cx="1893922" cy="1915798"/>
          </a:xfrm>
          <a:prstGeom prst="rect">
            <a:avLst/>
          </a:prstGeom>
        </p:spPr>
      </p:pic>
      <p:pic>
        <p:nvPicPr>
          <p:cNvPr id="56" name="Picture 55">
            <a:hlinkClick r:id="rId18" action="ppaction://hlinksldjump"/>
            <a:extLst>
              <a:ext uri="{FF2B5EF4-FFF2-40B4-BE49-F238E27FC236}">
                <a16:creationId xmlns:a16="http://schemas.microsoft.com/office/drawing/2014/main" id="{13436FA5-6088-4B90-AB30-1FBD87033D9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131" y="4399674"/>
            <a:ext cx="1893923" cy="1915799"/>
          </a:xfrm>
          <a:prstGeom prst="rect">
            <a:avLst/>
          </a:prstGeom>
        </p:spPr>
      </p:pic>
      <p:pic>
        <p:nvPicPr>
          <p:cNvPr id="18" name="ANS">
            <a:hlinkClick r:id="rId20" action="ppaction://hlinksldjump"/>
            <a:extLst>
              <a:ext uri="{FF2B5EF4-FFF2-40B4-BE49-F238E27FC236}">
                <a16:creationId xmlns:a16="http://schemas.microsoft.com/office/drawing/2014/main" id="{720EC687-EECF-4DCC-8133-DB64D3364C42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05C0A225-E0AD-4C83-904C-CACBE5D12529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590108">
            <a:off x="3536247" y="3846193"/>
            <a:ext cx="324852" cy="41148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E4FCBFAF-26F9-4D46-A47A-60C1BA392839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590108">
            <a:off x="6437100" y="3821877"/>
            <a:ext cx="324852" cy="41148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4FECDBCF-1ADC-41A0-AE52-5DC944397A62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590108">
            <a:off x="9514628" y="3722291"/>
            <a:ext cx="324852" cy="41148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DF89256-068E-4E1F-ACDE-93D0D48989B8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590108">
            <a:off x="3536247" y="6028588"/>
            <a:ext cx="324852" cy="41148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0ACA83ED-84EB-475A-B264-7A28991C8BC2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590108">
            <a:off x="6437100" y="6004272"/>
            <a:ext cx="324852" cy="41148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71AB4D20-5C9E-4EEB-A96A-DD5C196E0C7D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8590108">
            <a:off x="9514628" y="5925305"/>
            <a:ext cx="324852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0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7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7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B8B76D9-4300-47C4-B49C-98F2AF9DD1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3" name="Rectangle: Top Corners Rounded 12">
            <a:extLst>
              <a:ext uri="{FF2B5EF4-FFF2-40B4-BE49-F238E27FC236}">
                <a16:creationId xmlns:a16="http://schemas.microsoft.com/office/drawing/2014/main" id="{8ACB7F00-E8FB-4901-8949-87E95F380093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708BD52-1A33-439F-9E99-EDF4DB082C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E68822-71B7-4F9C-A911-81B7BAA2C9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2596BD2-7133-421A-B6EC-80A8535CAA6E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E974755-F583-4D4C-9DE3-2B9095E29C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6D1E91D-4FD0-4797-AE42-9077304833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6228" y="1164320"/>
            <a:ext cx="8364437" cy="103031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30B5017-177C-4F2C-A59D-0D910B86FE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2" y="2222463"/>
            <a:ext cx="1893923" cy="19158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ED3F10CF-84FF-4E8A-8868-D9AB755EB4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2222463"/>
            <a:ext cx="1893922" cy="191579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DEA79CB-7A5A-43D3-99B2-2B6B1679CA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5075" y="2222463"/>
            <a:ext cx="1893923" cy="191896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4258F68-9401-49FF-8DBF-2C9BA05C3B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1" y="4399674"/>
            <a:ext cx="1893923" cy="191579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90098D1-4E5E-4631-9FE4-4FC67D72EE4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4399675"/>
            <a:ext cx="1893922" cy="191579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3436FA5-6088-4B90-AB30-1FBD87033D9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131" y="4399674"/>
            <a:ext cx="1893923" cy="19157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B8EB02D-89E3-4D31-9CA0-0A9C1362CFE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FEC4F15-231B-426C-8106-F25D0971536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012" y="1285068"/>
            <a:ext cx="10224740" cy="4760381"/>
          </a:xfrm>
          <a:prstGeom prst="rect">
            <a:avLst/>
          </a:prstGeom>
        </p:spPr>
      </p:pic>
      <p:pic>
        <p:nvPicPr>
          <p:cNvPr id="20" name="close">
            <a:hlinkClick r:id="rId16" action="ppaction://hlinksldjump"/>
            <a:extLst>
              <a:ext uri="{FF2B5EF4-FFF2-40B4-BE49-F238E27FC236}">
                <a16:creationId xmlns:a16="http://schemas.microsoft.com/office/drawing/2014/main" id="{239DF027-3E78-4591-B571-3178735E3E9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8348" y="1152109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5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B8B76D9-4300-47C4-B49C-98F2AF9DD1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3" name="Rectangle: Top Corners Rounded 12">
            <a:extLst>
              <a:ext uri="{FF2B5EF4-FFF2-40B4-BE49-F238E27FC236}">
                <a16:creationId xmlns:a16="http://schemas.microsoft.com/office/drawing/2014/main" id="{8ACB7F00-E8FB-4901-8949-87E95F380093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708BD52-1A33-439F-9E99-EDF4DB082C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E68822-71B7-4F9C-A911-81B7BAA2C9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2596BD2-7133-421A-B6EC-80A8535CAA6E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E974755-F583-4D4C-9DE3-2B9095E29C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6D1E91D-4FD0-4797-AE42-9077304833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6228" y="1164320"/>
            <a:ext cx="8364437" cy="103031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30B5017-177C-4F2C-A59D-0D910B86FE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2" y="2222463"/>
            <a:ext cx="1893923" cy="19158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ED3F10CF-84FF-4E8A-8868-D9AB755EB4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2222463"/>
            <a:ext cx="1893922" cy="191579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DEA79CB-7A5A-43D3-99B2-2B6B1679CA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5075" y="2222463"/>
            <a:ext cx="1893923" cy="191896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4258F68-9401-49FF-8DBF-2C9BA05C3B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1" y="4399674"/>
            <a:ext cx="1893923" cy="191579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90098D1-4E5E-4631-9FE4-4FC67D72EE4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4399675"/>
            <a:ext cx="1893922" cy="191579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3436FA5-6088-4B90-AB30-1FBD87033D9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131" y="4399674"/>
            <a:ext cx="1893923" cy="19157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B8EB02D-89E3-4D31-9CA0-0A9C1362CFE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FEC4F15-231B-426C-8106-F25D0971536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012" y="1285068"/>
            <a:ext cx="10224740" cy="4760380"/>
          </a:xfrm>
          <a:prstGeom prst="rect">
            <a:avLst/>
          </a:prstGeom>
        </p:spPr>
      </p:pic>
      <p:pic>
        <p:nvPicPr>
          <p:cNvPr id="20" name="close">
            <a:hlinkClick r:id="rId16" action="ppaction://hlinksldjump"/>
            <a:extLst>
              <a:ext uri="{FF2B5EF4-FFF2-40B4-BE49-F238E27FC236}">
                <a16:creationId xmlns:a16="http://schemas.microsoft.com/office/drawing/2014/main" id="{239DF027-3E78-4591-B571-3178735E3E9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8348" y="1152109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63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B8B76D9-4300-47C4-B49C-98F2AF9DD1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3" name="Rectangle: Top Corners Rounded 12">
            <a:extLst>
              <a:ext uri="{FF2B5EF4-FFF2-40B4-BE49-F238E27FC236}">
                <a16:creationId xmlns:a16="http://schemas.microsoft.com/office/drawing/2014/main" id="{8ACB7F00-E8FB-4901-8949-87E95F380093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708BD52-1A33-439F-9E99-EDF4DB082C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E68822-71B7-4F9C-A911-81B7BAA2C9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2596BD2-7133-421A-B6EC-80A8535CAA6E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E974755-F583-4D4C-9DE3-2B9095E29C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6D1E91D-4FD0-4797-AE42-9077304833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6228" y="1164320"/>
            <a:ext cx="8364437" cy="103031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30B5017-177C-4F2C-A59D-0D910B86FE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2" y="2222463"/>
            <a:ext cx="1893923" cy="19158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ED3F10CF-84FF-4E8A-8868-D9AB755EB4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2222463"/>
            <a:ext cx="1893922" cy="191579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DEA79CB-7A5A-43D3-99B2-2B6B1679CA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5075" y="2222463"/>
            <a:ext cx="1893923" cy="191896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4258F68-9401-49FF-8DBF-2C9BA05C3B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1" y="4399674"/>
            <a:ext cx="1893923" cy="191579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90098D1-4E5E-4631-9FE4-4FC67D72EE4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4399675"/>
            <a:ext cx="1893922" cy="191579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3436FA5-6088-4B90-AB30-1FBD87033D9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131" y="4399674"/>
            <a:ext cx="1893923" cy="19157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B8EB02D-89E3-4D31-9CA0-0A9C1362CFE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FEC4F15-231B-426C-8106-F25D0971536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013" y="1285068"/>
            <a:ext cx="10224737" cy="4760380"/>
          </a:xfrm>
          <a:prstGeom prst="rect">
            <a:avLst/>
          </a:prstGeom>
        </p:spPr>
      </p:pic>
      <p:pic>
        <p:nvPicPr>
          <p:cNvPr id="20" name="close">
            <a:hlinkClick r:id="rId16" action="ppaction://hlinksldjump"/>
            <a:extLst>
              <a:ext uri="{FF2B5EF4-FFF2-40B4-BE49-F238E27FC236}">
                <a16:creationId xmlns:a16="http://schemas.microsoft.com/office/drawing/2014/main" id="{239DF027-3E78-4591-B571-3178735E3E9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8348" y="1152109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16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B8B76D9-4300-47C4-B49C-98F2AF9DD1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3" name="Rectangle: Top Corners Rounded 12">
            <a:extLst>
              <a:ext uri="{FF2B5EF4-FFF2-40B4-BE49-F238E27FC236}">
                <a16:creationId xmlns:a16="http://schemas.microsoft.com/office/drawing/2014/main" id="{8ACB7F00-E8FB-4901-8949-87E95F380093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708BD52-1A33-439F-9E99-EDF4DB082C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E68822-71B7-4F9C-A911-81B7BAA2C9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2596BD2-7133-421A-B6EC-80A8535CAA6E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E974755-F583-4D4C-9DE3-2B9095E29C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6D1E91D-4FD0-4797-AE42-9077304833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6228" y="1164320"/>
            <a:ext cx="8364437" cy="103031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30B5017-177C-4F2C-A59D-0D910B86FE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2" y="2222463"/>
            <a:ext cx="1893923" cy="19158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ED3F10CF-84FF-4E8A-8868-D9AB755EB4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2222463"/>
            <a:ext cx="1893922" cy="191579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DEA79CB-7A5A-43D3-99B2-2B6B1679CA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5075" y="2222463"/>
            <a:ext cx="1893923" cy="191896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4258F68-9401-49FF-8DBF-2C9BA05C3B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1" y="4399674"/>
            <a:ext cx="1893923" cy="191579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90098D1-4E5E-4631-9FE4-4FC67D72EE4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4399675"/>
            <a:ext cx="1893922" cy="191579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3436FA5-6088-4B90-AB30-1FBD87033D9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131" y="4399674"/>
            <a:ext cx="1893923" cy="19157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B8EB02D-89E3-4D31-9CA0-0A9C1362CFE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FEC4F15-231B-426C-8106-F25D0971536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013" y="1285068"/>
            <a:ext cx="10224737" cy="4760379"/>
          </a:xfrm>
          <a:prstGeom prst="rect">
            <a:avLst/>
          </a:prstGeom>
        </p:spPr>
      </p:pic>
      <p:pic>
        <p:nvPicPr>
          <p:cNvPr id="20" name="close">
            <a:hlinkClick r:id="rId16" action="ppaction://hlinksldjump"/>
            <a:extLst>
              <a:ext uri="{FF2B5EF4-FFF2-40B4-BE49-F238E27FC236}">
                <a16:creationId xmlns:a16="http://schemas.microsoft.com/office/drawing/2014/main" id="{239DF027-3E78-4591-B571-3178735E3E9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8348" y="1152109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5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B8B76D9-4300-47C4-B49C-98F2AF9DD1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3" name="Rectangle: Top Corners Rounded 12">
            <a:extLst>
              <a:ext uri="{FF2B5EF4-FFF2-40B4-BE49-F238E27FC236}">
                <a16:creationId xmlns:a16="http://schemas.microsoft.com/office/drawing/2014/main" id="{8ACB7F00-E8FB-4901-8949-87E95F380093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708BD52-1A33-439F-9E99-EDF4DB082C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E68822-71B7-4F9C-A911-81B7BAA2C9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2596BD2-7133-421A-B6EC-80A8535CAA6E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E974755-F583-4D4C-9DE3-2B9095E29C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6D1E91D-4FD0-4797-AE42-9077304833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6228" y="1164320"/>
            <a:ext cx="8364437" cy="103031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30B5017-177C-4F2C-A59D-0D910B86FE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2" y="2222463"/>
            <a:ext cx="1893923" cy="19158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ED3F10CF-84FF-4E8A-8868-D9AB755EB4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2222463"/>
            <a:ext cx="1893922" cy="191579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DEA79CB-7A5A-43D3-99B2-2B6B1679CA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5075" y="2222463"/>
            <a:ext cx="1893923" cy="191896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4258F68-9401-49FF-8DBF-2C9BA05C3B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1" y="4399674"/>
            <a:ext cx="1893923" cy="191579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90098D1-4E5E-4631-9FE4-4FC67D72EE4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4399675"/>
            <a:ext cx="1893922" cy="191579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3436FA5-6088-4B90-AB30-1FBD87033D9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131" y="4399674"/>
            <a:ext cx="1893923" cy="19157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B8EB02D-89E3-4D31-9CA0-0A9C1362CFE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FEC4F15-231B-426C-8106-F25D0971536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014" y="1285068"/>
            <a:ext cx="10224735" cy="4760379"/>
          </a:xfrm>
          <a:prstGeom prst="rect">
            <a:avLst/>
          </a:prstGeom>
        </p:spPr>
      </p:pic>
      <p:pic>
        <p:nvPicPr>
          <p:cNvPr id="20" name="close">
            <a:hlinkClick r:id="rId16" action="ppaction://hlinksldjump"/>
            <a:extLst>
              <a:ext uri="{FF2B5EF4-FFF2-40B4-BE49-F238E27FC236}">
                <a16:creationId xmlns:a16="http://schemas.microsoft.com/office/drawing/2014/main" id="{239DF027-3E78-4591-B571-3178735E3E9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8348" y="1152109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05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B8B76D9-4300-47C4-B49C-98F2AF9DD1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3" name="Rectangle: Top Corners Rounded 12">
            <a:extLst>
              <a:ext uri="{FF2B5EF4-FFF2-40B4-BE49-F238E27FC236}">
                <a16:creationId xmlns:a16="http://schemas.microsoft.com/office/drawing/2014/main" id="{8ACB7F00-E8FB-4901-8949-87E95F380093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708BD52-1A33-439F-9E99-EDF4DB082C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E68822-71B7-4F9C-A911-81B7BAA2C9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2596BD2-7133-421A-B6EC-80A8535CAA6E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E974755-F583-4D4C-9DE3-2B9095E29C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6D1E91D-4FD0-4797-AE42-9077304833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6228" y="1164320"/>
            <a:ext cx="8364437" cy="103031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30B5017-177C-4F2C-A59D-0D910B86FE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2" y="2222463"/>
            <a:ext cx="1893923" cy="19158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ED3F10CF-84FF-4E8A-8868-D9AB755EB4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2222463"/>
            <a:ext cx="1893922" cy="191579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DEA79CB-7A5A-43D3-99B2-2B6B1679CA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5075" y="2222463"/>
            <a:ext cx="1893923" cy="1918966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4258F68-9401-49FF-8DBF-2C9BA05C3B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8041" y="4399674"/>
            <a:ext cx="1893923" cy="191579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90098D1-4E5E-4631-9FE4-4FC67D72EE4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614" y="4399675"/>
            <a:ext cx="1893922" cy="191579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13436FA5-6088-4B90-AB30-1FBD87033D9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3131" y="4399674"/>
            <a:ext cx="1893923" cy="19157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B8EB02D-89E3-4D31-9CA0-0A9C1362CFE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FEC4F15-231B-426C-8106-F25D0971536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014" y="1285068"/>
            <a:ext cx="10224735" cy="4760378"/>
          </a:xfrm>
          <a:prstGeom prst="rect">
            <a:avLst/>
          </a:prstGeom>
        </p:spPr>
      </p:pic>
      <p:pic>
        <p:nvPicPr>
          <p:cNvPr id="20" name="close">
            <a:hlinkClick r:id="rId16" action="ppaction://hlinksldjump"/>
            <a:extLst>
              <a:ext uri="{FF2B5EF4-FFF2-40B4-BE49-F238E27FC236}">
                <a16:creationId xmlns:a16="http://schemas.microsoft.com/office/drawing/2014/main" id="{239DF027-3E78-4591-B571-3178735E3E9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8348" y="1152109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92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Rectangle: Rounded Corners 231">
            <a:extLst>
              <a:ext uri="{FF2B5EF4-FFF2-40B4-BE49-F238E27FC236}">
                <a16:creationId xmlns:a16="http://schemas.microsoft.com/office/drawing/2014/main" id="{E1F23777-8138-4442-B5DC-6ADDFF3A2AF9}"/>
              </a:ext>
            </a:extLst>
          </p:cNvPr>
          <p:cNvSpPr/>
          <p:nvPr/>
        </p:nvSpPr>
        <p:spPr>
          <a:xfrm>
            <a:off x="3792560" y="1905031"/>
            <a:ext cx="5018400" cy="4551917"/>
          </a:xfrm>
          <a:prstGeom prst="roundRect">
            <a:avLst/>
          </a:prstGeom>
          <a:solidFill>
            <a:srgbClr val="E5F4FF"/>
          </a:solidFill>
          <a:ln w="19050">
            <a:solidFill>
              <a:srgbClr val="E5F4FF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0" name="Rectangle: Rounded Corners 229">
            <a:extLst>
              <a:ext uri="{FF2B5EF4-FFF2-40B4-BE49-F238E27FC236}">
                <a16:creationId xmlns:a16="http://schemas.microsoft.com/office/drawing/2014/main" id="{A9BDCFA3-C976-4D35-8639-E3CBD9A32236}"/>
              </a:ext>
            </a:extLst>
          </p:cNvPr>
          <p:cNvSpPr/>
          <p:nvPr/>
        </p:nvSpPr>
        <p:spPr>
          <a:xfrm>
            <a:off x="3706500" y="1824820"/>
            <a:ext cx="5018400" cy="455191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77D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8" name="Picture 227">
            <a:extLst>
              <a:ext uri="{FF2B5EF4-FFF2-40B4-BE49-F238E27FC236}">
                <a16:creationId xmlns:a16="http://schemas.microsoft.com/office/drawing/2014/main" id="{F0EEF43B-EFE7-47B2-A8FA-C8C3FEB925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pic>
        <p:nvPicPr>
          <p:cNvPr id="18" name="Picture 17" hidden="1">
            <a:extLst>
              <a:ext uri="{FF2B5EF4-FFF2-40B4-BE49-F238E27FC236}">
                <a16:creationId xmlns:a16="http://schemas.microsoft.com/office/drawing/2014/main" id="{314DF319-BCC5-4D83-9C89-9AE49C87F4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9" name="Rectangle: Top Corners Rounded 18">
            <a:extLst>
              <a:ext uri="{FF2B5EF4-FFF2-40B4-BE49-F238E27FC236}">
                <a16:creationId xmlns:a16="http://schemas.microsoft.com/office/drawing/2014/main" id="{7FEF210E-015A-4C1B-ACF7-0D69432CF485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CCA1474-9CE5-4A8B-B5C4-C35A6588F0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EC68F91-7E88-4159-8B9D-7CE95B29B43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60A3601-B4E3-4BD8-BCC0-83EF107308CD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876D25-7158-4DE8-BB5D-143421CEB3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7" name="Picture 6">
            <a:hlinkClick r:id="rId8" action="ppaction://hlinksldjump"/>
            <a:extLst>
              <a:ext uri="{FF2B5EF4-FFF2-40B4-BE49-F238E27FC236}">
                <a16:creationId xmlns:a16="http://schemas.microsoft.com/office/drawing/2014/main" id="{D7ECFE7A-2A30-4D90-B27B-FB167BE19E3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919" y="2519533"/>
            <a:ext cx="3764952" cy="909467"/>
          </a:xfrm>
          <a:prstGeom prst="rect">
            <a:avLst/>
          </a:prstGeom>
        </p:spPr>
      </p:pic>
      <p:pic>
        <p:nvPicPr>
          <p:cNvPr id="226" name="Picture 225">
            <a:hlinkClick r:id="rId10" action="ppaction://hlinksldjump"/>
            <a:extLst>
              <a:ext uri="{FF2B5EF4-FFF2-40B4-BE49-F238E27FC236}">
                <a16:creationId xmlns:a16="http://schemas.microsoft.com/office/drawing/2014/main" id="{F3DF9153-F67D-40AB-AA9B-AE691BEEEDB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6019" y="3705214"/>
            <a:ext cx="3756752" cy="909467"/>
          </a:xfrm>
          <a:prstGeom prst="rect">
            <a:avLst/>
          </a:prstGeom>
        </p:spPr>
      </p:pic>
      <p:pic>
        <p:nvPicPr>
          <p:cNvPr id="227" name="Picture 226">
            <a:hlinkClick r:id="rId12" action="ppaction://hlinksldjump"/>
            <a:extLst>
              <a:ext uri="{FF2B5EF4-FFF2-40B4-BE49-F238E27FC236}">
                <a16:creationId xmlns:a16="http://schemas.microsoft.com/office/drawing/2014/main" id="{31529BDB-344C-4750-8BB2-CD837768684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0029" y="4920962"/>
            <a:ext cx="3756752" cy="9094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00DE4C-143D-458A-B363-7B6E7245F25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66" y="2846992"/>
            <a:ext cx="2674961" cy="4147940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9406B04E-95E9-4D5B-B6B0-7C51EB5AC55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590108">
            <a:off x="7790549" y="3126287"/>
            <a:ext cx="324852" cy="41148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1FBF4DC8-8AEE-4127-9CA2-2EEBB989748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590108">
            <a:off x="7884366" y="4264042"/>
            <a:ext cx="324852" cy="41148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3904E1C7-8853-4DE0-9A90-1212167A4EB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8590108">
            <a:off x="7884365" y="5498011"/>
            <a:ext cx="324852" cy="411480"/>
          </a:xfrm>
          <a:prstGeom prst="rect">
            <a:avLst/>
          </a:prstGeom>
        </p:spPr>
      </p:pic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9974D03C-0226-4FD7-A9C5-D7ADCA8C19BD}"/>
              </a:ext>
            </a:extLst>
          </p:cNvPr>
          <p:cNvSpPr/>
          <p:nvPr/>
        </p:nvSpPr>
        <p:spPr>
          <a:xfrm rot="5400000">
            <a:off x="1517693" y="-16929"/>
            <a:ext cx="598665" cy="363405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767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hlinkClick r:id="rId17" action="ppaction://hlinksldjump"/>
            <a:extLst>
              <a:ext uri="{FF2B5EF4-FFF2-40B4-BE49-F238E27FC236}">
                <a16:creationId xmlns:a16="http://schemas.microsoft.com/office/drawing/2014/main" id="{A96CF0B6-07E6-4FC5-92EB-54F76851806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772A16-2509-4672-91DD-9D76474C1C6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0179" y="1585382"/>
            <a:ext cx="3450635" cy="5364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20DB92-3BD3-47F9-B9BB-463CDF3CA85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46211" y="1423768"/>
            <a:ext cx="2499577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05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7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7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Rectangle: Rounded Corners 231">
            <a:extLst>
              <a:ext uri="{FF2B5EF4-FFF2-40B4-BE49-F238E27FC236}">
                <a16:creationId xmlns:a16="http://schemas.microsoft.com/office/drawing/2014/main" id="{E1F23777-8138-4442-B5DC-6ADDFF3A2AF9}"/>
              </a:ext>
            </a:extLst>
          </p:cNvPr>
          <p:cNvSpPr/>
          <p:nvPr/>
        </p:nvSpPr>
        <p:spPr>
          <a:xfrm>
            <a:off x="3448672" y="1905031"/>
            <a:ext cx="5018400" cy="4551917"/>
          </a:xfrm>
          <a:prstGeom prst="roundRect">
            <a:avLst/>
          </a:prstGeom>
          <a:solidFill>
            <a:srgbClr val="E5F4FF"/>
          </a:solidFill>
          <a:ln w="19050">
            <a:solidFill>
              <a:srgbClr val="E5F4FF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0" name="Rectangle: Rounded Corners 229">
            <a:extLst>
              <a:ext uri="{FF2B5EF4-FFF2-40B4-BE49-F238E27FC236}">
                <a16:creationId xmlns:a16="http://schemas.microsoft.com/office/drawing/2014/main" id="{A9BDCFA3-C976-4D35-8639-E3CBD9A32236}"/>
              </a:ext>
            </a:extLst>
          </p:cNvPr>
          <p:cNvSpPr/>
          <p:nvPr/>
        </p:nvSpPr>
        <p:spPr>
          <a:xfrm>
            <a:off x="3362612" y="1824820"/>
            <a:ext cx="5018400" cy="455191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77D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90C5333-ACEF-4A95-96DF-8BE4F5679753}"/>
              </a:ext>
            </a:extLst>
          </p:cNvPr>
          <p:cNvSpPr/>
          <p:nvPr/>
        </p:nvSpPr>
        <p:spPr>
          <a:xfrm>
            <a:off x="4714784" y="1531559"/>
            <a:ext cx="2361063" cy="638841"/>
          </a:xfrm>
          <a:prstGeom prst="roundRect">
            <a:avLst>
              <a:gd name="adj" fmla="val 50000"/>
            </a:avLst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8" name="Picture 227">
            <a:extLst>
              <a:ext uri="{FF2B5EF4-FFF2-40B4-BE49-F238E27FC236}">
                <a16:creationId xmlns:a16="http://schemas.microsoft.com/office/drawing/2014/main" id="{F0EEF43B-EFE7-47B2-A8FA-C8C3FEB925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pic>
        <p:nvPicPr>
          <p:cNvPr id="18" name="Picture 17" hidden="1">
            <a:extLst>
              <a:ext uri="{FF2B5EF4-FFF2-40B4-BE49-F238E27FC236}">
                <a16:creationId xmlns:a16="http://schemas.microsoft.com/office/drawing/2014/main" id="{314DF319-BCC5-4D83-9C89-9AE49C87F4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9" name="Rectangle: Top Corners Rounded 18">
            <a:extLst>
              <a:ext uri="{FF2B5EF4-FFF2-40B4-BE49-F238E27FC236}">
                <a16:creationId xmlns:a16="http://schemas.microsoft.com/office/drawing/2014/main" id="{7FEF210E-015A-4C1B-ACF7-0D69432CF485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CCA1474-9CE5-4A8B-B5C4-C35A6588F0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EC68F91-7E88-4159-8B9D-7CE95B29B43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60A3601-B4E3-4BD8-BCC0-83EF107308CD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876D25-7158-4DE8-BB5D-143421CEB3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25" name="สี่เหลี่ยมผืนผ้ามุมมน 6">
            <a:extLst>
              <a:ext uri="{FF2B5EF4-FFF2-40B4-BE49-F238E27FC236}">
                <a16:creationId xmlns:a16="http://schemas.microsoft.com/office/drawing/2014/main" id="{D4A29C92-5C9E-1AB3-4ED2-564C6C16C66C}"/>
              </a:ext>
            </a:extLst>
          </p:cNvPr>
          <p:cNvSpPr/>
          <p:nvPr/>
        </p:nvSpPr>
        <p:spPr>
          <a:xfrm flipH="1">
            <a:off x="4849499" y="1579257"/>
            <a:ext cx="2044627" cy="62319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500" b="1" dirty="0">
                <a:solidFill>
                  <a:srgbClr val="00767C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เดินเร็ว</a:t>
            </a:r>
            <a:endParaRPr lang="en-US" sz="3500" b="1" dirty="0">
              <a:solidFill>
                <a:srgbClr val="00767C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ECFE7A-2A30-4D90-B27B-FB167BE19E3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031" y="2519533"/>
            <a:ext cx="3764952" cy="909467"/>
          </a:xfrm>
          <a:prstGeom prst="rect">
            <a:avLst/>
          </a:prstGeom>
        </p:spPr>
      </p:pic>
      <p:pic>
        <p:nvPicPr>
          <p:cNvPr id="226" name="Picture 225">
            <a:extLst>
              <a:ext uri="{FF2B5EF4-FFF2-40B4-BE49-F238E27FC236}">
                <a16:creationId xmlns:a16="http://schemas.microsoft.com/office/drawing/2014/main" id="{F3DF9153-F67D-40AB-AA9B-AE691BEEEDB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2131" y="3705214"/>
            <a:ext cx="3756752" cy="909467"/>
          </a:xfrm>
          <a:prstGeom prst="rect">
            <a:avLst/>
          </a:prstGeom>
        </p:spPr>
      </p:pic>
      <p:pic>
        <p:nvPicPr>
          <p:cNvPr id="227" name="Picture 226">
            <a:extLst>
              <a:ext uri="{FF2B5EF4-FFF2-40B4-BE49-F238E27FC236}">
                <a16:creationId xmlns:a16="http://schemas.microsoft.com/office/drawing/2014/main" id="{31529BDB-344C-4750-8BB2-CD837768684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6141" y="4920962"/>
            <a:ext cx="3756752" cy="9094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00DE4C-143D-458A-B363-7B6E7245F25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46992"/>
            <a:ext cx="2674961" cy="4147940"/>
          </a:xfrm>
          <a:prstGeom prst="rect">
            <a:avLst/>
          </a:prstGeom>
        </p:spPr>
      </p:pic>
      <p:pic>
        <p:nvPicPr>
          <p:cNvPr id="24" name="Picture 23">
            <a:hlinkClick r:id="rId12" action="ppaction://hlinksldjump"/>
            <a:extLst>
              <a:ext uri="{FF2B5EF4-FFF2-40B4-BE49-F238E27FC236}">
                <a16:creationId xmlns:a16="http://schemas.microsoft.com/office/drawing/2014/main" id="{CB3BE81F-22BE-4DE1-88A3-62F81DEBB22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7346479-BB11-481D-B5D8-72D54595C1D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D8A95ED-D354-4CC9-8088-A3347FDDE0E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3000" y="665309"/>
            <a:ext cx="9297623" cy="5791638"/>
          </a:xfrm>
          <a:prstGeom prst="rect">
            <a:avLst/>
          </a:prstGeom>
        </p:spPr>
      </p:pic>
      <p:pic>
        <p:nvPicPr>
          <p:cNvPr id="26" name="close">
            <a:hlinkClick r:id="rId16" action="ppaction://hlinksldjump"/>
            <a:extLst>
              <a:ext uri="{FF2B5EF4-FFF2-40B4-BE49-F238E27FC236}">
                <a16:creationId xmlns:a16="http://schemas.microsoft.com/office/drawing/2014/main" id="{8D692545-C26B-4660-A296-84B5436C227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8356" y="528377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5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Rectangle: Rounded Corners 231">
            <a:extLst>
              <a:ext uri="{FF2B5EF4-FFF2-40B4-BE49-F238E27FC236}">
                <a16:creationId xmlns:a16="http://schemas.microsoft.com/office/drawing/2014/main" id="{E1F23777-8138-4442-B5DC-6ADDFF3A2AF9}"/>
              </a:ext>
            </a:extLst>
          </p:cNvPr>
          <p:cNvSpPr/>
          <p:nvPr/>
        </p:nvSpPr>
        <p:spPr>
          <a:xfrm>
            <a:off x="3448672" y="1905031"/>
            <a:ext cx="5018400" cy="4551917"/>
          </a:xfrm>
          <a:prstGeom prst="roundRect">
            <a:avLst/>
          </a:prstGeom>
          <a:solidFill>
            <a:srgbClr val="E5F4FF"/>
          </a:solidFill>
          <a:ln w="19050">
            <a:solidFill>
              <a:srgbClr val="E5F4FF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0" name="Rectangle: Rounded Corners 229">
            <a:extLst>
              <a:ext uri="{FF2B5EF4-FFF2-40B4-BE49-F238E27FC236}">
                <a16:creationId xmlns:a16="http://schemas.microsoft.com/office/drawing/2014/main" id="{A9BDCFA3-C976-4D35-8639-E3CBD9A32236}"/>
              </a:ext>
            </a:extLst>
          </p:cNvPr>
          <p:cNvSpPr/>
          <p:nvPr/>
        </p:nvSpPr>
        <p:spPr>
          <a:xfrm>
            <a:off x="3362612" y="1824820"/>
            <a:ext cx="5018400" cy="455191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77D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90C5333-ACEF-4A95-96DF-8BE4F5679753}"/>
              </a:ext>
            </a:extLst>
          </p:cNvPr>
          <p:cNvSpPr/>
          <p:nvPr/>
        </p:nvSpPr>
        <p:spPr>
          <a:xfrm>
            <a:off x="4714784" y="1531559"/>
            <a:ext cx="2361063" cy="638841"/>
          </a:xfrm>
          <a:prstGeom prst="roundRect">
            <a:avLst>
              <a:gd name="adj" fmla="val 50000"/>
            </a:avLst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8" name="Picture 227">
            <a:extLst>
              <a:ext uri="{FF2B5EF4-FFF2-40B4-BE49-F238E27FC236}">
                <a16:creationId xmlns:a16="http://schemas.microsoft.com/office/drawing/2014/main" id="{F0EEF43B-EFE7-47B2-A8FA-C8C3FEB925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pic>
        <p:nvPicPr>
          <p:cNvPr id="18" name="Picture 17" hidden="1">
            <a:extLst>
              <a:ext uri="{FF2B5EF4-FFF2-40B4-BE49-F238E27FC236}">
                <a16:creationId xmlns:a16="http://schemas.microsoft.com/office/drawing/2014/main" id="{314DF319-BCC5-4D83-9C89-9AE49C87F4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9" name="Rectangle: Top Corners Rounded 18">
            <a:extLst>
              <a:ext uri="{FF2B5EF4-FFF2-40B4-BE49-F238E27FC236}">
                <a16:creationId xmlns:a16="http://schemas.microsoft.com/office/drawing/2014/main" id="{7FEF210E-015A-4C1B-ACF7-0D69432CF485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CCA1474-9CE5-4A8B-B5C4-C35A6588F0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EC68F91-7E88-4159-8B9D-7CE95B29B43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60A3601-B4E3-4BD8-BCC0-83EF107308CD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876D25-7158-4DE8-BB5D-143421CEB3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25" name="สี่เหลี่ยมผืนผ้ามุมมน 6">
            <a:extLst>
              <a:ext uri="{FF2B5EF4-FFF2-40B4-BE49-F238E27FC236}">
                <a16:creationId xmlns:a16="http://schemas.microsoft.com/office/drawing/2014/main" id="{D4A29C92-5C9E-1AB3-4ED2-564C6C16C66C}"/>
              </a:ext>
            </a:extLst>
          </p:cNvPr>
          <p:cNvSpPr/>
          <p:nvPr/>
        </p:nvSpPr>
        <p:spPr>
          <a:xfrm flipH="1">
            <a:off x="4849499" y="1579257"/>
            <a:ext cx="2044627" cy="62319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500" b="1" dirty="0">
                <a:solidFill>
                  <a:srgbClr val="00767C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เดินเร็ว</a:t>
            </a:r>
            <a:endParaRPr lang="en-US" sz="3500" b="1" dirty="0">
              <a:solidFill>
                <a:srgbClr val="00767C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ECFE7A-2A30-4D90-B27B-FB167BE19E3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031" y="2519533"/>
            <a:ext cx="3764952" cy="909467"/>
          </a:xfrm>
          <a:prstGeom prst="rect">
            <a:avLst/>
          </a:prstGeom>
        </p:spPr>
      </p:pic>
      <p:pic>
        <p:nvPicPr>
          <p:cNvPr id="226" name="Picture 225">
            <a:extLst>
              <a:ext uri="{FF2B5EF4-FFF2-40B4-BE49-F238E27FC236}">
                <a16:creationId xmlns:a16="http://schemas.microsoft.com/office/drawing/2014/main" id="{F3DF9153-F67D-40AB-AA9B-AE691BEEEDB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2131" y="3705214"/>
            <a:ext cx="3756752" cy="909467"/>
          </a:xfrm>
          <a:prstGeom prst="rect">
            <a:avLst/>
          </a:prstGeom>
        </p:spPr>
      </p:pic>
      <p:pic>
        <p:nvPicPr>
          <p:cNvPr id="227" name="Picture 226">
            <a:extLst>
              <a:ext uri="{FF2B5EF4-FFF2-40B4-BE49-F238E27FC236}">
                <a16:creationId xmlns:a16="http://schemas.microsoft.com/office/drawing/2014/main" id="{31529BDB-344C-4750-8BB2-CD837768684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6141" y="4920962"/>
            <a:ext cx="3756752" cy="9094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00DE4C-143D-458A-B363-7B6E7245F25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46992"/>
            <a:ext cx="2674961" cy="4147940"/>
          </a:xfrm>
          <a:prstGeom prst="rect">
            <a:avLst/>
          </a:prstGeom>
        </p:spPr>
      </p:pic>
      <p:pic>
        <p:nvPicPr>
          <p:cNvPr id="24" name="Picture 23">
            <a:hlinkClick r:id="rId12" action="ppaction://hlinksldjump"/>
            <a:extLst>
              <a:ext uri="{FF2B5EF4-FFF2-40B4-BE49-F238E27FC236}">
                <a16:creationId xmlns:a16="http://schemas.microsoft.com/office/drawing/2014/main" id="{6445BBB6-4383-4FC9-BD1C-DB86389CF11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7346479-BB11-481D-B5D8-72D54595C1D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D8A95ED-D354-4CC9-8088-A3347FDDE0E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5818" y="665309"/>
            <a:ext cx="9291987" cy="5791639"/>
          </a:xfrm>
          <a:prstGeom prst="rect">
            <a:avLst/>
          </a:prstGeom>
        </p:spPr>
      </p:pic>
      <p:pic>
        <p:nvPicPr>
          <p:cNvPr id="26" name="close">
            <a:hlinkClick r:id="rId16" action="ppaction://hlinksldjump"/>
            <a:extLst>
              <a:ext uri="{FF2B5EF4-FFF2-40B4-BE49-F238E27FC236}">
                <a16:creationId xmlns:a16="http://schemas.microsoft.com/office/drawing/2014/main" id="{8D692545-C26B-4660-A296-84B5436C227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8356" y="528377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55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25" name="Picture 24">
            <a:hlinkClick r:id="rId4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59" name="Picture 58">
            <a:hlinkClick r:id="rId6" action="ppaction://hlinksldjump"/>
            <a:extLst>
              <a:ext uri="{FF2B5EF4-FFF2-40B4-BE49-F238E27FC236}">
                <a16:creationId xmlns:a16="http://schemas.microsoft.com/office/drawing/2014/main" id="{4D7B20C5-438E-465F-AB45-ACE13D13EA08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60" name="Picture 59">
            <a:hlinkClick r:id="rId8" action="ppaction://hlinksldjump"/>
            <a:extLst>
              <a:ext uri="{FF2B5EF4-FFF2-40B4-BE49-F238E27FC236}">
                <a16:creationId xmlns:a16="http://schemas.microsoft.com/office/drawing/2014/main" id="{1D0B89CE-0A36-4FC4-9AC2-7DAC826374E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5"/>
            <a:ext cx="3858768" cy="71903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0B4FCCE-EE99-4640-B0F4-7141A1600CD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" y="2254533"/>
            <a:ext cx="1766294" cy="5241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58" name="Picture 57">
            <a:hlinkClick r:id="rId6" action="ppaction://hlinksldjump"/>
            <a:extLst>
              <a:ext uri="{FF2B5EF4-FFF2-40B4-BE49-F238E27FC236}">
                <a16:creationId xmlns:a16="http://schemas.microsoft.com/office/drawing/2014/main" id="{E13B06CE-24E6-4DAB-9F05-AB27CE5C1596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8170"/>
            <a:ext cx="1767947" cy="515710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E3DF833-E52F-4A7D-A5FF-84F9AF2CAE9D}"/>
              </a:ext>
            </a:extLst>
          </p:cNvPr>
          <p:cNvGrpSpPr/>
          <p:nvPr/>
        </p:nvGrpSpPr>
        <p:grpSpPr>
          <a:xfrm>
            <a:off x="4207255" y="1565814"/>
            <a:ext cx="2812074" cy="584775"/>
            <a:chOff x="5100867" y="1672984"/>
            <a:chExt cx="2812074" cy="584775"/>
          </a:xfrm>
        </p:grpSpPr>
        <p:sp>
          <p:nvSpPr>
            <p:cNvPr id="27" name="Rectangle: Rounded Corners 26">
              <a:hlinkClick r:id="rId15" action="ppaction://hlinksldjump"/>
              <a:extLst>
                <a:ext uri="{FF2B5EF4-FFF2-40B4-BE49-F238E27FC236}">
                  <a16:creationId xmlns:a16="http://schemas.microsoft.com/office/drawing/2014/main" id="{6A71DE31-20D8-49E0-86D7-ADA8C88EEC98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hlinkClick r:id="rId15" action="ppaction://hlinksldjump"/>
              <a:extLst>
                <a:ext uri="{FF2B5EF4-FFF2-40B4-BE49-F238E27FC236}">
                  <a16:creationId xmlns:a16="http://schemas.microsoft.com/office/drawing/2014/main" id="{C34B409B-B3FF-460D-9303-30E9B61C0C8C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5B52588D-4C3D-4909-9340-8A4CED6F917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3007" y="3055192"/>
            <a:ext cx="2162776" cy="2680789"/>
          </a:xfrm>
          <a:prstGeom prst="rect">
            <a:avLst/>
          </a:prstGeom>
        </p:spPr>
      </p:pic>
      <p:grpSp>
        <p:nvGrpSpPr>
          <p:cNvPr id="149" name="Group 148">
            <a:extLst>
              <a:ext uri="{FF2B5EF4-FFF2-40B4-BE49-F238E27FC236}">
                <a16:creationId xmlns:a16="http://schemas.microsoft.com/office/drawing/2014/main" id="{E5300F0C-B957-4980-88A6-051FA31FC4EF}"/>
              </a:ext>
            </a:extLst>
          </p:cNvPr>
          <p:cNvGrpSpPr/>
          <p:nvPr/>
        </p:nvGrpSpPr>
        <p:grpSpPr>
          <a:xfrm>
            <a:off x="7092146" y="1565814"/>
            <a:ext cx="2047650" cy="584775"/>
            <a:chOff x="5502960" y="1672984"/>
            <a:chExt cx="2047650" cy="584775"/>
          </a:xfrm>
        </p:grpSpPr>
        <p:sp>
          <p:nvSpPr>
            <p:cNvPr id="173" name="Rectangle: Rounded Corners 172">
              <a:hlinkClick r:id="rId17" action="ppaction://hlinksldjump"/>
              <a:extLst>
                <a:ext uri="{FF2B5EF4-FFF2-40B4-BE49-F238E27FC236}">
                  <a16:creationId xmlns:a16="http://schemas.microsoft.com/office/drawing/2014/main" id="{1DD447DC-0D93-45C8-A34C-59D8DE269EF5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TextBox 173">
              <a:hlinkClick r:id="rId17" action="ppaction://hlinksldjump"/>
              <a:extLst>
                <a:ext uri="{FF2B5EF4-FFF2-40B4-BE49-F238E27FC236}">
                  <a16:creationId xmlns:a16="http://schemas.microsoft.com/office/drawing/2014/main" id="{16B0DB02-19CD-486F-BFA1-19E21B0A11BE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5792CBFE-CAB5-48B6-8B01-90D365CCA352}"/>
              </a:ext>
            </a:extLst>
          </p:cNvPr>
          <p:cNvGrpSpPr/>
          <p:nvPr/>
        </p:nvGrpSpPr>
        <p:grpSpPr>
          <a:xfrm>
            <a:off x="2035227" y="1565814"/>
            <a:ext cx="2099211" cy="584775"/>
            <a:chOff x="5217645" y="1672984"/>
            <a:chExt cx="2099211" cy="584775"/>
          </a:xfrm>
        </p:grpSpPr>
        <p:sp>
          <p:nvSpPr>
            <p:cNvPr id="176" name="Rectangle: Rounded Corners 175">
              <a:hlinkClick r:id="rId4" action="ppaction://hlinksldjump"/>
              <a:extLst>
                <a:ext uri="{FF2B5EF4-FFF2-40B4-BE49-F238E27FC236}">
                  <a16:creationId xmlns:a16="http://schemas.microsoft.com/office/drawing/2014/main" id="{0EF7AFA7-B9D6-4CD8-8F0B-FDE828167AF3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7" name="TextBox 176">
              <a:hlinkClick r:id="rId4" action="ppaction://hlinksldjump"/>
              <a:extLst>
                <a:ext uri="{FF2B5EF4-FFF2-40B4-BE49-F238E27FC236}">
                  <a16:creationId xmlns:a16="http://schemas.microsoft.com/office/drawing/2014/main" id="{BDCF13C1-5552-459E-8160-A9F3AC268BCB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70F3CE02-9281-4D00-9B0A-6756940B4E3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0490" y="2856866"/>
            <a:ext cx="1910726" cy="2877566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548D398F-7E4F-4554-AAB5-5887DF057806}"/>
              </a:ext>
            </a:extLst>
          </p:cNvPr>
          <p:cNvGrpSpPr/>
          <p:nvPr/>
        </p:nvGrpSpPr>
        <p:grpSpPr>
          <a:xfrm>
            <a:off x="4964216" y="4523198"/>
            <a:ext cx="1693684" cy="615048"/>
            <a:chOff x="5073200" y="4504148"/>
            <a:chExt cx="1693684" cy="615048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98E153E4-4E77-4D9D-8B96-2EB6BD907EE7}"/>
                </a:ext>
              </a:extLst>
            </p:cNvPr>
            <p:cNvSpPr txBox="1"/>
            <p:nvPr/>
          </p:nvSpPr>
          <p:spPr>
            <a:xfrm>
              <a:off x="5669539" y="4580061"/>
              <a:ext cx="1097345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ไข่แดงต้ม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C8E1414-384E-495B-AB2C-A61BB7FF0F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73200" y="4504148"/>
              <a:ext cx="615048" cy="615048"/>
            </a:xfrm>
            <a:prstGeom prst="rect">
              <a:avLst/>
            </a:prstGeom>
          </p:spPr>
        </p:pic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05D8C2E9-9D30-46E2-9F74-1B6F9E1398FD}"/>
              </a:ext>
            </a:extLst>
          </p:cNvPr>
          <p:cNvSpPr txBox="1"/>
          <p:nvPr/>
        </p:nvSpPr>
        <p:spPr>
          <a:xfrm flipH="1">
            <a:off x="8121489" y="2451841"/>
            <a:ext cx="1342761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ข้าวบดหยาบ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7C7A1DC-025B-4A0E-B07C-C27982E9D7C3}"/>
              </a:ext>
            </a:extLst>
          </p:cNvPr>
          <p:cNvSpPr txBox="1"/>
          <p:nvPr/>
        </p:nvSpPr>
        <p:spPr>
          <a:xfrm flipH="1">
            <a:off x="8802426" y="3526487"/>
            <a:ext cx="1454565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ไข่ต้มครึ่งฟอง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FD02456-69C2-410F-9107-400146DFD5D2}"/>
              </a:ext>
            </a:extLst>
          </p:cNvPr>
          <p:cNvGrpSpPr/>
          <p:nvPr/>
        </p:nvGrpSpPr>
        <p:grpSpPr>
          <a:xfrm>
            <a:off x="9113396" y="2284795"/>
            <a:ext cx="952121" cy="931311"/>
            <a:chOff x="8940776" y="2256220"/>
            <a:chExt cx="952121" cy="931311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2DCBBBD4-B00D-49BF-92D9-E03E0BF573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40776" y="2877771"/>
              <a:ext cx="580602" cy="309760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2657D23A-0FAD-4A89-9D6A-D1BD4C894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94203" y="2256220"/>
              <a:ext cx="598694" cy="598694"/>
            </a:xfrm>
            <a:prstGeom prst="rect">
              <a:avLst/>
            </a:prstGeom>
          </p:spPr>
        </p:pic>
      </p:grpSp>
      <p:pic>
        <p:nvPicPr>
          <p:cNvPr id="90" name="Picture 89">
            <a:extLst>
              <a:ext uri="{FF2B5EF4-FFF2-40B4-BE49-F238E27FC236}">
                <a16:creationId xmlns:a16="http://schemas.microsoft.com/office/drawing/2014/main" id="{9EFB92FE-F3BF-4997-95DA-07C2D6BDACFE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094" y="3417743"/>
            <a:ext cx="615048" cy="615048"/>
          </a:xfrm>
          <a:prstGeom prst="rect">
            <a:avLst/>
          </a:prstGeom>
        </p:spPr>
      </p:pic>
      <p:grpSp>
        <p:nvGrpSpPr>
          <p:cNvPr id="86" name="Group 85">
            <a:extLst>
              <a:ext uri="{FF2B5EF4-FFF2-40B4-BE49-F238E27FC236}">
                <a16:creationId xmlns:a16="http://schemas.microsoft.com/office/drawing/2014/main" id="{3CE991D3-BCCF-4831-9653-C945A2B81A21}"/>
              </a:ext>
            </a:extLst>
          </p:cNvPr>
          <p:cNvGrpSpPr/>
          <p:nvPr/>
        </p:nvGrpSpPr>
        <p:grpSpPr>
          <a:xfrm>
            <a:off x="9139423" y="4527014"/>
            <a:ext cx="1954259" cy="824813"/>
            <a:chOff x="9143144" y="4399384"/>
            <a:chExt cx="1954259" cy="824813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FDBAABA2-025F-47F4-B14B-AE72B4ECA626}"/>
                </a:ext>
              </a:extLst>
            </p:cNvPr>
            <p:cNvSpPr txBox="1"/>
            <p:nvPr/>
          </p:nvSpPr>
          <p:spPr>
            <a:xfrm flipH="1">
              <a:off x="9143144" y="4475199"/>
              <a:ext cx="1454565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มะละกอสุก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A259334B-37AC-49AD-9AAE-16ACF836D6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17536" y="4872304"/>
              <a:ext cx="607489" cy="351893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A773B747-19C8-4479-89B1-C5FEDBBBDA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89988" y="4399384"/>
              <a:ext cx="607415" cy="607415"/>
            </a:xfrm>
            <a:prstGeom prst="rect">
              <a:avLst/>
            </a:prstGeom>
          </p:spPr>
        </p:pic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C2CDE845-EC93-40B5-AA8E-ACCF5B881A26}"/>
              </a:ext>
            </a:extLst>
          </p:cNvPr>
          <p:cNvGrpSpPr/>
          <p:nvPr/>
        </p:nvGrpSpPr>
        <p:grpSpPr>
          <a:xfrm>
            <a:off x="9212613" y="1565814"/>
            <a:ext cx="2047650" cy="584775"/>
            <a:chOff x="5502960" y="1672984"/>
            <a:chExt cx="2047650" cy="584775"/>
          </a:xfrm>
        </p:grpSpPr>
        <p:sp>
          <p:nvSpPr>
            <p:cNvPr id="101" name="Rectangle: Rounded Corners 100">
              <a:hlinkClick r:id="rId25" action="ppaction://hlinksldjump"/>
              <a:extLst>
                <a:ext uri="{FF2B5EF4-FFF2-40B4-BE49-F238E27FC236}">
                  <a16:creationId xmlns:a16="http://schemas.microsoft.com/office/drawing/2014/main" id="{05C551C2-DCB3-4380-ABBE-F83C3F3E9290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TextBox 101">
              <a:hlinkClick r:id="rId25" action="ppaction://hlinksldjump"/>
              <a:extLst>
                <a:ext uri="{FF2B5EF4-FFF2-40B4-BE49-F238E27FC236}">
                  <a16:creationId xmlns:a16="http://schemas.microsoft.com/office/drawing/2014/main" id="{A6DC313C-30FB-47DB-A2FC-BCC0DC8C6E96}"/>
                </a:ext>
              </a:extLst>
            </p:cNvPr>
            <p:cNvSpPr txBox="1"/>
            <p:nvPr/>
          </p:nvSpPr>
          <p:spPr>
            <a:xfrm>
              <a:off x="5729382" y="1672984"/>
              <a:ext cx="158248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การให้วัคซีน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1" name="Picture 60">
            <a:hlinkClick r:id="rId26" action="ppaction://hlinksldjump"/>
            <a:extLst>
              <a:ext uri="{FF2B5EF4-FFF2-40B4-BE49-F238E27FC236}">
                <a16:creationId xmlns:a16="http://schemas.microsoft.com/office/drawing/2014/main" id="{D4EE2FCF-850C-4743-AB84-48ECDB0D0AF6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62" name="Picture 61">
            <a:hlinkClick r:id="rId28" action="ppaction://hlinksldjump"/>
            <a:extLst>
              <a:ext uri="{FF2B5EF4-FFF2-40B4-BE49-F238E27FC236}">
                <a16:creationId xmlns:a16="http://schemas.microsoft.com/office/drawing/2014/main" id="{AF87186C-6D5E-4AA1-BB08-5110D372F190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63" name="Picture 62">
            <a:hlinkClick r:id="rId30" action="ppaction://hlinksldjump"/>
            <a:extLst>
              <a:ext uri="{FF2B5EF4-FFF2-40B4-BE49-F238E27FC236}">
                <a16:creationId xmlns:a16="http://schemas.microsoft.com/office/drawing/2014/main" id="{92BBA334-32B3-4B55-A6DB-01B0804A8E12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64" name="Picture 63">
            <a:hlinkClick r:id="rId32" action="ppaction://hlinksldjump"/>
            <a:extLst>
              <a:ext uri="{FF2B5EF4-FFF2-40B4-BE49-F238E27FC236}">
                <a16:creationId xmlns:a16="http://schemas.microsoft.com/office/drawing/2014/main" id="{AD76D4DD-C589-4BDC-84F5-B32328412295}"/>
              </a:ext>
            </a:extLst>
          </p:cNvPr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65" name="Picture 64">
            <a:hlinkClick r:id="rId34" action="ppaction://hlinksldjump"/>
            <a:extLst>
              <a:ext uri="{FF2B5EF4-FFF2-40B4-BE49-F238E27FC236}">
                <a16:creationId xmlns:a16="http://schemas.microsoft.com/office/drawing/2014/main" id="{4C559BFC-5DA1-4C40-B4FD-F65D274C1C97}"/>
              </a:ext>
            </a:extLst>
          </p:cNvPr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C03615E1-4697-4DDB-B024-BECA445889AD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3955103" y="1817169"/>
            <a:ext cx="286758" cy="363227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CF04B81F-4273-48AF-9854-FD7E60FC1A6E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6827866" y="1817169"/>
            <a:ext cx="286758" cy="363227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1168CCF6-BB99-48E3-AB23-A5F15F253A1B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8963705" y="1817169"/>
            <a:ext cx="286758" cy="363227"/>
          </a:xfrm>
          <a:prstGeom prst="rect">
            <a:avLst/>
          </a:prstGeom>
        </p:spPr>
      </p:pic>
      <p:pic>
        <p:nvPicPr>
          <p:cNvPr id="77" name="Graphic 76">
            <a:extLst>
              <a:ext uri="{FF2B5EF4-FFF2-40B4-BE49-F238E27FC236}">
                <a16:creationId xmlns:a16="http://schemas.microsoft.com/office/drawing/2014/main" id="{06D6E8B1-70A9-4DD7-8F67-116AC7073248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 rot="18001927">
            <a:off x="10981100" y="1817169"/>
            <a:ext cx="286758" cy="36322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9B27731-8871-41A3-8A54-433D8D155324}"/>
              </a:ext>
            </a:extLst>
          </p:cNvPr>
          <p:cNvGrpSpPr/>
          <p:nvPr/>
        </p:nvGrpSpPr>
        <p:grpSpPr>
          <a:xfrm>
            <a:off x="2593533" y="5824454"/>
            <a:ext cx="1741685" cy="892552"/>
            <a:chOff x="2593533" y="5824454"/>
            <a:chExt cx="1741685" cy="892552"/>
          </a:xfrm>
        </p:grpSpPr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EBE8DFBB-D996-48CF-B2F1-97B78AD4B1CE}"/>
                </a:ext>
              </a:extLst>
            </p:cNvPr>
            <p:cNvSpPr/>
            <p:nvPr/>
          </p:nvSpPr>
          <p:spPr>
            <a:xfrm>
              <a:off x="2593533" y="5848464"/>
              <a:ext cx="1741685" cy="828490"/>
            </a:xfrm>
            <a:prstGeom prst="roundRect">
              <a:avLst>
                <a:gd name="adj" fmla="val 16667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CA2489F9-9793-4552-829E-E59152525466}"/>
                </a:ext>
              </a:extLst>
            </p:cNvPr>
            <p:cNvSpPr txBox="1"/>
            <p:nvPr/>
          </p:nvSpPr>
          <p:spPr>
            <a:xfrm>
              <a:off x="2692886" y="5824454"/>
              <a:ext cx="1570907" cy="8925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อายุ 1-6 เดือน</a:t>
              </a:r>
            </a:p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ดื่มน้ำนมแม่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14B8D81-CA9C-429A-BCC3-2E8E0861C9FD}"/>
              </a:ext>
            </a:extLst>
          </p:cNvPr>
          <p:cNvGrpSpPr/>
          <p:nvPr/>
        </p:nvGrpSpPr>
        <p:grpSpPr>
          <a:xfrm>
            <a:off x="4690599" y="5824454"/>
            <a:ext cx="3215015" cy="892552"/>
            <a:chOff x="4690599" y="5824454"/>
            <a:chExt cx="3215015" cy="892552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049609BB-CFF9-4DF8-BAC2-501837975BAD}"/>
                </a:ext>
              </a:extLst>
            </p:cNvPr>
            <p:cNvSpPr/>
            <p:nvPr/>
          </p:nvSpPr>
          <p:spPr>
            <a:xfrm>
              <a:off x="4690599" y="5851355"/>
              <a:ext cx="3215015" cy="828490"/>
            </a:xfrm>
            <a:prstGeom prst="roundRect">
              <a:avLst>
                <a:gd name="adj" fmla="val 16667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2F373AD8-7565-4E1E-958E-B60770B9FBEC}"/>
                </a:ext>
              </a:extLst>
            </p:cNvPr>
            <p:cNvSpPr txBox="1"/>
            <p:nvPr/>
          </p:nvSpPr>
          <p:spPr>
            <a:xfrm>
              <a:off x="4747410" y="5824454"/>
              <a:ext cx="3127842" cy="8925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อายุ 6-7 เดือน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เริ่มให้อาหารเหลวหรือบดละเอียดเสริมกับนมแม่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0700900-5C3D-4AE0-96CF-0DC83817F248}"/>
              </a:ext>
            </a:extLst>
          </p:cNvPr>
          <p:cNvGrpSpPr/>
          <p:nvPr/>
        </p:nvGrpSpPr>
        <p:grpSpPr>
          <a:xfrm>
            <a:off x="8034959" y="5824454"/>
            <a:ext cx="3215015" cy="892552"/>
            <a:chOff x="7974799" y="5824454"/>
            <a:chExt cx="3215015" cy="892552"/>
          </a:xfrm>
        </p:grpSpPr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0F764591-B0DA-4C78-8B11-96D9D3B91F95}"/>
                </a:ext>
              </a:extLst>
            </p:cNvPr>
            <p:cNvSpPr/>
            <p:nvPr/>
          </p:nvSpPr>
          <p:spPr>
            <a:xfrm>
              <a:off x="7974799" y="5848480"/>
              <a:ext cx="3215015" cy="828490"/>
            </a:xfrm>
            <a:prstGeom prst="roundRect">
              <a:avLst>
                <a:gd name="adj" fmla="val 16667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4A58FE4E-2E89-4A23-ACA1-73FA36FCBB5D}"/>
                </a:ext>
              </a:extLst>
            </p:cNvPr>
            <p:cNvSpPr txBox="1"/>
            <p:nvPr/>
          </p:nvSpPr>
          <p:spPr>
            <a:xfrm>
              <a:off x="8039415" y="5824454"/>
              <a:ext cx="3074062" cy="8925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อายุ 8-12 เดือน</a:t>
              </a:r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เริ่มให้อาหารบดอย่างหยาบ เสริมกับนมแม่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471C616-DB78-427A-9267-F15CEA1E8651}"/>
              </a:ext>
            </a:extLst>
          </p:cNvPr>
          <p:cNvGrpSpPr/>
          <p:nvPr/>
        </p:nvGrpSpPr>
        <p:grpSpPr>
          <a:xfrm>
            <a:off x="6367880" y="2263683"/>
            <a:ext cx="1686324" cy="920799"/>
            <a:chOff x="5997989" y="2395762"/>
            <a:chExt cx="1686324" cy="92079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A5654FB-6EBD-4792-B002-5EE8AA6A7451}"/>
                </a:ext>
              </a:extLst>
            </p:cNvPr>
            <p:cNvGrpSpPr/>
            <p:nvPr/>
          </p:nvGrpSpPr>
          <p:grpSpPr>
            <a:xfrm>
              <a:off x="5997989" y="2395762"/>
              <a:ext cx="1010127" cy="920799"/>
              <a:chOff x="5628400" y="2166781"/>
              <a:chExt cx="1274911" cy="1162167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5F175D8F-EA7B-4241-85AA-8BEA73CA9CF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170517" y="2991642"/>
                <a:ext cx="732794" cy="337306"/>
              </a:xfrm>
              <a:prstGeom prst="rect">
                <a:avLst/>
              </a:prstGeom>
            </p:spPr>
          </p:pic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357BC0FF-71A6-4ECF-BFFA-245384DB47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28400" y="2166781"/>
                <a:ext cx="779751" cy="782275"/>
              </a:xfrm>
              <a:prstGeom prst="rect">
                <a:avLst/>
              </a:prstGeom>
            </p:spPr>
          </p:pic>
        </p:grp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198DF9F-62EC-4DE4-8313-6C683A24E8A6}"/>
                </a:ext>
              </a:extLst>
            </p:cNvPr>
            <p:cNvSpPr txBox="1"/>
            <p:nvPr/>
          </p:nvSpPr>
          <p:spPr>
            <a:xfrm>
              <a:off x="6586968" y="2562749"/>
              <a:ext cx="1097345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กล้วยบด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77FEB71-8876-4A95-BC90-FDD911745B72}"/>
              </a:ext>
            </a:extLst>
          </p:cNvPr>
          <p:cNvGrpSpPr/>
          <p:nvPr/>
        </p:nvGrpSpPr>
        <p:grpSpPr>
          <a:xfrm>
            <a:off x="5394594" y="3314221"/>
            <a:ext cx="1759810" cy="952153"/>
            <a:chOff x="5174117" y="3332548"/>
            <a:chExt cx="1759810" cy="95215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D3B809A-C0DB-42C2-80C9-58DA70239B20}"/>
                </a:ext>
              </a:extLst>
            </p:cNvPr>
            <p:cNvGrpSpPr/>
            <p:nvPr/>
          </p:nvGrpSpPr>
          <p:grpSpPr>
            <a:xfrm>
              <a:off x="5174117" y="3332548"/>
              <a:ext cx="1032421" cy="952153"/>
              <a:chOff x="5029094" y="3100396"/>
              <a:chExt cx="1294523" cy="1193875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9E50CE4E-15FC-47E6-92B8-0D59794D473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551286" y="3935172"/>
                <a:ext cx="772331" cy="359099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77DC8A30-1BB5-474E-BF78-F6E184055F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29094" y="3100396"/>
                <a:ext cx="812349" cy="814977"/>
              </a:xfrm>
              <a:prstGeom prst="rect">
                <a:avLst/>
              </a:prstGeom>
            </p:spPr>
          </p:pic>
        </p:grp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09224AD-0E9B-4AB4-BBFD-D4142E96E657}"/>
                </a:ext>
              </a:extLst>
            </p:cNvPr>
            <p:cNvSpPr txBox="1"/>
            <p:nvPr/>
          </p:nvSpPr>
          <p:spPr>
            <a:xfrm>
              <a:off x="5836582" y="3542944"/>
              <a:ext cx="1097345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6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ฟักทองบด</a:t>
              </a:r>
              <a:endPara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076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Rectangle: Rounded Corners 231">
            <a:extLst>
              <a:ext uri="{FF2B5EF4-FFF2-40B4-BE49-F238E27FC236}">
                <a16:creationId xmlns:a16="http://schemas.microsoft.com/office/drawing/2014/main" id="{E1F23777-8138-4442-B5DC-6ADDFF3A2AF9}"/>
              </a:ext>
            </a:extLst>
          </p:cNvPr>
          <p:cNvSpPr/>
          <p:nvPr/>
        </p:nvSpPr>
        <p:spPr>
          <a:xfrm>
            <a:off x="3448672" y="1905031"/>
            <a:ext cx="5018400" cy="4551917"/>
          </a:xfrm>
          <a:prstGeom prst="roundRect">
            <a:avLst/>
          </a:prstGeom>
          <a:solidFill>
            <a:srgbClr val="E5F4FF"/>
          </a:solidFill>
          <a:ln w="19050">
            <a:solidFill>
              <a:srgbClr val="E5F4FF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0" name="Rectangle: Rounded Corners 229">
            <a:extLst>
              <a:ext uri="{FF2B5EF4-FFF2-40B4-BE49-F238E27FC236}">
                <a16:creationId xmlns:a16="http://schemas.microsoft.com/office/drawing/2014/main" id="{A9BDCFA3-C976-4D35-8639-E3CBD9A32236}"/>
              </a:ext>
            </a:extLst>
          </p:cNvPr>
          <p:cNvSpPr/>
          <p:nvPr/>
        </p:nvSpPr>
        <p:spPr>
          <a:xfrm>
            <a:off x="3362612" y="1824820"/>
            <a:ext cx="5018400" cy="455191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777D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90C5333-ACEF-4A95-96DF-8BE4F5679753}"/>
              </a:ext>
            </a:extLst>
          </p:cNvPr>
          <p:cNvSpPr/>
          <p:nvPr/>
        </p:nvSpPr>
        <p:spPr>
          <a:xfrm>
            <a:off x="4714784" y="1531559"/>
            <a:ext cx="2361063" cy="638841"/>
          </a:xfrm>
          <a:prstGeom prst="roundRect">
            <a:avLst>
              <a:gd name="adj" fmla="val 50000"/>
            </a:avLst>
          </a:pr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8" name="Picture 227">
            <a:extLst>
              <a:ext uri="{FF2B5EF4-FFF2-40B4-BE49-F238E27FC236}">
                <a16:creationId xmlns:a16="http://schemas.microsoft.com/office/drawing/2014/main" id="{F0EEF43B-EFE7-47B2-A8FA-C8C3FEB925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pic>
        <p:nvPicPr>
          <p:cNvPr id="18" name="Picture 17" hidden="1">
            <a:extLst>
              <a:ext uri="{FF2B5EF4-FFF2-40B4-BE49-F238E27FC236}">
                <a16:creationId xmlns:a16="http://schemas.microsoft.com/office/drawing/2014/main" id="{314DF319-BCC5-4D83-9C89-9AE49C87F4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9" name="Rectangle: Top Corners Rounded 18">
            <a:extLst>
              <a:ext uri="{FF2B5EF4-FFF2-40B4-BE49-F238E27FC236}">
                <a16:creationId xmlns:a16="http://schemas.microsoft.com/office/drawing/2014/main" id="{7FEF210E-015A-4C1B-ACF7-0D69432CF485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CCA1474-9CE5-4A8B-B5C4-C35A6588F0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EC68F91-7E88-4159-8B9D-7CE95B29B43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60A3601-B4E3-4BD8-BCC0-83EF107308CD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1876D25-7158-4DE8-BB5D-143421CEB3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25" name="สี่เหลี่ยมผืนผ้ามุมมน 6">
            <a:extLst>
              <a:ext uri="{FF2B5EF4-FFF2-40B4-BE49-F238E27FC236}">
                <a16:creationId xmlns:a16="http://schemas.microsoft.com/office/drawing/2014/main" id="{D4A29C92-5C9E-1AB3-4ED2-564C6C16C66C}"/>
              </a:ext>
            </a:extLst>
          </p:cNvPr>
          <p:cNvSpPr/>
          <p:nvPr/>
        </p:nvSpPr>
        <p:spPr>
          <a:xfrm flipH="1">
            <a:off x="4849499" y="1579257"/>
            <a:ext cx="2044627" cy="623195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500" b="1" dirty="0">
                <a:solidFill>
                  <a:srgbClr val="00767C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เดินเร็ว</a:t>
            </a:r>
            <a:endParaRPr lang="en-US" sz="3500" b="1" dirty="0">
              <a:solidFill>
                <a:srgbClr val="00767C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ECFE7A-2A30-4D90-B27B-FB167BE19E3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031" y="2519533"/>
            <a:ext cx="3764952" cy="909467"/>
          </a:xfrm>
          <a:prstGeom prst="rect">
            <a:avLst/>
          </a:prstGeom>
        </p:spPr>
      </p:pic>
      <p:pic>
        <p:nvPicPr>
          <p:cNvPr id="226" name="Picture 225">
            <a:extLst>
              <a:ext uri="{FF2B5EF4-FFF2-40B4-BE49-F238E27FC236}">
                <a16:creationId xmlns:a16="http://schemas.microsoft.com/office/drawing/2014/main" id="{F3DF9153-F67D-40AB-AA9B-AE691BEEEDB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2131" y="3705214"/>
            <a:ext cx="3756752" cy="909467"/>
          </a:xfrm>
          <a:prstGeom prst="rect">
            <a:avLst/>
          </a:prstGeom>
        </p:spPr>
      </p:pic>
      <p:pic>
        <p:nvPicPr>
          <p:cNvPr id="227" name="Picture 226">
            <a:extLst>
              <a:ext uri="{FF2B5EF4-FFF2-40B4-BE49-F238E27FC236}">
                <a16:creationId xmlns:a16="http://schemas.microsoft.com/office/drawing/2014/main" id="{31529BDB-344C-4750-8BB2-CD837768684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6141" y="4920962"/>
            <a:ext cx="3756752" cy="9094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00DE4C-143D-458A-B363-7B6E7245F25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46992"/>
            <a:ext cx="2674961" cy="4147940"/>
          </a:xfrm>
          <a:prstGeom prst="rect">
            <a:avLst/>
          </a:prstGeom>
        </p:spPr>
      </p:pic>
      <p:pic>
        <p:nvPicPr>
          <p:cNvPr id="24" name="Picture 23">
            <a:hlinkClick r:id="rId12" action="ppaction://hlinksldjump"/>
            <a:extLst>
              <a:ext uri="{FF2B5EF4-FFF2-40B4-BE49-F238E27FC236}">
                <a16:creationId xmlns:a16="http://schemas.microsoft.com/office/drawing/2014/main" id="{7CED96F2-F9EA-4DA8-8ED8-936A9904EDF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7346479-BB11-481D-B5D8-72D54595C1D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D8A95ED-D354-4CC9-8088-A3347FDDE0E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642" y="665309"/>
            <a:ext cx="9238042" cy="5791639"/>
          </a:xfrm>
          <a:prstGeom prst="rect">
            <a:avLst/>
          </a:prstGeom>
        </p:spPr>
      </p:pic>
      <p:pic>
        <p:nvPicPr>
          <p:cNvPr id="26" name="close">
            <a:hlinkClick r:id="rId16" action="ppaction://hlinksldjump"/>
            <a:extLst>
              <a:ext uri="{FF2B5EF4-FFF2-40B4-BE49-F238E27FC236}">
                <a16:creationId xmlns:a16="http://schemas.microsoft.com/office/drawing/2014/main" id="{8D692545-C26B-4660-A296-84B5436C227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8356" y="528377"/>
            <a:ext cx="555229" cy="5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65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DFA7F6CA-23B7-4328-AFF9-EF7C11769262}"/>
              </a:ext>
            </a:extLst>
          </p:cNvPr>
          <p:cNvGrpSpPr/>
          <p:nvPr/>
        </p:nvGrpSpPr>
        <p:grpSpPr>
          <a:xfrm>
            <a:off x="7062204" y="2784074"/>
            <a:ext cx="4143199" cy="3919888"/>
            <a:chOff x="7062204" y="2784074"/>
            <a:chExt cx="4143199" cy="391988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BBB9324-5CB5-490F-8EB4-30AE7FB59038}"/>
                </a:ext>
              </a:extLst>
            </p:cNvPr>
            <p:cNvGrpSpPr/>
            <p:nvPr/>
          </p:nvGrpSpPr>
          <p:grpSpPr>
            <a:xfrm>
              <a:off x="8438559" y="2784074"/>
              <a:ext cx="2766844" cy="2254652"/>
              <a:chOff x="8795376" y="2769291"/>
              <a:chExt cx="2766844" cy="2254652"/>
            </a:xfrm>
          </p:grpSpPr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id="{A01A5C0E-422F-4BE9-9832-3B9663857D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4845261">
                <a:off x="9051472" y="2513195"/>
                <a:ext cx="2254652" cy="2766844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E47BC397-A74A-45F6-B04B-FDE624A684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30779" y="3522842"/>
                <a:ext cx="1983962" cy="866444"/>
              </a:xfrm>
              <a:prstGeom prst="rect">
                <a:avLst/>
              </a:prstGeom>
            </p:spPr>
          </p:pic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987B92F-2A31-4878-BCD1-F5AF2DDEB6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62204" y="2819399"/>
              <a:ext cx="1576835" cy="3884563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F6D22B1-64A8-41AC-BCF2-F9B37E2E65EB}"/>
                </a:ext>
              </a:extLst>
            </p:cNvPr>
            <p:cNvGrpSpPr/>
            <p:nvPr/>
          </p:nvGrpSpPr>
          <p:grpSpPr>
            <a:xfrm>
              <a:off x="9079159" y="5117788"/>
              <a:ext cx="1979070" cy="480333"/>
              <a:chOff x="9079159" y="5117788"/>
              <a:chExt cx="1979070" cy="480333"/>
            </a:xfrm>
          </p:grpSpPr>
          <p:sp>
            <p:nvSpPr>
              <p:cNvPr id="10" name="Rectangle: Top Corners Rounded 9">
                <a:extLst>
                  <a:ext uri="{FF2B5EF4-FFF2-40B4-BE49-F238E27FC236}">
                    <a16:creationId xmlns:a16="http://schemas.microsoft.com/office/drawing/2014/main" id="{A5B2892F-25B5-4471-83C6-49E197500B84}"/>
                  </a:ext>
                </a:extLst>
              </p:cNvPr>
              <p:cNvSpPr/>
              <p:nvPr/>
            </p:nvSpPr>
            <p:spPr>
              <a:xfrm rot="5400000">
                <a:off x="9831900" y="4365047"/>
                <a:ext cx="473588" cy="1979070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F8E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602FCB0-5277-4B16-B041-D7837FC46D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8838" y="5211994"/>
                <a:ext cx="1399711" cy="386127"/>
              </a:xfrm>
              <a:prstGeom prst="rect">
                <a:avLst/>
              </a:prstGeom>
            </p:spPr>
          </p:pic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CC1A7-E2AE-46ED-A61C-FEA139418581}"/>
              </a:ext>
            </a:extLst>
          </p:cNvPr>
          <p:cNvGrpSpPr/>
          <p:nvPr/>
        </p:nvGrpSpPr>
        <p:grpSpPr>
          <a:xfrm>
            <a:off x="6977700" y="2704279"/>
            <a:ext cx="4222031" cy="4090738"/>
            <a:chOff x="7606083" y="7056989"/>
            <a:chExt cx="4222031" cy="4090738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F7E3A61-D812-4191-BE24-94668894A9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06083" y="7056989"/>
              <a:ext cx="1762755" cy="4090738"/>
            </a:xfrm>
            <a:prstGeom prst="rect">
              <a:avLst/>
            </a:prstGeom>
          </p:spPr>
        </p:pic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93D4D64B-AFD7-4B7A-8CA9-DBD0DD10F0EA}"/>
                </a:ext>
              </a:extLst>
            </p:cNvPr>
            <p:cNvGrpSpPr/>
            <p:nvPr/>
          </p:nvGrpSpPr>
          <p:grpSpPr>
            <a:xfrm>
              <a:off x="9701227" y="9472759"/>
              <a:ext cx="1979070" cy="480333"/>
              <a:chOff x="9072746" y="5125870"/>
              <a:chExt cx="1979070" cy="480333"/>
            </a:xfrm>
          </p:grpSpPr>
          <p:sp>
            <p:nvSpPr>
              <p:cNvPr id="49" name="Rectangle: Top Corners Rounded 48">
                <a:extLst>
                  <a:ext uri="{FF2B5EF4-FFF2-40B4-BE49-F238E27FC236}">
                    <a16:creationId xmlns:a16="http://schemas.microsoft.com/office/drawing/2014/main" id="{C8618767-358D-46F8-88C4-0C30C66E2531}"/>
                  </a:ext>
                </a:extLst>
              </p:cNvPr>
              <p:cNvSpPr/>
              <p:nvPr/>
            </p:nvSpPr>
            <p:spPr>
              <a:xfrm rot="5400000">
                <a:off x="9825487" y="4373129"/>
                <a:ext cx="473588" cy="1979070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F8E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930F53EB-FB6C-4E72-BBB6-10935F8EF2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81732" y="5220076"/>
                <a:ext cx="1361097" cy="386127"/>
              </a:xfrm>
              <a:prstGeom prst="rect">
                <a:avLst/>
              </a:prstGeom>
            </p:spPr>
          </p:pic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63CD611C-7F73-4C15-854A-18E51CF904A5}"/>
                </a:ext>
              </a:extLst>
            </p:cNvPr>
            <p:cNvGrpSpPr/>
            <p:nvPr/>
          </p:nvGrpSpPr>
          <p:grpSpPr>
            <a:xfrm>
              <a:off x="9061270" y="7133465"/>
              <a:ext cx="2766844" cy="2254652"/>
              <a:chOff x="8795376" y="2769291"/>
              <a:chExt cx="2766844" cy="2254652"/>
            </a:xfrm>
          </p:grpSpPr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1C12FF09-543B-4B1F-9A50-E223958892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4845261">
                <a:off x="9051472" y="2513195"/>
                <a:ext cx="2254652" cy="2766844"/>
              </a:xfrm>
              <a:prstGeom prst="rect">
                <a:avLst/>
              </a:prstGeom>
            </p:spPr>
          </p:pic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AB8D2691-72FC-4354-84F4-76F218668E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30779" y="3522842"/>
                <a:ext cx="1983962" cy="866444"/>
              </a:xfrm>
              <a:prstGeom prst="rect">
                <a:avLst/>
              </a:prstGeom>
            </p:spPr>
          </p:pic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CE55EB7-77C7-4D77-B758-DBA09E9D8B2E}"/>
              </a:ext>
            </a:extLst>
          </p:cNvPr>
          <p:cNvGrpSpPr/>
          <p:nvPr/>
        </p:nvGrpSpPr>
        <p:grpSpPr>
          <a:xfrm>
            <a:off x="7056245" y="2782710"/>
            <a:ext cx="4143287" cy="4000064"/>
            <a:chOff x="-2153462" y="7235054"/>
            <a:chExt cx="4143287" cy="4000064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74478C7E-5421-411F-BC3F-043053FDFA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153462" y="7311761"/>
              <a:ext cx="1571093" cy="3923357"/>
            </a:xfrm>
            <a:prstGeom prst="rect">
              <a:avLst/>
            </a:prstGeom>
          </p:spPr>
        </p:pic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3FC9CF1E-4046-4C1F-A971-0FD66AF2C779}"/>
                </a:ext>
              </a:extLst>
            </p:cNvPr>
            <p:cNvGrpSpPr/>
            <p:nvPr/>
          </p:nvGrpSpPr>
          <p:grpSpPr>
            <a:xfrm>
              <a:off x="-777019" y="7235054"/>
              <a:ext cx="2766844" cy="2254652"/>
              <a:chOff x="9157750" y="2779458"/>
              <a:chExt cx="2766844" cy="2254652"/>
            </a:xfrm>
          </p:grpSpPr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6E57C98A-2D5E-41D8-AB2E-B9618013C6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4845261">
                <a:off x="9413846" y="2523362"/>
                <a:ext cx="2254652" cy="2766844"/>
              </a:xfrm>
              <a:prstGeom prst="rect">
                <a:avLst/>
              </a:prstGeom>
            </p:spPr>
          </p:pic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431EFD3C-D351-4CF2-ADAE-C71897E9D6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793154" y="3533009"/>
                <a:ext cx="1983960" cy="866444"/>
              </a:xfrm>
              <a:prstGeom prst="rect">
                <a:avLst/>
              </a:prstGeom>
            </p:spPr>
          </p:pic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BD3ABA7-4B2E-484F-A31E-B5683B66CEAA}"/>
                </a:ext>
              </a:extLst>
            </p:cNvPr>
            <p:cNvGrpSpPr/>
            <p:nvPr/>
          </p:nvGrpSpPr>
          <p:grpSpPr>
            <a:xfrm>
              <a:off x="-161068" y="9578262"/>
              <a:ext cx="1979070" cy="474361"/>
              <a:chOff x="9365908" y="5116694"/>
              <a:chExt cx="1979070" cy="474361"/>
            </a:xfrm>
          </p:grpSpPr>
          <p:sp>
            <p:nvSpPr>
              <p:cNvPr id="63" name="Rectangle: Top Corners Rounded 62">
                <a:extLst>
                  <a:ext uri="{FF2B5EF4-FFF2-40B4-BE49-F238E27FC236}">
                    <a16:creationId xmlns:a16="http://schemas.microsoft.com/office/drawing/2014/main" id="{72ACCF48-BF10-46D8-979A-3C7C20E8C3DA}"/>
                  </a:ext>
                </a:extLst>
              </p:cNvPr>
              <p:cNvSpPr/>
              <p:nvPr/>
            </p:nvSpPr>
            <p:spPr>
              <a:xfrm rot="5400000">
                <a:off x="10118649" y="4363953"/>
                <a:ext cx="473588" cy="1979070"/>
              </a:xfrm>
              <a:prstGeom prst="round2SameRect">
                <a:avLst>
                  <a:gd name="adj1" fmla="val 50000"/>
                  <a:gd name="adj2" fmla="val 50000"/>
                </a:avLst>
              </a:prstGeom>
              <a:solidFill>
                <a:srgbClr val="F8E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B8DE7776-6E8E-4402-ACCA-AE4E9F46BD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74894" y="5216871"/>
                <a:ext cx="1361097" cy="374184"/>
              </a:xfrm>
              <a:prstGeom prst="rect">
                <a:avLst/>
              </a:prstGeom>
            </p:spPr>
          </p:pic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B249F8D-A84A-46DE-B96C-B2EA13F8543D}"/>
              </a:ext>
            </a:extLst>
          </p:cNvPr>
          <p:cNvGrpSpPr/>
          <p:nvPr/>
        </p:nvGrpSpPr>
        <p:grpSpPr>
          <a:xfrm>
            <a:off x="7036130" y="2576448"/>
            <a:ext cx="4338882" cy="4169134"/>
            <a:chOff x="7036130" y="-2041836"/>
            <a:chExt cx="4338882" cy="4169134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A33CBEFC-3FE2-4E37-A2A0-B9FB6CF31820}"/>
                </a:ext>
              </a:extLst>
            </p:cNvPr>
            <p:cNvSpPr/>
            <p:nvPr/>
          </p:nvSpPr>
          <p:spPr>
            <a:xfrm>
              <a:off x="7036130" y="-1963440"/>
              <a:ext cx="4273698" cy="40907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B88BB5E0-2093-47DA-8C55-875983BFDE18}"/>
                </a:ext>
              </a:extLst>
            </p:cNvPr>
            <p:cNvGrpSpPr/>
            <p:nvPr/>
          </p:nvGrpSpPr>
          <p:grpSpPr>
            <a:xfrm>
              <a:off x="7125330" y="-2041836"/>
              <a:ext cx="4249682" cy="4089510"/>
              <a:chOff x="3003954" y="2564410"/>
              <a:chExt cx="4249682" cy="4089510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4083AEDF-19E8-4F9E-A89E-86A3852243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003954" y="2893493"/>
                <a:ext cx="1430831" cy="3760427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8B847068-DDA8-466F-AA10-39DF6BB50F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947792" y="5118502"/>
                <a:ext cx="1981372" cy="524301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9633C94D-31D0-45B2-9AF8-A6CB17F17A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156600" y="2564410"/>
                <a:ext cx="3097036" cy="2676376"/>
              </a:xfrm>
              <a:prstGeom prst="rect">
                <a:avLst/>
              </a:prstGeom>
            </p:spPr>
          </p:pic>
        </p:grp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FDA431DE-B334-4C51-B66E-DFB52F91F0E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20" name="สี่เหลี่ยมผืนผ้ามุมมน 6">
            <a:extLst>
              <a:ext uri="{FF2B5EF4-FFF2-40B4-BE49-F238E27FC236}">
                <a16:creationId xmlns:a16="http://schemas.microsoft.com/office/drawing/2014/main" id="{D4A29C92-5C9E-1AB3-4ED2-564C6C16C66C}"/>
              </a:ext>
            </a:extLst>
          </p:cNvPr>
          <p:cNvSpPr/>
          <p:nvPr/>
        </p:nvSpPr>
        <p:spPr>
          <a:xfrm>
            <a:off x="722998" y="3398096"/>
            <a:ext cx="4161823" cy="2256745"/>
          </a:xfrm>
          <a:prstGeom prst="roundRect">
            <a:avLst/>
          </a:prstGeom>
          <a:solidFill>
            <a:srgbClr val="0070C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>
                <a:solidFill>
                  <a:srgbClr val="0070C0"/>
                </a:solidFill>
                <a:latin typeface="TH Sarabun New" pitchFamily="34" charset="-34"/>
                <a:cs typeface="TH Sarabun New" pitchFamily="34" charset="-34"/>
              </a:rPr>
              <a:t>เมื่อปรับเปลี่ยนพฤติกรรม</a:t>
            </a:r>
          </a:p>
          <a:p>
            <a:pPr algn="ctr"/>
            <a:r>
              <a:rPr lang="th-TH" sz="3200" dirty="0">
                <a:solidFill>
                  <a:srgbClr val="0070C0"/>
                </a:solidFill>
                <a:latin typeface="TH Sarabun New" pitchFamily="34" charset="-34"/>
                <a:cs typeface="TH Sarabun New" pitchFamily="34" charset="-34"/>
              </a:rPr>
              <a:t>การรับประทานอาหารร่วมกับ</a:t>
            </a:r>
          </a:p>
          <a:p>
            <a:pPr algn="ctr"/>
            <a:r>
              <a:rPr lang="th-TH" sz="3200" dirty="0">
                <a:solidFill>
                  <a:srgbClr val="0070C0"/>
                </a:solidFill>
                <a:latin typeface="TH Sarabun New" pitchFamily="34" charset="-34"/>
                <a:cs typeface="TH Sarabun New" pitchFamily="34" charset="-34"/>
              </a:rPr>
              <a:t>การออกกำลังกาย </a:t>
            </a:r>
          </a:p>
          <a:p>
            <a:pPr algn="ctr"/>
            <a:r>
              <a:rPr lang="th-TH" sz="3200" dirty="0">
                <a:solidFill>
                  <a:srgbClr val="0070C0"/>
                </a:solidFill>
                <a:latin typeface="TH Sarabun New" pitchFamily="34" charset="-34"/>
                <a:cs typeface="TH Sarabun New" pitchFamily="34" charset="-34"/>
              </a:rPr>
              <a:t>ใน</a:t>
            </a:r>
            <a:r>
              <a:rPr lang="th-TH" sz="3200" b="1" dirty="0">
                <a:solidFill>
                  <a:srgbClr val="0070C0"/>
                </a:solidFill>
                <a:latin typeface="TH Sarabun New" pitchFamily="34" charset="-34"/>
                <a:cs typeface="TH Sarabun New" pitchFamily="34" charset="-34"/>
              </a:rPr>
              <a:t>ระยะเวลา 3 เดือน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FFEF384-5BD0-442D-B975-E49DCF30F432}"/>
              </a:ext>
            </a:extLst>
          </p:cNvPr>
          <p:cNvSpPr/>
          <p:nvPr/>
        </p:nvSpPr>
        <p:spPr>
          <a:xfrm>
            <a:off x="309105" y="1582141"/>
            <a:ext cx="503902" cy="503902"/>
          </a:xfrm>
          <a:prstGeom prst="ellipse">
            <a:avLst/>
          </a:prstGeom>
          <a:solidFill>
            <a:srgbClr val="48696C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D8549B9-D509-4AA9-89EF-8ACD13C91025}"/>
              </a:ext>
            </a:extLst>
          </p:cNvPr>
          <p:cNvSpPr/>
          <p:nvPr/>
        </p:nvSpPr>
        <p:spPr>
          <a:xfrm>
            <a:off x="818917" y="1574348"/>
            <a:ext cx="140936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th-TH" sz="3200" b="1" dirty="0">
                <a:solidFill>
                  <a:srgbClr val="48696C"/>
                </a:solidFill>
                <a:latin typeface="TH Sarabun New" pitchFamily="34" charset="-34"/>
                <a:cs typeface="TH Sarabun New" pitchFamily="34" charset="-34"/>
              </a:rPr>
              <a:t>ประเมินผล</a:t>
            </a:r>
            <a:endParaRPr lang="en-US" sz="3200" b="1" dirty="0">
              <a:solidFill>
                <a:srgbClr val="48696C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5E7A8A1-5330-439A-99CE-22C1AB8BB2C3}"/>
              </a:ext>
            </a:extLst>
          </p:cNvPr>
          <p:cNvSpPr txBox="1"/>
          <p:nvPr/>
        </p:nvSpPr>
        <p:spPr>
          <a:xfrm>
            <a:off x="382840" y="1566901"/>
            <a:ext cx="3401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5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FB9BB18-4115-49FC-AFD4-2A85635EE3D1}"/>
              </a:ext>
            </a:extLst>
          </p:cNvPr>
          <p:cNvSpPr/>
          <p:nvPr/>
        </p:nvSpPr>
        <p:spPr>
          <a:xfrm>
            <a:off x="824399" y="2110299"/>
            <a:ext cx="1072427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itchFamily="34" charset="-34"/>
                <a:cs typeface="TH Sarabun New" pitchFamily="34" charset="-34"/>
              </a:rPr>
              <a:t>สังเกตผลที่ได้จากการปฏิบัติว่าเป็นไปตามที่คาดหวังไว้หรือไม่ ผลเป็นอย่างไร เพื่อนำมาปรับปรุงหรือพัฒนาวิธีการดูแลสุขภาพให้ดีขึ้น </a:t>
            </a:r>
          </a:p>
        </p:txBody>
      </p:sp>
      <p:sp>
        <p:nvSpPr>
          <p:cNvPr id="32" name="Rectangle: Top Corners Rounded 31">
            <a:extLst>
              <a:ext uri="{FF2B5EF4-FFF2-40B4-BE49-F238E27FC236}">
                <a16:creationId xmlns:a16="http://schemas.microsoft.com/office/drawing/2014/main" id="{BF289C98-07F8-4EED-9B27-2A62E364DB94}"/>
              </a:ext>
            </a:extLst>
          </p:cNvPr>
          <p:cNvSpPr/>
          <p:nvPr/>
        </p:nvSpPr>
        <p:spPr>
          <a:xfrm rot="5400000">
            <a:off x="3131513" y="-2267582"/>
            <a:ext cx="496385" cy="6759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D2D6D3E-30AB-47BB-83C2-B3A278621DD7}"/>
              </a:ext>
            </a:extLst>
          </p:cNvPr>
          <p:cNvSpPr txBox="1"/>
          <p:nvPr/>
        </p:nvSpPr>
        <p:spPr>
          <a:xfrm>
            <a:off x="273755" y="813230"/>
            <a:ext cx="6325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การวางแผนดูแลสุขภาพของตนเองและครอบครัว</a:t>
            </a:r>
          </a:p>
        </p:txBody>
      </p:sp>
      <p:pic>
        <p:nvPicPr>
          <p:cNvPr id="35" name="3">
            <a:extLst>
              <a:ext uri="{FF2B5EF4-FFF2-40B4-BE49-F238E27FC236}">
                <a16:creationId xmlns:a16="http://schemas.microsoft.com/office/drawing/2014/main" id="{EE51E78D-AC41-4F79-B431-CB8CF9463F0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4122" y="3909796"/>
            <a:ext cx="1007054" cy="514351"/>
          </a:xfrm>
          <a:prstGeom prst="rect">
            <a:avLst/>
          </a:prstGeom>
        </p:spPr>
      </p:pic>
      <p:pic>
        <p:nvPicPr>
          <p:cNvPr id="36" name="4">
            <a:extLst>
              <a:ext uri="{FF2B5EF4-FFF2-40B4-BE49-F238E27FC236}">
                <a16:creationId xmlns:a16="http://schemas.microsoft.com/office/drawing/2014/main" id="{C5DD55B2-5B7F-4B19-9240-700705BCAB1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3140" y="4413177"/>
            <a:ext cx="998036" cy="514351"/>
          </a:xfrm>
          <a:prstGeom prst="rect">
            <a:avLst/>
          </a:prstGeom>
        </p:spPr>
      </p:pic>
      <p:pic>
        <p:nvPicPr>
          <p:cNvPr id="37" name="7">
            <a:extLst>
              <a:ext uri="{FF2B5EF4-FFF2-40B4-BE49-F238E27FC236}">
                <a16:creationId xmlns:a16="http://schemas.microsoft.com/office/drawing/2014/main" id="{3F7A8402-6F6A-4608-A453-8A03165357D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3140" y="4926077"/>
            <a:ext cx="998036" cy="51435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BFC2DA86-EEC2-4782-82D2-5EF6707A330E}"/>
              </a:ext>
            </a:extLst>
          </p:cNvPr>
          <p:cNvSpPr/>
          <p:nvPr/>
        </p:nvSpPr>
        <p:spPr>
          <a:xfrm>
            <a:off x="5225300" y="3399041"/>
            <a:ext cx="1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latin typeface="TH Sarabun New" pitchFamily="34" charset="-34"/>
                <a:cs typeface="TH Sarabun New" pitchFamily="34" charset="-34"/>
              </a:rPr>
              <a:t>1 </a:t>
            </a:r>
            <a:r>
              <a:rPr lang="th-TH" sz="3200" b="1" dirty="0">
                <a:latin typeface="TH Sarabun New" pitchFamily="34" charset="-34"/>
                <a:cs typeface="TH Sarabun New" pitchFamily="34" charset="-34"/>
              </a:rPr>
              <a:t>เดือน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7CA20BC-88F2-4F65-BE68-70C12D724136}"/>
              </a:ext>
            </a:extLst>
          </p:cNvPr>
          <p:cNvSpPr/>
          <p:nvPr/>
        </p:nvSpPr>
        <p:spPr>
          <a:xfrm>
            <a:off x="5225300" y="3397539"/>
            <a:ext cx="1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 New" pitchFamily="34" charset="-34"/>
                <a:cs typeface="TH Sarabun New" pitchFamily="34" charset="-34"/>
              </a:rPr>
              <a:t>2</a:t>
            </a:r>
            <a:r>
              <a:rPr lang="en-US" sz="3200" b="1" dirty="0"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th-TH" sz="3200" b="1" dirty="0">
                <a:latin typeface="TH Sarabun New" pitchFamily="34" charset="-34"/>
                <a:cs typeface="TH Sarabun New" pitchFamily="34" charset="-34"/>
              </a:rPr>
              <a:t>เดือน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F6CD7D8-3764-48E6-B5EC-C70CB4CBA1C8}"/>
              </a:ext>
            </a:extLst>
          </p:cNvPr>
          <p:cNvSpPr/>
          <p:nvPr/>
        </p:nvSpPr>
        <p:spPr>
          <a:xfrm>
            <a:off x="5225354" y="3396600"/>
            <a:ext cx="10646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 New" pitchFamily="34" charset="-34"/>
                <a:cs typeface="TH Sarabun New" pitchFamily="34" charset="-34"/>
              </a:rPr>
              <a:t>3</a:t>
            </a:r>
            <a:r>
              <a:rPr lang="en-US" sz="3200" b="1" dirty="0"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th-TH" sz="3200" b="1" dirty="0">
                <a:latin typeface="TH Sarabun New" pitchFamily="34" charset="-34"/>
                <a:cs typeface="TH Sarabun New" pitchFamily="34" charset="-34"/>
              </a:rPr>
              <a:t>เดือน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8A5FFA1-299F-4866-97D3-C66C0A458950}"/>
              </a:ext>
            </a:extLst>
          </p:cNvPr>
          <p:cNvSpPr/>
          <p:nvPr/>
        </p:nvSpPr>
        <p:spPr>
          <a:xfrm>
            <a:off x="5250300" y="3456673"/>
            <a:ext cx="973920" cy="396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AF5F6C21-8F45-433F-A729-E472FD9733CF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47" name="Picture 4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3A470F0-4FC2-41DB-9A2F-9D37EBFBE04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22" name="dropdown">
            <a:extLst>
              <a:ext uri="{FF2B5EF4-FFF2-40B4-BE49-F238E27FC236}">
                <a16:creationId xmlns:a16="http://schemas.microsoft.com/office/drawing/2014/main" id="{991D300E-8BED-42B2-8FAB-62C55E180A72}"/>
              </a:ext>
            </a:extLst>
          </p:cNvPr>
          <p:cNvGrpSpPr/>
          <p:nvPr/>
        </p:nvGrpSpPr>
        <p:grpSpPr>
          <a:xfrm>
            <a:off x="5091908" y="3415735"/>
            <a:ext cx="1705051" cy="482498"/>
            <a:chOff x="5073725" y="5060209"/>
            <a:chExt cx="2044550" cy="578570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341F286B-7484-43EE-9EDD-CD642F93A32F}"/>
                </a:ext>
              </a:extLst>
            </p:cNvPr>
            <p:cNvSpPr/>
            <p:nvPr/>
          </p:nvSpPr>
          <p:spPr>
            <a:xfrm>
              <a:off x="5073725" y="5060209"/>
              <a:ext cx="2044550" cy="57857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: Top Corners Rounded 24">
              <a:extLst>
                <a:ext uri="{FF2B5EF4-FFF2-40B4-BE49-F238E27FC236}">
                  <a16:creationId xmlns:a16="http://schemas.microsoft.com/office/drawing/2014/main" id="{A5096FA3-5313-41BF-B4B7-E83E92585796}"/>
                </a:ext>
              </a:extLst>
            </p:cNvPr>
            <p:cNvSpPr/>
            <p:nvPr/>
          </p:nvSpPr>
          <p:spPr>
            <a:xfrm rot="5400000">
              <a:off x="6527498" y="5049198"/>
              <a:ext cx="548640" cy="60004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77D"/>
            </a:solidFill>
            <a:ln w="28575">
              <a:solidFill>
                <a:srgbClr val="0077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49F8C0CC-DF1E-4C9E-BE6C-7A37E2092F01}"/>
                </a:ext>
              </a:extLst>
            </p:cNvPr>
            <p:cNvSpPr/>
            <p:nvPr/>
          </p:nvSpPr>
          <p:spPr>
            <a:xfrm rot="10800000">
              <a:off x="6689249" y="5326779"/>
              <a:ext cx="209141" cy="112875"/>
            </a:xfrm>
            <a:prstGeom prst="triangle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8" name="Graphic 67">
            <a:extLst>
              <a:ext uri="{FF2B5EF4-FFF2-40B4-BE49-F238E27FC236}">
                <a16:creationId xmlns:a16="http://schemas.microsoft.com/office/drawing/2014/main" id="{B8BF6D1A-3120-4091-9CD1-DE003028A53A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8590108">
            <a:off x="6648945" y="3667631"/>
            <a:ext cx="324852" cy="41148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71868AA2-BB57-4476-B03A-3E17ACA56FAC}"/>
              </a:ext>
            </a:extLst>
          </p:cNvPr>
          <p:cNvSpPr/>
          <p:nvPr/>
        </p:nvSpPr>
        <p:spPr>
          <a:xfrm>
            <a:off x="5290091" y="3401327"/>
            <a:ext cx="920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>
                <a:latin typeface="TH Sarabun New" pitchFamily="34" charset="-34"/>
                <a:cs typeface="TH Sarabun New" pitchFamily="34" charset="-34"/>
              </a:rPr>
              <a:t>1 เดือน</a:t>
            </a:r>
            <a:endParaRPr lang="en-US" sz="2800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1EC8E21D-4EBF-43D8-801E-5CF293A9D3E8}"/>
              </a:ext>
            </a:extLst>
          </p:cNvPr>
          <p:cNvSpPr/>
          <p:nvPr/>
        </p:nvSpPr>
        <p:spPr>
          <a:xfrm>
            <a:off x="5292324" y="3397578"/>
            <a:ext cx="920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>
                <a:latin typeface="TH Sarabun New" pitchFamily="34" charset="-34"/>
                <a:cs typeface="TH Sarabun New" pitchFamily="34" charset="-34"/>
              </a:rPr>
              <a:t>2 เดือน</a:t>
            </a:r>
            <a:endParaRPr lang="en-US" sz="2800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70A7DF2-F9A7-4492-84EF-AE0FB93AA865}"/>
              </a:ext>
            </a:extLst>
          </p:cNvPr>
          <p:cNvSpPr/>
          <p:nvPr/>
        </p:nvSpPr>
        <p:spPr>
          <a:xfrm>
            <a:off x="5292323" y="3398517"/>
            <a:ext cx="920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>
                <a:latin typeface="TH Sarabun New" pitchFamily="34" charset="-34"/>
                <a:cs typeface="TH Sarabun New" pitchFamily="34" charset="-34"/>
              </a:rPr>
              <a:t>3 เดือน</a:t>
            </a:r>
            <a:endParaRPr lang="en-US" sz="28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FD2E7F8-A142-4657-A15C-51D87C909E84}"/>
              </a:ext>
            </a:extLst>
          </p:cNvPr>
          <p:cNvSpPr/>
          <p:nvPr/>
        </p:nvSpPr>
        <p:spPr>
          <a:xfrm>
            <a:off x="5290091" y="3480435"/>
            <a:ext cx="891339" cy="292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" name="Picture 70">
            <a:hlinkClick r:id="rId23" action="ppaction://hlinksldjump"/>
            <a:extLst>
              <a:ext uri="{FF2B5EF4-FFF2-40B4-BE49-F238E27FC236}">
                <a16:creationId xmlns:a16="http://schemas.microsoft.com/office/drawing/2014/main" id="{818CC60F-67EA-4CB3-A7AA-7F941BCFC23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11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5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375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9" grpId="0"/>
      <p:bldP spid="30" grpId="0"/>
      <p:bldP spid="31" grpId="0"/>
      <p:bldP spid="42" grpId="0"/>
      <p:bldP spid="42" grpId="1"/>
      <p:bldP spid="42" grpId="2"/>
      <p:bldP spid="45" grpId="0"/>
      <p:bldP spid="45" grpId="1"/>
      <p:bldP spid="45" grpId="2"/>
      <p:bldP spid="46" grpId="0"/>
      <p:bldP spid="46" grpId="1"/>
      <p:bldP spid="46" grpId="2"/>
      <p:bldP spid="58" grpId="0" animBg="1"/>
      <p:bldP spid="58" grpId="1" animBg="1"/>
      <p:bldP spid="58" grpId="2" animBg="1"/>
      <p:bldP spid="38" grpId="0"/>
      <p:bldP spid="38" grpId="1"/>
      <p:bldP spid="38" grpId="2"/>
      <p:bldP spid="38" grpId="3"/>
      <p:bldP spid="79" grpId="0"/>
      <p:bldP spid="79" grpId="1"/>
      <p:bldP spid="79" grpId="2"/>
      <p:bldP spid="79" grpId="3"/>
      <p:bldP spid="80" grpId="0"/>
      <p:bldP spid="80" grpId="1"/>
      <p:bldP spid="80" grpId="2"/>
      <p:bldP spid="80" grpId="3"/>
      <p:bldP spid="39" grpId="0" animBg="1"/>
      <p:bldP spid="39" grpId="1" animBg="1"/>
      <p:bldP spid="39" grpId="2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FE6485DF-906E-42A0-BD1E-86374A9127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id="{6FDD3AEA-57FB-47D2-8234-B9A19F7C295C}"/>
              </a:ext>
            </a:extLst>
          </p:cNvPr>
          <p:cNvSpPr/>
          <p:nvPr/>
        </p:nvSpPr>
        <p:spPr>
          <a:xfrm rot="5400000">
            <a:off x="3767543" y="-2903613"/>
            <a:ext cx="496385" cy="80314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F670AB5-78E6-4CE4-9B4A-4AAD2AC0D8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4D2CACD-4FF2-4A1D-88DA-185A4AD2A9C1}"/>
              </a:ext>
            </a:extLst>
          </p:cNvPr>
          <p:cNvSpPr txBox="1"/>
          <p:nvPr/>
        </p:nvSpPr>
        <p:spPr>
          <a:xfrm>
            <a:off x="273755" y="813230"/>
            <a:ext cx="7611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ขั้นตอนในการวางแผนดูแลสุขภาพของตนเองและครอบครัว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5C3DDAA-0A32-4AC4-ADDC-51DBCC3DC7AC}"/>
              </a:ext>
            </a:extLst>
          </p:cNvPr>
          <p:cNvGrpSpPr/>
          <p:nvPr/>
        </p:nvGrpSpPr>
        <p:grpSpPr>
          <a:xfrm>
            <a:off x="102201" y="1620422"/>
            <a:ext cx="4136144" cy="4451669"/>
            <a:chOff x="166369" y="1878090"/>
            <a:chExt cx="4136144" cy="4451669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677D3B7-0DAD-46D5-9595-61B0AA7591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369" y="2251527"/>
              <a:ext cx="4136144" cy="4078232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88E77B5-1326-4C63-A9CD-56B18B6AD1C0}"/>
                </a:ext>
              </a:extLst>
            </p:cNvPr>
            <p:cNvGrpSpPr/>
            <p:nvPr/>
          </p:nvGrpSpPr>
          <p:grpSpPr>
            <a:xfrm>
              <a:off x="309026" y="1878090"/>
              <a:ext cx="3835045" cy="4334742"/>
              <a:chOff x="5038384" y="1942258"/>
              <a:chExt cx="3835045" cy="3841426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14D0855E-7C0D-41E2-BD27-BA4A0B71FCBD}"/>
                  </a:ext>
                </a:extLst>
              </p:cNvPr>
              <p:cNvSpPr/>
              <p:nvPr/>
            </p:nvSpPr>
            <p:spPr>
              <a:xfrm>
                <a:off x="5070961" y="1942259"/>
                <a:ext cx="3705726" cy="3841425"/>
              </a:xfrm>
              <a:prstGeom prst="roundRect">
                <a:avLst>
                  <a:gd name="adj" fmla="val 10806"/>
                </a:avLst>
              </a:prstGeom>
              <a:noFill/>
              <a:ln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A50B4B2-8053-4C42-91D5-837DA32962A3}"/>
                  </a:ext>
                </a:extLst>
              </p:cNvPr>
              <p:cNvGrpSpPr/>
              <p:nvPr/>
            </p:nvGrpSpPr>
            <p:grpSpPr>
              <a:xfrm>
                <a:off x="5038384" y="1942258"/>
                <a:ext cx="3835045" cy="1147145"/>
                <a:chOff x="5038384" y="1942258"/>
                <a:chExt cx="3835045" cy="1147145"/>
              </a:xfrm>
            </p:grpSpPr>
            <p:sp>
              <p:nvSpPr>
                <p:cNvPr id="7" name="Rectangle: Top Corners Rounded 6">
                  <a:extLst>
                    <a:ext uri="{FF2B5EF4-FFF2-40B4-BE49-F238E27FC236}">
                      <a16:creationId xmlns:a16="http://schemas.microsoft.com/office/drawing/2014/main" id="{C2EC5FC8-1BCA-412D-A441-465DE06F0BA4}"/>
                    </a:ext>
                  </a:extLst>
                </p:cNvPr>
                <p:cNvSpPr/>
                <p:nvPr/>
              </p:nvSpPr>
              <p:spPr>
                <a:xfrm>
                  <a:off x="5070960" y="1942258"/>
                  <a:ext cx="3705726" cy="1015663"/>
                </a:xfrm>
                <a:prstGeom prst="round2SameRect">
                  <a:avLst>
                    <a:gd name="adj1" fmla="val 32161"/>
                    <a:gd name="adj2" fmla="val 0"/>
                  </a:avLst>
                </a:prstGeom>
                <a:solidFill>
                  <a:srgbClr val="0070C0">
                    <a:alpha val="1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" name="Group 7">
                  <a:extLst>
                    <a:ext uri="{FF2B5EF4-FFF2-40B4-BE49-F238E27FC236}">
                      <a16:creationId xmlns:a16="http://schemas.microsoft.com/office/drawing/2014/main" id="{32EB1DB8-486A-40C0-BF5D-F5139FCA5CA8}"/>
                    </a:ext>
                  </a:extLst>
                </p:cNvPr>
                <p:cNvGrpSpPr/>
                <p:nvPr/>
              </p:nvGrpSpPr>
              <p:grpSpPr>
                <a:xfrm>
                  <a:off x="5038384" y="2073740"/>
                  <a:ext cx="3835045" cy="1015663"/>
                  <a:chOff x="-830636" y="2092386"/>
                  <a:chExt cx="6235329" cy="1015663"/>
                </a:xfrm>
              </p:grpSpPr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22D4B431-C41F-41F5-A277-DAC57D937178}"/>
                      </a:ext>
                    </a:extLst>
                  </p:cNvPr>
                  <p:cNvSpPr/>
                  <p:nvPr/>
                </p:nvSpPr>
                <p:spPr>
                  <a:xfrm>
                    <a:off x="-830636" y="2092386"/>
                    <a:ext cx="6235329" cy="101566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th-TH" sz="3000" b="1" dirty="0">
                        <a:solidFill>
                          <a:srgbClr val="0070C0"/>
                        </a:solidFill>
                        <a:latin typeface="TH Sarabun New" pitchFamily="34" charset="-34"/>
                        <a:cs typeface="TH Sarabun New" pitchFamily="34" charset="-34"/>
                      </a:rPr>
                      <a:t>ขั้นที่ 1 </a:t>
                    </a:r>
                    <a:r>
                      <a:rPr lang="th-TH" sz="3000" b="1" dirty="0">
                        <a:latin typeface="TH Sarabun New" pitchFamily="34" charset="-34"/>
                        <a:cs typeface="TH Sarabun New" pitchFamily="34" charset="-34"/>
                      </a:rPr>
                      <a:t>ประเมินสภาวะสุขภาพ</a:t>
                    </a:r>
                  </a:p>
                  <a:p>
                    <a:pPr algn="ctr"/>
                    <a:r>
                      <a:rPr lang="th-TH" sz="3000" b="1" dirty="0">
                        <a:latin typeface="TH Sarabun New" pitchFamily="34" charset="-34"/>
                        <a:cs typeface="TH Sarabun New" pitchFamily="34" charset="-34"/>
                      </a:rPr>
                      <a:t>ของตนเองและครอบครัว</a:t>
                    </a:r>
                    <a:endParaRPr lang="en-US" sz="3000" dirty="0"/>
                  </a:p>
                </p:txBody>
              </p:sp>
              <p:cxnSp>
                <p:nvCxnSpPr>
                  <p:cNvPr id="5" name="Straight Connector 4">
                    <a:extLst>
                      <a:ext uri="{FF2B5EF4-FFF2-40B4-BE49-F238E27FC236}">
                        <a16:creationId xmlns:a16="http://schemas.microsoft.com/office/drawing/2014/main" id="{001E637A-A5BD-4BC5-85AB-BAB372ABCD9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-228887" y="2452260"/>
                    <a:ext cx="1118111" cy="0"/>
                  </a:xfrm>
                  <a:prstGeom prst="line">
                    <a:avLst/>
                  </a:prstGeom>
                  <a:ln w="25400" cap="rnd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CFC7DCF3-0407-4B53-ACC9-AA557AD197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881C7B-162C-4030-9B81-92AA999DDB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EB60F220-25E9-4518-8AEF-D11D7ED498BC}"/>
              </a:ext>
            </a:extLst>
          </p:cNvPr>
          <p:cNvGrpSpPr/>
          <p:nvPr/>
        </p:nvGrpSpPr>
        <p:grpSpPr>
          <a:xfrm>
            <a:off x="4072012" y="1620422"/>
            <a:ext cx="4136144" cy="4451668"/>
            <a:chOff x="4179644" y="1893158"/>
            <a:chExt cx="4136144" cy="4451668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9B3FA01C-76BA-4F83-BC77-92EE160F1F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8946"/>
            <a:stretch/>
          </p:blipFill>
          <p:spPr>
            <a:xfrm>
              <a:off x="4179644" y="3039251"/>
              <a:ext cx="4136144" cy="3305575"/>
            </a:xfrm>
            <a:prstGeom prst="rect">
              <a:avLst/>
            </a:prstGeom>
          </p:spPr>
        </p:pic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25D5CC2-144A-42F1-A189-E91107CBEA50}"/>
                </a:ext>
              </a:extLst>
            </p:cNvPr>
            <p:cNvGrpSpPr/>
            <p:nvPr/>
          </p:nvGrpSpPr>
          <p:grpSpPr>
            <a:xfrm>
              <a:off x="4338343" y="1893158"/>
              <a:ext cx="3835045" cy="4334742"/>
              <a:chOff x="5038384" y="1942258"/>
              <a:chExt cx="3835045" cy="3841426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E0707A2E-1FEC-4777-BC84-204FC6F6E062}"/>
                  </a:ext>
                </a:extLst>
              </p:cNvPr>
              <p:cNvSpPr/>
              <p:nvPr/>
            </p:nvSpPr>
            <p:spPr>
              <a:xfrm>
                <a:off x="5070961" y="1942259"/>
                <a:ext cx="3705726" cy="3841425"/>
              </a:xfrm>
              <a:prstGeom prst="roundRect">
                <a:avLst>
                  <a:gd name="adj" fmla="val 10806"/>
                </a:avLst>
              </a:prstGeom>
              <a:noFill/>
              <a:ln>
                <a:solidFill>
                  <a:srgbClr val="33996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92277366-3A70-4654-AF00-7B2EE0B3F7A4}"/>
                  </a:ext>
                </a:extLst>
              </p:cNvPr>
              <p:cNvGrpSpPr/>
              <p:nvPr/>
            </p:nvGrpSpPr>
            <p:grpSpPr>
              <a:xfrm>
                <a:off x="5038384" y="1942258"/>
                <a:ext cx="3835045" cy="1031557"/>
                <a:chOff x="5038384" y="1942258"/>
                <a:chExt cx="3835045" cy="1031557"/>
              </a:xfrm>
            </p:grpSpPr>
            <p:sp>
              <p:nvSpPr>
                <p:cNvPr id="40" name="Rectangle: Top Corners Rounded 39">
                  <a:extLst>
                    <a:ext uri="{FF2B5EF4-FFF2-40B4-BE49-F238E27FC236}">
                      <a16:creationId xmlns:a16="http://schemas.microsoft.com/office/drawing/2014/main" id="{21A6CA43-2630-4CCE-9B53-DD5FBAEF6A22}"/>
                    </a:ext>
                  </a:extLst>
                </p:cNvPr>
                <p:cNvSpPr/>
                <p:nvPr/>
              </p:nvSpPr>
              <p:spPr>
                <a:xfrm>
                  <a:off x="5070960" y="1942258"/>
                  <a:ext cx="3705726" cy="1015663"/>
                </a:xfrm>
                <a:prstGeom prst="round2SameRect">
                  <a:avLst>
                    <a:gd name="adj1" fmla="val 32161"/>
                    <a:gd name="adj2" fmla="val 0"/>
                  </a:avLst>
                </a:prstGeom>
                <a:solidFill>
                  <a:srgbClr val="339966">
                    <a:alpha val="1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41" name="Group 40">
                  <a:extLst>
                    <a:ext uri="{FF2B5EF4-FFF2-40B4-BE49-F238E27FC236}">
                      <a16:creationId xmlns:a16="http://schemas.microsoft.com/office/drawing/2014/main" id="{AF2D165F-E2DE-4223-9E57-E0E374A12E8B}"/>
                    </a:ext>
                  </a:extLst>
                </p:cNvPr>
                <p:cNvGrpSpPr/>
                <p:nvPr/>
              </p:nvGrpSpPr>
              <p:grpSpPr>
                <a:xfrm>
                  <a:off x="5038384" y="2073740"/>
                  <a:ext cx="3835045" cy="900075"/>
                  <a:chOff x="-830636" y="2092386"/>
                  <a:chExt cx="6235329" cy="900075"/>
                </a:xfrm>
              </p:grpSpPr>
              <p:sp>
                <p:nvSpPr>
                  <p:cNvPr id="42" name="Rectangle 41">
                    <a:extLst>
                      <a:ext uri="{FF2B5EF4-FFF2-40B4-BE49-F238E27FC236}">
                        <a16:creationId xmlns:a16="http://schemas.microsoft.com/office/drawing/2014/main" id="{CBC43A10-2D06-49ED-8ADD-1C17A2BBB4CE}"/>
                      </a:ext>
                    </a:extLst>
                  </p:cNvPr>
                  <p:cNvSpPr/>
                  <p:nvPr/>
                </p:nvSpPr>
                <p:spPr>
                  <a:xfrm>
                    <a:off x="-830636" y="2092386"/>
                    <a:ext cx="6235329" cy="90007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th-TH" sz="3000" b="1" dirty="0">
                        <a:solidFill>
                          <a:srgbClr val="007E3F"/>
                        </a:solidFill>
                        <a:latin typeface="TH Sarabun New" pitchFamily="34" charset="-34"/>
                        <a:cs typeface="TH Sarabun New" pitchFamily="34" charset="-34"/>
                      </a:rPr>
                      <a:t>ขั้นที่ </a:t>
                    </a:r>
                    <a:r>
                      <a:rPr lang="en-US" sz="3000" b="1" dirty="0">
                        <a:solidFill>
                          <a:srgbClr val="007E3F"/>
                        </a:solidFill>
                        <a:latin typeface="TH Sarabun New" pitchFamily="34" charset="-34"/>
                        <a:cs typeface="TH Sarabun New" pitchFamily="34" charset="-34"/>
                      </a:rPr>
                      <a:t>2</a:t>
                    </a:r>
                    <a:r>
                      <a:rPr lang="th-TH" sz="3000" b="1" dirty="0">
                        <a:solidFill>
                          <a:srgbClr val="007E3F"/>
                        </a:solidFill>
                        <a:latin typeface="TH Sarabun New" pitchFamily="34" charset="-34"/>
                        <a:cs typeface="TH Sarabun New" pitchFamily="34" charset="-34"/>
                      </a:rPr>
                      <a:t>  </a:t>
                    </a:r>
                    <a:r>
                      <a:rPr lang="th-TH" sz="3000" b="1" dirty="0">
                        <a:latin typeface="TH Sarabun New" pitchFamily="34" charset="-34"/>
                        <a:cs typeface="TH Sarabun New" pitchFamily="34" charset="-34"/>
                      </a:rPr>
                      <a:t>วิเคราะห์ข้อมูลที่ได้</a:t>
                    </a:r>
                  </a:p>
                  <a:p>
                    <a:pPr algn="ctr"/>
                    <a:r>
                      <a:rPr lang="th-TH" sz="3000" b="1" dirty="0">
                        <a:latin typeface="TH Sarabun New" pitchFamily="34" charset="-34"/>
                        <a:cs typeface="TH Sarabun New" pitchFamily="34" charset="-34"/>
                      </a:rPr>
                      <a:t>จากการประเมิน</a:t>
                    </a:r>
                    <a:endParaRPr lang="en-US" sz="3000" dirty="0"/>
                  </a:p>
                </p:txBody>
              </p:sp>
              <p:cxnSp>
                <p:nvCxnSpPr>
                  <p:cNvPr id="43" name="Straight Connector 42">
                    <a:extLst>
                      <a:ext uri="{FF2B5EF4-FFF2-40B4-BE49-F238E27FC236}">
                        <a16:creationId xmlns:a16="http://schemas.microsoft.com/office/drawing/2014/main" id="{3FCC2F87-650D-44A7-9975-5537EA83C14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938" y="2452260"/>
                    <a:ext cx="1118111" cy="0"/>
                  </a:xfrm>
                  <a:prstGeom prst="line">
                    <a:avLst/>
                  </a:prstGeom>
                  <a:ln w="25400" cap="rnd">
                    <a:solidFill>
                      <a:srgbClr val="007E3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450A853F-EEE4-4A75-8FC6-11662A62509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2870" y="2766514"/>
            <a:ext cx="4136144" cy="3314704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5166C047-B07A-4174-B233-6615C298945A}"/>
              </a:ext>
            </a:extLst>
          </p:cNvPr>
          <p:cNvGrpSpPr/>
          <p:nvPr/>
        </p:nvGrpSpPr>
        <p:grpSpPr>
          <a:xfrm>
            <a:off x="8216565" y="1620422"/>
            <a:ext cx="3835045" cy="4334742"/>
            <a:chOff x="5038384" y="1942258"/>
            <a:chExt cx="3835045" cy="3841426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454B9EA5-3116-4204-B060-1524D2D61046}"/>
                </a:ext>
              </a:extLst>
            </p:cNvPr>
            <p:cNvSpPr/>
            <p:nvPr/>
          </p:nvSpPr>
          <p:spPr>
            <a:xfrm>
              <a:off x="5070961" y="1942259"/>
              <a:ext cx="3705726" cy="3841425"/>
            </a:xfrm>
            <a:prstGeom prst="roundRect">
              <a:avLst>
                <a:gd name="adj" fmla="val 10806"/>
              </a:avLst>
            </a:prstGeom>
            <a:noFill/>
            <a:ln>
              <a:solidFill>
                <a:srgbClr val="FF5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FD180FCB-C29B-4235-884D-21F7BCF50DAE}"/>
                </a:ext>
              </a:extLst>
            </p:cNvPr>
            <p:cNvGrpSpPr/>
            <p:nvPr/>
          </p:nvGrpSpPr>
          <p:grpSpPr>
            <a:xfrm>
              <a:off x="5038384" y="1942258"/>
              <a:ext cx="3835045" cy="1031557"/>
              <a:chOff x="5038384" y="1942258"/>
              <a:chExt cx="3835045" cy="1031557"/>
            </a:xfrm>
          </p:grpSpPr>
          <p:sp>
            <p:nvSpPr>
              <p:cNvPr id="48" name="Rectangle: Top Corners Rounded 47">
                <a:extLst>
                  <a:ext uri="{FF2B5EF4-FFF2-40B4-BE49-F238E27FC236}">
                    <a16:creationId xmlns:a16="http://schemas.microsoft.com/office/drawing/2014/main" id="{1F4483D5-7C09-4524-A828-24485DD35058}"/>
                  </a:ext>
                </a:extLst>
              </p:cNvPr>
              <p:cNvSpPr/>
              <p:nvPr/>
            </p:nvSpPr>
            <p:spPr>
              <a:xfrm>
                <a:off x="5070960" y="1942258"/>
                <a:ext cx="3705726" cy="1015663"/>
              </a:xfrm>
              <a:prstGeom prst="round2SameRect">
                <a:avLst>
                  <a:gd name="adj1" fmla="val 32161"/>
                  <a:gd name="adj2" fmla="val 0"/>
                </a:avLst>
              </a:prstGeom>
              <a:solidFill>
                <a:srgbClr val="FF505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13BE6D41-11EA-4B99-8088-C1252C37D8CD}"/>
                  </a:ext>
                </a:extLst>
              </p:cNvPr>
              <p:cNvGrpSpPr/>
              <p:nvPr/>
            </p:nvGrpSpPr>
            <p:grpSpPr>
              <a:xfrm>
                <a:off x="5038384" y="2073740"/>
                <a:ext cx="3835045" cy="900075"/>
                <a:chOff x="-830636" y="2092386"/>
                <a:chExt cx="6235329" cy="900075"/>
              </a:xfrm>
            </p:grpSpPr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3015964B-2E70-4D82-A641-938E38990FCA}"/>
                    </a:ext>
                  </a:extLst>
                </p:cNvPr>
                <p:cNvSpPr/>
                <p:nvPr/>
              </p:nvSpPr>
              <p:spPr>
                <a:xfrm>
                  <a:off x="-830636" y="2092386"/>
                  <a:ext cx="6235329" cy="9000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3000" b="1" dirty="0">
                      <a:solidFill>
                        <a:srgbClr val="FF5050"/>
                      </a:solidFill>
                      <a:latin typeface="TH Sarabun New" pitchFamily="34" charset="-34"/>
                      <a:cs typeface="TH Sarabun New" pitchFamily="34" charset="-34"/>
                    </a:rPr>
                    <a:t>ขั้นที่ </a:t>
                  </a:r>
                  <a:r>
                    <a:rPr lang="en-US" sz="3000" b="1" dirty="0">
                      <a:solidFill>
                        <a:srgbClr val="FF5050"/>
                      </a:solidFill>
                      <a:latin typeface="TH Sarabun New" pitchFamily="34" charset="-34"/>
                      <a:cs typeface="TH Sarabun New" pitchFamily="34" charset="-34"/>
                    </a:rPr>
                    <a:t>3</a:t>
                  </a:r>
                  <a:r>
                    <a:rPr lang="th-TH" sz="3000" b="1" dirty="0">
                      <a:solidFill>
                        <a:srgbClr val="FF5050"/>
                      </a:solidFill>
                      <a:latin typeface="TH Sarabun New" pitchFamily="34" charset="-34"/>
                      <a:cs typeface="TH Sarabun New" pitchFamily="34" charset="-34"/>
                    </a:rPr>
                    <a:t>  </a:t>
                  </a:r>
                  <a:r>
                    <a:rPr lang="th-TH" sz="3000" b="1" dirty="0">
                      <a:latin typeface="TH Sarabun New" pitchFamily="34" charset="-34"/>
                      <a:cs typeface="TH Sarabun New" pitchFamily="34" charset="-34"/>
                    </a:rPr>
                    <a:t>วางแผนหรือกำหนด</a:t>
                  </a:r>
                </a:p>
                <a:p>
                  <a:pPr algn="ctr"/>
                  <a:r>
                    <a:rPr lang="th-TH" sz="3000" b="1" dirty="0">
                      <a:latin typeface="TH Sarabun New" pitchFamily="34" charset="-34"/>
                      <a:cs typeface="TH Sarabun New" pitchFamily="34" charset="-34"/>
                    </a:rPr>
                    <a:t>วิธีการเพื่อแก้ปัญหาที่พบ</a:t>
                  </a:r>
                  <a:endParaRPr lang="en-US" sz="3000" dirty="0"/>
                </a:p>
              </p:txBody>
            </p: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2158AE84-F8C5-4985-9FF7-D019DCC8B5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24558" y="2452260"/>
                  <a:ext cx="1118111" cy="0"/>
                </a:xfrm>
                <a:prstGeom prst="line">
                  <a:avLst/>
                </a:prstGeom>
                <a:ln w="25400" cap="rnd">
                  <a:solidFill>
                    <a:srgbClr val="FF5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477D58AC-E5E5-4408-9A5E-88E83A761470}"/>
              </a:ext>
            </a:extLst>
          </p:cNvPr>
          <p:cNvSpPr/>
          <p:nvPr/>
        </p:nvSpPr>
        <p:spPr>
          <a:xfrm rot="5400000">
            <a:off x="3912887" y="3660016"/>
            <a:ext cx="476174" cy="35089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Isosceles Triangle 53">
            <a:extLst>
              <a:ext uri="{FF2B5EF4-FFF2-40B4-BE49-F238E27FC236}">
                <a16:creationId xmlns:a16="http://schemas.microsoft.com/office/drawing/2014/main" id="{FD143AAB-5561-429A-92AA-EF075C2D9DBB}"/>
              </a:ext>
            </a:extLst>
          </p:cNvPr>
          <p:cNvSpPr/>
          <p:nvPr/>
        </p:nvSpPr>
        <p:spPr>
          <a:xfrm rot="5400000">
            <a:off x="7899176" y="3660016"/>
            <a:ext cx="476174" cy="350891"/>
          </a:xfrm>
          <a:prstGeom prst="triangle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62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Picture 179">
            <a:extLst>
              <a:ext uri="{FF2B5EF4-FFF2-40B4-BE49-F238E27FC236}">
                <a16:creationId xmlns:a16="http://schemas.microsoft.com/office/drawing/2014/main" id="{DF796A44-197C-46DD-8C2E-8594A1077B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C7DCF3-0407-4B53-ACC9-AA557AD197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81" name="Rectangle: Top Corners Rounded 180">
            <a:extLst>
              <a:ext uri="{FF2B5EF4-FFF2-40B4-BE49-F238E27FC236}">
                <a16:creationId xmlns:a16="http://schemas.microsoft.com/office/drawing/2014/main" id="{3551A1CE-BD86-4248-BEAC-6825CA69CACE}"/>
              </a:ext>
            </a:extLst>
          </p:cNvPr>
          <p:cNvSpPr/>
          <p:nvPr/>
        </p:nvSpPr>
        <p:spPr>
          <a:xfrm rot="5400000">
            <a:off x="3767543" y="-2903613"/>
            <a:ext cx="496385" cy="80314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2" name="Picture 181">
            <a:extLst>
              <a:ext uri="{FF2B5EF4-FFF2-40B4-BE49-F238E27FC236}">
                <a16:creationId xmlns:a16="http://schemas.microsoft.com/office/drawing/2014/main" id="{443DB53A-3216-464A-AEC8-75DBF9BA51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183" name="TextBox 182">
            <a:extLst>
              <a:ext uri="{FF2B5EF4-FFF2-40B4-BE49-F238E27FC236}">
                <a16:creationId xmlns:a16="http://schemas.microsoft.com/office/drawing/2014/main" id="{CD7B03B6-6E34-49DA-9B02-CC0036F9BB69}"/>
              </a:ext>
            </a:extLst>
          </p:cNvPr>
          <p:cNvSpPr txBox="1"/>
          <p:nvPr/>
        </p:nvSpPr>
        <p:spPr>
          <a:xfrm>
            <a:off x="273755" y="813230"/>
            <a:ext cx="7611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ขั้นตอนในการวางแผนดูแลสุขภาพของตนเองและครอบครัว</a:t>
            </a:r>
          </a:p>
        </p:txBody>
      </p:sp>
      <p:pic>
        <p:nvPicPr>
          <p:cNvPr id="184" name="Picture 183">
            <a:extLst>
              <a:ext uri="{FF2B5EF4-FFF2-40B4-BE49-F238E27FC236}">
                <a16:creationId xmlns:a16="http://schemas.microsoft.com/office/drawing/2014/main" id="{C7A793CF-BC51-4EAB-AC2D-DAD6985C56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grpSp>
        <p:nvGrpSpPr>
          <p:cNvPr id="185" name="Group 184">
            <a:extLst>
              <a:ext uri="{FF2B5EF4-FFF2-40B4-BE49-F238E27FC236}">
                <a16:creationId xmlns:a16="http://schemas.microsoft.com/office/drawing/2014/main" id="{22E930D9-89F8-4513-837D-1F82DEE3F4BD}"/>
              </a:ext>
            </a:extLst>
          </p:cNvPr>
          <p:cNvGrpSpPr/>
          <p:nvPr/>
        </p:nvGrpSpPr>
        <p:grpSpPr>
          <a:xfrm>
            <a:off x="1475327" y="1494168"/>
            <a:ext cx="8977858" cy="650222"/>
            <a:chOff x="232811" y="1425928"/>
            <a:chExt cx="8977858" cy="650222"/>
          </a:xfrm>
        </p:grpSpPr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236C7EEC-D8C7-4829-B21A-E23980FEE665}"/>
                </a:ext>
              </a:extLst>
            </p:cNvPr>
            <p:cNvGrpSpPr/>
            <p:nvPr/>
          </p:nvGrpSpPr>
          <p:grpSpPr>
            <a:xfrm>
              <a:off x="232811" y="1491377"/>
              <a:ext cx="1275743" cy="584773"/>
              <a:chOff x="961875" y="1534540"/>
              <a:chExt cx="1513154" cy="693598"/>
            </a:xfrm>
          </p:grpSpPr>
          <p:sp>
            <p:nvSpPr>
              <p:cNvPr id="191" name="Rectangle: Rounded Corners 190">
                <a:extLst>
                  <a:ext uri="{FF2B5EF4-FFF2-40B4-BE49-F238E27FC236}">
                    <a16:creationId xmlns:a16="http://schemas.microsoft.com/office/drawing/2014/main" id="{D6143571-9A6E-4274-9CF4-9557AEEB4571}"/>
                  </a:ext>
                </a:extLst>
              </p:cNvPr>
              <p:cNvSpPr/>
              <p:nvPr/>
            </p:nvSpPr>
            <p:spPr>
              <a:xfrm>
                <a:off x="961875" y="1548989"/>
                <a:ext cx="1498883" cy="549004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Rectangle 191">
                <a:extLst>
                  <a:ext uri="{FF2B5EF4-FFF2-40B4-BE49-F238E27FC236}">
                    <a16:creationId xmlns:a16="http://schemas.microsoft.com/office/drawing/2014/main" id="{24C1354C-3D10-4AA5-9B7E-3CBAA63EB8D6}"/>
                  </a:ext>
                </a:extLst>
              </p:cNvPr>
              <p:cNvSpPr/>
              <p:nvPr/>
            </p:nvSpPr>
            <p:spPr>
              <a:xfrm>
                <a:off x="976146" y="1534540"/>
                <a:ext cx="1498883" cy="6935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itchFamily="34" charset="-34"/>
                    <a:cs typeface="TH Sarabun New" pitchFamily="34" charset="-34"/>
                  </a:rPr>
                  <a:t>ขั้นที่ 1</a:t>
                </a:r>
                <a:endParaRPr lang="en-US" sz="3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FD3D8B3F-0A66-4C55-A532-22F23EF699CC}"/>
                </a:ext>
              </a:extLst>
            </p:cNvPr>
            <p:cNvGrpSpPr/>
            <p:nvPr/>
          </p:nvGrpSpPr>
          <p:grpSpPr>
            <a:xfrm>
              <a:off x="1428703" y="1425928"/>
              <a:ext cx="7781966" cy="646331"/>
              <a:chOff x="2115122" y="1540133"/>
              <a:chExt cx="7781966" cy="646331"/>
            </a:xfrm>
          </p:grpSpPr>
          <p:sp>
            <p:nvSpPr>
              <p:cNvPr id="188" name="Rectangle 187">
                <a:extLst>
                  <a:ext uri="{FF2B5EF4-FFF2-40B4-BE49-F238E27FC236}">
                    <a16:creationId xmlns:a16="http://schemas.microsoft.com/office/drawing/2014/main" id="{9D9D7C7B-9853-4924-8293-BA02E4A85565}"/>
                  </a:ext>
                </a:extLst>
              </p:cNvPr>
              <p:cNvSpPr/>
              <p:nvPr/>
            </p:nvSpPr>
            <p:spPr>
              <a:xfrm>
                <a:off x="2115122" y="1540133"/>
                <a:ext cx="7781966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3600" b="1" dirty="0">
                    <a:latin typeface="TH Sarabun New" pitchFamily="34" charset="-34"/>
                    <a:cs typeface="TH Sarabun New" pitchFamily="34" charset="-34"/>
                  </a:rPr>
                  <a:t>การประเมินสภาวะสุขภาพของตนเองและครอบครัว</a:t>
                </a:r>
                <a:endParaRPr lang="en-US" sz="3600" dirty="0"/>
              </a:p>
            </p:txBody>
          </p: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117DA89E-B751-4DAE-BDB5-C0BB4EB29130}"/>
                  </a:ext>
                </a:extLst>
              </p:cNvPr>
              <p:cNvCxnSpPr/>
              <p:nvPr/>
            </p:nvCxnSpPr>
            <p:spPr>
              <a:xfrm>
                <a:off x="2382256" y="1874394"/>
                <a:ext cx="336884" cy="0"/>
              </a:xfrm>
              <a:prstGeom prst="line">
                <a:avLst/>
              </a:prstGeom>
              <a:ln w="38100" cap="rnd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A09F8C69-A1D8-4FD8-BD6E-8EDE1D12FE47}"/>
                  </a:ext>
                </a:extLst>
              </p:cNvPr>
              <p:cNvCxnSpPr/>
              <p:nvPr/>
            </p:nvCxnSpPr>
            <p:spPr>
              <a:xfrm>
                <a:off x="9277193" y="1874391"/>
                <a:ext cx="336884" cy="0"/>
              </a:xfrm>
              <a:prstGeom prst="line">
                <a:avLst/>
              </a:prstGeom>
              <a:ln w="38100" cap="rnd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D8C02B2-26F9-48B2-8816-C5860D41D6B9}"/>
              </a:ext>
            </a:extLst>
          </p:cNvPr>
          <p:cNvGrpSpPr/>
          <p:nvPr/>
        </p:nvGrpSpPr>
        <p:grpSpPr>
          <a:xfrm>
            <a:off x="630965" y="1970613"/>
            <a:ext cx="4730585" cy="4571974"/>
            <a:chOff x="460229" y="2112031"/>
            <a:chExt cx="4730585" cy="4571974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CD976A09-8662-4E24-9667-95422FFB143B}"/>
                </a:ext>
              </a:extLst>
            </p:cNvPr>
            <p:cNvSpPr/>
            <p:nvPr/>
          </p:nvSpPr>
          <p:spPr>
            <a:xfrm>
              <a:off x="460229" y="2601252"/>
              <a:ext cx="4397716" cy="4082753"/>
            </a:xfrm>
            <a:prstGeom prst="roundRect">
              <a:avLst>
                <a:gd name="adj" fmla="val 18882"/>
              </a:avLst>
            </a:prstGeom>
            <a:solidFill>
              <a:schemeClr val="bg1"/>
            </a:solidFill>
            <a:ln w="19050">
              <a:solidFill>
                <a:srgbClr val="3FADFF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34">
              <a:extLst>
                <a:ext uri="{FF2B5EF4-FFF2-40B4-BE49-F238E27FC236}">
                  <a16:creationId xmlns:a16="http://schemas.microsoft.com/office/drawing/2014/main" id="{AFF6AE47-8FCC-4F9C-B9D3-ADD30EC538A2}"/>
                </a:ext>
              </a:extLst>
            </p:cNvPr>
            <p:cNvSpPr/>
            <p:nvPr/>
          </p:nvSpPr>
          <p:spPr>
            <a:xfrm>
              <a:off x="919044" y="3154912"/>
              <a:ext cx="347745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ประเมินสภาวะสุขภาพของตนเองและสมาชิกในครอบครัวทั้งในด้านร่างกาย จิตใจ สังคม และสติปัญญา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C6A761D-6B84-423D-BA8E-D06174CD69EA}"/>
                </a:ext>
              </a:extLst>
            </p:cNvPr>
            <p:cNvGrpSpPr/>
            <p:nvPr/>
          </p:nvGrpSpPr>
          <p:grpSpPr>
            <a:xfrm>
              <a:off x="1496495" y="2396674"/>
              <a:ext cx="2142196" cy="523220"/>
              <a:chOff x="2671011" y="8121316"/>
              <a:chExt cx="2142196" cy="523220"/>
            </a:xfrm>
          </p:grpSpPr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4EC42D72-BF46-4A8B-9C74-B6CEB09297F5}"/>
                  </a:ext>
                </a:extLst>
              </p:cNvPr>
              <p:cNvSpPr/>
              <p:nvPr/>
            </p:nvSpPr>
            <p:spPr>
              <a:xfrm>
                <a:off x="2671011" y="8121316"/>
                <a:ext cx="2142196" cy="433137"/>
              </a:xfrm>
              <a:prstGeom prst="roundRect">
                <a:avLst>
                  <a:gd name="adj" fmla="val 50000"/>
                </a:avLst>
              </a:prstGeom>
              <a:solidFill>
                <a:srgbClr val="E5F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Rectangle 34">
                <a:extLst>
                  <a:ext uri="{FF2B5EF4-FFF2-40B4-BE49-F238E27FC236}">
                    <a16:creationId xmlns:a16="http://schemas.microsoft.com/office/drawing/2014/main" id="{6F4C3BFA-4ED8-448C-A741-73E9CD526E8D}"/>
                  </a:ext>
                </a:extLst>
              </p:cNvPr>
              <p:cNvSpPr/>
              <p:nvPr/>
            </p:nvSpPr>
            <p:spPr>
              <a:xfrm>
                <a:off x="2739454" y="8121316"/>
                <a:ext cx="2026455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2800" b="1" dirty="0">
                    <a:solidFill>
                      <a:srgbClr val="0070C0"/>
                    </a:solidFill>
                    <a:latin typeface="TH Sarabun New" pitchFamily="34" charset="-34"/>
                    <a:cs typeface="TH Sarabun New" pitchFamily="34" charset="-34"/>
                  </a:rPr>
                  <a:t>ประเมินด้วยตนเอง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1899A98-4FB2-4940-8F5E-06B56349DF02}"/>
                </a:ext>
              </a:extLst>
            </p:cNvPr>
            <p:cNvGrpSpPr/>
            <p:nvPr/>
          </p:nvGrpSpPr>
          <p:grpSpPr>
            <a:xfrm>
              <a:off x="4236707" y="2112031"/>
              <a:ext cx="954107" cy="1056529"/>
              <a:chOff x="264408" y="7326855"/>
              <a:chExt cx="954107" cy="1056529"/>
            </a:xfrm>
          </p:grpSpPr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id="{63280931-FA64-409C-B93C-F92262B26867}"/>
                  </a:ext>
                </a:extLst>
              </p:cNvPr>
              <p:cNvSpPr/>
              <p:nvPr/>
            </p:nvSpPr>
            <p:spPr>
              <a:xfrm>
                <a:off x="264408" y="7429277"/>
                <a:ext cx="954107" cy="954107"/>
              </a:xfrm>
              <a:prstGeom prst="ellipse">
                <a:avLst/>
              </a:prstGeom>
              <a:solidFill>
                <a:srgbClr val="E5F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198" name="Picture 197">
                <a:extLst>
                  <a:ext uri="{FF2B5EF4-FFF2-40B4-BE49-F238E27FC236}">
                    <a16:creationId xmlns:a16="http://schemas.microsoft.com/office/drawing/2014/main" id="{1B58A199-65BE-47DE-A1A1-3A910C2A53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4680" y="7326855"/>
                <a:ext cx="821403" cy="1042881"/>
              </a:xfrm>
              <a:prstGeom prst="rect">
                <a:avLst/>
              </a:prstGeom>
            </p:spPr>
          </p:pic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B491ACE-ABD3-45A6-B27E-E55FA845FB76}"/>
              </a:ext>
            </a:extLst>
          </p:cNvPr>
          <p:cNvGrpSpPr/>
          <p:nvPr/>
        </p:nvGrpSpPr>
        <p:grpSpPr>
          <a:xfrm>
            <a:off x="5507577" y="1968453"/>
            <a:ext cx="6317097" cy="4564065"/>
            <a:chOff x="5640517" y="2112031"/>
            <a:chExt cx="6317097" cy="4564065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E1A20D9E-436B-46AD-ADCC-14EC9506CB39}"/>
                </a:ext>
              </a:extLst>
            </p:cNvPr>
            <p:cNvSpPr/>
            <p:nvPr/>
          </p:nvSpPr>
          <p:spPr>
            <a:xfrm>
              <a:off x="5640517" y="2620965"/>
              <a:ext cx="5834308" cy="405513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3FADFF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D1E38913-7664-4741-B9DA-67F2BCB88F97}"/>
                </a:ext>
              </a:extLst>
            </p:cNvPr>
            <p:cNvGrpSpPr/>
            <p:nvPr/>
          </p:nvGrpSpPr>
          <p:grpSpPr>
            <a:xfrm>
              <a:off x="6198451" y="2416387"/>
              <a:ext cx="4718439" cy="523220"/>
              <a:chOff x="2671010" y="8121316"/>
              <a:chExt cx="4718439" cy="523220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6D7F3E8A-2728-4A92-827C-B3B41A404AAF}"/>
                  </a:ext>
                </a:extLst>
              </p:cNvPr>
              <p:cNvSpPr/>
              <p:nvPr/>
            </p:nvSpPr>
            <p:spPr>
              <a:xfrm>
                <a:off x="2671010" y="8121316"/>
                <a:ext cx="4502503" cy="433137"/>
              </a:xfrm>
              <a:prstGeom prst="roundRect">
                <a:avLst>
                  <a:gd name="adj" fmla="val 50000"/>
                </a:avLst>
              </a:prstGeom>
              <a:solidFill>
                <a:srgbClr val="E5F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 34">
                <a:extLst>
                  <a:ext uri="{FF2B5EF4-FFF2-40B4-BE49-F238E27FC236}">
                    <a16:creationId xmlns:a16="http://schemas.microsoft.com/office/drawing/2014/main" id="{0964D010-027A-43AD-9045-5162B0492797}"/>
                  </a:ext>
                </a:extLst>
              </p:cNvPr>
              <p:cNvSpPr/>
              <p:nvPr/>
            </p:nvSpPr>
            <p:spPr>
              <a:xfrm>
                <a:off x="2739454" y="8121316"/>
                <a:ext cx="4649995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2800" b="1" dirty="0">
                    <a:solidFill>
                      <a:srgbClr val="0070C0"/>
                    </a:solidFill>
                    <a:latin typeface="TH Sarabun New" pitchFamily="34" charset="-34"/>
                    <a:cs typeface="TH Sarabun New" pitchFamily="34" charset="-34"/>
                  </a:rPr>
                  <a:t>ประเมินด้วยบุคลากรสาธารณสุขหรือแพทย์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5A9E2D8-2D78-49AB-83AA-7A0000EFD37A}"/>
                </a:ext>
              </a:extLst>
            </p:cNvPr>
            <p:cNvGrpSpPr/>
            <p:nvPr/>
          </p:nvGrpSpPr>
          <p:grpSpPr>
            <a:xfrm>
              <a:off x="10816091" y="2112031"/>
              <a:ext cx="1078857" cy="1092505"/>
              <a:chOff x="10724162" y="7978603"/>
              <a:chExt cx="1078857" cy="1092505"/>
            </a:xfrm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5845A59E-4B53-4165-8657-CD7ED1FBAA1C}"/>
                  </a:ext>
                </a:extLst>
              </p:cNvPr>
              <p:cNvSpPr/>
              <p:nvPr/>
            </p:nvSpPr>
            <p:spPr>
              <a:xfrm>
                <a:off x="10795902" y="8117001"/>
                <a:ext cx="954107" cy="954107"/>
              </a:xfrm>
              <a:prstGeom prst="ellipse">
                <a:avLst/>
              </a:prstGeom>
              <a:solidFill>
                <a:srgbClr val="E5F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4" name="Picture 203">
                <a:extLst>
                  <a:ext uri="{FF2B5EF4-FFF2-40B4-BE49-F238E27FC236}">
                    <a16:creationId xmlns:a16="http://schemas.microsoft.com/office/drawing/2014/main" id="{6D5E548D-AE31-474B-9F29-689170DD7D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24162" y="7978603"/>
                <a:ext cx="1078857" cy="1078857"/>
              </a:xfrm>
              <a:prstGeom prst="rect">
                <a:avLst/>
              </a:prstGeom>
            </p:spPr>
          </p:pic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D9944FC-0743-4DEE-9FAF-926C02488D25}"/>
                </a:ext>
              </a:extLst>
            </p:cNvPr>
            <p:cNvGrpSpPr/>
            <p:nvPr/>
          </p:nvGrpSpPr>
          <p:grpSpPr>
            <a:xfrm>
              <a:off x="5846651" y="3105763"/>
              <a:ext cx="5518233" cy="892552"/>
              <a:chOff x="6438363" y="2929927"/>
              <a:chExt cx="5518233" cy="892552"/>
            </a:xfrm>
          </p:grpSpPr>
          <p:pic>
            <p:nvPicPr>
              <p:cNvPr id="207" name="Picture 206">
                <a:extLst>
                  <a:ext uri="{FF2B5EF4-FFF2-40B4-BE49-F238E27FC236}">
                    <a16:creationId xmlns:a16="http://schemas.microsoft.com/office/drawing/2014/main" id="{8828B8C7-12E0-413D-BE12-87DB037143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38363" y="2970445"/>
                <a:ext cx="503329" cy="634840"/>
              </a:xfrm>
              <a:prstGeom prst="rect">
                <a:avLst/>
              </a:prstGeom>
            </p:spPr>
          </p:pic>
          <p:sp>
            <p:nvSpPr>
              <p:cNvPr id="211" name="Rectangle 34">
                <a:extLst>
                  <a:ext uri="{FF2B5EF4-FFF2-40B4-BE49-F238E27FC236}">
                    <a16:creationId xmlns:a16="http://schemas.microsoft.com/office/drawing/2014/main" id="{FD7C8278-70AB-4364-AA75-2BF4814D43F9}"/>
                  </a:ext>
                </a:extLst>
              </p:cNvPr>
              <p:cNvSpPr/>
              <p:nvPr/>
            </p:nvSpPr>
            <p:spPr>
              <a:xfrm>
                <a:off x="7110379" y="2929927"/>
                <a:ext cx="4846217" cy="892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600" b="1" dirty="0">
                    <a:solidFill>
                      <a:srgbClr val="0070C0"/>
                    </a:solidFill>
                    <a:latin typeface="TH Sarabun New" pitchFamily="34" charset="-34"/>
                    <a:cs typeface="TH Sarabun New" pitchFamily="34" charset="-34"/>
                  </a:rPr>
                  <a:t>รายละเอียดทั่ว ๆ ไป</a:t>
                </a:r>
                <a:endParaRPr lang="th-TH" sz="2600" b="1" dirty="0">
                  <a:latin typeface="TH Sarabun New" pitchFamily="34" charset="-34"/>
                  <a:cs typeface="TH Sarabun New" pitchFamily="34" charset="-34"/>
                </a:endParaRPr>
              </a:p>
              <a:p>
                <a:r>
                  <a:rPr lang="th-TH" sz="2600" dirty="0">
                    <a:latin typeface="TH Sarabun New" pitchFamily="34" charset="-34"/>
                    <a:cs typeface="TH Sarabun New" pitchFamily="34" charset="-34"/>
                  </a:rPr>
                  <a:t>ประวัติการเจ็บป่วย การดูแลรักษาจากอดีตถึงปัจจุบัน</a:t>
                </a:r>
              </a:p>
            </p:txBody>
          </p: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291629E5-A3CF-4F7C-90DA-BD57B693AF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52573" y="3325335"/>
                <a:ext cx="2414429" cy="1"/>
              </a:xfrm>
              <a:prstGeom prst="line">
                <a:avLst/>
              </a:prstGeom>
              <a:ln>
                <a:solidFill>
                  <a:srgbClr val="0070C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5" name="Rectangle 34">
              <a:extLst>
                <a:ext uri="{FF2B5EF4-FFF2-40B4-BE49-F238E27FC236}">
                  <a16:creationId xmlns:a16="http://schemas.microsoft.com/office/drawing/2014/main" id="{00C4E998-E728-41A5-8D73-FAA1A284E8BE}"/>
                </a:ext>
              </a:extLst>
            </p:cNvPr>
            <p:cNvSpPr/>
            <p:nvPr/>
          </p:nvSpPr>
          <p:spPr>
            <a:xfrm>
              <a:off x="6518667" y="4173792"/>
              <a:ext cx="5438947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600" b="1" dirty="0">
                  <a:solidFill>
                    <a:srgbClr val="0070C0"/>
                  </a:solidFill>
                  <a:latin typeface="TH Sarabun New" pitchFamily="34" charset="-34"/>
                  <a:cs typeface="TH Sarabun New" pitchFamily="34" charset="-34"/>
                </a:rPr>
                <a:t>ตรวจสอบสภาพร่างกาย</a:t>
              </a:r>
              <a:endParaRPr lang="th-TH" sz="2600" b="1" dirty="0">
                <a:latin typeface="TH Sarabun New" pitchFamily="34" charset="-34"/>
                <a:cs typeface="TH Sarabun New" pitchFamily="34" charset="-34"/>
              </a:endParaRPr>
            </a:p>
            <a:p>
              <a:r>
                <a:rPr lang="th-TH" sz="2600" dirty="0">
                  <a:latin typeface="TH Sarabun New" pitchFamily="34" charset="-34"/>
                  <a:cs typeface="TH Sarabun New" pitchFamily="34" charset="-34"/>
                </a:rPr>
                <a:t>โดยการฟัง คลำ เคาะ สังเกต เพื่อค้นหาความผิดปกติ</a:t>
              </a: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DAE9C333-38AE-432A-BD87-67D4F0FA40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0861" y="4569201"/>
              <a:ext cx="2414429" cy="1"/>
            </a:xfrm>
            <a:prstGeom prst="line">
              <a:avLst/>
            </a:prstGeom>
            <a:ln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1" name="Picture 220">
              <a:extLst>
                <a:ext uri="{FF2B5EF4-FFF2-40B4-BE49-F238E27FC236}">
                  <a16:creationId xmlns:a16="http://schemas.microsoft.com/office/drawing/2014/main" id="{4BB2617E-3CA1-428A-9964-B6E51AF67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90698" y="4203015"/>
              <a:ext cx="568995" cy="590683"/>
            </a:xfrm>
            <a:prstGeom prst="rect">
              <a:avLst/>
            </a:prstGeom>
          </p:spPr>
        </p:pic>
        <p:sp>
          <p:nvSpPr>
            <p:cNvPr id="84" name="Rectangle 34">
              <a:extLst>
                <a:ext uri="{FF2B5EF4-FFF2-40B4-BE49-F238E27FC236}">
                  <a16:creationId xmlns:a16="http://schemas.microsoft.com/office/drawing/2014/main" id="{A6A865D9-5FDE-4408-BB47-FFE0DD0C453B}"/>
                </a:ext>
              </a:extLst>
            </p:cNvPr>
            <p:cNvSpPr/>
            <p:nvPr/>
          </p:nvSpPr>
          <p:spPr>
            <a:xfrm>
              <a:off x="6518667" y="5288364"/>
              <a:ext cx="5438947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600" b="1" dirty="0">
                  <a:solidFill>
                    <a:srgbClr val="0070C0"/>
                  </a:solidFill>
                  <a:latin typeface="TH Sarabun New" pitchFamily="34" charset="-34"/>
                  <a:cs typeface="TH Sarabun New" pitchFamily="34" charset="-34"/>
                </a:rPr>
                <a:t>ตรวจในห้องปฏิบัติการ</a:t>
              </a:r>
              <a:endParaRPr lang="th-TH" sz="2600" b="1" dirty="0">
                <a:latin typeface="TH Sarabun New" pitchFamily="34" charset="-34"/>
                <a:cs typeface="TH Sarabun New" pitchFamily="34" charset="-34"/>
              </a:endParaRPr>
            </a:p>
            <a:p>
              <a:r>
                <a:rPr lang="th-TH" sz="2600" dirty="0">
                  <a:latin typeface="TH Sarabun New" pitchFamily="34" charset="-34"/>
                  <a:cs typeface="TH Sarabun New" pitchFamily="34" charset="-34"/>
                </a:rPr>
                <a:t>เช่น ตรวจเลือด ตรวจคลื่นหัวใจ ตรวจปัสสาวะ </a:t>
              </a:r>
            </a:p>
            <a:p>
              <a:r>
                <a:rPr lang="th-TH" sz="2600" dirty="0">
                  <a:latin typeface="TH Sarabun New" pitchFamily="34" charset="-34"/>
                  <a:cs typeface="TH Sarabun New" pitchFamily="34" charset="-34"/>
                </a:rPr>
                <a:t>ตรวจอุจจาระ และอื่น ๆ</a:t>
              </a:r>
            </a:p>
          </p:txBody>
        </p: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CDC4DA24-C048-43B8-910B-B78BF8FEC88B}"/>
                </a:ext>
              </a:extLst>
            </p:cNvPr>
            <p:cNvCxnSpPr>
              <a:cxnSpLocks/>
            </p:cNvCxnSpPr>
            <p:nvPr/>
          </p:nvCxnSpPr>
          <p:spPr>
            <a:xfrm>
              <a:off x="6284281" y="5683773"/>
              <a:ext cx="2491009" cy="1"/>
            </a:xfrm>
            <a:prstGeom prst="line">
              <a:avLst/>
            </a:prstGeom>
            <a:ln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4" name="Picture 213">
              <a:extLst>
                <a:ext uri="{FF2B5EF4-FFF2-40B4-BE49-F238E27FC236}">
                  <a16:creationId xmlns:a16="http://schemas.microsoft.com/office/drawing/2014/main" id="{E3E2E0A0-4189-40BD-BA41-BC1F9BD15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4256" y="5348363"/>
              <a:ext cx="495437" cy="674637"/>
            </a:xfrm>
            <a:prstGeom prst="rect">
              <a:avLst/>
            </a:prstGeom>
          </p:spPr>
        </p:pic>
      </p:grpSp>
      <p:pic>
        <p:nvPicPr>
          <p:cNvPr id="100" name="Picture 9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CE2304A-6819-456D-A4FC-BC6C83397C7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8C8B2993-5EDE-4C5C-914E-87C6F4D05F8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3762" y="5184056"/>
            <a:ext cx="3467100" cy="167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73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F7684F4B-50A4-46A8-AE6C-E6C8C6A2E9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id="{6FDD3AEA-57FB-47D2-8234-B9A19F7C295C}"/>
              </a:ext>
            </a:extLst>
          </p:cNvPr>
          <p:cNvSpPr/>
          <p:nvPr/>
        </p:nvSpPr>
        <p:spPr>
          <a:xfrm rot="5400000">
            <a:off x="3767543" y="-2903613"/>
            <a:ext cx="496385" cy="803147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F670AB5-78E6-4CE4-9B4A-4AAD2AC0D8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4D2CACD-4FF2-4A1D-88DA-185A4AD2A9C1}"/>
              </a:ext>
            </a:extLst>
          </p:cNvPr>
          <p:cNvSpPr txBox="1"/>
          <p:nvPr/>
        </p:nvSpPr>
        <p:spPr>
          <a:xfrm>
            <a:off x="273755" y="813230"/>
            <a:ext cx="76113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ขั้นตอนในการวางแผนดูแลสุขภาพของตนเองและครอบครัว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FC7DCF3-0407-4B53-ACC9-AA557AD197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881C7B-162C-4030-9B81-92AA999DD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F1CA68D-9132-41A0-81F7-C94D8A3F4447}"/>
              </a:ext>
            </a:extLst>
          </p:cNvPr>
          <p:cNvGrpSpPr/>
          <p:nvPr/>
        </p:nvGrpSpPr>
        <p:grpSpPr>
          <a:xfrm>
            <a:off x="2157246" y="1435954"/>
            <a:ext cx="7904804" cy="647575"/>
            <a:chOff x="2810564" y="1586041"/>
            <a:chExt cx="7904804" cy="647575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9200BF90-7556-4EAB-9CB3-C01B9FF2529F}"/>
                </a:ext>
              </a:extLst>
            </p:cNvPr>
            <p:cNvGrpSpPr/>
            <p:nvPr/>
          </p:nvGrpSpPr>
          <p:grpSpPr>
            <a:xfrm>
              <a:off x="2810564" y="1648843"/>
              <a:ext cx="1275743" cy="584773"/>
              <a:chOff x="1010439" y="1534540"/>
              <a:chExt cx="1513154" cy="693598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0AC839D7-7F55-438C-9020-325D4F207C89}"/>
                  </a:ext>
                </a:extLst>
              </p:cNvPr>
              <p:cNvSpPr/>
              <p:nvPr/>
            </p:nvSpPr>
            <p:spPr>
              <a:xfrm>
                <a:off x="1010439" y="1548989"/>
                <a:ext cx="1498883" cy="549004"/>
              </a:xfrm>
              <a:prstGeom prst="roundRect">
                <a:avLst>
                  <a:gd name="adj" fmla="val 50000"/>
                </a:avLst>
              </a:prstGeom>
              <a:solidFill>
                <a:srgbClr val="339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C529D7B0-7451-490B-8707-D98670770ED4}"/>
                  </a:ext>
                </a:extLst>
              </p:cNvPr>
              <p:cNvSpPr/>
              <p:nvPr/>
            </p:nvSpPr>
            <p:spPr>
              <a:xfrm>
                <a:off x="1024710" y="1534540"/>
                <a:ext cx="1498883" cy="6935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itchFamily="34" charset="-34"/>
                    <a:cs typeface="TH Sarabun New" pitchFamily="34" charset="-34"/>
                  </a:rPr>
                  <a:t>ขั้นที่ </a:t>
                </a:r>
                <a:r>
                  <a:rPr lang="en-US" sz="3200" b="1" dirty="0">
                    <a:solidFill>
                      <a:schemeClr val="bg1"/>
                    </a:solidFill>
                    <a:latin typeface="TH Sarabun New" pitchFamily="34" charset="-34"/>
                    <a:cs typeface="TH Sarabun New" pitchFamily="34" charset="-34"/>
                  </a:rPr>
                  <a:t>2</a:t>
                </a:r>
                <a:endParaRPr lang="en-US" sz="3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D93A3A8C-6EB8-4DB6-B536-09ED203DD4D3}"/>
                </a:ext>
              </a:extLst>
            </p:cNvPr>
            <p:cNvGrpSpPr/>
            <p:nvPr/>
          </p:nvGrpSpPr>
          <p:grpSpPr>
            <a:xfrm>
              <a:off x="2933402" y="1586041"/>
              <a:ext cx="7781966" cy="646331"/>
              <a:chOff x="1083012" y="1542780"/>
              <a:chExt cx="7781966" cy="646331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43FE6F23-7192-4393-9652-C08142195B74}"/>
                  </a:ext>
                </a:extLst>
              </p:cNvPr>
              <p:cNvSpPr/>
              <p:nvPr/>
            </p:nvSpPr>
            <p:spPr>
              <a:xfrm>
                <a:off x="1083012" y="1542780"/>
                <a:ext cx="7781966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3600" b="1" dirty="0">
                    <a:latin typeface="TH Sarabun New" pitchFamily="34" charset="-34"/>
                    <a:cs typeface="TH Sarabun New" pitchFamily="34" charset="-34"/>
                  </a:rPr>
                  <a:t>วิเคราะห์ข้อมูลที่ได้จากการประเมิน</a:t>
                </a:r>
                <a:endParaRPr lang="en-US" sz="3600" dirty="0"/>
              </a:p>
            </p:txBody>
          </p: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D6037CCB-030F-4459-A627-689C7D7FC74A}"/>
                  </a:ext>
                </a:extLst>
              </p:cNvPr>
              <p:cNvCxnSpPr/>
              <p:nvPr/>
            </p:nvCxnSpPr>
            <p:spPr>
              <a:xfrm>
                <a:off x="2370224" y="1874394"/>
                <a:ext cx="336884" cy="0"/>
              </a:xfrm>
              <a:prstGeom prst="line">
                <a:avLst/>
              </a:prstGeom>
              <a:ln w="38100" cap="rnd">
                <a:solidFill>
                  <a:srgbClr val="3399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AFA447FC-7FAB-4623-9B13-78B0DAC25274}"/>
                  </a:ext>
                </a:extLst>
              </p:cNvPr>
              <p:cNvCxnSpPr/>
              <p:nvPr/>
            </p:nvCxnSpPr>
            <p:spPr>
              <a:xfrm>
                <a:off x="7305988" y="1874391"/>
                <a:ext cx="336884" cy="0"/>
              </a:xfrm>
              <a:prstGeom prst="line">
                <a:avLst/>
              </a:prstGeom>
              <a:ln w="38100" cap="rnd">
                <a:solidFill>
                  <a:srgbClr val="3399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2240390-294C-4F00-A935-6F58B8B4EBF0}"/>
              </a:ext>
            </a:extLst>
          </p:cNvPr>
          <p:cNvGrpSpPr/>
          <p:nvPr/>
        </p:nvGrpSpPr>
        <p:grpSpPr>
          <a:xfrm>
            <a:off x="1781193" y="3853662"/>
            <a:ext cx="8521890" cy="646331"/>
            <a:chOff x="2284413" y="4144926"/>
            <a:chExt cx="8521890" cy="646331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715DDD8F-738F-4E27-B976-50AC70E56A3B}"/>
                </a:ext>
              </a:extLst>
            </p:cNvPr>
            <p:cNvGrpSpPr/>
            <p:nvPr/>
          </p:nvGrpSpPr>
          <p:grpSpPr>
            <a:xfrm>
              <a:off x="2284413" y="4194125"/>
              <a:ext cx="1275743" cy="584773"/>
              <a:chOff x="1010439" y="1534540"/>
              <a:chExt cx="1513154" cy="693598"/>
            </a:xfrm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3338FACD-532A-4108-8436-E24B9C390310}"/>
                  </a:ext>
                </a:extLst>
              </p:cNvPr>
              <p:cNvSpPr/>
              <p:nvPr/>
            </p:nvSpPr>
            <p:spPr>
              <a:xfrm>
                <a:off x="1010439" y="1548989"/>
                <a:ext cx="1498883" cy="549004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936B4B78-1160-45E3-941D-635DA540D59E}"/>
                  </a:ext>
                </a:extLst>
              </p:cNvPr>
              <p:cNvSpPr/>
              <p:nvPr/>
            </p:nvSpPr>
            <p:spPr>
              <a:xfrm>
                <a:off x="1024710" y="1534540"/>
                <a:ext cx="1498883" cy="6935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3200" b="1" dirty="0">
                    <a:solidFill>
                      <a:schemeClr val="bg1"/>
                    </a:solidFill>
                    <a:latin typeface="TH Sarabun New" pitchFamily="34" charset="-34"/>
                    <a:cs typeface="TH Sarabun New" pitchFamily="34" charset="-34"/>
                  </a:rPr>
                  <a:t>ขั้นที่ 3</a:t>
                </a:r>
                <a:endParaRPr lang="en-US" sz="3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7FC407AB-E0CA-4F0B-B8AC-4FE9AC01032A}"/>
                </a:ext>
              </a:extLst>
            </p:cNvPr>
            <p:cNvGrpSpPr/>
            <p:nvPr/>
          </p:nvGrpSpPr>
          <p:grpSpPr>
            <a:xfrm>
              <a:off x="3024337" y="4144926"/>
              <a:ext cx="7781966" cy="646331"/>
              <a:chOff x="1700098" y="1556383"/>
              <a:chExt cx="7781966" cy="646331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D56D440F-F830-4BCA-97BD-780F871B059E}"/>
                  </a:ext>
                </a:extLst>
              </p:cNvPr>
              <p:cNvSpPr/>
              <p:nvPr/>
            </p:nvSpPr>
            <p:spPr>
              <a:xfrm>
                <a:off x="1700098" y="1556383"/>
                <a:ext cx="7781966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3600" b="1" dirty="0">
                    <a:latin typeface="TH Sarabun New" pitchFamily="34" charset="-34"/>
                    <a:cs typeface="TH Sarabun New" pitchFamily="34" charset="-34"/>
                  </a:rPr>
                  <a:t>วางแผนหรือกำหนดวิธีการเพื่อแก้ปัญหาที่พบ</a:t>
                </a:r>
                <a:endParaRPr lang="en-US" sz="3600" dirty="0"/>
              </a:p>
            </p:txBody>
          </p: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16C5A3E5-C347-4953-AB86-BBF3711DD87B}"/>
                  </a:ext>
                </a:extLst>
              </p:cNvPr>
              <p:cNvCxnSpPr/>
              <p:nvPr/>
            </p:nvCxnSpPr>
            <p:spPr>
              <a:xfrm>
                <a:off x="2370224" y="1874394"/>
                <a:ext cx="336884" cy="0"/>
              </a:xfrm>
              <a:prstGeom prst="line">
                <a:avLst/>
              </a:prstGeom>
              <a:ln w="38100" cap="rnd">
                <a:solidFill>
                  <a:srgbClr val="FF5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7F0FC28D-0EB8-4EDC-A69B-1E52252F0C8A}"/>
                  </a:ext>
                </a:extLst>
              </p:cNvPr>
              <p:cNvCxnSpPr/>
              <p:nvPr/>
            </p:nvCxnSpPr>
            <p:spPr>
              <a:xfrm>
                <a:off x="8494695" y="1874391"/>
                <a:ext cx="336884" cy="0"/>
              </a:xfrm>
              <a:prstGeom prst="line">
                <a:avLst/>
              </a:prstGeom>
              <a:ln w="38100" cap="rnd">
                <a:solidFill>
                  <a:srgbClr val="FF5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223AC9E5-5211-4821-9CC4-CCCF144497C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3762" y="5184056"/>
            <a:ext cx="3467100" cy="167394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90163A7-4FC6-416E-825C-ABB00782D17A}"/>
              </a:ext>
            </a:extLst>
          </p:cNvPr>
          <p:cNvGrpSpPr/>
          <p:nvPr/>
        </p:nvGrpSpPr>
        <p:grpSpPr>
          <a:xfrm>
            <a:off x="744706" y="2113142"/>
            <a:ext cx="5299185" cy="1714730"/>
            <a:chOff x="935297" y="2166281"/>
            <a:chExt cx="5299185" cy="171473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92FD003-D3DD-4729-86D2-3583A0C316AD}"/>
                </a:ext>
              </a:extLst>
            </p:cNvPr>
            <p:cNvGrpSpPr/>
            <p:nvPr/>
          </p:nvGrpSpPr>
          <p:grpSpPr>
            <a:xfrm>
              <a:off x="935297" y="2166281"/>
              <a:ext cx="5299185" cy="1631399"/>
              <a:chOff x="1300592" y="6042397"/>
              <a:chExt cx="5299185" cy="1631399"/>
            </a:xfrm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40307143-D975-43EC-8CEE-F8A8A9C5162C}"/>
                  </a:ext>
                </a:extLst>
              </p:cNvPr>
              <p:cNvSpPr/>
              <p:nvPr/>
            </p:nvSpPr>
            <p:spPr>
              <a:xfrm>
                <a:off x="1300592" y="6317198"/>
                <a:ext cx="4895492" cy="1356598"/>
              </a:xfrm>
              <a:prstGeom prst="roundRect">
                <a:avLst>
                  <a:gd name="adj" fmla="val 24232"/>
                </a:avLst>
              </a:prstGeom>
              <a:solidFill>
                <a:schemeClr val="bg1"/>
              </a:solidFill>
              <a:ln w="19050">
                <a:solidFill>
                  <a:srgbClr val="339966">
                    <a:alpha val="14902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E0079E5C-C5C5-4E87-8271-E43DAF375455}"/>
                  </a:ext>
                </a:extLst>
              </p:cNvPr>
              <p:cNvGrpSpPr/>
              <p:nvPr/>
            </p:nvGrpSpPr>
            <p:grpSpPr>
              <a:xfrm>
                <a:off x="5645670" y="6042397"/>
                <a:ext cx="954107" cy="961795"/>
                <a:chOff x="1731278" y="2602701"/>
                <a:chExt cx="954107" cy="961795"/>
              </a:xfrm>
            </p:grpSpPr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2517FF99-6865-4C45-BAB2-6BD6AC0B1288}"/>
                    </a:ext>
                  </a:extLst>
                </p:cNvPr>
                <p:cNvSpPr/>
                <p:nvPr/>
              </p:nvSpPr>
              <p:spPr>
                <a:xfrm>
                  <a:off x="1731278" y="2610389"/>
                  <a:ext cx="954107" cy="954107"/>
                </a:xfrm>
                <a:prstGeom prst="ellipse">
                  <a:avLst/>
                </a:prstGeom>
                <a:solidFill>
                  <a:srgbClr val="D3F1E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5" name="Picture 4">
                  <a:extLst>
                    <a:ext uri="{FF2B5EF4-FFF2-40B4-BE49-F238E27FC236}">
                      <a16:creationId xmlns:a16="http://schemas.microsoft.com/office/drawing/2014/main" id="{D4EC7431-6F28-4D42-9472-5E55885C8A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83655" y="2602701"/>
                  <a:ext cx="894546" cy="881518"/>
                </a:xfrm>
                <a:prstGeom prst="rect">
                  <a:avLst/>
                </a:prstGeom>
              </p:spPr>
            </p:pic>
          </p:grpSp>
        </p:grpSp>
        <p:sp>
          <p:nvSpPr>
            <p:cNvPr id="57" name="Rectangle 34">
              <a:extLst>
                <a:ext uri="{FF2B5EF4-FFF2-40B4-BE49-F238E27FC236}">
                  <a16:creationId xmlns:a16="http://schemas.microsoft.com/office/drawing/2014/main" id="{12DA2FD6-8BE1-4D38-A5B0-50B753CD2ABD}"/>
                </a:ext>
              </a:extLst>
            </p:cNvPr>
            <p:cNvSpPr/>
            <p:nvPr/>
          </p:nvSpPr>
          <p:spPr>
            <a:xfrm>
              <a:off x="1566103" y="2496016"/>
              <a:ext cx="405677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สร้างความเข้าใจ และตระหนักถึง</a:t>
              </a:r>
            </a:p>
            <a:p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สภาวะและปัญหาสุขภาพของตนเอง</a:t>
              </a:r>
            </a:p>
            <a:p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และสมาชิกในครอบครัว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C80A501-B08D-4FDB-9EED-4836E3155410}"/>
              </a:ext>
            </a:extLst>
          </p:cNvPr>
          <p:cNvGrpSpPr/>
          <p:nvPr/>
        </p:nvGrpSpPr>
        <p:grpSpPr>
          <a:xfrm>
            <a:off x="6371387" y="2120830"/>
            <a:ext cx="5406764" cy="1623711"/>
            <a:chOff x="6142849" y="2120830"/>
            <a:chExt cx="5406764" cy="1623711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B1E9E4E2-90D6-4206-9274-AE3AB81B8642}"/>
                </a:ext>
              </a:extLst>
            </p:cNvPr>
            <p:cNvGrpSpPr/>
            <p:nvPr/>
          </p:nvGrpSpPr>
          <p:grpSpPr>
            <a:xfrm>
              <a:off x="6142849" y="2120830"/>
              <a:ext cx="5406764" cy="1623711"/>
              <a:chOff x="827718" y="2173969"/>
              <a:chExt cx="5406764" cy="1623711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68B1A163-F85D-40F8-84BC-F4933EC86090}"/>
                  </a:ext>
                </a:extLst>
              </p:cNvPr>
              <p:cNvGrpSpPr/>
              <p:nvPr/>
            </p:nvGrpSpPr>
            <p:grpSpPr>
              <a:xfrm>
                <a:off x="827718" y="2173969"/>
                <a:ext cx="5406764" cy="1623711"/>
                <a:chOff x="1193013" y="6050085"/>
                <a:chExt cx="5406764" cy="1623711"/>
              </a:xfrm>
            </p:grpSpPr>
            <p:sp>
              <p:nvSpPr>
                <p:cNvPr id="71" name="Rectangle: Rounded Corners 70">
                  <a:extLst>
                    <a:ext uri="{FF2B5EF4-FFF2-40B4-BE49-F238E27FC236}">
                      <a16:creationId xmlns:a16="http://schemas.microsoft.com/office/drawing/2014/main" id="{88B87A07-A698-4569-83A7-D0AB8E4FABFD}"/>
                    </a:ext>
                  </a:extLst>
                </p:cNvPr>
                <p:cNvSpPr/>
                <p:nvPr/>
              </p:nvSpPr>
              <p:spPr>
                <a:xfrm>
                  <a:off x="1193013" y="6317198"/>
                  <a:ext cx="5003071" cy="1356598"/>
                </a:xfrm>
                <a:prstGeom prst="roundRect">
                  <a:avLst>
                    <a:gd name="adj" fmla="val 24232"/>
                  </a:avLst>
                </a:prstGeom>
                <a:solidFill>
                  <a:schemeClr val="bg1"/>
                </a:solidFill>
                <a:ln w="19050">
                  <a:solidFill>
                    <a:srgbClr val="339966">
                      <a:alpha val="14902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C6AA4095-EC13-4BA9-8CEE-E47D7F42FBBE}"/>
                    </a:ext>
                  </a:extLst>
                </p:cNvPr>
                <p:cNvSpPr/>
                <p:nvPr/>
              </p:nvSpPr>
              <p:spPr>
                <a:xfrm>
                  <a:off x="5645670" y="6050085"/>
                  <a:ext cx="954107" cy="954107"/>
                </a:xfrm>
                <a:prstGeom prst="ellipse">
                  <a:avLst/>
                </a:prstGeom>
                <a:solidFill>
                  <a:srgbClr val="D3F1E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0" name="Rectangle 34">
                <a:extLst>
                  <a:ext uri="{FF2B5EF4-FFF2-40B4-BE49-F238E27FC236}">
                    <a16:creationId xmlns:a16="http://schemas.microsoft.com/office/drawing/2014/main" id="{8BBD8452-5F22-4818-B2AE-802C01E2A19C}"/>
                  </a:ext>
                </a:extLst>
              </p:cNvPr>
              <p:cNvSpPr/>
              <p:nvPr/>
            </p:nvSpPr>
            <p:spPr>
              <a:xfrm>
                <a:off x="960497" y="2903690"/>
                <a:ext cx="489549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800" dirty="0">
                    <a:latin typeface="TH Sarabun New" pitchFamily="34" charset="-34"/>
                    <a:cs typeface="TH Sarabun New" pitchFamily="34" charset="-34"/>
                  </a:rPr>
                  <a:t>วางแผนเพื่อแก้ไขปัญหาได้อย่างเหมาะสมต่อไป</a:t>
                </a:r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B01E301-DEAB-404F-A934-78BE5A317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45286" y="2191304"/>
              <a:ext cx="889200" cy="72596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BBB46FC-F3D3-45F9-8BA5-DFA6D906859B}"/>
              </a:ext>
            </a:extLst>
          </p:cNvPr>
          <p:cNvGrpSpPr/>
          <p:nvPr/>
        </p:nvGrpSpPr>
        <p:grpSpPr>
          <a:xfrm>
            <a:off x="746500" y="4406274"/>
            <a:ext cx="5299185" cy="1748028"/>
            <a:chOff x="487814" y="4406274"/>
            <a:chExt cx="5299185" cy="1748028"/>
          </a:xfrm>
        </p:grpSpPr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B63F09D8-AD6D-4B7A-ADF1-AB5240F17A0F}"/>
                </a:ext>
              </a:extLst>
            </p:cNvPr>
            <p:cNvGrpSpPr/>
            <p:nvPr/>
          </p:nvGrpSpPr>
          <p:grpSpPr>
            <a:xfrm>
              <a:off x="487814" y="4530591"/>
              <a:ext cx="5299185" cy="1623711"/>
              <a:chOff x="935297" y="2173969"/>
              <a:chExt cx="5299185" cy="1623711"/>
            </a:xfrm>
          </p:grpSpPr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371177C8-BDAB-49E7-AEFE-894116F6D24F}"/>
                  </a:ext>
                </a:extLst>
              </p:cNvPr>
              <p:cNvGrpSpPr/>
              <p:nvPr/>
            </p:nvGrpSpPr>
            <p:grpSpPr>
              <a:xfrm>
                <a:off x="935297" y="2173969"/>
                <a:ext cx="5299185" cy="1623711"/>
                <a:chOff x="1300592" y="6050085"/>
                <a:chExt cx="5299185" cy="1623711"/>
              </a:xfrm>
            </p:grpSpPr>
            <p:sp>
              <p:nvSpPr>
                <p:cNvPr id="85" name="Rectangle: Rounded Corners 84">
                  <a:extLst>
                    <a:ext uri="{FF2B5EF4-FFF2-40B4-BE49-F238E27FC236}">
                      <a16:creationId xmlns:a16="http://schemas.microsoft.com/office/drawing/2014/main" id="{6A10F4E6-1F84-4BFA-B165-8F88BEE587ED}"/>
                    </a:ext>
                  </a:extLst>
                </p:cNvPr>
                <p:cNvSpPr/>
                <p:nvPr/>
              </p:nvSpPr>
              <p:spPr>
                <a:xfrm>
                  <a:off x="1300592" y="6317198"/>
                  <a:ext cx="4895492" cy="1356598"/>
                </a:xfrm>
                <a:prstGeom prst="roundRect">
                  <a:avLst>
                    <a:gd name="adj" fmla="val 24232"/>
                  </a:avLst>
                </a:prstGeom>
                <a:solidFill>
                  <a:schemeClr val="bg1"/>
                </a:solidFill>
                <a:ln w="19050">
                  <a:solidFill>
                    <a:srgbClr val="FFE1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" name="Oval 86">
                  <a:extLst>
                    <a:ext uri="{FF2B5EF4-FFF2-40B4-BE49-F238E27FC236}">
                      <a16:creationId xmlns:a16="http://schemas.microsoft.com/office/drawing/2014/main" id="{B204C762-6D76-49D3-B0BC-41011A38262C}"/>
                    </a:ext>
                  </a:extLst>
                </p:cNvPr>
                <p:cNvSpPr/>
                <p:nvPr/>
              </p:nvSpPr>
              <p:spPr>
                <a:xfrm>
                  <a:off x="5645670" y="6050085"/>
                  <a:ext cx="954107" cy="954107"/>
                </a:xfrm>
                <a:prstGeom prst="ellipse">
                  <a:avLst/>
                </a:prstGeom>
                <a:solidFill>
                  <a:srgbClr val="FFEF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4" name="Rectangle 34">
                <a:extLst>
                  <a:ext uri="{FF2B5EF4-FFF2-40B4-BE49-F238E27FC236}">
                    <a16:creationId xmlns:a16="http://schemas.microsoft.com/office/drawing/2014/main" id="{29784152-E429-4563-9C6B-2CA71FBCB5C7}"/>
                  </a:ext>
                </a:extLst>
              </p:cNvPr>
              <p:cNvSpPr/>
              <p:nvPr/>
            </p:nvSpPr>
            <p:spPr>
              <a:xfrm>
                <a:off x="1353631" y="2896756"/>
                <a:ext cx="405677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800" dirty="0">
                    <a:latin typeface="TH Sarabun New" pitchFamily="34" charset="-34"/>
                    <a:cs typeface="TH Sarabun New" pitchFamily="34" charset="-34"/>
                  </a:rPr>
                  <a:t>ออกแบบกิจกรรมเพื่อแก้ไขปัญหาสุขภาพ</a:t>
                </a:r>
              </a:p>
            </p:txBody>
          </p: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8F1F893-D2A6-42FD-BE82-C3262569D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8012" y="4406274"/>
              <a:ext cx="781817" cy="929011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C58A8CC-DDF9-4570-B103-4D01B7F59E92}"/>
              </a:ext>
            </a:extLst>
          </p:cNvPr>
          <p:cNvGrpSpPr/>
          <p:nvPr/>
        </p:nvGrpSpPr>
        <p:grpSpPr>
          <a:xfrm>
            <a:off x="6371387" y="4202391"/>
            <a:ext cx="5299185" cy="1954876"/>
            <a:chOff x="6115683" y="4202391"/>
            <a:chExt cx="5299185" cy="1954876"/>
          </a:xfrm>
        </p:grpSpPr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41F2A557-84FC-4C66-A77E-C0FC3697B27D}"/>
                </a:ext>
              </a:extLst>
            </p:cNvPr>
            <p:cNvGrpSpPr/>
            <p:nvPr/>
          </p:nvGrpSpPr>
          <p:grpSpPr>
            <a:xfrm>
              <a:off x="6115683" y="4533556"/>
              <a:ext cx="5299185" cy="1623711"/>
              <a:chOff x="935297" y="2173969"/>
              <a:chExt cx="5299185" cy="1623711"/>
            </a:xfrm>
          </p:grpSpPr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1F43EDAA-7FC5-48B2-B579-228C2312EF79}"/>
                  </a:ext>
                </a:extLst>
              </p:cNvPr>
              <p:cNvGrpSpPr/>
              <p:nvPr/>
            </p:nvGrpSpPr>
            <p:grpSpPr>
              <a:xfrm>
                <a:off x="935297" y="2173969"/>
                <a:ext cx="5299185" cy="1623711"/>
                <a:chOff x="1300592" y="6050085"/>
                <a:chExt cx="5299185" cy="1623711"/>
              </a:xfrm>
            </p:grpSpPr>
            <p:sp>
              <p:nvSpPr>
                <p:cNvPr id="94" name="Rectangle: Rounded Corners 93">
                  <a:extLst>
                    <a:ext uri="{FF2B5EF4-FFF2-40B4-BE49-F238E27FC236}">
                      <a16:creationId xmlns:a16="http://schemas.microsoft.com/office/drawing/2014/main" id="{DBA3B3F1-37E3-411E-BDBF-F5C6904121F0}"/>
                    </a:ext>
                  </a:extLst>
                </p:cNvPr>
                <p:cNvSpPr/>
                <p:nvPr/>
              </p:nvSpPr>
              <p:spPr>
                <a:xfrm>
                  <a:off x="1300592" y="6317198"/>
                  <a:ext cx="4895492" cy="1356598"/>
                </a:xfrm>
                <a:prstGeom prst="roundRect">
                  <a:avLst>
                    <a:gd name="adj" fmla="val 24232"/>
                  </a:avLst>
                </a:prstGeom>
                <a:solidFill>
                  <a:schemeClr val="bg1"/>
                </a:solidFill>
                <a:ln w="19050">
                  <a:solidFill>
                    <a:srgbClr val="FFE1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5A38A67D-E9FD-43CB-9808-CDC179EB90D4}"/>
                    </a:ext>
                  </a:extLst>
                </p:cNvPr>
                <p:cNvSpPr/>
                <p:nvPr/>
              </p:nvSpPr>
              <p:spPr>
                <a:xfrm>
                  <a:off x="5645670" y="6050085"/>
                  <a:ext cx="954107" cy="954107"/>
                </a:xfrm>
                <a:prstGeom prst="ellipse">
                  <a:avLst/>
                </a:prstGeom>
                <a:solidFill>
                  <a:srgbClr val="FFEF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3" name="Rectangle 34">
                <a:extLst>
                  <a:ext uri="{FF2B5EF4-FFF2-40B4-BE49-F238E27FC236}">
                    <a16:creationId xmlns:a16="http://schemas.microsoft.com/office/drawing/2014/main" id="{AA454754-0A73-4E44-9C42-52E9B377A7DF}"/>
                  </a:ext>
                </a:extLst>
              </p:cNvPr>
              <p:cNvSpPr/>
              <p:nvPr/>
            </p:nvSpPr>
            <p:spPr>
              <a:xfrm>
                <a:off x="1353631" y="2732435"/>
                <a:ext cx="4056776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800" dirty="0">
                    <a:latin typeface="TH Sarabun New" pitchFamily="34" charset="-34"/>
                    <a:cs typeface="TH Sarabun New" pitchFamily="34" charset="-34"/>
                  </a:rPr>
                  <a:t>วางแผนดูแลสุขภาพด้วยตนเอง</a:t>
                </a:r>
              </a:p>
              <a:p>
                <a:r>
                  <a:rPr lang="th-TH" sz="2800" dirty="0">
                    <a:latin typeface="TH Sarabun New" pitchFamily="34" charset="-34"/>
                    <a:cs typeface="TH Sarabun New" pitchFamily="34" charset="-34"/>
                  </a:rPr>
                  <a:t>หรือสมาชิกในครอบครัวช่วยวางแผน</a:t>
                </a:r>
              </a:p>
            </p:txBody>
          </p:sp>
        </p:grp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CC730660-1E7B-498F-A516-2D61AE21AE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41862" y="4202391"/>
              <a:ext cx="826557" cy="13008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858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9B7C279E-9C83-4C7A-865D-54DADB26D0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F670AB5-78E6-4CE4-9B4A-4AAD2AC0D8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C7DCF3-0407-4B53-ACC9-AA557AD197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881C7B-162C-4030-9B81-92AA999DD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9DDE0B2-CB37-4FE6-9BA1-3E2AC90C12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4015" y="927580"/>
            <a:ext cx="3911801" cy="261633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B115202-E999-42F4-ADA2-C0457C7043C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778070" y="3231251"/>
            <a:ext cx="2817212" cy="364957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1ACE04D-ED1A-40B9-8520-7B3027FCCC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1778" y="1012875"/>
            <a:ext cx="3661005" cy="24512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2B9AA2-11AA-4B56-B2D9-FAF6187183F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615857" y="2653735"/>
            <a:ext cx="3493926" cy="4204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75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1">
            <a:extLst>
              <a:ext uri="{FF2B5EF4-FFF2-40B4-BE49-F238E27FC236}">
                <a16:creationId xmlns:a16="http://schemas.microsoft.com/office/drawing/2014/main" id="{22E27350-95D3-434C-892F-BE46785AE1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F08DF96-185C-49D7-809B-A9587E760A4C}"/>
              </a:ext>
            </a:extLst>
          </p:cNvPr>
          <p:cNvGrpSpPr/>
          <p:nvPr/>
        </p:nvGrpSpPr>
        <p:grpSpPr>
          <a:xfrm>
            <a:off x="1107271" y="2888943"/>
            <a:ext cx="2468201" cy="523220"/>
            <a:chOff x="736553" y="2888943"/>
            <a:chExt cx="2468201" cy="523220"/>
          </a:xfrm>
        </p:grpSpPr>
        <p:sp>
          <p:nvSpPr>
            <p:cNvPr id="14" name="Rectangle 10">
              <a:extLst>
                <a:ext uri="{FF2B5EF4-FFF2-40B4-BE49-F238E27FC236}">
                  <a16:creationId xmlns:a16="http://schemas.microsoft.com/office/drawing/2014/main" id="{87FA4624-24F3-49C1-A08C-EF96D0F8C45F}"/>
                </a:ext>
              </a:extLst>
            </p:cNvPr>
            <p:cNvSpPr/>
            <p:nvPr/>
          </p:nvSpPr>
          <p:spPr>
            <a:xfrm>
              <a:off x="777669" y="2888943"/>
              <a:ext cx="24270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itchFamily="34" charset="-34"/>
                  <a:cs typeface="TH Sarabun New" pitchFamily="34" charset="-34"/>
                </a:rPr>
                <a:t>1.</a:t>
              </a:r>
              <a:r>
                <a:rPr lang="th-TH" sz="2800" dirty="0">
                  <a:solidFill>
                    <a:srgbClr val="00777D"/>
                  </a:solidFill>
                  <a:latin typeface="TH Sarabun New" pitchFamily="34" charset="-34"/>
                  <a:cs typeface="TH Sarabun New" pitchFamily="34" charset="-34"/>
                </a:rPr>
                <a:t> 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 งานสุขศึกษา</a:t>
              </a: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98234CA8-E253-464F-90EC-6A2D6E00B399}"/>
                </a:ext>
              </a:extLst>
            </p:cNvPr>
            <p:cNvSpPr/>
            <p:nvPr/>
          </p:nvSpPr>
          <p:spPr>
            <a:xfrm>
              <a:off x="736553" y="2900542"/>
              <a:ext cx="448870" cy="448870"/>
            </a:xfrm>
            <a:prstGeom prst="ellipse">
              <a:avLst/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4" name="Rectangle 10">
            <a:extLst>
              <a:ext uri="{FF2B5EF4-FFF2-40B4-BE49-F238E27FC236}">
                <a16:creationId xmlns:a16="http://schemas.microsoft.com/office/drawing/2014/main" id="{C9DD914F-62D2-49EF-B67F-4592DCCC25AA}"/>
              </a:ext>
            </a:extLst>
          </p:cNvPr>
          <p:cNvSpPr/>
          <p:nvPr/>
        </p:nvSpPr>
        <p:spPr>
          <a:xfrm>
            <a:off x="6580677" y="2877582"/>
            <a:ext cx="48063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8.  </a:t>
            </a:r>
            <a:r>
              <a:rPr lang="en-US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การจัดหายาที่จำเป็นในหมู่บ้าน</a:t>
            </a:r>
          </a:p>
        </p:txBody>
      </p:sp>
      <p:sp>
        <p:nvSpPr>
          <p:cNvPr id="61" name="Rectangle 10">
            <a:extLst>
              <a:ext uri="{FF2B5EF4-FFF2-40B4-BE49-F238E27FC236}">
                <a16:creationId xmlns:a16="http://schemas.microsoft.com/office/drawing/2014/main" id="{0EEAE16A-C6C5-4C55-BD03-2FB34A3E3144}"/>
              </a:ext>
            </a:extLst>
          </p:cNvPr>
          <p:cNvSpPr/>
          <p:nvPr/>
        </p:nvSpPr>
        <p:spPr>
          <a:xfrm>
            <a:off x="6495146" y="3936399"/>
            <a:ext cx="2427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514350" algn="l"/>
              </a:tabLst>
            </a:pPr>
            <a:r>
              <a:rPr lang="th-TH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10.</a:t>
            </a:r>
            <a:r>
              <a:rPr lang="en-US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	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ทันตสาธารณสุข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94A3E53-E374-424F-A088-7CF22BABE943}"/>
              </a:ext>
            </a:extLst>
          </p:cNvPr>
          <p:cNvSpPr/>
          <p:nvPr/>
        </p:nvSpPr>
        <p:spPr>
          <a:xfrm>
            <a:off x="4327451" y="1444497"/>
            <a:ext cx="3551276" cy="514383"/>
          </a:xfrm>
          <a:prstGeom prst="roundRect">
            <a:avLst>
              <a:gd name="adj" fmla="val 50000"/>
            </a:avLst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F670AB5-78E6-4CE4-9B4A-4AAD2AC0D8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C7DCF3-0407-4B53-ACC9-AA557AD197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881C7B-162C-4030-9B81-92AA999DD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F5B77B00-3F37-4DB2-B240-624450840955}"/>
              </a:ext>
            </a:extLst>
          </p:cNvPr>
          <p:cNvSpPr/>
          <p:nvPr/>
        </p:nvSpPr>
        <p:spPr>
          <a:xfrm rot="5400000">
            <a:off x="4219126" y="-3355194"/>
            <a:ext cx="496385" cy="893463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28C17C-BA30-4F70-BD93-52E8DF2A3317}"/>
              </a:ext>
            </a:extLst>
          </p:cNvPr>
          <p:cNvSpPr txBox="1"/>
          <p:nvPr/>
        </p:nvSpPr>
        <p:spPr>
          <a:xfrm>
            <a:off x="273755" y="813230"/>
            <a:ext cx="852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งานสาธารณสุขมูลฐานกับการดูแลสุขภาพของตนเองและครอบครัว</a:t>
            </a:r>
          </a:p>
        </p:txBody>
      </p:sp>
      <p:sp>
        <p:nvSpPr>
          <p:cNvPr id="46" name="Rectangle 10">
            <a:extLst>
              <a:ext uri="{FF2B5EF4-FFF2-40B4-BE49-F238E27FC236}">
                <a16:creationId xmlns:a16="http://schemas.microsoft.com/office/drawing/2014/main" id="{10A3B827-22CE-49CB-BE6A-A31D05B809AB}"/>
              </a:ext>
            </a:extLst>
          </p:cNvPr>
          <p:cNvSpPr/>
          <p:nvPr/>
        </p:nvSpPr>
        <p:spPr>
          <a:xfrm>
            <a:off x="1148949" y="4989470"/>
            <a:ext cx="47718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5.  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การสร้างเสริมภูมิคุ้มกันโรค</a:t>
            </a:r>
          </a:p>
        </p:txBody>
      </p:sp>
      <p:sp>
        <p:nvSpPr>
          <p:cNvPr id="58" name="Rectangle 10">
            <a:extLst>
              <a:ext uri="{FF2B5EF4-FFF2-40B4-BE49-F238E27FC236}">
                <a16:creationId xmlns:a16="http://schemas.microsoft.com/office/drawing/2014/main" id="{AE52049E-4550-4A3F-B74F-7F3C80904244}"/>
              </a:ext>
            </a:extLst>
          </p:cNvPr>
          <p:cNvSpPr/>
          <p:nvPr/>
        </p:nvSpPr>
        <p:spPr>
          <a:xfrm>
            <a:off x="6580677" y="3401688"/>
            <a:ext cx="2427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9.   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สุขภาพจิต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A821F4AE-0E89-4769-A143-6115D0BDBBE3}"/>
              </a:ext>
            </a:extLst>
          </p:cNvPr>
          <p:cNvSpPr/>
          <p:nvPr/>
        </p:nvSpPr>
        <p:spPr>
          <a:xfrm>
            <a:off x="6539690" y="3953554"/>
            <a:ext cx="448870" cy="448870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761F09E4-B50F-4B0B-B018-6BCACDB26FBA}"/>
              </a:ext>
            </a:extLst>
          </p:cNvPr>
          <p:cNvSpPr/>
          <p:nvPr/>
        </p:nvSpPr>
        <p:spPr>
          <a:xfrm>
            <a:off x="6539690" y="4490868"/>
            <a:ext cx="448870" cy="448870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10">
            <a:extLst>
              <a:ext uri="{FF2B5EF4-FFF2-40B4-BE49-F238E27FC236}">
                <a16:creationId xmlns:a16="http://schemas.microsoft.com/office/drawing/2014/main" id="{CAAAAF2F-AA44-4C46-B8DC-7A984C314FEF}"/>
              </a:ext>
            </a:extLst>
          </p:cNvPr>
          <p:cNvSpPr/>
          <p:nvPr/>
        </p:nvSpPr>
        <p:spPr>
          <a:xfrm>
            <a:off x="6495146" y="4477196"/>
            <a:ext cx="33929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514350" algn="l"/>
              </a:tabLst>
            </a:pPr>
            <a:r>
              <a:rPr lang="th-TH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11.</a:t>
            </a:r>
            <a:r>
              <a:rPr lang="en-US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	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การอนามัยสิ่งแวดล้อม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60F6F6C8-8AEC-4CB6-92E7-9F7C870E612F}"/>
              </a:ext>
            </a:extLst>
          </p:cNvPr>
          <p:cNvSpPr/>
          <p:nvPr/>
        </p:nvSpPr>
        <p:spPr>
          <a:xfrm>
            <a:off x="6539690" y="5015809"/>
            <a:ext cx="448870" cy="448870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10">
            <a:extLst>
              <a:ext uri="{FF2B5EF4-FFF2-40B4-BE49-F238E27FC236}">
                <a16:creationId xmlns:a16="http://schemas.microsoft.com/office/drawing/2014/main" id="{885893B2-3851-4FB1-B6CA-1FAF2286A61F}"/>
              </a:ext>
            </a:extLst>
          </p:cNvPr>
          <p:cNvSpPr/>
          <p:nvPr/>
        </p:nvSpPr>
        <p:spPr>
          <a:xfrm>
            <a:off x="6495146" y="5002137"/>
            <a:ext cx="5068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514350" algn="l"/>
              </a:tabLst>
            </a:pPr>
            <a:r>
              <a:rPr lang="th-TH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12.</a:t>
            </a:r>
            <a:r>
              <a:rPr lang="en-US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	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การคุ้มครองผู้บริโภค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ABCC75D5-4297-4FBD-81BF-9FFA728BF8FE}"/>
              </a:ext>
            </a:extLst>
          </p:cNvPr>
          <p:cNvSpPr/>
          <p:nvPr/>
        </p:nvSpPr>
        <p:spPr>
          <a:xfrm>
            <a:off x="6545552" y="5563995"/>
            <a:ext cx="448870" cy="448870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10">
            <a:extLst>
              <a:ext uri="{FF2B5EF4-FFF2-40B4-BE49-F238E27FC236}">
                <a16:creationId xmlns:a16="http://schemas.microsoft.com/office/drawing/2014/main" id="{2D02FB70-1B8E-4BBA-89CA-A0FB325509DB}"/>
              </a:ext>
            </a:extLst>
          </p:cNvPr>
          <p:cNvSpPr/>
          <p:nvPr/>
        </p:nvSpPr>
        <p:spPr>
          <a:xfrm>
            <a:off x="6501008" y="5550323"/>
            <a:ext cx="5068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514350" algn="l"/>
              </a:tabLst>
            </a:pPr>
            <a:r>
              <a:rPr lang="th-TH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13.</a:t>
            </a:r>
            <a:r>
              <a:rPr lang="en-US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	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การป้องกันควบคุมอุบัติเหตุและโรคไม่ติดต่อ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B011B31-68EC-4C83-AFA4-8418FDBE0EEA}"/>
              </a:ext>
            </a:extLst>
          </p:cNvPr>
          <p:cNvGrpSpPr/>
          <p:nvPr/>
        </p:nvGrpSpPr>
        <p:grpSpPr>
          <a:xfrm>
            <a:off x="6501008" y="6093757"/>
            <a:ext cx="5068262" cy="523220"/>
            <a:chOff x="6168972" y="6093757"/>
            <a:chExt cx="5068262" cy="523220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D57643B-C460-4638-AC32-47A93C86719C}"/>
                </a:ext>
              </a:extLst>
            </p:cNvPr>
            <p:cNvSpPr/>
            <p:nvPr/>
          </p:nvSpPr>
          <p:spPr>
            <a:xfrm>
              <a:off x="6213516" y="6107429"/>
              <a:ext cx="448870" cy="448870"/>
            </a:xfrm>
            <a:prstGeom prst="ellipse">
              <a:avLst/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10">
              <a:extLst>
                <a:ext uri="{FF2B5EF4-FFF2-40B4-BE49-F238E27FC236}">
                  <a16:creationId xmlns:a16="http://schemas.microsoft.com/office/drawing/2014/main" id="{3C1E6A91-CD33-4E1D-A020-0967D167653E}"/>
                </a:ext>
              </a:extLst>
            </p:cNvPr>
            <p:cNvSpPr/>
            <p:nvPr/>
          </p:nvSpPr>
          <p:spPr>
            <a:xfrm>
              <a:off x="6168972" y="6093757"/>
              <a:ext cx="50682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514350" algn="l"/>
                </a:tabLst>
              </a:pPr>
              <a:r>
                <a:rPr lang="th-TH" sz="2800" b="1" dirty="0">
                  <a:solidFill>
                    <a:srgbClr val="00777D"/>
                  </a:solidFill>
                  <a:latin typeface="TH Sarabun New" pitchFamily="34" charset="-34"/>
                  <a:cs typeface="TH Sarabun New" pitchFamily="34" charset="-34"/>
                </a:rPr>
                <a:t>14.</a:t>
              </a:r>
              <a:r>
                <a:rPr lang="en-US" sz="2800" b="1" dirty="0">
                  <a:solidFill>
                    <a:srgbClr val="00777D"/>
                  </a:solidFill>
                  <a:latin typeface="TH Sarabun New" pitchFamily="34" charset="-34"/>
                  <a:cs typeface="TH Sarabun New" pitchFamily="34" charset="-34"/>
                </a:rPr>
                <a:t>	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การป้องกันและควบคุมโรคเอดส์ </a:t>
              </a:r>
              <a:r>
                <a:rPr lang="en-US" sz="2800" dirty="0">
                  <a:latin typeface="TH Sarabun New" pitchFamily="34" charset="-34"/>
                  <a:cs typeface="TH Sarabun New" pitchFamily="34" charset="-34"/>
                </a:rPr>
                <a:t>(AIDS)</a:t>
              </a:r>
              <a:endParaRPr lang="th-TH" sz="2800" dirty="0">
                <a:latin typeface="TH Sarabun New" pitchFamily="34" charset="-34"/>
                <a:cs typeface="TH Sarabun New" pitchFamily="34" charset="-34"/>
              </a:endParaRPr>
            </a:p>
          </p:txBody>
        </p:sp>
      </p:grpSp>
      <p:sp>
        <p:nvSpPr>
          <p:cNvPr id="81" name="Oval 80">
            <a:extLst>
              <a:ext uri="{FF2B5EF4-FFF2-40B4-BE49-F238E27FC236}">
                <a16:creationId xmlns:a16="http://schemas.microsoft.com/office/drawing/2014/main" id="{54D653A3-684A-4F57-9E31-7CCC337EA0B4}"/>
              </a:ext>
            </a:extLst>
          </p:cNvPr>
          <p:cNvSpPr/>
          <p:nvPr/>
        </p:nvSpPr>
        <p:spPr>
          <a:xfrm>
            <a:off x="6548778" y="3443656"/>
            <a:ext cx="448870" cy="448870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88F0D2A8-536E-4878-BB70-58BE253FC4DA}"/>
              </a:ext>
            </a:extLst>
          </p:cNvPr>
          <p:cNvSpPr/>
          <p:nvPr/>
        </p:nvSpPr>
        <p:spPr>
          <a:xfrm>
            <a:off x="6548778" y="2906984"/>
            <a:ext cx="448870" cy="448870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BFFF4960-48B1-4F9F-9FD5-9BA9B12A310D}"/>
              </a:ext>
            </a:extLst>
          </p:cNvPr>
          <p:cNvGrpSpPr/>
          <p:nvPr/>
        </p:nvGrpSpPr>
        <p:grpSpPr>
          <a:xfrm>
            <a:off x="1107271" y="3417730"/>
            <a:ext cx="2468763" cy="523220"/>
            <a:chOff x="736553" y="3417730"/>
            <a:chExt cx="2468763" cy="523220"/>
          </a:xfrm>
        </p:grpSpPr>
        <p:sp>
          <p:nvSpPr>
            <p:cNvPr id="36" name="Rectangle 10">
              <a:extLst>
                <a:ext uri="{FF2B5EF4-FFF2-40B4-BE49-F238E27FC236}">
                  <a16:creationId xmlns:a16="http://schemas.microsoft.com/office/drawing/2014/main" id="{781E327B-D00F-4761-80DD-2200D61D6954}"/>
                </a:ext>
              </a:extLst>
            </p:cNvPr>
            <p:cNvSpPr/>
            <p:nvPr/>
          </p:nvSpPr>
          <p:spPr>
            <a:xfrm>
              <a:off x="778231" y="3417730"/>
              <a:ext cx="24270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itchFamily="34" charset="-34"/>
                  <a:cs typeface="TH Sarabun New" pitchFamily="34" charset="-34"/>
                </a:rPr>
                <a:t>2.  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งานโภชนาการ</a:t>
              </a: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0FF9511D-541D-4406-A7A6-C04BEEB5B5C5}"/>
                </a:ext>
              </a:extLst>
            </p:cNvPr>
            <p:cNvSpPr/>
            <p:nvPr/>
          </p:nvSpPr>
          <p:spPr>
            <a:xfrm>
              <a:off x="736553" y="3454905"/>
              <a:ext cx="448870" cy="448870"/>
            </a:xfrm>
            <a:prstGeom prst="ellipse">
              <a:avLst/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6F4C66B-B8C8-4CAF-A8B3-C64BC828B143}"/>
              </a:ext>
            </a:extLst>
          </p:cNvPr>
          <p:cNvGrpSpPr/>
          <p:nvPr/>
        </p:nvGrpSpPr>
        <p:grpSpPr>
          <a:xfrm>
            <a:off x="1107271" y="3941836"/>
            <a:ext cx="4441103" cy="523220"/>
            <a:chOff x="736553" y="3941836"/>
            <a:chExt cx="4441103" cy="523220"/>
          </a:xfrm>
        </p:grpSpPr>
        <p:sp>
          <p:nvSpPr>
            <p:cNvPr id="40" name="Rectangle 10">
              <a:extLst>
                <a:ext uri="{FF2B5EF4-FFF2-40B4-BE49-F238E27FC236}">
                  <a16:creationId xmlns:a16="http://schemas.microsoft.com/office/drawing/2014/main" id="{FABCF3DC-6D98-42E8-B47A-37687478665C}"/>
                </a:ext>
              </a:extLst>
            </p:cNvPr>
            <p:cNvSpPr/>
            <p:nvPr/>
          </p:nvSpPr>
          <p:spPr>
            <a:xfrm>
              <a:off x="777421" y="3941836"/>
              <a:ext cx="440023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itchFamily="34" charset="-34"/>
                  <a:cs typeface="TH Sarabun New" pitchFamily="34" charset="-34"/>
                </a:rPr>
                <a:t>3.  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การจัดหาน้ำสะอาดและการสุขาภิบาล</a:t>
              </a: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CFE3F970-08AA-4186-B6DB-3F207DA43DB2}"/>
                </a:ext>
              </a:extLst>
            </p:cNvPr>
            <p:cNvSpPr/>
            <p:nvPr/>
          </p:nvSpPr>
          <p:spPr>
            <a:xfrm>
              <a:off x="736553" y="3979733"/>
              <a:ext cx="448870" cy="448870"/>
            </a:xfrm>
            <a:prstGeom prst="ellipse">
              <a:avLst/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Oval 85">
            <a:extLst>
              <a:ext uri="{FF2B5EF4-FFF2-40B4-BE49-F238E27FC236}">
                <a16:creationId xmlns:a16="http://schemas.microsoft.com/office/drawing/2014/main" id="{CC65793E-4BB7-4441-8A86-76C89871A990}"/>
              </a:ext>
            </a:extLst>
          </p:cNvPr>
          <p:cNvSpPr/>
          <p:nvPr/>
        </p:nvSpPr>
        <p:spPr>
          <a:xfrm>
            <a:off x="1107271" y="4499450"/>
            <a:ext cx="448870" cy="448870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10">
            <a:extLst>
              <a:ext uri="{FF2B5EF4-FFF2-40B4-BE49-F238E27FC236}">
                <a16:creationId xmlns:a16="http://schemas.microsoft.com/office/drawing/2014/main" id="{5A666A7E-9F21-48AD-9880-B7A0BB7FBBA4}"/>
              </a:ext>
            </a:extLst>
          </p:cNvPr>
          <p:cNvSpPr/>
          <p:nvPr/>
        </p:nvSpPr>
        <p:spPr>
          <a:xfrm>
            <a:off x="1137506" y="4465942"/>
            <a:ext cx="52531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4.  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การเฝ้าระวังป้องกันและควบคุมโรคประจำท้องถิ่น</a:t>
            </a: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5F6CF7EF-D3B4-4329-BAA3-90E698A31163}"/>
              </a:ext>
            </a:extLst>
          </p:cNvPr>
          <p:cNvSpPr/>
          <p:nvPr/>
        </p:nvSpPr>
        <p:spPr>
          <a:xfrm>
            <a:off x="1107271" y="5023879"/>
            <a:ext cx="448870" cy="448870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51818194-E7F6-4E92-BD1D-FDE9680A5473}"/>
              </a:ext>
            </a:extLst>
          </p:cNvPr>
          <p:cNvSpPr/>
          <p:nvPr/>
        </p:nvSpPr>
        <p:spPr>
          <a:xfrm>
            <a:off x="1107271" y="5550751"/>
            <a:ext cx="448870" cy="448870"/>
          </a:xfrm>
          <a:prstGeom prst="ellipse">
            <a:avLst/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10">
            <a:extLst>
              <a:ext uri="{FF2B5EF4-FFF2-40B4-BE49-F238E27FC236}">
                <a16:creationId xmlns:a16="http://schemas.microsoft.com/office/drawing/2014/main" id="{6000BAF1-B203-4A20-AE46-66CB25D718A9}"/>
              </a:ext>
            </a:extLst>
          </p:cNvPr>
          <p:cNvSpPr/>
          <p:nvPr/>
        </p:nvSpPr>
        <p:spPr>
          <a:xfrm>
            <a:off x="1148949" y="5513576"/>
            <a:ext cx="534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6.  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งานอนามัยแม่และเด็กและการวางแผนครอบครัว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FBDA5BA-2B9B-4B5A-A815-1F47CB4197A9}"/>
              </a:ext>
            </a:extLst>
          </p:cNvPr>
          <p:cNvGrpSpPr/>
          <p:nvPr/>
        </p:nvGrpSpPr>
        <p:grpSpPr>
          <a:xfrm>
            <a:off x="1107271" y="6066461"/>
            <a:ext cx="4725293" cy="523220"/>
            <a:chOff x="736553" y="6038260"/>
            <a:chExt cx="4725293" cy="523220"/>
          </a:xfrm>
        </p:grpSpPr>
        <p:sp>
          <p:nvSpPr>
            <p:cNvPr id="52" name="Rectangle 10">
              <a:extLst>
                <a:ext uri="{FF2B5EF4-FFF2-40B4-BE49-F238E27FC236}">
                  <a16:creationId xmlns:a16="http://schemas.microsoft.com/office/drawing/2014/main" id="{9FF6F823-9561-4D04-94D5-4108EF3AC45A}"/>
                </a:ext>
              </a:extLst>
            </p:cNvPr>
            <p:cNvSpPr/>
            <p:nvPr/>
          </p:nvSpPr>
          <p:spPr>
            <a:xfrm>
              <a:off x="778231" y="6038260"/>
              <a:ext cx="468361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rgbClr val="00777D"/>
                  </a:solidFill>
                  <a:latin typeface="TH Sarabun New" pitchFamily="34" charset="-34"/>
                  <a:cs typeface="TH Sarabun New" pitchFamily="34" charset="-34"/>
                </a:rPr>
                <a:t>7.  </a:t>
              </a:r>
              <a:r>
                <a:rPr lang="th-TH" sz="2800" dirty="0">
                  <a:latin typeface="TH Sarabun New" pitchFamily="34" charset="-34"/>
                  <a:cs typeface="TH Sarabun New" pitchFamily="34" charset="-34"/>
                </a:rPr>
                <a:t>การรักษาพยาบาลอย่างง่าย</a:t>
              </a: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1B9FBE6F-4C54-4A4F-B49F-452F955AF0E9}"/>
                </a:ext>
              </a:extLst>
            </p:cNvPr>
            <p:cNvSpPr/>
            <p:nvPr/>
          </p:nvSpPr>
          <p:spPr>
            <a:xfrm>
              <a:off x="736553" y="6044159"/>
              <a:ext cx="448870" cy="448870"/>
            </a:xfrm>
            <a:prstGeom prst="ellipse">
              <a:avLst/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 1">
            <a:extLst>
              <a:ext uri="{FF2B5EF4-FFF2-40B4-BE49-F238E27FC236}">
                <a16:creationId xmlns:a16="http://schemas.microsoft.com/office/drawing/2014/main" id="{8A0D3187-3078-431C-B8E1-D06BCF400F30}"/>
              </a:ext>
            </a:extLst>
          </p:cNvPr>
          <p:cNvSpPr/>
          <p:nvPr/>
        </p:nvSpPr>
        <p:spPr>
          <a:xfrm>
            <a:off x="35062" y="1444498"/>
            <a:ext cx="1208694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0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ลักษณะงานสาธารณสุขมูลฐาน </a:t>
            </a:r>
            <a:endParaRPr lang="en-US" sz="3000" b="1" dirty="0">
              <a:solidFill>
                <a:srgbClr val="00777D"/>
              </a:solidFill>
              <a:latin typeface="TH Sarabun New" pitchFamily="34" charset="-34"/>
              <a:cs typeface="TH Sarabun New" pitchFamily="34" charset="-34"/>
            </a:endParaRPr>
          </a:p>
          <a:p>
            <a:pPr algn="ctr"/>
            <a:r>
              <a:rPr lang="th-TH" sz="3000" dirty="0">
                <a:latin typeface="TH Sarabun New" pitchFamily="34" charset="-34"/>
                <a:cs typeface="TH Sarabun New" pitchFamily="34" charset="-34"/>
              </a:rPr>
              <a:t>เป็นการจัดบริการแบบผสมผสานระหว่างการป้องกันโรค การสร้างเสริมสุขภาพอนามัย</a:t>
            </a:r>
            <a:r>
              <a:rPr lang="en-US" sz="3000" dirty="0"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th-TH" sz="3000" dirty="0">
                <a:latin typeface="TH Sarabun New" pitchFamily="34" charset="-34"/>
                <a:cs typeface="TH Sarabun New" pitchFamily="34" charset="-34"/>
              </a:rPr>
              <a:t>การรักษาพยาบาลเบื้องต้น </a:t>
            </a:r>
            <a:endParaRPr lang="en-US" sz="3000" dirty="0">
              <a:latin typeface="TH Sarabun New" pitchFamily="34" charset="-34"/>
              <a:cs typeface="TH Sarabun New" pitchFamily="34" charset="-34"/>
            </a:endParaRPr>
          </a:p>
          <a:p>
            <a:pPr algn="ctr"/>
            <a:r>
              <a:rPr lang="th-TH" sz="3000" dirty="0">
                <a:latin typeface="TH Sarabun New" pitchFamily="34" charset="-34"/>
                <a:cs typeface="TH Sarabun New" pitchFamily="34" charset="-34"/>
              </a:rPr>
              <a:t>และการฟื้นฟูสมรรถภาพ  โดยครอบคลุมการดำเนินงาน ดังนี้</a:t>
            </a:r>
          </a:p>
        </p:txBody>
      </p:sp>
    </p:spTree>
    <p:extLst>
      <p:ext uri="{BB962C8B-B14F-4D97-AF65-F5344CB8AC3E}">
        <p14:creationId xmlns:p14="http://schemas.microsoft.com/office/powerpoint/2010/main" val="198164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61" grpId="0"/>
      <p:bldP spid="2" grpId="0" animBg="1"/>
      <p:bldP spid="46" grpId="0"/>
      <p:bldP spid="58" grpId="0"/>
      <p:bldP spid="60" grpId="0" animBg="1"/>
      <p:bldP spid="74" grpId="0" animBg="1"/>
      <p:bldP spid="64" grpId="0"/>
      <p:bldP spid="75" grpId="0" animBg="1"/>
      <p:bldP spid="76" grpId="0"/>
      <p:bldP spid="77" grpId="0" animBg="1"/>
      <p:bldP spid="78" grpId="0"/>
      <p:bldP spid="81" grpId="0" animBg="1"/>
      <p:bldP spid="82" grpId="0" animBg="1"/>
      <p:bldP spid="86" grpId="0" animBg="1"/>
      <p:bldP spid="43" grpId="0"/>
      <p:bldP spid="87" grpId="0" animBg="1"/>
      <p:bldP spid="88" grpId="0" animBg="1"/>
      <p:bldP spid="49" grpId="0"/>
      <p:bldP spid="13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7">
            <a:extLst>
              <a:ext uri="{FF2B5EF4-FFF2-40B4-BE49-F238E27FC236}">
                <a16:creationId xmlns:a16="http://schemas.microsoft.com/office/drawing/2014/main" id="{791FD8F8-DDC3-43CF-9CE4-D98B2FCD46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27"/>
            <a:ext cx="12192000" cy="6854429"/>
          </a:xfrm>
          <a:prstGeom prst="rect">
            <a:avLst/>
          </a:prstGeom>
        </p:spPr>
      </p:pic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3933EF55-BEEA-40D9-B3E8-6D80C537A59D}"/>
              </a:ext>
            </a:extLst>
          </p:cNvPr>
          <p:cNvSpPr/>
          <p:nvPr/>
        </p:nvSpPr>
        <p:spPr>
          <a:xfrm>
            <a:off x="3551274" y="1444497"/>
            <a:ext cx="5039833" cy="531982"/>
          </a:xfrm>
          <a:prstGeom prst="roundRect">
            <a:avLst>
              <a:gd name="adj" fmla="val 50000"/>
            </a:avLst>
          </a:prstGeom>
          <a:solidFill>
            <a:srgbClr val="00777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1">
            <a:extLst>
              <a:ext uri="{FF2B5EF4-FFF2-40B4-BE49-F238E27FC236}">
                <a16:creationId xmlns:a16="http://schemas.microsoft.com/office/drawing/2014/main" id="{657B66E1-657D-4BB0-9FD3-FC84BD667A16}"/>
              </a:ext>
            </a:extLst>
          </p:cNvPr>
          <p:cNvSpPr/>
          <p:nvPr/>
        </p:nvSpPr>
        <p:spPr>
          <a:xfrm>
            <a:off x="35062" y="1444498"/>
            <a:ext cx="1208694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0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แนวทางในการดำเนินงานสาธารณสุขมูลฐาน</a:t>
            </a:r>
            <a:endParaRPr lang="th-TH" sz="3000" dirty="0">
              <a:solidFill>
                <a:srgbClr val="00777D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F670AB5-78E6-4CE4-9B4A-4AAD2AC0D8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C7DCF3-0407-4B53-ACC9-AA557AD197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881C7B-162C-4030-9B81-92AA999DD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F5B77B00-3F37-4DB2-B240-624450840955}"/>
              </a:ext>
            </a:extLst>
          </p:cNvPr>
          <p:cNvSpPr/>
          <p:nvPr/>
        </p:nvSpPr>
        <p:spPr>
          <a:xfrm rot="5400000">
            <a:off x="4219126" y="-3355194"/>
            <a:ext cx="496385" cy="893463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28C17C-BA30-4F70-BD93-52E8DF2A3317}"/>
              </a:ext>
            </a:extLst>
          </p:cNvPr>
          <p:cNvSpPr txBox="1"/>
          <p:nvPr/>
        </p:nvSpPr>
        <p:spPr>
          <a:xfrm>
            <a:off x="273755" y="813230"/>
            <a:ext cx="852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งานสาธารณสุขมูลฐานกับการดูแลสุขภาพของตนเองและครอบครัว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B39A6D8-46DB-4CE2-ADA3-812B42AE4449}"/>
              </a:ext>
            </a:extLst>
          </p:cNvPr>
          <p:cNvSpPr/>
          <p:nvPr/>
        </p:nvSpPr>
        <p:spPr>
          <a:xfrm>
            <a:off x="1430360" y="5336759"/>
            <a:ext cx="353635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800" b="1" dirty="0">
                <a:latin typeface="TH Sarabun New" pitchFamily="34" charset="-34"/>
                <a:cs typeface="TH Sarabun New" pitchFamily="34" charset="-34"/>
              </a:rPr>
              <a:t>การดูแลผู้ไม่เจ็บป่วย</a:t>
            </a:r>
            <a:r>
              <a:rPr lang="en-US" sz="2800" b="1" dirty="0">
                <a:latin typeface="TH Sarabun New" pitchFamily="34" charset="-34"/>
                <a:cs typeface="TH Sarabun New" pitchFamily="34" charset="-34"/>
              </a:rPr>
              <a:t> </a:t>
            </a:r>
          </a:p>
          <a:p>
            <a:pPr algn="ctr"/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ให้ความรู้ ประชาสัมพันธ์ </a:t>
            </a:r>
            <a:endParaRPr lang="en-US" sz="2800" dirty="0">
              <a:latin typeface="TH Sarabun New" pitchFamily="34" charset="-34"/>
              <a:cs typeface="TH Sarabun New" pitchFamily="34" charset="-34"/>
            </a:endParaRPr>
          </a:p>
          <a:p>
            <a:pPr algn="ctr"/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และทำกิจกรรมเกี่ยวกับเรื่องสุขภาพ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5096F42-54DC-4DA9-8275-70761F6C1BBC}"/>
              </a:ext>
            </a:extLst>
          </p:cNvPr>
          <p:cNvSpPr/>
          <p:nvPr/>
        </p:nvSpPr>
        <p:spPr>
          <a:xfrm>
            <a:off x="5619956" y="5297176"/>
            <a:ext cx="551643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800" b="1" dirty="0">
                <a:latin typeface="TH Sarabun New" pitchFamily="34" charset="-34"/>
                <a:cs typeface="TH Sarabun New" pitchFamily="34" charset="-34"/>
              </a:rPr>
              <a:t>การดูแลผู้ป่วย</a:t>
            </a:r>
            <a:r>
              <a:rPr lang="en-US" sz="2800" b="1" dirty="0">
                <a:latin typeface="TH Sarabun New" pitchFamily="34" charset="-34"/>
                <a:cs typeface="TH Sarabun New" pitchFamily="34" charset="-34"/>
              </a:rPr>
              <a:t>  </a:t>
            </a:r>
          </a:p>
          <a:p>
            <a:pPr algn="ctr"/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เจ้าหน้าที่สาธารณสุขบริการให้กับประชาชนในชุมชน </a:t>
            </a:r>
            <a:endParaRPr lang="en-US" sz="2800" dirty="0">
              <a:latin typeface="TH Sarabun New" pitchFamily="34" charset="-34"/>
              <a:cs typeface="TH Sarabun New" pitchFamily="34" charset="-34"/>
            </a:endParaRPr>
          </a:p>
          <a:p>
            <a:pPr algn="ctr"/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เพื่อให้ดำรงชีวิตอยู่ในสังคมได้ตามอัตภาพ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0B9C2E8-EDEC-4E53-95D2-AE2A2B53F592}"/>
              </a:ext>
            </a:extLst>
          </p:cNvPr>
          <p:cNvGrpSpPr/>
          <p:nvPr/>
        </p:nvGrpSpPr>
        <p:grpSpPr>
          <a:xfrm>
            <a:off x="2083598" y="3040317"/>
            <a:ext cx="2262861" cy="2257178"/>
            <a:chOff x="1751711" y="3020256"/>
            <a:chExt cx="2236425" cy="223080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91D5E6C-9AC2-4AE2-9051-665706173E01}"/>
                </a:ext>
              </a:extLst>
            </p:cNvPr>
            <p:cNvSpPr/>
            <p:nvPr/>
          </p:nvSpPr>
          <p:spPr>
            <a:xfrm>
              <a:off x="1751711" y="3020256"/>
              <a:ext cx="2230808" cy="2230808"/>
            </a:xfrm>
            <a:prstGeom prst="ellipse">
              <a:avLst/>
            </a:prstGeom>
            <a:solidFill>
              <a:srgbClr val="00777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5AAFAE8-1DEA-4FF3-B177-959348E22B9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51711" y="3252750"/>
              <a:ext cx="2236425" cy="1884287"/>
            </a:xfrm>
            <a:prstGeom prst="rect">
              <a:avLst/>
            </a:prstGeom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DB053959-13A7-4400-8149-C8D2EB3FADAF}"/>
              </a:ext>
            </a:extLst>
          </p:cNvPr>
          <p:cNvGrpSpPr/>
          <p:nvPr/>
        </p:nvGrpSpPr>
        <p:grpSpPr>
          <a:xfrm>
            <a:off x="7262767" y="2999681"/>
            <a:ext cx="2230808" cy="2274945"/>
            <a:chOff x="1751711" y="3071125"/>
            <a:chExt cx="2230808" cy="2274945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14693140-EF31-4CD1-B4A0-EA7CC0552F91}"/>
                </a:ext>
              </a:extLst>
            </p:cNvPr>
            <p:cNvSpPr/>
            <p:nvPr/>
          </p:nvSpPr>
          <p:spPr>
            <a:xfrm>
              <a:off x="1751711" y="3115262"/>
              <a:ext cx="2230808" cy="2230808"/>
            </a:xfrm>
            <a:prstGeom prst="ellipse">
              <a:avLst/>
            </a:prstGeom>
            <a:solidFill>
              <a:srgbClr val="00777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155976CF-1D5E-48BE-99D4-FF2FCACEB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99218" y="3071125"/>
              <a:ext cx="1615000" cy="2213852"/>
            </a:xfrm>
            <a:prstGeom prst="rect">
              <a:avLst/>
            </a:prstGeom>
          </p:spPr>
        </p:pic>
      </p:grpSp>
      <p:sp>
        <p:nvSpPr>
          <p:cNvPr id="18" name="Rectangle 1">
            <a:extLst>
              <a:ext uri="{FF2B5EF4-FFF2-40B4-BE49-F238E27FC236}">
                <a16:creationId xmlns:a16="http://schemas.microsoft.com/office/drawing/2014/main" id="{F570A03F-C9CE-474D-9593-34BB375AFFF6}"/>
              </a:ext>
            </a:extLst>
          </p:cNvPr>
          <p:cNvSpPr/>
          <p:nvPr/>
        </p:nvSpPr>
        <p:spPr>
          <a:xfrm>
            <a:off x="-106649" y="1998496"/>
            <a:ext cx="120869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000" dirty="0">
                <a:latin typeface="TH Sarabun New" pitchFamily="34" charset="-34"/>
                <a:cs typeface="TH Sarabun New" pitchFamily="34" charset="-34"/>
              </a:rPr>
              <a:t>การดำเนินงานสาธารณสุขมูลฐาน จะใช้วิธีการคัดเลือกบุคคลในชุมชนที่มีความรัก ความรู้</a:t>
            </a:r>
            <a:r>
              <a:rPr lang="en-US" sz="3000" dirty="0"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th-TH" sz="3000" dirty="0">
                <a:latin typeface="TH Sarabun New" pitchFamily="34" charset="-34"/>
                <a:cs typeface="TH Sarabun New" pitchFamily="34" charset="-34"/>
              </a:rPr>
              <a:t>ความเข้าใจ </a:t>
            </a:r>
            <a:endParaRPr lang="en-US" sz="3000" dirty="0">
              <a:latin typeface="TH Sarabun New" pitchFamily="34" charset="-34"/>
              <a:cs typeface="TH Sarabun New" pitchFamily="34" charset="-34"/>
            </a:endParaRPr>
          </a:p>
          <a:p>
            <a:pPr algn="ctr"/>
            <a:r>
              <a:rPr lang="th-TH" sz="3000" dirty="0">
                <a:latin typeface="TH Sarabun New" pitchFamily="34" charset="-34"/>
                <a:cs typeface="TH Sarabun New" pitchFamily="34" charset="-34"/>
              </a:rPr>
              <a:t>เข้ามาเป็นอาสาสมัครสาธารณสุข เพื่อดูแลช่วยเหลือประชาชนในชุมชน ดังนี้</a:t>
            </a:r>
          </a:p>
        </p:txBody>
      </p:sp>
    </p:spTree>
    <p:extLst>
      <p:ext uri="{BB962C8B-B14F-4D97-AF65-F5344CB8AC3E}">
        <p14:creationId xmlns:p14="http://schemas.microsoft.com/office/powerpoint/2010/main" val="190680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/>
      <p:bldP spid="59" grpId="0"/>
      <p:bldP spid="62" grpId="0"/>
      <p:bldP spid="18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9B7C279E-9C83-4C7A-865D-54DADB26D0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F670AB5-78E6-4CE4-9B4A-4AAD2AC0D8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C7DCF3-0407-4B53-ACC9-AA557AD197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881C7B-162C-4030-9B81-92AA999DD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53014C-1960-46C7-A867-74CB9EC01E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5811" y="927580"/>
            <a:ext cx="3911801" cy="26163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3EEC760-7F63-4452-AB61-88C3C116F0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9094" y="803379"/>
            <a:ext cx="4201451" cy="321824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B115202-E999-42F4-ADA2-C0457C7043C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587634" y="3231251"/>
            <a:ext cx="2817212" cy="36495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F8A20DD-7A27-4151-83A5-51275E3DE65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196711" y="2653735"/>
            <a:ext cx="3493926" cy="4204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82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>
            <a:extLst>
              <a:ext uri="{FF2B5EF4-FFF2-40B4-BE49-F238E27FC236}">
                <a16:creationId xmlns:a16="http://schemas.microsoft.com/office/drawing/2014/main" id="{22F4661C-4977-4229-AFD4-F40CC2FC80FD}"/>
              </a:ext>
            </a:extLst>
          </p:cNvPr>
          <p:cNvGrpSpPr/>
          <p:nvPr/>
        </p:nvGrpSpPr>
        <p:grpSpPr>
          <a:xfrm>
            <a:off x="6114780" y="4393366"/>
            <a:ext cx="5715535" cy="2263018"/>
            <a:chOff x="220044" y="2125670"/>
            <a:chExt cx="5715535" cy="2263018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26522D4C-431A-4760-8145-75035A3E7D99}"/>
                </a:ext>
              </a:extLst>
            </p:cNvPr>
            <p:cNvSpPr/>
            <p:nvPr/>
          </p:nvSpPr>
          <p:spPr>
            <a:xfrm>
              <a:off x="220044" y="2344345"/>
              <a:ext cx="5715535" cy="20443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4A46F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30551FC-78B7-48E5-ACAD-34543358DBE9}"/>
                </a:ext>
              </a:extLst>
            </p:cNvPr>
            <p:cNvSpPr/>
            <p:nvPr/>
          </p:nvSpPr>
          <p:spPr>
            <a:xfrm>
              <a:off x="690527" y="2125670"/>
              <a:ext cx="490390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02725D"/>
                  </a:solidFill>
                  <a:latin typeface="TH Sarabun New" pitchFamily="34" charset="-34"/>
                  <a:cs typeface="TH Sarabun New" pitchFamily="34" charset="-34"/>
                </a:rPr>
                <a:t>ข้อมูลข่าวสารที่เกี่ยวข้องกับการฟื้นฟูสมรรถภาพ</a:t>
              </a:r>
              <a:endParaRPr lang="en-US" sz="2800" b="1" dirty="0">
                <a:solidFill>
                  <a:srgbClr val="02725D"/>
                </a:solidFill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8F670AB5-78E6-4CE4-9B4A-4AAD2AC0D8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C7DCF3-0407-4B53-ACC9-AA557AD197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881C7B-162C-4030-9B81-92AA999DDB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F5B77B00-3F37-4DB2-B240-624450840955}"/>
              </a:ext>
            </a:extLst>
          </p:cNvPr>
          <p:cNvSpPr/>
          <p:nvPr/>
        </p:nvSpPr>
        <p:spPr>
          <a:xfrm rot="5400000">
            <a:off x="2630958" y="-1767025"/>
            <a:ext cx="496385" cy="5758301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28C17C-BA30-4F70-BD93-52E8DF2A3317}"/>
              </a:ext>
            </a:extLst>
          </p:cNvPr>
          <p:cNvSpPr txBox="1"/>
          <p:nvPr/>
        </p:nvSpPr>
        <p:spPr>
          <a:xfrm>
            <a:off x="220045" y="813230"/>
            <a:ext cx="54248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ข้อมูลข่าวสารและแหล่งเรียนรู้ทางสุขภาพ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D4A8F09-1617-40AB-8029-0A7BB20C69C3}"/>
              </a:ext>
            </a:extLst>
          </p:cNvPr>
          <p:cNvGrpSpPr/>
          <p:nvPr/>
        </p:nvGrpSpPr>
        <p:grpSpPr>
          <a:xfrm>
            <a:off x="35062" y="1444497"/>
            <a:ext cx="12086947" cy="553999"/>
            <a:chOff x="35062" y="1444497"/>
            <a:chExt cx="12086947" cy="553999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4A6D598-C2AC-495A-9FBF-8A4E3F677D19}"/>
                </a:ext>
              </a:extLst>
            </p:cNvPr>
            <p:cNvSpPr/>
            <p:nvPr/>
          </p:nvSpPr>
          <p:spPr>
            <a:xfrm>
              <a:off x="3551274" y="1444497"/>
              <a:ext cx="5039833" cy="514383"/>
            </a:xfrm>
            <a:prstGeom prst="roundRect">
              <a:avLst>
                <a:gd name="adj" fmla="val 50000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1">
              <a:extLst>
                <a:ext uri="{FF2B5EF4-FFF2-40B4-BE49-F238E27FC236}">
                  <a16:creationId xmlns:a16="http://schemas.microsoft.com/office/drawing/2014/main" id="{EF0B2A39-245D-434E-A4D2-3C74E378C42F}"/>
                </a:ext>
              </a:extLst>
            </p:cNvPr>
            <p:cNvSpPr/>
            <p:nvPr/>
          </p:nvSpPr>
          <p:spPr>
            <a:xfrm>
              <a:off x="35062" y="1444498"/>
              <a:ext cx="1208694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00777D"/>
                  </a:solidFill>
                  <a:latin typeface="TH Sarabun New" pitchFamily="34" charset="-34"/>
                  <a:cs typeface="TH Sarabun New" pitchFamily="34" charset="-34"/>
                </a:rPr>
                <a:t>กลุ่มของข้อมูลข่าวสารทางสุขภาพ</a:t>
              </a:r>
              <a:endParaRPr lang="th-TH" sz="3000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2E3375F-E179-4BF2-AD29-1C8F6AD51452}"/>
              </a:ext>
            </a:extLst>
          </p:cNvPr>
          <p:cNvGrpSpPr/>
          <p:nvPr/>
        </p:nvGrpSpPr>
        <p:grpSpPr>
          <a:xfrm>
            <a:off x="284711" y="1998496"/>
            <a:ext cx="5715535" cy="2263018"/>
            <a:chOff x="220044" y="2125670"/>
            <a:chExt cx="5715535" cy="2263018"/>
          </a:xfrm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EA6C95AE-2D3B-4D8E-852E-7C6D7DD6C67E}"/>
                </a:ext>
              </a:extLst>
            </p:cNvPr>
            <p:cNvSpPr/>
            <p:nvPr/>
          </p:nvSpPr>
          <p:spPr>
            <a:xfrm>
              <a:off x="220044" y="2344345"/>
              <a:ext cx="5715535" cy="20443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4A46F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FBF93BF-95DC-4E26-9861-F493F084FD96}"/>
                </a:ext>
              </a:extLst>
            </p:cNvPr>
            <p:cNvSpPr/>
            <p:nvPr/>
          </p:nvSpPr>
          <p:spPr>
            <a:xfrm>
              <a:off x="640033" y="2125670"/>
              <a:ext cx="5004895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02725D"/>
                  </a:solidFill>
                  <a:latin typeface="TH Sarabun New" pitchFamily="34" charset="-34"/>
                  <a:cs typeface="TH Sarabun New" pitchFamily="34" charset="-34"/>
                </a:rPr>
                <a:t>ข้อมูลข่าวสารที่เกี่ยวข้องกับการสร้างเสริมสุขภาพ</a:t>
              </a:r>
              <a:endParaRPr lang="en-US" sz="2800" b="1" dirty="0">
                <a:solidFill>
                  <a:srgbClr val="02725D"/>
                </a:solidFill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6169487F-C034-4E23-BC74-49557B0F638F}"/>
              </a:ext>
            </a:extLst>
          </p:cNvPr>
          <p:cNvGrpSpPr/>
          <p:nvPr/>
        </p:nvGrpSpPr>
        <p:grpSpPr>
          <a:xfrm>
            <a:off x="6114780" y="1998496"/>
            <a:ext cx="5715535" cy="2263018"/>
            <a:chOff x="220044" y="2125670"/>
            <a:chExt cx="5715535" cy="2263018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87B5DAE4-4C98-4C7D-87CC-D04ED859406D}"/>
                </a:ext>
              </a:extLst>
            </p:cNvPr>
            <p:cNvSpPr/>
            <p:nvPr/>
          </p:nvSpPr>
          <p:spPr>
            <a:xfrm>
              <a:off x="220044" y="2344345"/>
              <a:ext cx="5715535" cy="20443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4A46F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F3484CF-98BF-4F35-B7D9-7631432F5E09}"/>
                </a:ext>
              </a:extLst>
            </p:cNvPr>
            <p:cNvSpPr/>
            <p:nvPr/>
          </p:nvSpPr>
          <p:spPr>
            <a:xfrm>
              <a:off x="967046" y="2125670"/>
              <a:ext cx="4350871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02725D"/>
                  </a:solidFill>
                  <a:latin typeface="TH Sarabun New" pitchFamily="34" charset="-34"/>
                  <a:cs typeface="TH Sarabun New" pitchFamily="34" charset="-34"/>
                </a:rPr>
                <a:t>ข้อมูลข่าวสารที่เกี่ยวข้องกับการป้องกันโรค</a:t>
              </a:r>
              <a:endParaRPr lang="en-US" sz="2800" b="1" dirty="0">
                <a:solidFill>
                  <a:srgbClr val="02725D"/>
                </a:solidFill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7DC0E86-4647-417F-87E3-EB5479FAF33B}"/>
              </a:ext>
            </a:extLst>
          </p:cNvPr>
          <p:cNvGrpSpPr/>
          <p:nvPr/>
        </p:nvGrpSpPr>
        <p:grpSpPr>
          <a:xfrm>
            <a:off x="284711" y="4393366"/>
            <a:ext cx="5715535" cy="2263018"/>
            <a:chOff x="220044" y="2125670"/>
            <a:chExt cx="5715535" cy="2263018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91BCCF9C-1C27-46FD-A8A7-AC981E054B5B}"/>
                </a:ext>
              </a:extLst>
            </p:cNvPr>
            <p:cNvSpPr/>
            <p:nvPr/>
          </p:nvSpPr>
          <p:spPr>
            <a:xfrm>
              <a:off x="220044" y="2344345"/>
              <a:ext cx="5715535" cy="204434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4A46F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4887DAA-1AD7-4E01-8BB9-C9BAACAF9C04}"/>
                </a:ext>
              </a:extLst>
            </p:cNvPr>
            <p:cNvSpPr/>
            <p:nvPr/>
          </p:nvSpPr>
          <p:spPr>
            <a:xfrm>
              <a:off x="799532" y="2125670"/>
              <a:ext cx="4685898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02725D"/>
                  </a:solidFill>
                  <a:latin typeface="TH Sarabun New" pitchFamily="34" charset="-34"/>
                  <a:cs typeface="TH Sarabun New" pitchFamily="34" charset="-34"/>
                </a:rPr>
                <a:t>ข้อมูลข่าวสารที่เกี่ยวข้องกับการรักษาพยาบาล</a:t>
              </a:r>
            </a:p>
          </p:txBody>
        </p:sp>
      </p:grpSp>
      <p:sp>
        <p:nvSpPr>
          <p:cNvPr id="72" name="Rectangle 71">
            <a:extLst>
              <a:ext uri="{FF2B5EF4-FFF2-40B4-BE49-F238E27FC236}">
                <a16:creationId xmlns:a16="http://schemas.microsoft.com/office/drawing/2014/main" id="{445575C5-2179-4D75-B9D0-39A3ADA73163}"/>
              </a:ext>
            </a:extLst>
          </p:cNvPr>
          <p:cNvSpPr/>
          <p:nvPr/>
        </p:nvSpPr>
        <p:spPr>
          <a:xfrm>
            <a:off x="1802810" y="2639615"/>
            <a:ext cx="3096889" cy="45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• ข้อมูลการออกกำลังกาย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A4BFE34-ADEE-4908-A39C-FEDAA0C6A181}"/>
              </a:ext>
            </a:extLst>
          </p:cNvPr>
          <p:cNvSpPr/>
          <p:nvPr/>
        </p:nvSpPr>
        <p:spPr>
          <a:xfrm>
            <a:off x="7719085" y="2811122"/>
            <a:ext cx="3096889" cy="45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• การเสริมสร้างภูมิคุ้มกันโรค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904A4816-EB72-4B4A-8A2B-A91AF50B3DEA}"/>
              </a:ext>
            </a:extLst>
          </p:cNvPr>
          <p:cNvSpPr/>
          <p:nvPr/>
        </p:nvSpPr>
        <p:spPr>
          <a:xfrm>
            <a:off x="1720074" y="5184208"/>
            <a:ext cx="4217770" cy="45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• วิธีการรักษาพยาบาล ดูแลรักษาผู้ป่วย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89B10D91-791D-4370-B2E7-2D7E4E2EBD4B}"/>
              </a:ext>
            </a:extLst>
          </p:cNvPr>
          <p:cNvSpPr/>
          <p:nvPr/>
        </p:nvSpPr>
        <p:spPr>
          <a:xfrm>
            <a:off x="1720074" y="5599436"/>
            <a:ext cx="4217770" cy="45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• ข้อมูลเกี่ยวกับยารักษาโรค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CBFCCA8E-9CB9-4D50-84CE-10D145EC1B8C}"/>
              </a:ext>
            </a:extLst>
          </p:cNvPr>
          <p:cNvSpPr/>
          <p:nvPr/>
        </p:nvSpPr>
        <p:spPr>
          <a:xfrm>
            <a:off x="7719085" y="5184208"/>
            <a:ext cx="3096889" cy="45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• </a:t>
            </a:r>
            <a:r>
              <a:rPr lang="th-TH" sz="2800" dirty="0" err="1">
                <a:latin typeface="TH Sarabun New" pitchFamily="34" charset="-34"/>
                <a:cs typeface="TH Sarabun New" pitchFamily="34" charset="-34"/>
              </a:rPr>
              <a:t>การทำ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กายภาพบำบัด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C43824-96DB-4B87-B0CB-791F5F0E83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401" y="2748971"/>
            <a:ext cx="807328" cy="14311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08CF285-26B6-48C4-B38B-018EF4ADE55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558" y="5519393"/>
            <a:ext cx="1091264" cy="103439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A73A8E-6437-4144-AEBE-333E6D9DE68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3982" y="2814975"/>
            <a:ext cx="885902" cy="100504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4A7C634-D9A9-4039-A0A6-7A3DF36A727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4715" y="5060806"/>
            <a:ext cx="970498" cy="1494173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4E057B38-FBE3-4233-9341-A90C38A91D92}"/>
              </a:ext>
            </a:extLst>
          </p:cNvPr>
          <p:cNvSpPr/>
          <p:nvPr/>
        </p:nvSpPr>
        <p:spPr>
          <a:xfrm>
            <a:off x="7719085" y="5599436"/>
            <a:ext cx="3096889" cy="45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• เทคนิคในการฟื้นฟูสภาพจิตใจ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1F6C69B-9C2D-42EA-BF94-7E8397DD3C9A}"/>
              </a:ext>
            </a:extLst>
          </p:cNvPr>
          <p:cNvSpPr/>
          <p:nvPr/>
        </p:nvSpPr>
        <p:spPr>
          <a:xfrm>
            <a:off x="1802810" y="3080265"/>
            <a:ext cx="3096889" cy="45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• ข้อมูลการบริโภค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ECBC23B-82CD-48D3-830A-B1863DC3577A}"/>
              </a:ext>
            </a:extLst>
          </p:cNvPr>
          <p:cNvSpPr/>
          <p:nvPr/>
        </p:nvSpPr>
        <p:spPr>
          <a:xfrm>
            <a:off x="1802810" y="3520914"/>
            <a:ext cx="3096889" cy="45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• ข้อมูลการพักผ่อน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1F53CB3-318F-412C-9FAC-A43DD8713BD1}"/>
              </a:ext>
            </a:extLst>
          </p:cNvPr>
          <p:cNvSpPr/>
          <p:nvPr/>
        </p:nvSpPr>
        <p:spPr>
          <a:xfrm>
            <a:off x="7719085" y="3251772"/>
            <a:ext cx="3096889" cy="45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• การสุขาภิบาลสิ่งแวดล้อม</a:t>
            </a:r>
          </a:p>
        </p:txBody>
      </p:sp>
    </p:spTree>
    <p:extLst>
      <p:ext uri="{BB962C8B-B14F-4D97-AF65-F5344CB8AC3E}">
        <p14:creationId xmlns:p14="http://schemas.microsoft.com/office/powerpoint/2010/main" val="62811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92" grpId="0"/>
      <p:bldP spid="93" grpId="0"/>
      <p:bldP spid="94" grpId="0"/>
      <p:bldP spid="31" grpId="0"/>
      <p:bldP spid="39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C60080-7D00-44AF-8F1B-FA0EF86A3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36" name="Picture 35">
            <a:hlinkClick r:id="rId3" action="ppaction://hlinksldjump"/>
            <a:extLst>
              <a:ext uri="{FF2B5EF4-FFF2-40B4-BE49-F238E27FC236}">
                <a16:creationId xmlns:a16="http://schemas.microsoft.com/office/drawing/2014/main" id="{DC6EF7C3-2909-4507-B4E7-A06FB99165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704" y="795528"/>
            <a:ext cx="3209544" cy="717675"/>
          </a:xfrm>
          <a:prstGeom prst="rect">
            <a:avLst/>
          </a:prstGeom>
        </p:spPr>
      </p:pic>
      <p:pic>
        <p:nvPicPr>
          <p:cNvPr id="37" name="Picture 36">
            <a:hlinkClick r:id="rId5" action="ppaction://hlinksldjump"/>
            <a:extLst>
              <a:ext uri="{FF2B5EF4-FFF2-40B4-BE49-F238E27FC236}">
                <a16:creationId xmlns:a16="http://schemas.microsoft.com/office/drawing/2014/main" id="{D6C15B51-D636-466E-8E43-A6D65A73D0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232" y="798416"/>
            <a:ext cx="3858768" cy="719038"/>
          </a:xfrm>
          <a:prstGeom prst="rect">
            <a:avLst/>
          </a:prstGeom>
        </p:spPr>
      </p:pic>
      <p:pic>
        <p:nvPicPr>
          <p:cNvPr id="25" name="Picture 24">
            <a:hlinkClick r:id="rId7" action="ppaction://hlinksldjump"/>
            <a:extLst>
              <a:ext uri="{FF2B5EF4-FFF2-40B4-BE49-F238E27FC236}">
                <a16:creationId xmlns:a16="http://schemas.microsoft.com/office/drawing/2014/main" id="{0B0A8573-3BE4-4AA0-9DA5-119951107E9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64" y="786384"/>
            <a:ext cx="2139696" cy="73330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0B4FCCE-EE99-4640-B0F4-7141A1600C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" y="2254533"/>
            <a:ext cx="1766294" cy="5241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663483A-E1B2-4E80-8013-13EEE4B1FBF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A3D3B68-CC0D-4897-A5D0-3B8A51E5A8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DC29EA-7820-4972-BB27-677B3F3735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58" name="Picture 57">
            <a:hlinkClick r:id="rId3" action="ppaction://hlinksldjump"/>
            <a:extLst>
              <a:ext uri="{FF2B5EF4-FFF2-40B4-BE49-F238E27FC236}">
                <a16:creationId xmlns:a16="http://schemas.microsoft.com/office/drawing/2014/main" id="{E13B06CE-24E6-4DAB-9F05-AB27CE5C159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58170"/>
            <a:ext cx="1767947" cy="515710"/>
          </a:xfrm>
          <a:prstGeom prst="rect">
            <a:avLst/>
          </a:prstGeom>
        </p:spPr>
      </p:pic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1F1AE046-4466-4857-BB34-4AF176A63053}"/>
              </a:ext>
            </a:extLst>
          </p:cNvPr>
          <p:cNvSpPr/>
          <p:nvPr/>
        </p:nvSpPr>
        <p:spPr>
          <a:xfrm>
            <a:off x="1888939" y="1417689"/>
            <a:ext cx="9582951" cy="5440311"/>
          </a:xfrm>
          <a:prstGeom prst="round2SameRect">
            <a:avLst>
              <a:gd name="adj1" fmla="val 8072"/>
              <a:gd name="adj2" fmla="val 0"/>
            </a:avLst>
          </a:prstGeom>
          <a:solidFill>
            <a:schemeClr val="bg1"/>
          </a:solidFill>
          <a:ln>
            <a:solidFill>
              <a:srgbClr val="00777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153278C-06EE-4CAD-BE1C-5E48BC493A35}"/>
              </a:ext>
            </a:extLst>
          </p:cNvPr>
          <p:cNvSpPr txBox="1"/>
          <p:nvPr/>
        </p:nvSpPr>
        <p:spPr>
          <a:xfrm>
            <a:off x="2237435" y="4443319"/>
            <a:ext cx="2370812" cy="12926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ท่า </a:t>
            </a:r>
            <a:r>
              <a:rPr lang="en-US" sz="26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Tummy time</a:t>
            </a:r>
            <a:endParaRPr lang="th-TH" sz="2600" b="1" dirty="0">
              <a:solidFill>
                <a:srgbClr val="00777D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ให้ทารกนอนคว่ำ ชันคอ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(กระตุ้นให้ชันคอ)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8BB6F0B-C557-48ED-AF62-A8F887EBFB7D}"/>
              </a:ext>
            </a:extLst>
          </p:cNvPr>
          <p:cNvSpPr txBox="1"/>
          <p:nvPr/>
        </p:nvSpPr>
        <p:spPr>
          <a:xfrm>
            <a:off x="4965321" y="4443319"/>
            <a:ext cx="3216103" cy="20928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ท่า </a:t>
            </a:r>
            <a:r>
              <a:rPr lang="en-US" sz="26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Sit-up</a:t>
            </a:r>
            <a:endParaRPr lang="th-TH" sz="2600" b="1" dirty="0">
              <a:solidFill>
                <a:srgbClr val="00777D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จับข้อมือทารกดึงขึ้น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ให้อยู่ในท่านั่ง 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(ฝึกการทรงตัว ให้ศีรษะ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อยู่ตรงกับร่างกาย)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21CD1E6-6FC4-4CAF-9615-9C5EE92FDE77}"/>
              </a:ext>
            </a:extLst>
          </p:cNvPr>
          <p:cNvSpPr txBox="1"/>
          <p:nvPr/>
        </p:nvSpPr>
        <p:spPr>
          <a:xfrm>
            <a:off x="8234015" y="4438968"/>
            <a:ext cx="2579522" cy="20928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6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ท่า </a:t>
            </a:r>
            <a:r>
              <a:rPr lang="en-US" sz="26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Bicycling</a:t>
            </a: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จับข้อเท้าทารกเพื่อทำท่าถีบจักรยาน 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(กระตุ้นลำไส้ ไม่ให้ท้องอืดและท้องผูก)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523F3F5-2291-49BD-968D-BFECBBB3A41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9186" y="2540618"/>
            <a:ext cx="2648374" cy="17655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FFF4C3C1-E3AE-4BC4-8C90-43C2F14054C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5992" y="2540618"/>
            <a:ext cx="2648119" cy="17655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E4F4CF42-F3E6-4886-BB20-68379A70832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2506" y="2540618"/>
            <a:ext cx="2648374" cy="17655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B02670CF-D301-4D16-A8C8-794231C5F663}"/>
              </a:ext>
            </a:extLst>
          </p:cNvPr>
          <p:cNvGrpSpPr/>
          <p:nvPr/>
        </p:nvGrpSpPr>
        <p:grpSpPr>
          <a:xfrm>
            <a:off x="4207255" y="1565814"/>
            <a:ext cx="2812074" cy="584775"/>
            <a:chOff x="5100867" y="1672984"/>
            <a:chExt cx="2812074" cy="584775"/>
          </a:xfrm>
        </p:grpSpPr>
        <p:sp>
          <p:nvSpPr>
            <p:cNvPr id="77" name="Rectangle: Rounded Corners 76">
              <a:hlinkClick r:id="rId7" action="ppaction://hlinksldjump"/>
              <a:extLst>
                <a:ext uri="{FF2B5EF4-FFF2-40B4-BE49-F238E27FC236}">
                  <a16:creationId xmlns:a16="http://schemas.microsoft.com/office/drawing/2014/main" id="{B7C652A2-7597-4D80-8006-3C921C443A31}"/>
                </a:ext>
              </a:extLst>
            </p:cNvPr>
            <p:cNvSpPr/>
            <p:nvPr/>
          </p:nvSpPr>
          <p:spPr>
            <a:xfrm>
              <a:off x="5100867" y="1704975"/>
              <a:ext cx="2812074" cy="417688"/>
            </a:xfrm>
            <a:prstGeom prst="roundRect">
              <a:avLst>
                <a:gd name="adj" fmla="val 50000"/>
              </a:avLst>
            </a:prstGeom>
            <a:solidFill>
              <a:srgbClr val="0077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>
              <a:hlinkClick r:id="rId7" action="ppaction://hlinksldjump"/>
              <a:extLst>
                <a:ext uri="{FF2B5EF4-FFF2-40B4-BE49-F238E27FC236}">
                  <a16:creationId xmlns:a16="http://schemas.microsoft.com/office/drawing/2014/main" id="{18C723DB-0BE7-4AEF-9AAF-5606A15CC3C8}"/>
                </a:ext>
              </a:extLst>
            </p:cNvPr>
            <p:cNvSpPr txBox="1"/>
            <p:nvPr/>
          </p:nvSpPr>
          <p:spPr>
            <a:xfrm>
              <a:off x="5209957" y="1672984"/>
              <a:ext cx="2632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ด้านการออกกำลังกาย</a:t>
              </a:r>
              <a:endParaRPr lang="en-US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D558F557-C8D5-4A06-9BF6-3EF0DF5D2009}"/>
              </a:ext>
            </a:extLst>
          </p:cNvPr>
          <p:cNvGrpSpPr/>
          <p:nvPr/>
        </p:nvGrpSpPr>
        <p:grpSpPr>
          <a:xfrm>
            <a:off x="7092146" y="1565814"/>
            <a:ext cx="2047650" cy="584775"/>
            <a:chOff x="5502960" y="1672984"/>
            <a:chExt cx="2047650" cy="584775"/>
          </a:xfrm>
        </p:grpSpPr>
        <p:sp>
          <p:nvSpPr>
            <p:cNvPr id="81" name="Rectangle: Rounded Corners 80">
              <a:hlinkClick r:id="rId17" action="ppaction://hlinksldjump"/>
              <a:extLst>
                <a:ext uri="{FF2B5EF4-FFF2-40B4-BE49-F238E27FC236}">
                  <a16:creationId xmlns:a16="http://schemas.microsoft.com/office/drawing/2014/main" id="{FB814759-0800-4EC4-9B48-11C9B3943070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TextBox 81">
              <a:hlinkClick r:id="rId17" action="ppaction://hlinksldjump"/>
              <a:extLst>
                <a:ext uri="{FF2B5EF4-FFF2-40B4-BE49-F238E27FC236}">
                  <a16:creationId xmlns:a16="http://schemas.microsoft.com/office/drawing/2014/main" id="{9C759017-8F07-448B-890C-DD45BC97D2C9}"/>
                </a:ext>
              </a:extLst>
            </p:cNvPr>
            <p:cNvSpPr txBox="1"/>
            <p:nvPr/>
          </p:nvSpPr>
          <p:spPr>
            <a:xfrm>
              <a:off x="5626420" y="1672984"/>
              <a:ext cx="18373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ด้านสุขภาพจิต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8DA4369A-F04A-46CA-B25A-84987FE805F1}"/>
              </a:ext>
            </a:extLst>
          </p:cNvPr>
          <p:cNvGrpSpPr/>
          <p:nvPr/>
        </p:nvGrpSpPr>
        <p:grpSpPr>
          <a:xfrm>
            <a:off x="2035227" y="1565814"/>
            <a:ext cx="2099211" cy="584775"/>
            <a:chOff x="5217645" y="1672984"/>
            <a:chExt cx="2099211" cy="584775"/>
          </a:xfrm>
        </p:grpSpPr>
        <p:sp>
          <p:nvSpPr>
            <p:cNvPr id="85" name="Rectangle: Rounded Corners 84">
              <a:hlinkClick r:id="rId18" action="ppaction://hlinksldjump"/>
              <a:extLst>
                <a:ext uri="{FF2B5EF4-FFF2-40B4-BE49-F238E27FC236}">
                  <a16:creationId xmlns:a16="http://schemas.microsoft.com/office/drawing/2014/main" id="{58889CA7-ACEB-457F-8D62-172B7B6BBA39}"/>
                </a:ext>
              </a:extLst>
            </p:cNvPr>
            <p:cNvSpPr/>
            <p:nvPr/>
          </p:nvSpPr>
          <p:spPr>
            <a:xfrm>
              <a:off x="5217645" y="1704975"/>
              <a:ext cx="2099211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TextBox 86">
              <a:hlinkClick r:id="rId18" action="ppaction://hlinksldjump"/>
              <a:extLst>
                <a:ext uri="{FF2B5EF4-FFF2-40B4-BE49-F238E27FC236}">
                  <a16:creationId xmlns:a16="http://schemas.microsoft.com/office/drawing/2014/main" id="{8517C8C5-8310-4EF2-99A8-970015608FB3}"/>
                </a:ext>
              </a:extLst>
            </p:cNvPr>
            <p:cNvSpPr txBox="1"/>
            <p:nvPr/>
          </p:nvSpPr>
          <p:spPr>
            <a:xfrm>
              <a:off x="5366321" y="1672984"/>
              <a:ext cx="18646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ด้านโภชนาการ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C59A79A-1196-4F61-82F3-06CE2B9ED241}"/>
              </a:ext>
            </a:extLst>
          </p:cNvPr>
          <p:cNvGrpSpPr/>
          <p:nvPr/>
        </p:nvGrpSpPr>
        <p:grpSpPr>
          <a:xfrm>
            <a:off x="9212613" y="1565814"/>
            <a:ext cx="2047650" cy="584775"/>
            <a:chOff x="5502960" y="1672984"/>
            <a:chExt cx="2047650" cy="584775"/>
          </a:xfrm>
        </p:grpSpPr>
        <p:sp>
          <p:nvSpPr>
            <p:cNvPr id="92" name="Rectangle: Rounded Corners 91">
              <a:hlinkClick r:id="rId19" action="ppaction://hlinksldjump"/>
              <a:extLst>
                <a:ext uri="{FF2B5EF4-FFF2-40B4-BE49-F238E27FC236}">
                  <a16:creationId xmlns:a16="http://schemas.microsoft.com/office/drawing/2014/main" id="{E0A9CD93-217B-41D7-97CD-0CDFD7D838C0}"/>
                </a:ext>
              </a:extLst>
            </p:cNvPr>
            <p:cNvSpPr/>
            <p:nvPr/>
          </p:nvSpPr>
          <p:spPr>
            <a:xfrm>
              <a:off x="5502960" y="1704975"/>
              <a:ext cx="2047650" cy="417688"/>
            </a:xfrm>
            <a:prstGeom prst="roundRect">
              <a:avLst>
                <a:gd name="adj" fmla="val 50000"/>
              </a:avLst>
            </a:prstGeom>
            <a:solidFill>
              <a:srgbClr val="DCFF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TextBox 92">
              <a:hlinkClick r:id="rId19" action="ppaction://hlinksldjump"/>
              <a:extLst>
                <a:ext uri="{FF2B5EF4-FFF2-40B4-BE49-F238E27FC236}">
                  <a16:creationId xmlns:a16="http://schemas.microsoft.com/office/drawing/2014/main" id="{9A59A839-B7F6-47B6-A845-12F874AAE6F1}"/>
                </a:ext>
              </a:extLst>
            </p:cNvPr>
            <p:cNvSpPr txBox="1"/>
            <p:nvPr/>
          </p:nvSpPr>
          <p:spPr>
            <a:xfrm>
              <a:off x="5729382" y="1672984"/>
              <a:ext cx="158248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3200" b="1" dirty="0">
                  <a:solidFill>
                    <a:srgbClr val="00777D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การให้วัคซีน</a:t>
              </a:r>
              <a:endParaRPr lang="en-US" sz="32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9" name="Picture 38">
            <a:hlinkClick r:id="rId20" action="ppaction://hlinksldjump"/>
            <a:extLst>
              <a:ext uri="{FF2B5EF4-FFF2-40B4-BE49-F238E27FC236}">
                <a16:creationId xmlns:a16="http://schemas.microsoft.com/office/drawing/2014/main" id="{C68B1301-1272-4AC9-8DFF-46663721145A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98952"/>
            <a:ext cx="1766281" cy="535054"/>
          </a:xfrm>
          <a:prstGeom prst="rect">
            <a:avLst/>
          </a:prstGeom>
        </p:spPr>
      </p:pic>
      <p:pic>
        <p:nvPicPr>
          <p:cNvPr id="40" name="Picture 39">
            <a:hlinkClick r:id="rId22" action="ppaction://hlinksldjump"/>
            <a:extLst>
              <a:ext uri="{FF2B5EF4-FFF2-40B4-BE49-F238E27FC236}">
                <a16:creationId xmlns:a16="http://schemas.microsoft.com/office/drawing/2014/main" id="{DBD30EC6-679F-41E1-8851-F697D571F9BE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85" y="4615749"/>
            <a:ext cx="1768067" cy="530774"/>
          </a:xfrm>
          <a:prstGeom prst="rect">
            <a:avLst/>
          </a:prstGeom>
        </p:spPr>
      </p:pic>
      <p:pic>
        <p:nvPicPr>
          <p:cNvPr id="41" name="Picture 40">
            <a:hlinkClick r:id="rId24" action="ppaction://hlinksldjump"/>
            <a:extLst>
              <a:ext uri="{FF2B5EF4-FFF2-40B4-BE49-F238E27FC236}">
                <a16:creationId xmlns:a16="http://schemas.microsoft.com/office/drawing/2014/main" id="{1FECA6E4-E6E4-416F-8061-4D300847686E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67" y="4014151"/>
            <a:ext cx="1762480" cy="534880"/>
          </a:xfrm>
          <a:prstGeom prst="rect">
            <a:avLst/>
          </a:prstGeom>
        </p:spPr>
      </p:pic>
      <p:pic>
        <p:nvPicPr>
          <p:cNvPr id="42" name="Picture 41">
            <a:hlinkClick r:id="rId26" action="ppaction://hlinksldjump"/>
            <a:extLst>
              <a:ext uri="{FF2B5EF4-FFF2-40B4-BE49-F238E27FC236}">
                <a16:creationId xmlns:a16="http://schemas.microsoft.com/office/drawing/2014/main" id="{24D81C81-B4F9-4007-B209-D5AD6915A8FB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432896"/>
            <a:ext cx="1766177" cy="528462"/>
          </a:xfrm>
          <a:prstGeom prst="rect">
            <a:avLst/>
          </a:prstGeom>
        </p:spPr>
      </p:pic>
      <p:pic>
        <p:nvPicPr>
          <p:cNvPr id="44" name="Picture 43">
            <a:hlinkClick r:id="rId28" action="ppaction://hlinksldjump"/>
            <a:extLst>
              <a:ext uri="{FF2B5EF4-FFF2-40B4-BE49-F238E27FC236}">
                <a16:creationId xmlns:a16="http://schemas.microsoft.com/office/drawing/2014/main" id="{9A47839D-CA85-4755-B641-15FCDEBF6DF3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" y="2842566"/>
            <a:ext cx="1768067" cy="52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1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8961C089-A612-41E7-B8BF-EBD5FE13F2ED}"/>
              </a:ext>
            </a:extLst>
          </p:cNvPr>
          <p:cNvGrpSpPr/>
          <p:nvPr/>
        </p:nvGrpSpPr>
        <p:grpSpPr>
          <a:xfrm>
            <a:off x="8061155" y="2104730"/>
            <a:ext cx="2197768" cy="738760"/>
            <a:chOff x="1684421" y="2159635"/>
            <a:chExt cx="2197768" cy="738760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3AADCBFF-8068-4182-AD79-360B0C057B16}"/>
                </a:ext>
              </a:extLst>
            </p:cNvPr>
            <p:cNvSpPr/>
            <p:nvPr/>
          </p:nvSpPr>
          <p:spPr>
            <a:xfrm>
              <a:off x="1684421" y="2159635"/>
              <a:ext cx="2197768" cy="679818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1">
              <a:extLst>
                <a:ext uri="{FF2B5EF4-FFF2-40B4-BE49-F238E27FC236}">
                  <a16:creationId xmlns:a16="http://schemas.microsoft.com/office/drawing/2014/main" id="{11BF8BF7-36EC-402B-B9D7-C6F203D3A646}"/>
                </a:ext>
              </a:extLst>
            </p:cNvPr>
            <p:cNvSpPr/>
            <p:nvPr/>
          </p:nvSpPr>
          <p:spPr>
            <a:xfrm>
              <a:off x="1684421" y="2221287"/>
              <a:ext cx="2197768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800" b="1" dirty="0">
                  <a:solidFill>
                    <a:schemeClr val="bg1"/>
                  </a:solidFill>
                  <a:latin typeface="TH Sarabun New" pitchFamily="34" charset="-34"/>
                  <a:cs typeface="TH Sarabun New" pitchFamily="34" charset="-34"/>
                </a:rPr>
                <a:t>แหล่งทุติยภูมิ</a:t>
              </a:r>
              <a:endParaRPr lang="th-TH" sz="3800" dirty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endParaRPr>
            </a:p>
          </p:txBody>
        </p:sp>
      </p:grpSp>
      <p:grpSp>
        <p:nvGrpSpPr>
          <p:cNvPr id="40" name="ทุติยภูมิ">
            <a:extLst>
              <a:ext uri="{FF2B5EF4-FFF2-40B4-BE49-F238E27FC236}">
                <a16:creationId xmlns:a16="http://schemas.microsoft.com/office/drawing/2014/main" id="{090AB4B0-191E-48D3-9C68-EA540BE45948}"/>
              </a:ext>
            </a:extLst>
          </p:cNvPr>
          <p:cNvGrpSpPr/>
          <p:nvPr/>
        </p:nvGrpSpPr>
        <p:grpSpPr>
          <a:xfrm>
            <a:off x="8061155" y="2042250"/>
            <a:ext cx="2197768" cy="738760"/>
            <a:chOff x="1684421" y="2159635"/>
            <a:chExt cx="2197768" cy="738760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C74E9B22-DC5D-4892-B150-B608D428F6AF}"/>
                </a:ext>
              </a:extLst>
            </p:cNvPr>
            <p:cNvSpPr/>
            <p:nvPr/>
          </p:nvSpPr>
          <p:spPr>
            <a:xfrm>
              <a:off x="1684421" y="2159635"/>
              <a:ext cx="2197768" cy="679818"/>
            </a:xfrm>
            <a:prstGeom prst="roundRect">
              <a:avLst>
                <a:gd name="adj" fmla="val 50000"/>
              </a:avLst>
            </a:prstGeom>
            <a:solidFill>
              <a:srgbClr val="E5F4FF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1">
              <a:extLst>
                <a:ext uri="{FF2B5EF4-FFF2-40B4-BE49-F238E27FC236}">
                  <a16:creationId xmlns:a16="http://schemas.microsoft.com/office/drawing/2014/main" id="{A2AAA080-42B2-4938-B8E9-6C099CE82142}"/>
                </a:ext>
              </a:extLst>
            </p:cNvPr>
            <p:cNvSpPr/>
            <p:nvPr/>
          </p:nvSpPr>
          <p:spPr>
            <a:xfrm>
              <a:off x="1684421" y="2221287"/>
              <a:ext cx="2197768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800" b="1" dirty="0">
                  <a:solidFill>
                    <a:srgbClr val="0070C0"/>
                  </a:solidFill>
                  <a:latin typeface="TH Sarabun New" pitchFamily="34" charset="-34"/>
                  <a:cs typeface="TH Sarabun New" pitchFamily="34" charset="-34"/>
                </a:rPr>
                <a:t>แหล่งทุติยภูมิ</a:t>
              </a:r>
              <a:endParaRPr lang="th-TH" sz="3800" dirty="0">
                <a:solidFill>
                  <a:srgbClr val="0070C0"/>
                </a:solidFill>
                <a:latin typeface="TH Sarabun New" pitchFamily="34" charset="-34"/>
                <a:cs typeface="TH Sarabun New" pitchFamily="34" charset="-34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E9EF2BD-BC84-4811-8251-8F99ED04D2BD}"/>
              </a:ext>
            </a:extLst>
          </p:cNvPr>
          <p:cNvGrpSpPr/>
          <p:nvPr/>
        </p:nvGrpSpPr>
        <p:grpSpPr>
          <a:xfrm>
            <a:off x="1195134" y="2094803"/>
            <a:ext cx="2197768" cy="738760"/>
            <a:chOff x="1684421" y="2159635"/>
            <a:chExt cx="2197768" cy="738760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C8B75DE7-E685-4767-8FA0-8A905358ACE9}"/>
                </a:ext>
              </a:extLst>
            </p:cNvPr>
            <p:cNvSpPr/>
            <p:nvPr/>
          </p:nvSpPr>
          <p:spPr>
            <a:xfrm>
              <a:off x="1684421" y="2159635"/>
              <a:ext cx="2197768" cy="679818"/>
            </a:xfrm>
            <a:prstGeom prst="roundRect">
              <a:avLst>
                <a:gd name="adj" fmla="val 50000"/>
              </a:avLst>
            </a:prstGeom>
            <a:solidFill>
              <a:srgbClr val="B6373E"/>
            </a:solidFill>
            <a:ln w="28575">
              <a:solidFill>
                <a:srgbClr val="B637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1">
              <a:extLst>
                <a:ext uri="{FF2B5EF4-FFF2-40B4-BE49-F238E27FC236}">
                  <a16:creationId xmlns:a16="http://schemas.microsoft.com/office/drawing/2014/main" id="{355CBA88-AE8B-420B-95C8-D86270B0EF3E}"/>
                </a:ext>
              </a:extLst>
            </p:cNvPr>
            <p:cNvSpPr/>
            <p:nvPr/>
          </p:nvSpPr>
          <p:spPr>
            <a:xfrm>
              <a:off x="1684421" y="2221287"/>
              <a:ext cx="2197768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800" b="1" dirty="0">
                  <a:solidFill>
                    <a:schemeClr val="bg1"/>
                  </a:solidFill>
                  <a:latin typeface="TH Sarabun New" pitchFamily="34" charset="-34"/>
                  <a:cs typeface="TH Sarabun New" pitchFamily="34" charset="-34"/>
                </a:rPr>
                <a:t>แหล่งปฐมภูมิ</a:t>
              </a:r>
              <a:endParaRPr lang="th-TH" sz="3800" dirty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endParaRPr>
            </a:p>
          </p:txBody>
        </p:sp>
      </p:grpSp>
      <p:grpSp>
        <p:nvGrpSpPr>
          <p:cNvPr id="4" name="ปฐมภูมิ">
            <a:extLst>
              <a:ext uri="{FF2B5EF4-FFF2-40B4-BE49-F238E27FC236}">
                <a16:creationId xmlns:a16="http://schemas.microsoft.com/office/drawing/2014/main" id="{51CE97A7-7D96-489E-89F5-2A19851FFB3B}"/>
              </a:ext>
            </a:extLst>
          </p:cNvPr>
          <p:cNvGrpSpPr/>
          <p:nvPr/>
        </p:nvGrpSpPr>
        <p:grpSpPr>
          <a:xfrm>
            <a:off x="1195134" y="2032323"/>
            <a:ext cx="2197768" cy="738760"/>
            <a:chOff x="1684421" y="2159635"/>
            <a:chExt cx="2197768" cy="73876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227CFBFB-4420-4C09-802F-8C3D9AB3E2A7}"/>
                </a:ext>
              </a:extLst>
            </p:cNvPr>
            <p:cNvSpPr/>
            <p:nvPr/>
          </p:nvSpPr>
          <p:spPr>
            <a:xfrm>
              <a:off x="1684421" y="2159635"/>
              <a:ext cx="2197768" cy="679818"/>
            </a:xfrm>
            <a:prstGeom prst="roundRect">
              <a:avLst>
                <a:gd name="adj" fmla="val 50000"/>
              </a:avLst>
            </a:prstGeom>
            <a:solidFill>
              <a:srgbClr val="F8E8E9"/>
            </a:solidFill>
            <a:ln w="28575">
              <a:solidFill>
                <a:srgbClr val="B637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1">
              <a:extLst>
                <a:ext uri="{FF2B5EF4-FFF2-40B4-BE49-F238E27FC236}">
                  <a16:creationId xmlns:a16="http://schemas.microsoft.com/office/drawing/2014/main" id="{96DB19FD-6241-4209-AA2E-BFF3B503E84B}"/>
                </a:ext>
              </a:extLst>
            </p:cNvPr>
            <p:cNvSpPr/>
            <p:nvPr/>
          </p:nvSpPr>
          <p:spPr>
            <a:xfrm>
              <a:off x="1684421" y="2221287"/>
              <a:ext cx="2197768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800" b="1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แหล่งปฐมภูมิ</a:t>
              </a:r>
              <a:endParaRPr lang="th-TH" sz="3800" dirty="0">
                <a:solidFill>
                  <a:srgbClr val="B6373E"/>
                </a:solidFill>
                <a:latin typeface="TH Sarabun New" pitchFamily="34" charset="-34"/>
                <a:cs typeface="TH Sarabun New" pitchFamily="34" charset="-34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8F670AB5-78E6-4CE4-9B4A-4AAD2AC0D8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C7DCF3-0407-4B53-ACC9-AA557AD197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F5B77B00-3F37-4DB2-B240-624450840955}"/>
              </a:ext>
            </a:extLst>
          </p:cNvPr>
          <p:cNvSpPr/>
          <p:nvPr/>
        </p:nvSpPr>
        <p:spPr>
          <a:xfrm rot="5400000">
            <a:off x="2630958" y="-1767025"/>
            <a:ext cx="496385" cy="5758301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637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28C17C-BA30-4F70-BD93-52E8DF2A3317}"/>
              </a:ext>
            </a:extLst>
          </p:cNvPr>
          <p:cNvSpPr txBox="1"/>
          <p:nvPr/>
        </p:nvSpPr>
        <p:spPr>
          <a:xfrm>
            <a:off x="220045" y="813230"/>
            <a:ext cx="54248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ข้อมูลข่าวสารและแหล่งเรียนรู้ทางสุขภาพ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F241BE-9315-439C-BF9B-88C202AE6C8F}"/>
              </a:ext>
            </a:extLst>
          </p:cNvPr>
          <p:cNvGrpSpPr/>
          <p:nvPr/>
        </p:nvGrpSpPr>
        <p:grpSpPr>
          <a:xfrm>
            <a:off x="3527370" y="1444026"/>
            <a:ext cx="4621449" cy="553999"/>
            <a:chOff x="3390890" y="1444497"/>
            <a:chExt cx="4621449" cy="553999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4A6D598-C2AC-495A-9FBF-8A4E3F677D19}"/>
                </a:ext>
              </a:extLst>
            </p:cNvPr>
            <p:cNvSpPr/>
            <p:nvPr/>
          </p:nvSpPr>
          <p:spPr>
            <a:xfrm>
              <a:off x="3733510" y="1444497"/>
              <a:ext cx="3898232" cy="514383"/>
            </a:xfrm>
            <a:prstGeom prst="roundRect">
              <a:avLst>
                <a:gd name="adj" fmla="val 50000"/>
              </a:avLst>
            </a:prstGeom>
            <a:solidFill>
              <a:srgbClr val="00777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1">
              <a:extLst>
                <a:ext uri="{FF2B5EF4-FFF2-40B4-BE49-F238E27FC236}">
                  <a16:creationId xmlns:a16="http://schemas.microsoft.com/office/drawing/2014/main" id="{EF0B2A39-245D-434E-A4D2-3C74E378C42F}"/>
                </a:ext>
              </a:extLst>
            </p:cNvPr>
            <p:cNvSpPr/>
            <p:nvPr/>
          </p:nvSpPr>
          <p:spPr>
            <a:xfrm>
              <a:off x="3390890" y="1444498"/>
              <a:ext cx="462144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00777D"/>
                  </a:solidFill>
                  <a:latin typeface="TH Sarabun New" pitchFamily="34" charset="-34"/>
                  <a:cs typeface="TH Sarabun New" pitchFamily="34" charset="-34"/>
                </a:rPr>
                <a:t>แหล่งของข้อมูลข่าวสารสุขภาพ</a:t>
              </a:r>
              <a:endParaRPr lang="th-TH" sz="3000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8470C7C-A3E1-4C96-9C23-61E3B5B2FEC3}"/>
              </a:ext>
            </a:extLst>
          </p:cNvPr>
          <p:cNvGrpSpPr/>
          <p:nvPr/>
        </p:nvGrpSpPr>
        <p:grpSpPr>
          <a:xfrm>
            <a:off x="1245258" y="3079658"/>
            <a:ext cx="9883656" cy="3778342"/>
            <a:chOff x="1245258" y="3079658"/>
            <a:chExt cx="9883656" cy="377834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31EFFF1-B3A4-4053-B163-E2ED977B57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229"/>
            <a:stretch/>
          </p:blipFill>
          <p:spPr>
            <a:xfrm>
              <a:off x="7345282" y="3316640"/>
              <a:ext cx="3783632" cy="3541360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0F4FB607-B379-4286-98C1-C3291ECD0EC3}"/>
                </a:ext>
              </a:extLst>
            </p:cNvPr>
            <p:cNvGrpSpPr/>
            <p:nvPr/>
          </p:nvGrpSpPr>
          <p:grpSpPr>
            <a:xfrm>
              <a:off x="1245258" y="3079658"/>
              <a:ext cx="5301816" cy="3737852"/>
              <a:chOff x="1245258" y="3079658"/>
              <a:chExt cx="5301816" cy="3737852"/>
            </a:xfrm>
          </p:grpSpPr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763F6862-912D-4532-86C5-B69FCECE5C6E}"/>
                  </a:ext>
                </a:extLst>
              </p:cNvPr>
              <p:cNvSpPr/>
              <p:nvPr/>
            </p:nvSpPr>
            <p:spPr>
              <a:xfrm>
                <a:off x="1245258" y="3079658"/>
                <a:ext cx="4399670" cy="11387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30188" indent="-230188"/>
                <a:r>
                  <a:rPr lang="th-TH" sz="3400" dirty="0">
                    <a:solidFill>
                      <a:srgbClr val="B6373E"/>
                    </a:solidFill>
                    <a:latin typeface="TH Sarabun New" pitchFamily="34" charset="-34"/>
                    <a:cs typeface="TH Sarabun New" pitchFamily="34" charset="-34"/>
                  </a:rPr>
                  <a:t>•</a:t>
                </a:r>
                <a:r>
                  <a:rPr lang="en-US" sz="3400" dirty="0">
                    <a:solidFill>
                      <a:srgbClr val="B6373E"/>
                    </a:solidFill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3400" dirty="0">
                    <a:latin typeface="TH Sarabun New" pitchFamily="34" charset="-34"/>
                    <a:cs typeface="TH Sarabun New" pitchFamily="34" charset="-34"/>
                  </a:rPr>
                  <a:t>เจ้าหน้าที่สาธารณสุข</a:t>
                </a:r>
                <a:endParaRPr lang="en-US" sz="3400" dirty="0">
                  <a:latin typeface="TH Sarabun New" pitchFamily="34" charset="-34"/>
                  <a:cs typeface="TH Sarabun New" pitchFamily="34" charset="-34"/>
                </a:endParaRPr>
              </a:p>
              <a:p>
                <a:pPr marL="230188" indent="-230188"/>
                <a:r>
                  <a:rPr lang="en-US" sz="3400" dirty="0">
                    <a:latin typeface="TH Sarabun New" pitchFamily="34" charset="-34"/>
                    <a:cs typeface="TH Sarabun New" pitchFamily="34" charset="-34"/>
                  </a:rPr>
                  <a:t>  </a:t>
                </a:r>
                <a:r>
                  <a:rPr lang="th-TH" sz="3400" dirty="0">
                    <a:latin typeface="TH Sarabun New" pitchFamily="34" charset="-34"/>
                    <a:cs typeface="TH Sarabun New" pitchFamily="34" charset="-34"/>
                  </a:rPr>
                  <a:t>หรือบุคลากรทางการแพทย์ต่าง</a:t>
                </a:r>
                <a:r>
                  <a:rPr lang="en-US" sz="3400" dirty="0"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3400" dirty="0">
                    <a:latin typeface="TH Sarabun New" pitchFamily="34" charset="-34"/>
                    <a:cs typeface="TH Sarabun New" pitchFamily="34" charset="-34"/>
                  </a:rPr>
                  <a:t>ๆ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873E2CBB-8933-4EB1-B151-38D19EF4B8BF}"/>
                  </a:ext>
                </a:extLst>
              </p:cNvPr>
              <p:cNvSpPr/>
              <p:nvPr/>
            </p:nvSpPr>
            <p:spPr>
              <a:xfrm>
                <a:off x="1245258" y="4294831"/>
                <a:ext cx="5301816" cy="615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3400" dirty="0">
                    <a:solidFill>
                      <a:srgbClr val="B6373E"/>
                    </a:solidFill>
                    <a:latin typeface="TH Sarabun New" pitchFamily="34" charset="-34"/>
                    <a:cs typeface="TH Sarabun New" pitchFamily="34" charset="-34"/>
                  </a:rPr>
                  <a:t>•</a:t>
                </a:r>
                <a:r>
                  <a:rPr lang="en-US" sz="3400" dirty="0">
                    <a:solidFill>
                      <a:srgbClr val="B6373E"/>
                    </a:solidFill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3400" dirty="0">
                    <a:latin typeface="TH Sarabun New" pitchFamily="34" charset="-34"/>
                    <a:cs typeface="TH Sarabun New" pitchFamily="34" charset="-34"/>
                  </a:rPr>
                  <a:t>อาสาสมัครหรือผู้นำชุมชนทางด้านสุขภาพ</a:t>
                </a: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8101CEF8-5927-4E4B-B0AE-B9A705A7FC30}"/>
                  </a:ext>
                </a:extLst>
              </p:cNvPr>
              <p:cNvSpPr/>
              <p:nvPr/>
            </p:nvSpPr>
            <p:spPr>
              <a:xfrm>
                <a:off x="1245258" y="4986784"/>
                <a:ext cx="5301816" cy="615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3400" dirty="0">
                    <a:solidFill>
                      <a:srgbClr val="B6373E"/>
                    </a:solidFill>
                    <a:latin typeface="TH Sarabun New" pitchFamily="34" charset="-34"/>
                    <a:cs typeface="TH Sarabun New" pitchFamily="34" charset="-34"/>
                  </a:rPr>
                  <a:t>•</a:t>
                </a:r>
                <a:r>
                  <a:rPr lang="en-US" sz="3400" dirty="0">
                    <a:solidFill>
                      <a:srgbClr val="B6373E"/>
                    </a:solidFill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3400" dirty="0">
                    <a:latin typeface="TH Sarabun New" pitchFamily="34" charset="-34"/>
                    <a:cs typeface="TH Sarabun New" pitchFamily="34" charset="-34"/>
                  </a:rPr>
                  <a:t>บิดา มารดา ปู่ย่า ตายาย</a:t>
                </a: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70292945-0284-46B0-9A22-3B9DA98AB418}"/>
                  </a:ext>
                </a:extLst>
              </p:cNvPr>
              <p:cNvSpPr/>
              <p:nvPr/>
            </p:nvSpPr>
            <p:spPr>
              <a:xfrm>
                <a:off x="1245258" y="5678737"/>
                <a:ext cx="5301816" cy="11387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3400" dirty="0">
                    <a:solidFill>
                      <a:srgbClr val="B6373E"/>
                    </a:solidFill>
                    <a:latin typeface="TH Sarabun New" pitchFamily="34" charset="-34"/>
                    <a:cs typeface="TH Sarabun New" pitchFamily="34" charset="-34"/>
                  </a:rPr>
                  <a:t>•</a:t>
                </a:r>
                <a:r>
                  <a:rPr lang="en-US" sz="3400" dirty="0">
                    <a:solidFill>
                      <a:srgbClr val="B6373E"/>
                    </a:solidFill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3400" dirty="0">
                    <a:latin typeface="TH Sarabun New" pitchFamily="34" charset="-34"/>
                    <a:cs typeface="TH Sarabun New" pitchFamily="34" charset="-34"/>
                  </a:rPr>
                  <a:t>บุคคลอื่นในชุมชนที่มีความรู้ทางด้านสุขภาพ</a:t>
                </a:r>
                <a:endParaRPr lang="th-TH" sz="3400" dirty="0">
                  <a:solidFill>
                    <a:srgbClr val="FF9933"/>
                  </a:solidFill>
                  <a:latin typeface="TH Sarabun New" pitchFamily="34" charset="-34"/>
                  <a:cs typeface="TH Sarabun New" pitchFamily="34" charset="-34"/>
                </a:endParaRPr>
              </a:p>
              <a:p>
                <a:endParaRPr lang="th-TH" sz="3400" dirty="0">
                  <a:latin typeface="TH Sarabun New" pitchFamily="34" charset="-34"/>
                  <a:cs typeface="TH Sarabun New" pitchFamily="34" charset="-34"/>
                </a:endParaRPr>
              </a:p>
            </p:txBody>
          </p:sp>
        </p:grpSp>
      </p:grpSp>
      <p:grpSp>
        <p:nvGrpSpPr>
          <p:cNvPr id="3" name="ทุติยภูมิ 2">
            <a:extLst>
              <a:ext uri="{FF2B5EF4-FFF2-40B4-BE49-F238E27FC236}">
                <a16:creationId xmlns:a16="http://schemas.microsoft.com/office/drawing/2014/main" id="{E2B01586-8D22-45B2-B023-890F7D22CA05}"/>
              </a:ext>
            </a:extLst>
          </p:cNvPr>
          <p:cNvGrpSpPr/>
          <p:nvPr/>
        </p:nvGrpSpPr>
        <p:grpSpPr>
          <a:xfrm>
            <a:off x="179281" y="3079658"/>
            <a:ext cx="13129333" cy="3778342"/>
            <a:chOff x="179281" y="3079658"/>
            <a:chExt cx="13129333" cy="3778342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2C41764-24D2-49FD-A010-794FB3DE147C}"/>
                </a:ext>
              </a:extLst>
            </p:cNvPr>
            <p:cNvGrpSpPr/>
            <p:nvPr/>
          </p:nvGrpSpPr>
          <p:grpSpPr>
            <a:xfrm>
              <a:off x="8006798" y="3079658"/>
              <a:ext cx="5301816" cy="2737777"/>
              <a:chOff x="8247428" y="3047059"/>
              <a:chExt cx="5301816" cy="2737777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0A2BFE6A-7B3E-49CA-BA33-D224991A3151}"/>
                  </a:ext>
                </a:extLst>
              </p:cNvPr>
              <p:cNvSpPr/>
              <p:nvPr/>
            </p:nvSpPr>
            <p:spPr>
              <a:xfrm>
                <a:off x="8247428" y="3047059"/>
                <a:ext cx="4399670" cy="615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3400" dirty="0">
                    <a:solidFill>
                      <a:srgbClr val="0070C0"/>
                    </a:solidFill>
                    <a:latin typeface="TH Sarabun New" pitchFamily="34" charset="-34"/>
                    <a:cs typeface="TH Sarabun New" pitchFamily="34" charset="-34"/>
                  </a:rPr>
                  <a:t>•</a:t>
                </a:r>
                <a:r>
                  <a:rPr lang="en-US" sz="3400" dirty="0">
                    <a:solidFill>
                      <a:srgbClr val="B6373E"/>
                    </a:solidFill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3400" dirty="0">
                    <a:latin typeface="TH Sarabun New" pitchFamily="34" charset="-34"/>
                    <a:cs typeface="TH Sarabun New" pitchFamily="34" charset="-34"/>
                  </a:rPr>
                  <a:t>สื่อสังคมออนไลน์</a:t>
                </a:r>
                <a:endParaRPr lang="th-TH" sz="3400" dirty="0">
                  <a:solidFill>
                    <a:srgbClr val="FF9933"/>
                  </a:solidFill>
                  <a:latin typeface="TH Sarabun New" pitchFamily="34" charset="-34"/>
                  <a:cs typeface="TH Sarabun New" pitchFamily="34" charset="-34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FB4DED0C-B4E2-45CA-853E-3A18C68D750E}"/>
                  </a:ext>
                </a:extLst>
              </p:cNvPr>
              <p:cNvSpPr/>
              <p:nvPr/>
            </p:nvSpPr>
            <p:spPr>
              <a:xfrm>
                <a:off x="8247428" y="3754599"/>
                <a:ext cx="5301816" cy="615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3400" dirty="0">
                    <a:solidFill>
                      <a:srgbClr val="0070C0"/>
                    </a:solidFill>
                    <a:latin typeface="TH Sarabun New" pitchFamily="34" charset="-34"/>
                    <a:cs typeface="TH Sarabun New" pitchFamily="34" charset="-34"/>
                  </a:rPr>
                  <a:t>•</a:t>
                </a:r>
                <a:r>
                  <a:rPr lang="en-US" sz="3400" dirty="0">
                    <a:solidFill>
                      <a:srgbClr val="0070C0"/>
                    </a:solidFill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3400" dirty="0">
                    <a:latin typeface="TH Sarabun New" pitchFamily="34" charset="-34"/>
                    <a:cs typeface="TH Sarabun New" pitchFamily="34" charset="-34"/>
                  </a:rPr>
                  <a:t>สื่อสิ่งพิมพ์</a:t>
                </a: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C1333877-7D60-45C8-B3BB-DFF30AD4855B}"/>
                  </a:ext>
                </a:extLst>
              </p:cNvPr>
              <p:cNvSpPr/>
              <p:nvPr/>
            </p:nvSpPr>
            <p:spPr>
              <a:xfrm>
                <a:off x="8247428" y="4446552"/>
                <a:ext cx="5301816" cy="6155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3400" dirty="0">
                    <a:solidFill>
                      <a:srgbClr val="0070C0"/>
                    </a:solidFill>
                    <a:latin typeface="TH Sarabun New" pitchFamily="34" charset="-34"/>
                    <a:cs typeface="TH Sarabun New" pitchFamily="34" charset="-34"/>
                  </a:rPr>
                  <a:t>•</a:t>
                </a:r>
                <a:r>
                  <a:rPr lang="en-US" sz="3400" dirty="0">
                    <a:solidFill>
                      <a:srgbClr val="0070C0"/>
                    </a:solidFill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3400" dirty="0">
                    <a:latin typeface="TH Sarabun New" pitchFamily="34" charset="-34"/>
                    <a:cs typeface="TH Sarabun New" pitchFamily="34" charset="-34"/>
                  </a:rPr>
                  <a:t>สื่อวิทยุ โทรทัศน์</a:t>
                </a: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DCA15212-1C52-460E-83F8-C9837219EDC8}"/>
                  </a:ext>
                </a:extLst>
              </p:cNvPr>
              <p:cNvSpPr/>
              <p:nvPr/>
            </p:nvSpPr>
            <p:spPr>
              <a:xfrm>
                <a:off x="8247428" y="5138505"/>
                <a:ext cx="5301816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th-TH" sz="3400" dirty="0">
                    <a:solidFill>
                      <a:srgbClr val="0070C0"/>
                    </a:solidFill>
                    <a:latin typeface="TH Sarabun New" pitchFamily="34" charset="-34"/>
                    <a:cs typeface="TH Sarabun New" pitchFamily="34" charset="-34"/>
                  </a:rPr>
                  <a:t>•</a:t>
                </a:r>
                <a:r>
                  <a:rPr lang="en-US" sz="3400" dirty="0">
                    <a:solidFill>
                      <a:srgbClr val="B6373E"/>
                    </a:solidFill>
                    <a:latin typeface="TH Sarabun New" pitchFamily="34" charset="-34"/>
                    <a:cs typeface="TH Sarabun New" pitchFamily="34" charset="-34"/>
                  </a:rPr>
                  <a:t> </a:t>
                </a:r>
                <a:r>
                  <a:rPr lang="th-TH" sz="3600" dirty="0">
                    <a:latin typeface="TH Sarabun New" pitchFamily="34" charset="-34"/>
                    <a:cs typeface="TH Sarabun New" pitchFamily="34" charset="-34"/>
                  </a:rPr>
                  <a:t>นิทรรศการด้านสุขภาพ</a:t>
                </a:r>
                <a:endParaRPr lang="th-TH" sz="3400" dirty="0">
                  <a:latin typeface="TH Sarabun New" pitchFamily="34" charset="-34"/>
                  <a:cs typeface="TH Sarabun New" pitchFamily="34" charset="-34"/>
                </a:endParaRPr>
              </a:p>
            </p:txBody>
          </p:sp>
        </p:grp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7F8596C-D836-4E3A-9482-38152D6A4D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9281" y="3895315"/>
              <a:ext cx="6423218" cy="2962685"/>
            </a:xfrm>
            <a:prstGeom prst="rect">
              <a:avLst/>
            </a:prstGeom>
          </p:spPr>
        </p:pic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302AF1AC-896D-463E-ABEB-8553E4363E09}"/>
              </a:ext>
            </a:extLst>
          </p:cNvPr>
          <p:cNvSpPr/>
          <p:nvPr/>
        </p:nvSpPr>
        <p:spPr>
          <a:xfrm>
            <a:off x="-3261" y="2843490"/>
            <a:ext cx="12192000" cy="4014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6104D607-A249-43AC-820D-E29C7B42F43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24900" y="5184056"/>
            <a:ext cx="3467100" cy="1673944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881C7B-162C-4030-9B81-92AA999DDB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C068755E-1343-4B9D-A7E9-DB7B4988462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184055"/>
            <a:ext cx="2058591" cy="1673945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CABE111F-024B-403C-A7D0-B6426532234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590108">
            <a:off x="3228464" y="2490944"/>
            <a:ext cx="324852" cy="411480"/>
          </a:xfrm>
          <a:prstGeom prst="rect">
            <a:avLst/>
          </a:prstGeom>
        </p:spPr>
      </p:pic>
      <p:pic>
        <p:nvPicPr>
          <p:cNvPr id="86" name="Graphic 85">
            <a:extLst>
              <a:ext uri="{FF2B5EF4-FFF2-40B4-BE49-F238E27FC236}">
                <a16:creationId xmlns:a16="http://schemas.microsoft.com/office/drawing/2014/main" id="{719914F1-DC71-4D28-95C2-87EAB69CFF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590108">
            <a:off x="10096497" y="2490944"/>
            <a:ext cx="324852" cy="411480"/>
          </a:xfrm>
          <a:prstGeom prst="rect">
            <a:avLst/>
          </a:prstGeom>
        </p:spPr>
      </p:pic>
      <p:pic>
        <p:nvPicPr>
          <p:cNvPr id="44" name="Picture 43">
            <a:hlinkClick r:id="rId11" action="ppaction://hlinksldjump"/>
            <a:extLst>
              <a:ext uri="{FF2B5EF4-FFF2-40B4-BE49-F238E27FC236}">
                <a16:creationId xmlns:a16="http://schemas.microsoft.com/office/drawing/2014/main" id="{358302E7-2D87-4ADD-A1F8-A1DBD1D021E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4639" y="6124600"/>
            <a:ext cx="937872" cy="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4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75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375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75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Picture 168">
            <a:extLst>
              <a:ext uri="{FF2B5EF4-FFF2-40B4-BE49-F238E27FC236}">
                <a16:creationId xmlns:a16="http://schemas.microsoft.com/office/drawing/2014/main" id="{BB45961C-10D5-4417-967F-8E65677094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F670AB5-78E6-4CE4-9B4A-4AAD2AC0D8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729" y="201616"/>
            <a:ext cx="9568543" cy="72596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C7DCF3-0407-4B53-ACC9-AA557AD197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881C7B-162C-4030-9B81-92AA999DD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11" name="Rectangle: Top Corners Rounded 10">
            <a:extLst>
              <a:ext uri="{FF2B5EF4-FFF2-40B4-BE49-F238E27FC236}">
                <a16:creationId xmlns:a16="http://schemas.microsoft.com/office/drawing/2014/main" id="{328CA2AA-416C-40B2-B8F1-EACFC8AC3FF1}"/>
              </a:ext>
            </a:extLst>
          </p:cNvPr>
          <p:cNvSpPr/>
          <p:nvPr/>
        </p:nvSpPr>
        <p:spPr>
          <a:xfrm rot="5400000">
            <a:off x="1444258" y="-580325"/>
            <a:ext cx="496385" cy="338490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ED62AC-7B20-4407-A960-E7975A121747}"/>
              </a:ext>
            </a:extLst>
          </p:cNvPr>
          <p:cNvSpPr txBox="1"/>
          <p:nvPr/>
        </p:nvSpPr>
        <p:spPr>
          <a:xfrm>
            <a:off x="220045" y="813230"/>
            <a:ext cx="30139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เฉลยคำถามหน้าหน่วย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CC2BCD0-1BE9-4E79-8233-571DF6CA4909}"/>
              </a:ext>
            </a:extLst>
          </p:cNvPr>
          <p:cNvGrpSpPr/>
          <p:nvPr/>
        </p:nvGrpSpPr>
        <p:grpSpPr>
          <a:xfrm>
            <a:off x="307958" y="1489691"/>
            <a:ext cx="6104340" cy="1477328"/>
            <a:chOff x="529389" y="1489691"/>
            <a:chExt cx="6104340" cy="1477328"/>
          </a:xfrm>
        </p:grpSpPr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0F937AEB-F8A5-4B1A-9495-132B3B9F2A11}"/>
                </a:ext>
              </a:extLst>
            </p:cNvPr>
            <p:cNvSpPr/>
            <p:nvPr/>
          </p:nvSpPr>
          <p:spPr>
            <a:xfrm>
              <a:off x="654658" y="1489691"/>
              <a:ext cx="5979071" cy="147732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ต้องวางแผนดูแลสุขภาพของตนเอง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และสมาชิกในครอบครัวตามกระบวนการดูแลสุขภาพ</a:t>
              </a:r>
              <a:endParaRPr lang="en-US" sz="30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3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โดยคำนึงถึงความเหมาะสมของแต่ละช่วงวัย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9C95534-6292-424A-A51F-78646841B0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9389" y="1696453"/>
              <a:ext cx="0" cy="1082842"/>
            </a:xfrm>
            <a:prstGeom prst="line">
              <a:avLst/>
            </a:prstGeom>
            <a:ln w="381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B764BEB1-F0D5-459F-9646-C4B8C17E5553}"/>
              </a:ext>
            </a:extLst>
          </p:cNvPr>
          <p:cNvGrpSpPr/>
          <p:nvPr/>
        </p:nvGrpSpPr>
        <p:grpSpPr>
          <a:xfrm>
            <a:off x="114842" y="3061958"/>
            <a:ext cx="2556873" cy="2982812"/>
            <a:chOff x="114842" y="3419122"/>
            <a:chExt cx="2556873" cy="2982812"/>
          </a:xfrm>
        </p:grpSpPr>
        <p:sp>
          <p:nvSpPr>
            <p:cNvPr id="159" name="Rectangle: Rounded Corners 158">
              <a:extLst>
                <a:ext uri="{FF2B5EF4-FFF2-40B4-BE49-F238E27FC236}">
                  <a16:creationId xmlns:a16="http://schemas.microsoft.com/office/drawing/2014/main" id="{63DFE100-7461-430E-81B5-39347444D7D8}"/>
                </a:ext>
              </a:extLst>
            </p:cNvPr>
            <p:cNvSpPr/>
            <p:nvPr/>
          </p:nvSpPr>
          <p:spPr>
            <a:xfrm>
              <a:off x="307957" y="3949724"/>
              <a:ext cx="2182177" cy="245221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070C0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33C58649-B74C-4BB5-A92A-4205ACF91F41}"/>
                </a:ext>
              </a:extLst>
            </p:cNvPr>
            <p:cNvGrpSpPr/>
            <p:nvPr/>
          </p:nvGrpSpPr>
          <p:grpSpPr>
            <a:xfrm>
              <a:off x="114842" y="3419122"/>
              <a:ext cx="2556873" cy="2450500"/>
              <a:chOff x="282332" y="2861588"/>
              <a:chExt cx="2556873" cy="2450500"/>
            </a:xfrm>
          </p:grpSpPr>
          <p:sp>
            <p:nvSpPr>
              <p:cNvPr id="125" name="Rectangle: Rounded Corners 124">
                <a:extLst>
                  <a:ext uri="{FF2B5EF4-FFF2-40B4-BE49-F238E27FC236}">
                    <a16:creationId xmlns:a16="http://schemas.microsoft.com/office/drawing/2014/main" id="{A3F4325B-407A-4A03-A727-6AE44D9C6D09}"/>
                  </a:ext>
                </a:extLst>
              </p:cNvPr>
              <p:cNvSpPr/>
              <p:nvPr/>
            </p:nvSpPr>
            <p:spPr>
              <a:xfrm>
                <a:off x="677861" y="3177932"/>
                <a:ext cx="1776249" cy="59112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E6E1B9F5-4887-401C-958A-FA22AFA29487}"/>
                  </a:ext>
                </a:extLst>
              </p:cNvPr>
              <p:cNvGrpSpPr/>
              <p:nvPr/>
            </p:nvGrpSpPr>
            <p:grpSpPr>
              <a:xfrm>
                <a:off x="282332" y="2861588"/>
                <a:ext cx="2556873" cy="2450500"/>
                <a:chOff x="581165" y="2836025"/>
                <a:chExt cx="2556873" cy="2450500"/>
              </a:xfrm>
            </p:grpSpPr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3146C237-F462-4837-BD7D-B31A397CCC76}"/>
                    </a:ext>
                  </a:extLst>
                </p:cNvPr>
                <p:cNvSpPr/>
                <p:nvPr/>
              </p:nvSpPr>
              <p:spPr>
                <a:xfrm>
                  <a:off x="1052536" y="3249596"/>
                  <a:ext cx="168828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b="1" dirty="0">
                      <a:solidFill>
                        <a:srgbClr val="0070C0"/>
                      </a:solidFill>
                      <a:latin typeface="TH Sarabun New" pitchFamily="34" charset="-34"/>
                      <a:cs typeface="TH Sarabun New" pitchFamily="34" charset="-34"/>
                    </a:rPr>
                    <a:t>ประเมินปัญหา</a:t>
                  </a:r>
                  <a:r>
                    <a:rPr lang="en-US" sz="2800" b="1" dirty="0">
                      <a:solidFill>
                        <a:srgbClr val="0070C0"/>
                      </a:solidFill>
                      <a:latin typeface="TH Sarabun New" pitchFamily="34" charset="-34"/>
                      <a:cs typeface="TH Sarabun New" pitchFamily="34" charset="-34"/>
                    </a:rPr>
                    <a:t> </a:t>
                  </a:r>
                  <a:endParaRPr lang="th-TH" sz="2800" b="1" dirty="0">
                    <a:solidFill>
                      <a:srgbClr val="0070C0"/>
                    </a:solidFill>
                    <a:latin typeface="TH Sarabun New" pitchFamily="34" charset="-34"/>
                    <a:cs typeface="TH Sarabun New" pitchFamily="34" charset="-34"/>
                  </a:endParaRPr>
                </a:p>
              </p:txBody>
            </p: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8C764B58-6538-4740-9460-7423B6F7523D}"/>
                    </a:ext>
                  </a:extLst>
                </p:cNvPr>
                <p:cNvSpPr/>
                <p:nvPr/>
              </p:nvSpPr>
              <p:spPr>
                <a:xfrm>
                  <a:off x="581165" y="4086196"/>
                  <a:ext cx="2556873" cy="120032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2400" dirty="0">
                      <a:latin typeface="TH Sarabun New" pitchFamily="34" charset="-34"/>
                      <a:cs typeface="TH Sarabun New" pitchFamily="34" charset="-34"/>
                    </a:rPr>
                    <a:t>ประเมินสภาวะสุขภาพ</a:t>
                  </a:r>
                </a:p>
                <a:p>
                  <a:pPr algn="ctr"/>
                  <a:r>
                    <a:rPr lang="th-TH" sz="2400" dirty="0">
                      <a:latin typeface="TH Sarabun New" pitchFamily="34" charset="-34"/>
                      <a:cs typeface="TH Sarabun New" pitchFamily="34" charset="-34"/>
                    </a:rPr>
                    <a:t>ของตนเองและสมาชิก</a:t>
                  </a:r>
                </a:p>
                <a:p>
                  <a:pPr algn="ctr"/>
                  <a:r>
                    <a:rPr lang="th-TH" sz="2400" dirty="0">
                      <a:latin typeface="TH Sarabun New" pitchFamily="34" charset="-34"/>
                      <a:cs typeface="TH Sarabun New" pitchFamily="34" charset="-34"/>
                    </a:rPr>
                    <a:t>ในครอบครัว</a:t>
                  </a:r>
                  <a:endParaRPr lang="en-US" sz="2400" dirty="0"/>
                </a:p>
              </p:txBody>
            </p:sp>
            <p:grpSp>
              <p:nvGrpSpPr>
                <p:cNvPr id="84" name="Group 83">
                  <a:extLst>
                    <a:ext uri="{FF2B5EF4-FFF2-40B4-BE49-F238E27FC236}">
                      <a16:creationId xmlns:a16="http://schemas.microsoft.com/office/drawing/2014/main" id="{49A370B2-28B5-4CA1-A33B-F9320F43AAD6}"/>
                    </a:ext>
                  </a:extLst>
                </p:cNvPr>
                <p:cNvGrpSpPr/>
                <p:nvPr/>
              </p:nvGrpSpPr>
              <p:grpSpPr>
                <a:xfrm>
                  <a:off x="1634857" y="2836025"/>
                  <a:ext cx="449490" cy="553998"/>
                  <a:chOff x="1383383" y="2993212"/>
                  <a:chExt cx="449490" cy="553998"/>
                </a:xfrm>
              </p:grpSpPr>
              <p:sp>
                <p:nvSpPr>
                  <p:cNvPr id="25" name="Oval 24">
                    <a:extLst>
                      <a:ext uri="{FF2B5EF4-FFF2-40B4-BE49-F238E27FC236}">
                        <a16:creationId xmlns:a16="http://schemas.microsoft.com/office/drawing/2014/main" id="{6F3CEC56-240D-4AF3-960F-B8D35F48022F}"/>
                      </a:ext>
                    </a:extLst>
                  </p:cNvPr>
                  <p:cNvSpPr/>
                  <p:nvPr/>
                </p:nvSpPr>
                <p:spPr>
                  <a:xfrm>
                    <a:off x="1383383" y="3004325"/>
                    <a:ext cx="449490" cy="449490"/>
                  </a:xfrm>
                  <a:prstGeom prst="ellipse">
                    <a:avLst/>
                  </a:prstGeom>
                  <a:solidFill>
                    <a:srgbClr val="E5F4FF"/>
                  </a:solidFill>
                  <a:ln w="19050"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4" name="Rectangle 63">
                    <a:extLst>
                      <a:ext uri="{FF2B5EF4-FFF2-40B4-BE49-F238E27FC236}">
                        <a16:creationId xmlns:a16="http://schemas.microsoft.com/office/drawing/2014/main" id="{1EC43375-3DDA-4218-801C-6B9B72F74925}"/>
                      </a:ext>
                    </a:extLst>
                  </p:cNvPr>
                  <p:cNvSpPr/>
                  <p:nvPr/>
                </p:nvSpPr>
                <p:spPr>
                  <a:xfrm>
                    <a:off x="1442858" y="2993212"/>
                    <a:ext cx="330540" cy="553998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en-US" sz="3000" b="1" dirty="0">
                        <a:solidFill>
                          <a:srgbClr val="0070C0"/>
                        </a:solidFill>
                        <a:latin typeface="TH Sarabun New" pitchFamily="34" charset="-34"/>
                        <a:cs typeface="TH Sarabun New" pitchFamily="34" charset="-34"/>
                      </a:rPr>
                      <a:t>1</a:t>
                    </a:r>
                    <a:endParaRPr lang="th-TH" sz="3000" b="1" dirty="0">
                      <a:solidFill>
                        <a:srgbClr val="0070C0"/>
                      </a:solidFill>
                      <a:latin typeface="TH Sarabun New" pitchFamily="34" charset="-34"/>
                      <a:cs typeface="TH Sarabun New" pitchFamily="34" charset="-34"/>
                    </a:endParaRPr>
                  </a:p>
                </p:txBody>
              </p:sp>
            </p:grpSp>
          </p:grpSp>
        </p:grpSp>
      </p:grp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89563D53-5B7C-418B-8452-416E73C6355E}"/>
              </a:ext>
            </a:extLst>
          </p:cNvPr>
          <p:cNvGrpSpPr/>
          <p:nvPr/>
        </p:nvGrpSpPr>
        <p:grpSpPr>
          <a:xfrm>
            <a:off x="2398762" y="3061958"/>
            <a:ext cx="2556873" cy="2982812"/>
            <a:chOff x="2398762" y="3442232"/>
            <a:chExt cx="2556873" cy="2982812"/>
          </a:xfrm>
        </p:grpSpPr>
        <p:sp>
          <p:nvSpPr>
            <p:cNvPr id="160" name="Rectangle: Rounded Corners 159">
              <a:extLst>
                <a:ext uri="{FF2B5EF4-FFF2-40B4-BE49-F238E27FC236}">
                  <a16:creationId xmlns:a16="http://schemas.microsoft.com/office/drawing/2014/main" id="{609A525C-8E5D-47DB-B434-0BDC0758849A}"/>
                </a:ext>
              </a:extLst>
            </p:cNvPr>
            <p:cNvSpPr/>
            <p:nvPr/>
          </p:nvSpPr>
          <p:spPr>
            <a:xfrm>
              <a:off x="2604758" y="3949724"/>
              <a:ext cx="2182177" cy="2475320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070C0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8EA6048E-69F2-4C47-85A7-5275602D4F02}"/>
                </a:ext>
              </a:extLst>
            </p:cNvPr>
            <p:cNvGrpSpPr/>
            <p:nvPr/>
          </p:nvGrpSpPr>
          <p:grpSpPr>
            <a:xfrm>
              <a:off x="2398762" y="3442232"/>
              <a:ext cx="2556873" cy="2450500"/>
              <a:chOff x="282332" y="2861588"/>
              <a:chExt cx="2556873" cy="2450500"/>
            </a:xfrm>
          </p:grpSpPr>
          <p:sp>
            <p:nvSpPr>
              <p:cNvPr id="128" name="Rectangle: Rounded Corners 127">
                <a:extLst>
                  <a:ext uri="{FF2B5EF4-FFF2-40B4-BE49-F238E27FC236}">
                    <a16:creationId xmlns:a16="http://schemas.microsoft.com/office/drawing/2014/main" id="{1B906431-E493-4434-BA4B-405BE3087072}"/>
                  </a:ext>
                </a:extLst>
              </p:cNvPr>
              <p:cNvSpPr/>
              <p:nvPr/>
            </p:nvSpPr>
            <p:spPr>
              <a:xfrm>
                <a:off x="640899" y="3177932"/>
                <a:ext cx="1837871" cy="59112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9CA9786D-E47B-4E81-8EE0-8EBE8B94EB8C}"/>
                  </a:ext>
                </a:extLst>
              </p:cNvPr>
              <p:cNvGrpSpPr/>
              <p:nvPr/>
            </p:nvGrpSpPr>
            <p:grpSpPr>
              <a:xfrm>
                <a:off x="282332" y="2861588"/>
                <a:ext cx="2556873" cy="2450500"/>
                <a:chOff x="581165" y="2836025"/>
                <a:chExt cx="2556873" cy="2450500"/>
              </a:xfrm>
            </p:grpSpPr>
            <p:sp>
              <p:nvSpPr>
                <p:cNvPr id="130" name="Rectangle 129">
                  <a:extLst>
                    <a:ext uri="{FF2B5EF4-FFF2-40B4-BE49-F238E27FC236}">
                      <a16:creationId xmlns:a16="http://schemas.microsoft.com/office/drawing/2014/main" id="{99F074B6-B934-4B2B-B28E-508A4E8CD1D1}"/>
                    </a:ext>
                  </a:extLst>
                </p:cNvPr>
                <p:cNvSpPr/>
                <p:nvPr/>
              </p:nvSpPr>
              <p:spPr>
                <a:xfrm>
                  <a:off x="1006050" y="3249596"/>
                  <a:ext cx="1781257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b="1" dirty="0">
                      <a:solidFill>
                        <a:srgbClr val="0070C0"/>
                      </a:solidFill>
                      <a:latin typeface="TH Sarabun New" pitchFamily="34" charset="-34"/>
                      <a:cs typeface="TH Sarabun New" pitchFamily="34" charset="-34"/>
                    </a:rPr>
                    <a:t>วิเคราะห์ปัญหา</a:t>
                  </a:r>
                  <a:r>
                    <a:rPr lang="en-US" sz="2800" b="1" dirty="0">
                      <a:solidFill>
                        <a:srgbClr val="0070C0"/>
                      </a:solidFill>
                      <a:latin typeface="TH Sarabun New" pitchFamily="34" charset="-34"/>
                      <a:cs typeface="TH Sarabun New" pitchFamily="34" charset="-34"/>
                    </a:rPr>
                    <a:t> </a:t>
                  </a:r>
                  <a:endParaRPr lang="th-TH" sz="2800" b="1" dirty="0">
                    <a:solidFill>
                      <a:srgbClr val="0070C0"/>
                    </a:solidFill>
                    <a:latin typeface="TH Sarabun New" pitchFamily="34" charset="-34"/>
                    <a:cs typeface="TH Sarabun New" pitchFamily="34" charset="-34"/>
                  </a:endParaRPr>
                </a:p>
              </p:txBody>
            </p:sp>
            <p:sp>
              <p:nvSpPr>
                <p:cNvPr id="131" name="Rectangle 130">
                  <a:extLst>
                    <a:ext uri="{FF2B5EF4-FFF2-40B4-BE49-F238E27FC236}">
                      <a16:creationId xmlns:a16="http://schemas.microsoft.com/office/drawing/2014/main" id="{0923988B-C194-42A7-B9C3-7C930A356770}"/>
                    </a:ext>
                  </a:extLst>
                </p:cNvPr>
                <p:cNvSpPr/>
                <p:nvPr/>
              </p:nvSpPr>
              <p:spPr>
                <a:xfrm>
                  <a:off x="581165" y="4086196"/>
                  <a:ext cx="2556873" cy="120032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2400" dirty="0">
                      <a:latin typeface="TH Sarabun New" pitchFamily="34" charset="-34"/>
                      <a:cs typeface="TH Sarabun New" pitchFamily="34" charset="-34"/>
                    </a:rPr>
                    <a:t>หาสาเหตุของ</a:t>
                  </a:r>
                </a:p>
                <a:p>
                  <a:pPr algn="ctr"/>
                  <a:r>
                    <a:rPr lang="th-TH" sz="2400" dirty="0">
                      <a:latin typeface="TH Sarabun New" pitchFamily="34" charset="-34"/>
                      <a:cs typeface="TH Sarabun New" pitchFamily="34" charset="-34"/>
                    </a:rPr>
                    <a:t>ปัญหาสุขภาพของตนเอง</a:t>
                  </a:r>
                  <a:endParaRPr lang="en-US" sz="2400" dirty="0">
                    <a:latin typeface="TH Sarabun New" pitchFamily="34" charset="-34"/>
                    <a:cs typeface="TH Sarabun New" pitchFamily="34" charset="-34"/>
                  </a:endParaRPr>
                </a:p>
                <a:p>
                  <a:pPr algn="ctr"/>
                  <a:r>
                    <a:rPr lang="th-TH" sz="2400" dirty="0">
                      <a:latin typeface="TH Sarabun New" pitchFamily="34" charset="-34"/>
                      <a:cs typeface="TH Sarabun New" pitchFamily="34" charset="-34"/>
                    </a:rPr>
                    <a:t>และสมาชิกในครอบครัว</a:t>
                  </a:r>
                  <a:endParaRPr lang="en-US" sz="2400" dirty="0"/>
                </a:p>
              </p:txBody>
            </p:sp>
            <p:grpSp>
              <p:nvGrpSpPr>
                <p:cNvPr id="132" name="Group 131">
                  <a:extLst>
                    <a:ext uri="{FF2B5EF4-FFF2-40B4-BE49-F238E27FC236}">
                      <a16:creationId xmlns:a16="http://schemas.microsoft.com/office/drawing/2014/main" id="{75F0F15B-CBA3-41BA-BBE9-9615CE937653}"/>
                    </a:ext>
                  </a:extLst>
                </p:cNvPr>
                <p:cNvGrpSpPr/>
                <p:nvPr/>
              </p:nvGrpSpPr>
              <p:grpSpPr>
                <a:xfrm>
                  <a:off x="1634857" y="2836025"/>
                  <a:ext cx="449490" cy="553998"/>
                  <a:chOff x="1383383" y="2993212"/>
                  <a:chExt cx="449490" cy="553998"/>
                </a:xfrm>
              </p:grpSpPr>
              <p:sp>
                <p:nvSpPr>
                  <p:cNvPr id="133" name="Oval 132">
                    <a:extLst>
                      <a:ext uri="{FF2B5EF4-FFF2-40B4-BE49-F238E27FC236}">
                        <a16:creationId xmlns:a16="http://schemas.microsoft.com/office/drawing/2014/main" id="{80C36B64-F7A8-4774-AF7C-994FBB1A1BB3}"/>
                      </a:ext>
                    </a:extLst>
                  </p:cNvPr>
                  <p:cNvSpPr/>
                  <p:nvPr/>
                </p:nvSpPr>
                <p:spPr>
                  <a:xfrm>
                    <a:off x="1383383" y="3004325"/>
                    <a:ext cx="449490" cy="449490"/>
                  </a:xfrm>
                  <a:prstGeom prst="ellipse">
                    <a:avLst/>
                  </a:prstGeom>
                  <a:solidFill>
                    <a:srgbClr val="E5F4FF"/>
                  </a:solidFill>
                  <a:ln w="19050"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4" name="Rectangle 133">
                    <a:extLst>
                      <a:ext uri="{FF2B5EF4-FFF2-40B4-BE49-F238E27FC236}">
                        <a16:creationId xmlns:a16="http://schemas.microsoft.com/office/drawing/2014/main" id="{78EEF8BE-33CF-45FD-9B3A-472A7B2BA9B3}"/>
                      </a:ext>
                    </a:extLst>
                  </p:cNvPr>
                  <p:cNvSpPr/>
                  <p:nvPr/>
                </p:nvSpPr>
                <p:spPr>
                  <a:xfrm>
                    <a:off x="1442858" y="2993212"/>
                    <a:ext cx="330540" cy="553998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th-TH" sz="3000" b="1" dirty="0">
                        <a:solidFill>
                          <a:srgbClr val="0070C0"/>
                        </a:solidFill>
                        <a:latin typeface="TH Sarabun New" pitchFamily="34" charset="-34"/>
                        <a:cs typeface="TH Sarabun New" pitchFamily="34" charset="-34"/>
                      </a:rPr>
                      <a:t>2</a:t>
                    </a:r>
                  </a:p>
                </p:txBody>
              </p:sp>
            </p:grpSp>
          </p:grpSp>
        </p:grp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E2906327-5E3C-4E48-85B9-8C5104D021B8}"/>
              </a:ext>
            </a:extLst>
          </p:cNvPr>
          <p:cNvGrpSpPr/>
          <p:nvPr/>
        </p:nvGrpSpPr>
        <p:grpSpPr>
          <a:xfrm>
            <a:off x="4682682" y="3061958"/>
            <a:ext cx="2556873" cy="2985840"/>
            <a:chOff x="4682682" y="3442232"/>
            <a:chExt cx="2556873" cy="2985840"/>
          </a:xfrm>
        </p:grpSpPr>
        <p:sp>
          <p:nvSpPr>
            <p:cNvPr id="161" name="Rectangle: Rounded Corners 160">
              <a:extLst>
                <a:ext uri="{FF2B5EF4-FFF2-40B4-BE49-F238E27FC236}">
                  <a16:creationId xmlns:a16="http://schemas.microsoft.com/office/drawing/2014/main" id="{84056192-2AD3-4B9C-BBD6-F6934DC9C25C}"/>
                </a:ext>
              </a:extLst>
            </p:cNvPr>
            <p:cNvSpPr/>
            <p:nvPr/>
          </p:nvSpPr>
          <p:spPr>
            <a:xfrm>
              <a:off x="4884341" y="3949724"/>
              <a:ext cx="2182177" cy="2478348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070C0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5A3BC96D-2564-4385-8523-CDB718316B67}"/>
                </a:ext>
              </a:extLst>
            </p:cNvPr>
            <p:cNvGrpSpPr/>
            <p:nvPr/>
          </p:nvGrpSpPr>
          <p:grpSpPr>
            <a:xfrm>
              <a:off x="4682682" y="3442232"/>
              <a:ext cx="2556873" cy="2454370"/>
              <a:chOff x="282332" y="2861588"/>
              <a:chExt cx="2556873" cy="2454370"/>
            </a:xfrm>
          </p:grpSpPr>
          <p:sp>
            <p:nvSpPr>
              <p:cNvPr id="136" name="Rectangle: Rounded Corners 135">
                <a:extLst>
                  <a:ext uri="{FF2B5EF4-FFF2-40B4-BE49-F238E27FC236}">
                    <a16:creationId xmlns:a16="http://schemas.microsoft.com/office/drawing/2014/main" id="{2EA20E90-6669-4F97-9F8D-430B90B2ACDA}"/>
                  </a:ext>
                </a:extLst>
              </p:cNvPr>
              <p:cNvSpPr/>
              <p:nvPr/>
            </p:nvSpPr>
            <p:spPr>
              <a:xfrm>
                <a:off x="600871" y="3177932"/>
                <a:ext cx="1892736" cy="59112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7" name="Group 136">
                <a:extLst>
                  <a:ext uri="{FF2B5EF4-FFF2-40B4-BE49-F238E27FC236}">
                    <a16:creationId xmlns:a16="http://schemas.microsoft.com/office/drawing/2014/main" id="{7225E3AF-E60A-4B40-98AD-33D65D07FE47}"/>
                  </a:ext>
                </a:extLst>
              </p:cNvPr>
              <p:cNvGrpSpPr/>
              <p:nvPr/>
            </p:nvGrpSpPr>
            <p:grpSpPr>
              <a:xfrm>
                <a:off x="282332" y="2861588"/>
                <a:ext cx="2556873" cy="2454370"/>
                <a:chOff x="581165" y="2836025"/>
                <a:chExt cx="2556873" cy="2454370"/>
              </a:xfrm>
            </p:grpSpPr>
            <p:sp>
              <p:nvSpPr>
                <p:cNvPr id="138" name="Rectangle 137">
                  <a:extLst>
                    <a:ext uri="{FF2B5EF4-FFF2-40B4-BE49-F238E27FC236}">
                      <a16:creationId xmlns:a16="http://schemas.microsoft.com/office/drawing/2014/main" id="{29FC6EE2-9705-47EF-AB77-B956F72E4CAD}"/>
                    </a:ext>
                  </a:extLst>
                </p:cNvPr>
                <p:cNvSpPr/>
                <p:nvPr/>
              </p:nvSpPr>
              <p:spPr>
                <a:xfrm>
                  <a:off x="893840" y="3249596"/>
                  <a:ext cx="2005677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b="1" dirty="0">
                      <a:solidFill>
                        <a:srgbClr val="0070C0"/>
                      </a:solidFill>
                      <a:latin typeface="TH Sarabun New" pitchFamily="34" charset="-34"/>
                      <a:cs typeface="TH Sarabun New" pitchFamily="34" charset="-34"/>
                    </a:rPr>
                    <a:t>วางแผนแก้ปัญหา</a:t>
                  </a:r>
                  <a:r>
                    <a:rPr lang="en-US" sz="2800" b="1" dirty="0">
                      <a:solidFill>
                        <a:srgbClr val="0070C0"/>
                      </a:solidFill>
                      <a:latin typeface="TH Sarabun New" pitchFamily="34" charset="-34"/>
                      <a:cs typeface="TH Sarabun New" pitchFamily="34" charset="-34"/>
                    </a:rPr>
                    <a:t> </a:t>
                  </a:r>
                  <a:endParaRPr lang="th-TH" sz="2800" b="1" dirty="0">
                    <a:solidFill>
                      <a:srgbClr val="0070C0"/>
                    </a:solidFill>
                    <a:latin typeface="TH Sarabun New" pitchFamily="34" charset="-34"/>
                    <a:cs typeface="TH Sarabun New" pitchFamily="34" charset="-34"/>
                  </a:endParaRPr>
                </a:p>
              </p:txBody>
            </p:sp>
            <p:sp>
              <p:nvSpPr>
                <p:cNvPr id="139" name="Rectangle 138">
                  <a:extLst>
                    <a:ext uri="{FF2B5EF4-FFF2-40B4-BE49-F238E27FC236}">
                      <a16:creationId xmlns:a16="http://schemas.microsoft.com/office/drawing/2014/main" id="{0A8C73ED-C5D2-4703-BE5D-1332C7FB5BAF}"/>
                    </a:ext>
                  </a:extLst>
                </p:cNvPr>
                <p:cNvSpPr/>
                <p:nvPr/>
              </p:nvSpPr>
              <p:spPr>
                <a:xfrm>
                  <a:off x="581165" y="4090066"/>
                  <a:ext cx="2556873" cy="120032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2400" dirty="0">
                      <a:latin typeface="TH Sarabun New" pitchFamily="34" charset="-34"/>
                      <a:cs typeface="TH Sarabun New" pitchFamily="34" charset="-34"/>
                    </a:rPr>
                    <a:t>หาวิธีแก้ปัญหาที่ดี</a:t>
                  </a:r>
                </a:p>
                <a:p>
                  <a:pPr algn="ctr"/>
                  <a:r>
                    <a:rPr lang="th-TH" sz="2400" dirty="0">
                      <a:latin typeface="TH Sarabun New" pitchFamily="34" charset="-34"/>
                      <a:cs typeface="TH Sarabun New" pitchFamily="34" charset="-34"/>
                    </a:rPr>
                    <a:t>และเหมาะสมกับตนเอง</a:t>
                  </a:r>
                </a:p>
                <a:p>
                  <a:pPr algn="ctr"/>
                  <a:r>
                    <a:rPr lang="th-TH" sz="2400" dirty="0">
                      <a:latin typeface="TH Sarabun New" pitchFamily="34" charset="-34"/>
                      <a:cs typeface="TH Sarabun New" pitchFamily="34" charset="-34"/>
                    </a:rPr>
                    <a:t>และสมาชิกในครอบครัว</a:t>
                  </a:r>
                  <a:endParaRPr lang="en-US" sz="2400" dirty="0"/>
                </a:p>
              </p:txBody>
            </p:sp>
            <p:grpSp>
              <p:nvGrpSpPr>
                <p:cNvPr id="140" name="Group 139">
                  <a:extLst>
                    <a:ext uri="{FF2B5EF4-FFF2-40B4-BE49-F238E27FC236}">
                      <a16:creationId xmlns:a16="http://schemas.microsoft.com/office/drawing/2014/main" id="{B485B958-EC18-4DAF-9EA0-C75ED56205DC}"/>
                    </a:ext>
                  </a:extLst>
                </p:cNvPr>
                <p:cNvGrpSpPr/>
                <p:nvPr/>
              </p:nvGrpSpPr>
              <p:grpSpPr>
                <a:xfrm>
                  <a:off x="1634857" y="2836025"/>
                  <a:ext cx="449490" cy="553998"/>
                  <a:chOff x="1383383" y="2993212"/>
                  <a:chExt cx="449490" cy="553998"/>
                </a:xfrm>
              </p:grpSpPr>
              <p:sp>
                <p:nvSpPr>
                  <p:cNvPr id="141" name="Oval 140">
                    <a:extLst>
                      <a:ext uri="{FF2B5EF4-FFF2-40B4-BE49-F238E27FC236}">
                        <a16:creationId xmlns:a16="http://schemas.microsoft.com/office/drawing/2014/main" id="{E16C2CC4-E849-4945-8794-C3B3ABBDBDD4}"/>
                      </a:ext>
                    </a:extLst>
                  </p:cNvPr>
                  <p:cNvSpPr/>
                  <p:nvPr/>
                </p:nvSpPr>
                <p:spPr>
                  <a:xfrm>
                    <a:off x="1383383" y="3004325"/>
                    <a:ext cx="449490" cy="449490"/>
                  </a:xfrm>
                  <a:prstGeom prst="ellipse">
                    <a:avLst/>
                  </a:prstGeom>
                  <a:solidFill>
                    <a:srgbClr val="E5F4FF"/>
                  </a:solidFill>
                  <a:ln w="19050"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2" name="Rectangle 141">
                    <a:extLst>
                      <a:ext uri="{FF2B5EF4-FFF2-40B4-BE49-F238E27FC236}">
                        <a16:creationId xmlns:a16="http://schemas.microsoft.com/office/drawing/2014/main" id="{35A7F46A-8A51-40EA-9224-3658CE00F002}"/>
                      </a:ext>
                    </a:extLst>
                  </p:cNvPr>
                  <p:cNvSpPr/>
                  <p:nvPr/>
                </p:nvSpPr>
                <p:spPr>
                  <a:xfrm>
                    <a:off x="1442858" y="2993212"/>
                    <a:ext cx="330540" cy="553998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th-TH" sz="3000" b="1" dirty="0">
                        <a:solidFill>
                          <a:srgbClr val="0070C0"/>
                        </a:solidFill>
                        <a:latin typeface="TH Sarabun New" pitchFamily="34" charset="-34"/>
                        <a:cs typeface="TH Sarabun New" pitchFamily="34" charset="-34"/>
                      </a:rPr>
                      <a:t>3</a:t>
                    </a:r>
                  </a:p>
                </p:txBody>
              </p:sp>
            </p:grpSp>
          </p:grpSp>
        </p:grp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F57DCA03-2E0F-4E29-B98B-497D193E97F8}"/>
              </a:ext>
            </a:extLst>
          </p:cNvPr>
          <p:cNvGrpSpPr/>
          <p:nvPr/>
        </p:nvGrpSpPr>
        <p:grpSpPr>
          <a:xfrm>
            <a:off x="6966602" y="3061958"/>
            <a:ext cx="2556873" cy="2985840"/>
            <a:chOff x="6966602" y="3456296"/>
            <a:chExt cx="2556873" cy="2985840"/>
          </a:xfrm>
        </p:grpSpPr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4E8E0C82-74FC-4F33-AD11-2D1954F409C4}"/>
                </a:ext>
              </a:extLst>
            </p:cNvPr>
            <p:cNvSpPr/>
            <p:nvPr/>
          </p:nvSpPr>
          <p:spPr>
            <a:xfrm>
              <a:off x="7163924" y="3949724"/>
              <a:ext cx="2182177" cy="2492412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070C0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6E26BDEB-BDC8-4A4B-93BC-06D75C5DAB33}"/>
                </a:ext>
              </a:extLst>
            </p:cNvPr>
            <p:cNvGrpSpPr/>
            <p:nvPr/>
          </p:nvGrpSpPr>
          <p:grpSpPr>
            <a:xfrm>
              <a:off x="6966602" y="3456296"/>
              <a:ext cx="2556873" cy="2243941"/>
              <a:chOff x="282332" y="2861588"/>
              <a:chExt cx="2556873" cy="2243941"/>
            </a:xfrm>
          </p:grpSpPr>
          <p:sp>
            <p:nvSpPr>
              <p:cNvPr id="144" name="Rectangle: Rounded Corners 143">
                <a:extLst>
                  <a:ext uri="{FF2B5EF4-FFF2-40B4-BE49-F238E27FC236}">
                    <a16:creationId xmlns:a16="http://schemas.microsoft.com/office/drawing/2014/main" id="{DA31688B-912B-4202-90C0-46A1CF18A5F0}"/>
                  </a:ext>
                </a:extLst>
              </p:cNvPr>
              <p:cNvSpPr/>
              <p:nvPr/>
            </p:nvSpPr>
            <p:spPr>
              <a:xfrm>
                <a:off x="698445" y="3177932"/>
                <a:ext cx="1770717" cy="59112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45" name="Group 144">
                <a:extLst>
                  <a:ext uri="{FF2B5EF4-FFF2-40B4-BE49-F238E27FC236}">
                    <a16:creationId xmlns:a16="http://schemas.microsoft.com/office/drawing/2014/main" id="{EC00282F-F98F-475A-841D-E63ECDB80202}"/>
                  </a:ext>
                </a:extLst>
              </p:cNvPr>
              <p:cNvGrpSpPr/>
              <p:nvPr/>
            </p:nvGrpSpPr>
            <p:grpSpPr>
              <a:xfrm>
                <a:off x="282332" y="2861588"/>
                <a:ext cx="2556873" cy="2243941"/>
                <a:chOff x="581165" y="2836025"/>
                <a:chExt cx="2556873" cy="2243941"/>
              </a:xfrm>
            </p:grpSpPr>
            <p:sp>
              <p:nvSpPr>
                <p:cNvPr id="146" name="Rectangle 145">
                  <a:extLst>
                    <a:ext uri="{FF2B5EF4-FFF2-40B4-BE49-F238E27FC236}">
                      <a16:creationId xmlns:a16="http://schemas.microsoft.com/office/drawing/2014/main" id="{8E0023EE-0C8F-4880-822D-B6A22CD86EF5}"/>
                    </a:ext>
                  </a:extLst>
                </p:cNvPr>
                <p:cNvSpPr/>
                <p:nvPr/>
              </p:nvSpPr>
              <p:spPr>
                <a:xfrm>
                  <a:off x="1064559" y="3249596"/>
                  <a:ext cx="1664238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b="1" dirty="0">
                      <a:solidFill>
                        <a:srgbClr val="0070C0"/>
                      </a:solidFill>
                      <a:latin typeface="TH Sarabun New" pitchFamily="34" charset="-34"/>
                      <a:cs typeface="TH Sarabun New" pitchFamily="34" charset="-34"/>
                    </a:rPr>
                    <a:t>ปฏิบัติตามแผน</a:t>
                  </a:r>
                </a:p>
              </p:txBody>
            </p:sp>
            <p:sp>
              <p:nvSpPr>
                <p:cNvPr id="147" name="Rectangle 146">
                  <a:extLst>
                    <a:ext uri="{FF2B5EF4-FFF2-40B4-BE49-F238E27FC236}">
                      <a16:creationId xmlns:a16="http://schemas.microsoft.com/office/drawing/2014/main" id="{BC5F7DE9-231F-4B98-ABF6-70ADE581BF6D}"/>
                    </a:ext>
                  </a:extLst>
                </p:cNvPr>
                <p:cNvSpPr/>
                <p:nvPr/>
              </p:nvSpPr>
              <p:spPr>
                <a:xfrm>
                  <a:off x="581165" y="4248969"/>
                  <a:ext cx="2556873" cy="8309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2400" dirty="0">
                      <a:latin typeface="TH Sarabun New" pitchFamily="34" charset="-34"/>
                      <a:cs typeface="TH Sarabun New" pitchFamily="34" charset="-34"/>
                    </a:rPr>
                    <a:t>นำแผนที่วางไว้</a:t>
                  </a:r>
                  <a:endParaRPr lang="en-US" sz="2400" dirty="0">
                    <a:latin typeface="TH Sarabun New" pitchFamily="34" charset="-34"/>
                    <a:cs typeface="TH Sarabun New" pitchFamily="34" charset="-34"/>
                  </a:endParaRPr>
                </a:p>
                <a:p>
                  <a:pPr algn="ctr"/>
                  <a:r>
                    <a:rPr lang="th-TH" sz="2400" dirty="0">
                      <a:latin typeface="TH Sarabun New" pitchFamily="34" charset="-34"/>
                      <a:cs typeface="TH Sarabun New" pitchFamily="34" charset="-34"/>
                    </a:rPr>
                    <a:t>มาปฏิบัติ</a:t>
                  </a:r>
                  <a:endParaRPr lang="en-US" sz="2400" dirty="0"/>
                </a:p>
              </p:txBody>
            </p:sp>
            <p:grpSp>
              <p:nvGrpSpPr>
                <p:cNvPr id="148" name="Group 147">
                  <a:extLst>
                    <a:ext uri="{FF2B5EF4-FFF2-40B4-BE49-F238E27FC236}">
                      <a16:creationId xmlns:a16="http://schemas.microsoft.com/office/drawing/2014/main" id="{5BF8994A-8A94-4DE0-A527-92771F00103E}"/>
                    </a:ext>
                  </a:extLst>
                </p:cNvPr>
                <p:cNvGrpSpPr/>
                <p:nvPr/>
              </p:nvGrpSpPr>
              <p:grpSpPr>
                <a:xfrm>
                  <a:off x="1634857" y="2836025"/>
                  <a:ext cx="449490" cy="553998"/>
                  <a:chOff x="1383383" y="2993212"/>
                  <a:chExt cx="449490" cy="553998"/>
                </a:xfrm>
              </p:grpSpPr>
              <p:sp>
                <p:nvSpPr>
                  <p:cNvPr id="149" name="Oval 148">
                    <a:extLst>
                      <a:ext uri="{FF2B5EF4-FFF2-40B4-BE49-F238E27FC236}">
                        <a16:creationId xmlns:a16="http://schemas.microsoft.com/office/drawing/2014/main" id="{C8B164AB-E532-46D2-8864-44E2CFB82D2B}"/>
                      </a:ext>
                    </a:extLst>
                  </p:cNvPr>
                  <p:cNvSpPr/>
                  <p:nvPr/>
                </p:nvSpPr>
                <p:spPr>
                  <a:xfrm>
                    <a:off x="1383383" y="3004325"/>
                    <a:ext cx="449490" cy="449490"/>
                  </a:xfrm>
                  <a:prstGeom prst="ellipse">
                    <a:avLst/>
                  </a:prstGeom>
                  <a:solidFill>
                    <a:srgbClr val="E5F4FF"/>
                  </a:solidFill>
                  <a:ln w="19050"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0" name="Rectangle 149">
                    <a:extLst>
                      <a:ext uri="{FF2B5EF4-FFF2-40B4-BE49-F238E27FC236}">
                        <a16:creationId xmlns:a16="http://schemas.microsoft.com/office/drawing/2014/main" id="{453E5C3B-5CFC-4F83-8400-20FE6C479D59}"/>
                      </a:ext>
                    </a:extLst>
                  </p:cNvPr>
                  <p:cNvSpPr/>
                  <p:nvPr/>
                </p:nvSpPr>
                <p:spPr>
                  <a:xfrm>
                    <a:off x="1442858" y="2993212"/>
                    <a:ext cx="330540" cy="553998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th-TH" sz="3000" b="1" dirty="0">
                        <a:solidFill>
                          <a:srgbClr val="0070C0"/>
                        </a:solidFill>
                        <a:latin typeface="TH Sarabun New" pitchFamily="34" charset="-34"/>
                        <a:cs typeface="TH Sarabun New" pitchFamily="34" charset="-34"/>
                      </a:rPr>
                      <a:t>4</a:t>
                    </a:r>
                  </a:p>
                </p:txBody>
              </p:sp>
            </p:grpSp>
          </p:grpSp>
        </p:grp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92B244D2-4883-4861-A1BB-7E457C4D3825}"/>
              </a:ext>
            </a:extLst>
          </p:cNvPr>
          <p:cNvGrpSpPr/>
          <p:nvPr/>
        </p:nvGrpSpPr>
        <p:grpSpPr>
          <a:xfrm>
            <a:off x="9386476" y="3061958"/>
            <a:ext cx="2556873" cy="2985840"/>
            <a:chOff x="9372828" y="3089254"/>
            <a:chExt cx="2556873" cy="2985840"/>
          </a:xfrm>
        </p:grpSpPr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309EDB03-3E7B-4A6A-93E2-0198BB3EA924}"/>
                </a:ext>
              </a:extLst>
            </p:cNvPr>
            <p:cNvSpPr/>
            <p:nvPr/>
          </p:nvSpPr>
          <p:spPr>
            <a:xfrm>
              <a:off x="9452183" y="3570690"/>
              <a:ext cx="2350876" cy="2504404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0070C0">
                  <a:alpha val="14902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6A02C382-C719-467C-B143-F337772A30BA}"/>
                </a:ext>
              </a:extLst>
            </p:cNvPr>
            <p:cNvGrpSpPr/>
            <p:nvPr/>
          </p:nvGrpSpPr>
          <p:grpSpPr>
            <a:xfrm>
              <a:off x="9372828" y="3089254"/>
              <a:ext cx="2556873" cy="2880257"/>
              <a:chOff x="268684" y="2861588"/>
              <a:chExt cx="2556873" cy="2880257"/>
            </a:xfrm>
          </p:grpSpPr>
          <p:sp>
            <p:nvSpPr>
              <p:cNvPr id="152" name="Rectangle: Rounded Corners 151">
                <a:extLst>
                  <a:ext uri="{FF2B5EF4-FFF2-40B4-BE49-F238E27FC236}">
                    <a16:creationId xmlns:a16="http://schemas.microsoft.com/office/drawing/2014/main" id="{49CF2366-337E-49A4-ABC4-CBC52705AA38}"/>
                  </a:ext>
                </a:extLst>
              </p:cNvPr>
              <p:cNvSpPr/>
              <p:nvPr/>
            </p:nvSpPr>
            <p:spPr>
              <a:xfrm>
                <a:off x="746850" y="3177932"/>
                <a:ext cx="1656460" cy="59112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53" name="Group 152">
                <a:extLst>
                  <a:ext uri="{FF2B5EF4-FFF2-40B4-BE49-F238E27FC236}">
                    <a16:creationId xmlns:a16="http://schemas.microsoft.com/office/drawing/2014/main" id="{06117FB3-F524-40B7-A3BB-634798F65C7E}"/>
                  </a:ext>
                </a:extLst>
              </p:cNvPr>
              <p:cNvGrpSpPr/>
              <p:nvPr/>
            </p:nvGrpSpPr>
            <p:grpSpPr>
              <a:xfrm>
                <a:off x="268684" y="2861588"/>
                <a:ext cx="2556873" cy="2880257"/>
                <a:chOff x="567517" y="2836025"/>
                <a:chExt cx="2556873" cy="2880257"/>
              </a:xfrm>
            </p:grpSpPr>
            <p:sp>
              <p:nvSpPr>
                <p:cNvPr id="154" name="Rectangle 153">
                  <a:extLst>
                    <a:ext uri="{FF2B5EF4-FFF2-40B4-BE49-F238E27FC236}">
                      <a16:creationId xmlns:a16="http://schemas.microsoft.com/office/drawing/2014/main" id="{A07EB487-CFBA-4F18-AEAB-FF6184CDBCDF}"/>
                    </a:ext>
                  </a:extLst>
                </p:cNvPr>
                <p:cNvSpPr/>
                <p:nvPr/>
              </p:nvSpPr>
              <p:spPr>
                <a:xfrm>
                  <a:off x="1227262" y="3249596"/>
                  <a:ext cx="1338829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th-TH" sz="2800" b="1" dirty="0">
                      <a:solidFill>
                        <a:srgbClr val="0070C0"/>
                      </a:solidFill>
                      <a:latin typeface="TH Sarabun New" pitchFamily="34" charset="-34"/>
                      <a:cs typeface="TH Sarabun New" pitchFamily="34" charset="-34"/>
                    </a:rPr>
                    <a:t>ประเมินผล</a:t>
                  </a:r>
                  <a:r>
                    <a:rPr lang="en-US" sz="2800" b="1" dirty="0">
                      <a:solidFill>
                        <a:srgbClr val="0070C0"/>
                      </a:solidFill>
                      <a:latin typeface="TH Sarabun New" pitchFamily="34" charset="-34"/>
                      <a:cs typeface="TH Sarabun New" pitchFamily="34" charset="-34"/>
                    </a:rPr>
                    <a:t> </a:t>
                  </a:r>
                  <a:endParaRPr lang="th-TH" sz="2800" b="1" dirty="0">
                    <a:solidFill>
                      <a:srgbClr val="0070C0"/>
                    </a:solidFill>
                    <a:latin typeface="TH Sarabun New" pitchFamily="34" charset="-34"/>
                    <a:cs typeface="TH Sarabun New" pitchFamily="34" charset="-34"/>
                  </a:endParaRPr>
                </a:p>
              </p:txBody>
            </p:sp>
            <p:sp>
              <p:nvSpPr>
                <p:cNvPr id="155" name="Rectangle 154">
                  <a:extLst>
                    <a:ext uri="{FF2B5EF4-FFF2-40B4-BE49-F238E27FC236}">
                      <a16:creationId xmlns:a16="http://schemas.microsoft.com/office/drawing/2014/main" id="{F2C27148-074B-457A-9A97-44644DE2B9C1}"/>
                    </a:ext>
                  </a:extLst>
                </p:cNvPr>
                <p:cNvSpPr/>
                <p:nvPr/>
              </p:nvSpPr>
              <p:spPr>
                <a:xfrm>
                  <a:off x="567517" y="3777290"/>
                  <a:ext cx="2556873" cy="193899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th-TH" sz="24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สังเกตผลที่ได้จากการปฏิบัติว่าเป็นไปตามที่คาดหวังไว้หรือไม่</a:t>
                  </a:r>
                  <a:r>
                    <a:rPr lang="en-US" sz="24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 </a:t>
                  </a:r>
                  <a:r>
                    <a:rPr lang="th-TH" sz="24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เพื่อนำมาปรับปรุงหรือพัฒนาวิธีการ</a:t>
                  </a:r>
                  <a:endParaRPr lang="en-US" sz="2400" dirty="0">
                    <a:latin typeface="TH Sarabun New" panose="020B0500040200020003" pitchFamily="34" charset="-34"/>
                    <a:cs typeface="TH Sarabun New" panose="020B0500040200020003" pitchFamily="34" charset="-34"/>
                  </a:endParaRPr>
                </a:p>
                <a:p>
                  <a:pPr algn="ctr"/>
                  <a:r>
                    <a:rPr lang="th-TH" sz="2400" dirty="0">
                      <a:latin typeface="TH Sarabun New" panose="020B0500040200020003" pitchFamily="34" charset="-34"/>
                      <a:cs typeface="TH Sarabun New" panose="020B0500040200020003" pitchFamily="34" charset="-34"/>
                    </a:rPr>
                    <a:t>ดูแลสุขภาพให้ดีขึ้น</a:t>
                  </a:r>
                  <a:r>
                    <a:rPr lang="th-TH" sz="2400" b="1" dirty="0">
                      <a:latin typeface="TH Sarabun New" panose="020B0500040200020003" pitchFamily="34" charset="-34"/>
                      <a:cs typeface="TH Sarabun New" pitchFamily="34" charset="-34"/>
                    </a:rPr>
                    <a:t> </a:t>
                  </a:r>
                  <a:endParaRPr lang="th-TH" sz="2400" dirty="0">
                    <a:latin typeface="TH Sarabun New" panose="020B0500040200020003" pitchFamily="34" charset="-34"/>
                    <a:cs typeface="TH Sarabun New" pitchFamily="34" charset="-34"/>
                  </a:endParaRPr>
                </a:p>
              </p:txBody>
            </p:sp>
            <p:grpSp>
              <p:nvGrpSpPr>
                <p:cNvPr id="156" name="Group 155">
                  <a:extLst>
                    <a:ext uri="{FF2B5EF4-FFF2-40B4-BE49-F238E27FC236}">
                      <a16:creationId xmlns:a16="http://schemas.microsoft.com/office/drawing/2014/main" id="{B1E1233C-906A-4FE3-B876-F88FA42E8F3B}"/>
                    </a:ext>
                  </a:extLst>
                </p:cNvPr>
                <p:cNvGrpSpPr/>
                <p:nvPr/>
              </p:nvGrpSpPr>
              <p:grpSpPr>
                <a:xfrm>
                  <a:off x="1634857" y="2836025"/>
                  <a:ext cx="449490" cy="553998"/>
                  <a:chOff x="1383383" y="2993212"/>
                  <a:chExt cx="449490" cy="553998"/>
                </a:xfrm>
              </p:grpSpPr>
              <p:sp>
                <p:nvSpPr>
                  <p:cNvPr id="157" name="Oval 156">
                    <a:extLst>
                      <a:ext uri="{FF2B5EF4-FFF2-40B4-BE49-F238E27FC236}">
                        <a16:creationId xmlns:a16="http://schemas.microsoft.com/office/drawing/2014/main" id="{2B76EBE9-E93E-463C-A5E1-4C813967583B}"/>
                      </a:ext>
                    </a:extLst>
                  </p:cNvPr>
                  <p:cNvSpPr/>
                  <p:nvPr/>
                </p:nvSpPr>
                <p:spPr>
                  <a:xfrm>
                    <a:off x="1383383" y="3004325"/>
                    <a:ext cx="449490" cy="449490"/>
                  </a:xfrm>
                  <a:prstGeom prst="ellipse">
                    <a:avLst/>
                  </a:prstGeom>
                  <a:solidFill>
                    <a:srgbClr val="E5F4FF"/>
                  </a:solidFill>
                  <a:ln w="19050"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8" name="Rectangle 157">
                    <a:extLst>
                      <a:ext uri="{FF2B5EF4-FFF2-40B4-BE49-F238E27FC236}">
                        <a16:creationId xmlns:a16="http://schemas.microsoft.com/office/drawing/2014/main" id="{0E513EE3-0171-40BA-AC4F-A27208773057}"/>
                      </a:ext>
                    </a:extLst>
                  </p:cNvPr>
                  <p:cNvSpPr/>
                  <p:nvPr/>
                </p:nvSpPr>
                <p:spPr>
                  <a:xfrm>
                    <a:off x="1442858" y="2993212"/>
                    <a:ext cx="330540" cy="553998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th-TH" sz="3000" b="1" dirty="0">
                        <a:solidFill>
                          <a:srgbClr val="0070C0"/>
                        </a:solidFill>
                        <a:latin typeface="TH Sarabun New" pitchFamily="34" charset="-34"/>
                        <a:cs typeface="TH Sarabun New" pitchFamily="34" charset="-34"/>
                      </a:rPr>
                      <a:t>5</a:t>
                    </a:r>
                  </a:p>
                </p:txBody>
              </p:sp>
            </p:grpSp>
          </p:grpSp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5F83D03D-4EE5-4642-B46E-5971C6193B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7580" y="980882"/>
            <a:ext cx="5584420" cy="223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>
            <a:extLst>
              <a:ext uri="{FF2B5EF4-FFF2-40B4-BE49-F238E27FC236}">
                <a16:creationId xmlns:a16="http://schemas.microsoft.com/office/drawing/2014/main" id="{CD8AEF56-AE30-4EAC-8D1D-5104505F33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6FBAA4FE-549A-48B8-AC24-537959B4AF98}"/>
              </a:ext>
            </a:extLst>
          </p:cNvPr>
          <p:cNvSpPr/>
          <p:nvPr/>
        </p:nvSpPr>
        <p:spPr>
          <a:xfrm>
            <a:off x="368968" y="2222634"/>
            <a:ext cx="6354780" cy="4386006"/>
          </a:xfrm>
          <a:prstGeom prst="roundRect">
            <a:avLst>
              <a:gd name="adj" fmla="val 13375"/>
            </a:avLst>
          </a:prstGeom>
          <a:solidFill>
            <a:schemeClr val="bg1"/>
          </a:solidFill>
          <a:ln w="19050">
            <a:solidFill>
              <a:srgbClr val="00777D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FC7DCF3-0407-4B53-ACC9-AA557AD197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881C7B-162C-4030-9B81-92AA999DDB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66" name="Rectangle: Top Corners Rounded 65">
            <a:extLst>
              <a:ext uri="{FF2B5EF4-FFF2-40B4-BE49-F238E27FC236}">
                <a16:creationId xmlns:a16="http://schemas.microsoft.com/office/drawing/2014/main" id="{53D164F4-60F2-4AAB-935B-E098BB8C0821}"/>
              </a:ext>
            </a:extLst>
          </p:cNvPr>
          <p:cNvSpPr/>
          <p:nvPr/>
        </p:nvSpPr>
        <p:spPr>
          <a:xfrm rot="5400000">
            <a:off x="3141817" y="-2081180"/>
            <a:ext cx="496385" cy="678002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67503A1-7A01-4DD6-8E5F-D7EC853FA246}"/>
              </a:ext>
            </a:extLst>
          </p:cNvPr>
          <p:cNvSpPr txBox="1"/>
          <p:nvPr/>
        </p:nvSpPr>
        <p:spPr>
          <a:xfrm>
            <a:off x="220045" y="1009934"/>
            <a:ext cx="65037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การดูแลสุขภาพของตนเองและสมาชิกในครอบครัว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85FA0776-6A6C-460B-9D51-53F1B4E7CEEA}"/>
              </a:ext>
            </a:extLst>
          </p:cNvPr>
          <p:cNvSpPr/>
          <p:nvPr/>
        </p:nvSpPr>
        <p:spPr>
          <a:xfrm>
            <a:off x="7311166" y="1711725"/>
            <a:ext cx="4355401" cy="510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3200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•</a:t>
            </a:r>
            <a:r>
              <a:rPr lang="th-TH" sz="3200" dirty="0">
                <a:latin typeface="TH Sarabun New" pitchFamily="34" charset="-34"/>
                <a:cs typeface="TH Sarabun New" pitchFamily="34" charset="-34"/>
              </a:rPr>
              <a:t> หลีกเลี่ยงพฤติกรรมเสี่ยง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2A52D7F-D0F3-4F33-950C-4814571F8F18}"/>
              </a:ext>
            </a:extLst>
          </p:cNvPr>
          <p:cNvSpPr/>
          <p:nvPr/>
        </p:nvSpPr>
        <p:spPr>
          <a:xfrm>
            <a:off x="7311166" y="2342035"/>
            <a:ext cx="4355401" cy="510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3200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•</a:t>
            </a:r>
            <a:r>
              <a:rPr lang="th-TH" sz="3200" dirty="0">
                <a:latin typeface="TH Sarabun New" pitchFamily="34" charset="-34"/>
                <a:cs typeface="TH Sarabun New" pitchFamily="34" charset="-34"/>
              </a:rPr>
              <a:t> รับประทานอาหารครบ 5 หมู่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9CF1DA8-3C03-4595-BF78-0871D515A1A2}"/>
              </a:ext>
            </a:extLst>
          </p:cNvPr>
          <p:cNvSpPr/>
          <p:nvPr/>
        </p:nvSpPr>
        <p:spPr>
          <a:xfrm>
            <a:off x="7311166" y="2972345"/>
            <a:ext cx="4355401" cy="510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3200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•</a:t>
            </a:r>
            <a:r>
              <a:rPr lang="th-TH" sz="3200" dirty="0">
                <a:latin typeface="TH Sarabun New" pitchFamily="34" charset="-34"/>
                <a:cs typeface="TH Sarabun New" pitchFamily="34" charset="-34"/>
              </a:rPr>
              <a:t> ออกกำลังกายอย่างสม่ำเสมอ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5944F2A5-208D-477F-B4B0-7B3F94C6DB44}"/>
              </a:ext>
            </a:extLst>
          </p:cNvPr>
          <p:cNvSpPr/>
          <p:nvPr/>
        </p:nvSpPr>
        <p:spPr>
          <a:xfrm>
            <a:off x="7311166" y="3602655"/>
            <a:ext cx="4355401" cy="510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3200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• </a:t>
            </a:r>
            <a:r>
              <a:rPr lang="th-TH" sz="3200" dirty="0">
                <a:latin typeface="TH Sarabun New" pitchFamily="34" charset="-34"/>
                <a:cs typeface="TH Sarabun New" pitchFamily="34" charset="-34"/>
              </a:rPr>
              <a:t>พักผ่อนและทำกิจกรรมนันทนาการ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3E2580A0-3B0E-48A0-AFD9-0C559AAA5740}"/>
              </a:ext>
            </a:extLst>
          </p:cNvPr>
          <p:cNvSpPr/>
          <p:nvPr/>
        </p:nvSpPr>
        <p:spPr>
          <a:xfrm>
            <a:off x="7311166" y="4232965"/>
            <a:ext cx="4355401" cy="510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3200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•</a:t>
            </a:r>
            <a:r>
              <a:rPr lang="th-TH" sz="3200" dirty="0">
                <a:latin typeface="TH Sarabun New" pitchFamily="34" charset="-34"/>
                <a:cs typeface="TH Sarabun New" pitchFamily="34" charset="-34"/>
              </a:rPr>
              <a:t> มีการเรียนรู้ที่ดี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EB2528E4-0131-4573-AE81-9AC77C66591E}"/>
              </a:ext>
            </a:extLst>
          </p:cNvPr>
          <p:cNvSpPr/>
          <p:nvPr/>
        </p:nvSpPr>
        <p:spPr>
          <a:xfrm>
            <a:off x="7311166" y="4863275"/>
            <a:ext cx="4355401" cy="510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3200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•</a:t>
            </a:r>
            <a:r>
              <a:rPr lang="th-TH" sz="3200" dirty="0">
                <a:latin typeface="TH Sarabun New" pitchFamily="34" charset="-34"/>
                <a:cs typeface="TH Sarabun New" pitchFamily="34" charset="-34"/>
              </a:rPr>
              <a:t> จัดสิ่งแวดล้อมให้เกื้อกูลต่อสุขภาพ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FCB79376-0932-4B37-8BE2-5E24026314E5}"/>
              </a:ext>
            </a:extLst>
          </p:cNvPr>
          <p:cNvSpPr/>
          <p:nvPr/>
        </p:nvSpPr>
        <p:spPr>
          <a:xfrm>
            <a:off x="7311166" y="5493585"/>
            <a:ext cx="4355401" cy="510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3200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•</a:t>
            </a:r>
            <a:r>
              <a:rPr lang="th-TH" sz="3200" dirty="0">
                <a:latin typeface="TH Sarabun New" pitchFamily="34" charset="-34"/>
                <a:cs typeface="TH Sarabun New" pitchFamily="34" charset="-34"/>
              </a:rPr>
              <a:t> สร้างทักษะชีวิต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0C7C8FF4-9D5B-4ED3-8C9A-CE0BF1FAE02B}"/>
              </a:ext>
            </a:extLst>
          </p:cNvPr>
          <p:cNvSpPr/>
          <p:nvPr/>
        </p:nvSpPr>
        <p:spPr>
          <a:xfrm>
            <a:off x="7311166" y="6123893"/>
            <a:ext cx="4355401" cy="510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188" indent="-230188">
              <a:lnSpc>
                <a:spcPct val="80000"/>
              </a:lnSpc>
            </a:pPr>
            <a:r>
              <a:rPr lang="th-TH" sz="3200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•</a:t>
            </a:r>
            <a:r>
              <a:rPr lang="th-TH" sz="3200" dirty="0">
                <a:latin typeface="TH Sarabun New" pitchFamily="34" charset="-34"/>
                <a:cs typeface="TH Sarabun New" pitchFamily="34" charset="-34"/>
              </a:rPr>
              <a:t> มีพัฒนาการทางด้านสติปัญญา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66467C6-641F-437C-94DA-3CC6BAA865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21" y="2769834"/>
            <a:ext cx="5143834" cy="3598882"/>
          </a:xfrm>
          <a:prstGeom prst="rect">
            <a:avLst/>
          </a:prstGeom>
        </p:spPr>
      </p:pic>
      <p:sp>
        <p:nvSpPr>
          <p:cNvPr id="94" name="กล่องข้อความ 9">
            <a:extLst>
              <a:ext uri="{FF2B5EF4-FFF2-40B4-BE49-F238E27FC236}">
                <a16:creationId xmlns:a16="http://schemas.microsoft.com/office/drawing/2014/main" id="{CE13FF66-10FE-430A-8CAF-9B8E1F445A3F}"/>
              </a:ext>
            </a:extLst>
          </p:cNvPr>
          <p:cNvSpPr txBox="1"/>
          <p:nvPr/>
        </p:nvSpPr>
        <p:spPr>
          <a:xfrm>
            <a:off x="943011" y="1789287"/>
            <a:ext cx="528479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แต่ละช่วงวัยมีพัฒนาการทางร่างกายและอารมณ์ที่แตกต่างกัน จึงควรดูแลสุขภาพให้เหมาะสมตามช่วงวัย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376FDB5-7575-42F3-980D-E888FCA6C48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303" b="85288"/>
          <a:stretch/>
        </p:blipFill>
        <p:spPr>
          <a:xfrm>
            <a:off x="1524" y="0"/>
            <a:ext cx="11298822" cy="100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149">
            <a:extLst>
              <a:ext uri="{FF2B5EF4-FFF2-40B4-BE49-F238E27FC236}">
                <a16:creationId xmlns:a16="http://schemas.microsoft.com/office/drawing/2014/main" id="{B4076D66-D4E8-4223-98CE-6D774E25AA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587D0F5D-CBE8-4789-B5F0-5A75926DCD2C}"/>
              </a:ext>
            </a:extLst>
          </p:cNvPr>
          <p:cNvSpPr/>
          <p:nvPr/>
        </p:nvSpPr>
        <p:spPr>
          <a:xfrm>
            <a:off x="5121465" y="1379264"/>
            <a:ext cx="6105874" cy="5270014"/>
          </a:xfrm>
          <a:prstGeom prst="roundRect">
            <a:avLst>
              <a:gd name="adj" fmla="val 13375"/>
            </a:avLst>
          </a:prstGeom>
          <a:solidFill>
            <a:schemeClr val="bg1"/>
          </a:solidFill>
          <a:ln w="19050">
            <a:solidFill>
              <a:srgbClr val="B6373E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6132521D-1A65-41B1-B767-094AE5FA1F34}"/>
              </a:ext>
            </a:extLst>
          </p:cNvPr>
          <p:cNvSpPr/>
          <p:nvPr/>
        </p:nvSpPr>
        <p:spPr>
          <a:xfrm>
            <a:off x="357626" y="1420516"/>
            <a:ext cx="4671283" cy="5270014"/>
          </a:xfrm>
          <a:prstGeom prst="roundRect">
            <a:avLst>
              <a:gd name="adj" fmla="val 13375"/>
            </a:avLst>
          </a:prstGeom>
          <a:solidFill>
            <a:schemeClr val="bg1"/>
          </a:solidFill>
          <a:ln w="19050">
            <a:solidFill>
              <a:srgbClr val="00777D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CFC7DCF3-0407-4B53-ACC9-AA557AD197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881C7B-162C-4030-9B81-92AA999DD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DFB5E700-B2A5-4CB5-9DC1-DB95B9E47719}"/>
              </a:ext>
            </a:extLst>
          </p:cNvPr>
          <p:cNvGrpSpPr/>
          <p:nvPr/>
        </p:nvGrpSpPr>
        <p:grpSpPr>
          <a:xfrm>
            <a:off x="382542" y="1015954"/>
            <a:ext cx="4621449" cy="1015664"/>
            <a:chOff x="3535269" y="1546032"/>
            <a:chExt cx="4621449" cy="1015664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E81D6E3A-BDEC-4016-A8BA-6CD841EFDE15}"/>
                </a:ext>
              </a:extLst>
            </p:cNvPr>
            <p:cNvSpPr/>
            <p:nvPr/>
          </p:nvSpPr>
          <p:spPr>
            <a:xfrm>
              <a:off x="3882188" y="1546032"/>
              <a:ext cx="3946359" cy="908399"/>
            </a:xfrm>
            <a:prstGeom prst="roundRect">
              <a:avLst>
                <a:gd name="adj" fmla="val 50000"/>
              </a:avLst>
            </a:prstGeom>
            <a:solidFill>
              <a:srgbClr val="E5F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">
              <a:extLst>
                <a:ext uri="{FF2B5EF4-FFF2-40B4-BE49-F238E27FC236}">
                  <a16:creationId xmlns:a16="http://schemas.microsoft.com/office/drawing/2014/main" id="{A1199CE6-F9F1-4DB9-89EF-C649A05C1D70}"/>
                </a:ext>
              </a:extLst>
            </p:cNvPr>
            <p:cNvSpPr/>
            <p:nvPr/>
          </p:nvSpPr>
          <p:spPr>
            <a:xfrm>
              <a:off x="3535269" y="1546033"/>
              <a:ext cx="462144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00777D"/>
                  </a:solidFill>
                  <a:latin typeface="TH Sarabun New" pitchFamily="34" charset="-34"/>
                  <a:cs typeface="TH Sarabun New" pitchFamily="34" charset="-34"/>
                </a:rPr>
                <a:t>กระบวนการในการดูแลสุขภาพ</a:t>
              </a:r>
            </a:p>
            <a:p>
              <a:pPr algn="ctr"/>
              <a:r>
                <a:rPr lang="th-TH" sz="3000" b="1" dirty="0">
                  <a:solidFill>
                    <a:srgbClr val="00777D"/>
                  </a:solidFill>
                  <a:latin typeface="TH Sarabun New" pitchFamily="34" charset="-34"/>
                  <a:cs typeface="TH Sarabun New" pitchFamily="34" charset="-34"/>
                </a:rPr>
                <a:t>ของตนเองและครอบครัว</a:t>
              </a:r>
              <a:endParaRPr lang="th-TH" sz="3000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endParaRPr>
            </a:p>
          </p:txBody>
        </p:sp>
      </p:grpSp>
      <p:sp>
        <p:nvSpPr>
          <p:cNvPr id="22" name="Rectangle 5">
            <a:extLst>
              <a:ext uri="{FF2B5EF4-FFF2-40B4-BE49-F238E27FC236}">
                <a16:creationId xmlns:a16="http://schemas.microsoft.com/office/drawing/2014/main" id="{3F4D35F0-7F89-4A40-B552-AE7C0D7CEA2A}"/>
              </a:ext>
            </a:extLst>
          </p:cNvPr>
          <p:cNvSpPr/>
          <p:nvPr/>
        </p:nvSpPr>
        <p:spPr>
          <a:xfrm>
            <a:off x="1330360" y="1924353"/>
            <a:ext cx="4510519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23838" algn="l"/>
              </a:tabLst>
            </a:pPr>
            <a:r>
              <a:rPr lang="th-TH" sz="2600" b="1" dirty="0">
                <a:latin typeface="TH Sarabun New" pitchFamily="34" charset="-34"/>
                <a:cs typeface="TH Sarabun New" pitchFamily="34" charset="-34"/>
              </a:rPr>
              <a:t>	</a:t>
            </a:r>
            <a:r>
              <a:rPr lang="th-TH" sz="26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ประเมินปัญหา </a:t>
            </a:r>
          </a:p>
          <a:p>
            <a:pPr>
              <a:tabLst>
                <a:tab pos="223838" algn="l"/>
              </a:tabLst>
            </a:pPr>
            <a:r>
              <a:rPr lang="th-TH" sz="2600" dirty="0">
                <a:latin typeface="TH Sarabun New" pitchFamily="34" charset="-34"/>
                <a:cs typeface="TH Sarabun New" pitchFamily="34" charset="-34"/>
              </a:rPr>
              <a:t>	สภาวะของสุขภาพ</a:t>
            </a:r>
            <a:endParaRPr lang="en-US" sz="2600" dirty="0"/>
          </a:p>
        </p:txBody>
      </p:sp>
      <p:sp>
        <p:nvSpPr>
          <p:cNvPr id="24" name="Rectangle 27">
            <a:extLst>
              <a:ext uri="{FF2B5EF4-FFF2-40B4-BE49-F238E27FC236}">
                <a16:creationId xmlns:a16="http://schemas.microsoft.com/office/drawing/2014/main" id="{4371C4B8-F67A-4933-AFEE-32B020987DE0}"/>
              </a:ext>
            </a:extLst>
          </p:cNvPr>
          <p:cNvSpPr/>
          <p:nvPr/>
        </p:nvSpPr>
        <p:spPr>
          <a:xfrm>
            <a:off x="1273867" y="3668243"/>
            <a:ext cx="3755042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dirty="0">
                <a:latin typeface="TH Sarabun New" pitchFamily="34" charset="-34"/>
                <a:cs typeface="TH Sarabun New" pitchFamily="34" charset="-34"/>
              </a:rPr>
              <a:t>    </a:t>
            </a:r>
            <a:r>
              <a:rPr lang="th-TH" sz="26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วางแผนในการแก้ปัญหา</a:t>
            </a:r>
          </a:p>
          <a:p>
            <a:r>
              <a:rPr lang="th-TH" sz="2600" b="1" dirty="0">
                <a:latin typeface="TH Sarabun New" pitchFamily="34" charset="-34"/>
                <a:cs typeface="TH Sarabun New" pitchFamily="34" charset="-34"/>
              </a:rPr>
              <a:t>    </a:t>
            </a:r>
            <a:r>
              <a:rPr lang="th-TH" sz="2600" dirty="0">
                <a:latin typeface="TH Sarabun New" pitchFamily="34" charset="-34"/>
                <a:cs typeface="TH Sarabun New" pitchFamily="34" charset="-34"/>
              </a:rPr>
              <a:t>หาวิธีแก้ปัญหาที่ดีและเหมาะสม</a:t>
            </a:r>
          </a:p>
        </p:txBody>
      </p:sp>
      <p:sp>
        <p:nvSpPr>
          <p:cNvPr id="25" name="Rectangle 12">
            <a:extLst>
              <a:ext uri="{FF2B5EF4-FFF2-40B4-BE49-F238E27FC236}">
                <a16:creationId xmlns:a16="http://schemas.microsoft.com/office/drawing/2014/main" id="{7738CADD-0375-4CD7-A33A-4EF83C36CEDE}"/>
              </a:ext>
            </a:extLst>
          </p:cNvPr>
          <p:cNvSpPr/>
          <p:nvPr/>
        </p:nvSpPr>
        <p:spPr>
          <a:xfrm>
            <a:off x="1353360" y="4540188"/>
            <a:ext cx="3721345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dirty="0">
                <a:latin typeface="TH Sarabun New" pitchFamily="34" charset="-34"/>
                <a:cs typeface="TH Sarabun New" pitchFamily="34" charset="-34"/>
              </a:rPr>
              <a:t>   </a:t>
            </a:r>
            <a:r>
              <a:rPr lang="th-TH" sz="26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ลงมือปฏิบัติตามแผนที่วางไว้</a:t>
            </a:r>
          </a:p>
          <a:p>
            <a:r>
              <a:rPr lang="th-TH" sz="2600" b="1" dirty="0">
                <a:latin typeface="TH Sarabun New" pitchFamily="34" charset="-34"/>
                <a:cs typeface="TH Sarabun New" pitchFamily="34" charset="-34"/>
              </a:rPr>
              <a:t>   </a:t>
            </a:r>
            <a:r>
              <a:rPr lang="th-TH" sz="2600" dirty="0">
                <a:latin typeface="TH Sarabun New" pitchFamily="34" charset="-34"/>
                <a:cs typeface="TH Sarabun New" pitchFamily="34" charset="-34"/>
              </a:rPr>
              <a:t>นำแผนที่วางไว้มาปฏิบัติ</a:t>
            </a:r>
            <a:endParaRPr lang="en-US" sz="2600" dirty="0"/>
          </a:p>
        </p:txBody>
      </p:sp>
      <p:sp>
        <p:nvSpPr>
          <p:cNvPr id="26" name="Rectangle 18">
            <a:extLst>
              <a:ext uri="{FF2B5EF4-FFF2-40B4-BE49-F238E27FC236}">
                <a16:creationId xmlns:a16="http://schemas.microsoft.com/office/drawing/2014/main" id="{BD146BED-8257-429D-AF78-438E730768FB}"/>
              </a:ext>
            </a:extLst>
          </p:cNvPr>
          <p:cNvSpPr/>
          <p:nvPr/>
        </p:nvSpPr>
        <p:spPr>
          <a:xfrm>
            <a:off x="1370226" y="5412134"/>
            <a:ext cx="3700128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th-TH" sz="2600" b="1" dirty="0">
                <a:solidFill>
                  <a:srgbClr val="00777D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ประเมินผล </a:t>
            </a:r>
          </a:p>
          <a:p>
            <a:r>
              <a:rPr lang="th-TH" sz="2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สังเกตผลที่ได้จากการปฏิบัติ</a:t>
            </a:r>
            <a:endParaRPr lang="en-US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th-TH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ว่าเป็นไปตามที่คาดหวังหรือไม่</a:t>
            </a:r>
            <a:endParaRPr lang="th-TH" sz="2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E662213-B92D-49E6-AFEB-52237F2F94EA}"/>
              </a:ext>
            </a:extLst>
          </p:cNvPr>
          <p:cNvSpPr/>
          <p:nvPr/>
        </p:nvSpPr>
        <p:spPr>
          <a:xfrm>
            <a:off x="888962" y="2086680"/>
            <a:ext cx="545432" cy="545432"/>
          </a:xfrm>
          <a:prstGeom prst="ellipse">
            <a:avLst/>
          </a:prstGeom>
          <a:solidFill>
            <a:schemeClr val="bg1"/>
          </a:solidFill>
          <a:ln>
            <a:solidFill>
              <a:srgbClr val="0077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5">
            <a:extLst>
              <a:ext uri="{FF2B5EF4-FFF2-40B4-BE49-F238E27FC236}">
                <a16:creationId xmlns:a16="http://schemas.microsoft.com/office/drawing/2014/main" id="{AF3843AE-C8CA-4AED-B428-27FE7FAC234F}"/>
              </a:ext>
            </a:extLst>
          </p:cNvPr>
          <p:cNvSpPr/>
          <p:nvPr/>
        </p:nvSpPr>
        <p:spPr>
          <a:xfrm>
            <a:off x="1339967" y="2796298"/>
            <a:ext cx="3771891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dirty="0">
                <a:latin typeface="TH Sarabun New" pitchFamily="34" charset="-34"/>
                <a:cs typeface="TH Sarabun New" pitchFamily="34" charset="-34"/>
              </a:rPr>
              <a:t>   </a:t>
            </a:r>
            <a:r>
              <a:rPr lang="th-TH" sz="26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วิเคราะห์ปัญหา </a:t>
            </a:r>
            <a:endParaRPr lang="en-US" sz="2600" b="1" dirty="0">
              <a:solidFill>
                <a:srgbClr val="00777D"/>
              </a:solidFill>
              <a:latin typeface="TH Sarabun New" pitchFamily="34" charset="-34"/>
              <a:cs typeface="TH Sarabun New" pitchFamily="34" charset="-34"/>
            </a:endParaRPr>
          </a:p>
          <a:p>
            <a:r>
              <a:rPr lang="th-TH" sz="2600" dirty="0">
                <a:latin typeface="TH Sarabun New" pitchFamily="34" charset="-34"/>
                <a:cs typeface="TH Sarabun New" pitchFamily="34" charset="-34"/>
              </a:rPr>
              <a:t>   หาสาเหตุของปัญหาสุขภาพ</a:t>
            </a:r>
            <a:endParaRPr lang="en-US" sz="26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894506C-01EB-4D03-B503-322D335F59E1}"/>
              </a:ext>
            </a:extLst>
          </p:cNvPr>
          <p:cNvCxnSpPr>
            <a:cxnSpLocks/>
          </p:cNvCxnSpPr>
          <p:nvPr/>
        </p:nvCxnSpPr>
        <p:spPr>
          <a:xfrm>
            <a:off x="1170994" y="2632112"/>
            <a:ext cx="0" cy="3397730"/>
          </a:xfrm>
          <a:prstGeom prst="line">
            <a:avLst/>
          </a:prstGeom>
          <a:ln w="12700">
            <a:solidFill>
              <a:srgbClr val="00777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68980F0C-83E6-474C-BCB4-2E305BF35768}"/>
              </a:ext>
            </a:extLst>
          </p:cNvPr>
          <p:cNvSpPr/>
          <p:nvPr/>
        </p:nvSpPr>
        <p:spPr>
          <a:xfrm>
            <a:off x="888962" y="2976252"/>
            <a:ext cx="545432" cy="545432"/>
          </a:xfrm>
          <a:prstGeom prst="ellipse">
            <a:avLst/>
          </a:prstGeom>
          <a:solidFill>
            <a:schemeClr val="bg1"/>
          </a:solidFill>
          <a:ln>
            <a:solidFill>
              <a:srgbClr val="0077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1A8E60D9-768D-4447-93D4-021DD09046E8}"/>
              </a:ext>
            </a:extLst>
          </p:cNvPr>
          <p:cNvSpPr/>
          <p:nvPr/>
        </p:nvSpPr>
        <p:spPr>
          <a:xfrm>
            <a:off x="888962" y="3850177"/>
            <a:ext cx="545432" cy="545432"/>
          </a:xfrm>
          <a:prstGeom prst="ellipse">
            <a:avLst/>
          </a:prstGeom>
          <a:solidFill>
            <a:schemeClr val="bg1"/>
          </a:solidFill>
          <a:ln>
            <a:solidFill>
              <a:srgbClr val="0077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4F134DD-58E5-4ED7-9B8B-45CFDD6BFF20}"/>
              </a:ext>
            </a:extLst>
          </p:cNvPr>
          <p:cNvSpPr/>
          <p:nvPr/>
        </p:nvSpPr>
        <p:spPr>
          <a:xfrm>
            <a:off x="888962" y="4727924"/>
            <a:ext cx="545432" cy="545432"/>
          </a:xfrm>
          <a:prstGeom prst="ellipse">
            <a:avLst/>
          </a:prstGeom>
          <a:solidFill>
            <a:schemeClr val="bg1"/>
          </a:solidFill>
          <a:ln>
            <a:solidFill>
              <a:srgbClr val="0077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2BAB4D6-3163-4797-B880-E0F91B3020E6}"/>
              </a:ext>
            </a:extLst>
          </p:cNvPr>
          <p:cNvSpPr/>
          <p:nvPr/>
        </p:nvSpPr>
        <p:spPr>
          <a:xfrm>
            <a:off x="888962" y="5685913"/>
            <a:ext cx="545432" cy="545432"/>
          </a:xfrm>
          <a:prstGeom prst="ellipse">
            <a:avLst/>
          </a:prstGeom>
          <a:solidFill>
            <a:schemeClr val="bg1"/>
          </a:solidFill>
          <a:ln>
            <a:solidFill>
              <a:srgbClr val="0077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205BC37-CCF3-4A4D-BD0E-D23339A6B0F0}"/>
              </a:ext>
            </a:extLst>
          </p:cNvPr>
          <p:cNvSpPr/>
          <p:nvPr/>
        </p:nvSpPr>
        <p:spPr>
          <a:xfrm>
            <a:off x="972363" y="2047446"/>
            <a:ext cx="37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1</a:t>
            </a:r>
            <a:endParaRPr lang="th-TH" sz="4000" b="1" dirty="0">
              <a:solidFill>
                <a:srgbClr val="00777D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662CB12-90FE-42EA-ACBB-F30CCE426742}"/>
              </a:ext>
            </a:extLst>
          </p:cNvPr>
          <p:cNvSpPr/>
          <p:nvPr/>
        </p:nvSpPr>
        <p:spPr>
          <a:xfrm>
            <a:off x="974178" y="2933182"/>
            <a:ext cx="37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2</a:t>
            </a:r>
            <a:endParaRPr lang="th-TH" sz="4000" b="1" dirty="0">
              <a:solidFill>
                <a:srgbClr val="00777D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F37C28E-B8EE-452A-89A0-257C7B1BE734}"/>
              </a:ext>
            </a:extLst>
          </p:cNvPr>
          <p:cNvSpPr/>
          <p:nvPr/>
        </p:nvSpPr>
        <p:spPr>
          <a:xfrm>
            <a:off x="969421" y="3797408"/>
            <a:ext cx="37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3</a:t>
            </a:r>
            <a:endParaRPr lang="th-TH" sz="4000" b="1" dirty="0">
              <a:solidFill>
                <a:srgbClr val="00777D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7293B19-16DF-4BC7-AE79-7681AFD37058}"/>
              </a:ext>
            </a:extLst>
          </p:cNvPr>
          <p:cNvSpPr/>
          <p:nvPr/>
        </p:nvSpPr>
        <p:spPr>
          <a:xfrm>
            <a:off x="973646" y="4689616"/>
            <a:ext cx="37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4</a:t>
            </a:r>
            <a:endParaRPr lang="th-TH" sz="4000" b="1" dirty="0">
              <a:solidFill>
                <a:srgbClr val="00777D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2114B43-84B1-46CA-9247-C9D4FA6D5948}"/>
              </a:ext>
            </a:extLst>
          </p:cNvPr>
          <p:cNvSpPr/>
          <p:nvPr/>
        </p:nvSpPr>
        <p:spPr>
          <a:xfrm>
            <a:off x="960180" y="5645176"/>
            <a:ext cx="3786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00777D"/>
                </a:solidFill>
                <a:latin typeface="TH Sarabun New" pitchFamily="34" charset="-34"/>
                <a:cs typeface="TH Sarabun New" pitchFamily="34" charset="-34"/>
              </a:rPr>
              <a:t>5</a:t>
            </a:r>
            <a:endParaRPr lang="th-TH" sz="4000" b="1" dirty="0">
              <a:solidFill>
                <a:srgbClr val="00777D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39DB87C-6400-474E-93DB-F98EE44670F1}"/>
              </a:ext>
            </a:extLst>
          </p:cNvPr>
          <p:cNvGrpSpPr/>
          <p:nvPr/>
        </p:nvGrpSpPr>
        <p:grpSpPr>
          <a:xfrm>
            <a:off x="5926903" y="1015954"/>
            <a:ext cx="4621449" cy="1015664"/>
            <a:chOff x="3535269" y="1546032"/>
            <a:chExt cx="4621449" cy="1015664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740C7480-05EC-44F9-8CFA-1E3409908C08}"/>
                </a:ext>
              </a:extLst>
            </p:cNvPr>
            <p:cNvSpPr/>
            <p:nvPr/>
          </p:nvSpPr>
          <p:spPr>
            <a:xfrm>
              <a:off x="3678759" y="1546032"/>
              <a:ext cx="4388789" cy="908399"/>
            </a:xfrm>
            <a:prstGeom prst="roundRect">
              <a:avLst>
                <a:gd name="adj" fmla="val 50000"/>
              </a:avLst>
            </a:prstGeom>
            <a:solidFill>
              <a:srgbClr val="F8E8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1">
              <a:extLst>
                <a:ext uri="{FF2B5EF4-FFF2-40B4-BE49-F238E27FC236}">
                  <a16:creationId xmlns:a16="http://schemas.microsoft.com/office/drawing/2014/main" id="{8CF07F3E-391B-4754-A1E7-748E199F9223}"/>
                </a:ext>
              </a:extLst>
            </p:cNvPr>
            <p:cNvSpPr/>
            <p:nvPr/>
          </p:nvSpPr>
          <p:spPr>
            <a:xfrm>
              <a:off x="3535269" y="1546033"/>
              <a:ext cx="462144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3000" b="1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ขั้นตอนในการวางแผนดูแลสุขภาพ</a:t>
              </a:r>
            </a:p>
            <a:p>
              <a:pPr algn="ctr"/>
              <a:r>
                <a:rPr lang="th-TH" sz="3000" b="1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ของตนเองและครอบครัว</a:t>
              </a:r>
              <a:endParaRPr lang="th-TH" sz="3000" dirty="0">
                <a:solidFill>
                  <a:srgbClr val="B6373E"/>
                </a:solidFill>
                <a:latin typeface="TH Sarabun New" pitchFamily="34" charset="-34"/>
                <a:cs typeface="TH Sarabun New" pitchFamily="34" charset="-34"/>
              </a:endParaRPr>
            </a:p>
          </p:txBody>
        </p: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E9490600-4AF2-4069-B2E8-8FE01D31EC7E}"/>
              </a:ext>
            </a:extLst>
          </p:cNvPr>
          <p:cNvSpPr/>
          <p:nvPr/>
        </p:nvSpPr>
        <p:spPr>
          <a:xfrm>
            <a:off x="6164572" y="1970415"/>
            <a:ext cx="526640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600" b="1" dirty="0">
                <a:latin typeface="TH Sarabun New" pitchFamily="34" charset="-34"/>
                <a:cs typeface="TH Sarabun New" pitchFamily="34" charset="-34"/>
              </a:rPr>
              <a:t>ประเมินสภาวะสุขภาพของตนเองและครอบครัว</a:t>
            </a:r>
            <a:endParaRPr lang="en-US" sz="2600" dirty="0"/>
          </a:p>
        </p:txBody>
      </p:sp>
      <p:sp>
        <p:nvSpPr>
          <p:cNvPr id="71" name="Rectangle 34">
            <a:extLst>
              <a:ext uri="{FF2B5EF4-FFF2-40B4-BE49-F238E27FC236}">
                <a16:creationId xmlns:a16="http://schemas.microsoft.com/office/drawing/2014/main" id="{B84EF110-1ECA-4A25-A257-34269BDA5709}"/>
              </a:ext>
            </a:extLst>
          </p:cNvPr>
          <p:cNvSpPr/>
          <p:nvPr/>
        </p:nvSpPr>
        <p:spPr>
          <a:xfrm>
            <a:off x="6750533" y="3326656"/>
            <a:ext cx="19197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solidFill>
                  <a:srgbClr val="B6373E"/>
                </a:solidFill>
                <a:latin typeface="TH Sarabun New" pitchFamily="34" charset="-34"/>
                <a:cs typeface="TH Sarabun New" pitchFamily="34" charset="-34"/>
              </a:rPr>
              <a:t>ประเมินด้วยตนเอง</a:t>
            </a:r>
            <a:endParaRPr lang="th-TH" sz="2400" dirty="0">
              <a:solidFill>
                <a:srgbClr val="B6373E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5EC4E4D-38AD-46C5-B45A-C3B1831A5213}"/>
              </a:ext>
            </a:extLst>
          </p:cNvPr>
          <p:cNvGrpSpPr/>
          <p:nvPr/>
        </p:nvGrpSpPr>
        <p:grpSpPr>
          <a:xfrm>
            <a:off x="7183558" y="2469483"/>
            <a:ext cx="851557" cy="859697"/>
            <a:chOff x="7173804" y="2532081"/>
            <a:chExt cx="851557" cy="859697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24D94E7B-A28C-4B97-A275-22A72BD658A8}"/>
                </a:ext>
              </a:extLst>
            </p:cNvPr>
            <p:cNvSpPr/>
            <p:nvPr/>
          </p:nvSpPr>
          <p:spPr>
            <a:xfrm>
              <a:off x="7179298" y="2549255"/>
              <a:ext cx="842523" cy="842523"/>
            </a:xfrm>
            <a:prstGeom prst="ellipse">
              <a:avLst/>
            </a:prstGeom>
            <a:solidFill>
              <a:srgbClr val="F8E8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4C7AEC41-467E-4341-B214-1D05F4031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73804" y="2532081"/>
              <a:ext cx="851557" cy="851557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8E15B00-4BE3-4620-AC8E-7E1A1C74265C}"/>
              </a:ext>
            </a:extLst>
          </p:cNvPr>
          <p:cNvGrpSpPr/>
          <p:nvPr/>
        </p:nvGrpSpPr>
        <p:grpSpPr>
          <a:xfrm>
            <a:off x="5442689" y="1963209"/>
            <a:ext cx="821863" cy="895190"/>
            <a:chOff x="8030052" y="7624383"/>
            <a:chExt cx="1045710" cy="1139008"/>
          </a:xfrm>
        </p:grpSpPr>
        <p:sp>
          <p:nvSpPr>
            <p:cNvPr id="17" name="Rectangle: Top Corners Rounded 16">
              <a:extLst>
                <a:ext uri="{FF2B5EF4-FFF2-40B4-BE49-F238E27FC236}">
                  <a16:creationId xmlns:a16="http://schemas.microsoft.com/office/drawing/2014/main" id="{0438315A-0779-4BAD-AFDE-D6D6071C12CE}"/>
                </a:ext>
              </a:extLst>
            </p:cNvPr>
            <p:cNvSpPr/>
            <p:nvPr/>
          </p:nvSpPr>
          <p:spPr>
            <a:xfrm>
              <a:off x="8030052" y="7624383"/>
              <a:ext cx="1045710" cy="475352"/>
            </a:xfrm>
            <a:prstGeom prst="round2SameRect">
              <a:avLst>
                <a:gd name="adj1" fmla="val 33894"/>
                <a:gd name="adj2" fmla="val 0"/>
              </a:avLst>
            </a:prstGeom>
            <a:solidFill>
              <a:srgbClr val="F8E8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F165FDC5-FD6A-4B4F-A58E-B172025E3E23}"/>
                </a:ext>
              </a:extLst>
            </p:cNvPr>
            <p:cNvSpPr/>
            <p:nvPr/>
          </p:nvSpPr>
          <p:spPr>
            <a:xfrm>
              <a:off x="8030052" y="7637332"/>
              <a:ext cx="1045710" cy="5874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2400" b="1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ขั้นที่</a:t>
              </a:r>
              <a:endParaRPr lang="en-US" sz="2400" dirty="0">
                <a:solidFill>
                  <a:srgbClr val="B6373E"/>
                </a:solidFill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880F5A50-0CDB-4434-8F7A-1ECECF0BDE07}"/>
                </a:ext>
              </a:extLst>
            </p:cNvPr>
            <p:cNvSpPr/>
            <p:nvPr/>
          </p:nvSpPr>
          <p:spPr>
            <a:xfrm>
              <a:off x="8030052" y="7862701"/>
              <a:ext cx="1045710" cy="9006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1</a:t>
              </a:r>
              <a:endParaRPr lang="en-US" sz="4000" dirty="0">
                <a:solidFill>
                  <a:srgbClr val="B6373E"/>
                </a:solidFill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81161E3C-2C3B-4D1A-A189-F7577BB8CC17}"/>
                </a:ext>
              </a:extLst>
            </p:cNvPr>
            <p:cNvSpPr/>
            <p:nvPr/>
          </p:nvSpPr>
          <p:spPr>
            <a:xfrm>
              <a:off x="8030052" y="7624383"/>
              <a:ext cx="1045710" cy="955506"/>
            </a:xfrm>
            <a:prstGeom prst="roundRect">
              <a:avLst/>
            </a:prstGeom>
            <a:noFill/>
            <a:ln>
              <a:solidFill>
                <a:srgbClr val="B637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20C2C94F-B4F2-4001-B253-170CE5BD58D8}"/>
              </a:ext>
            </a:extLst>
          </p:cNvPr>
          <p:cNvGrpSpPr/>
          <p:nvPr/>
        </p:nvGrpSpPr>
        <p:grpSpPr>
          <a:xfrm>
            <a:off x="5442689" y="4101770"/>
            <a:ext cx="821863" cy="895190"/>
            <a:chOff x="8030052" y="7624383"/>
            <a:chExt cx="1045710" cy="1139008"/>
          </a:xfrm>
        </p:grpSpPr>
        <p:sp>
          <p:nvSpPr>
            <p:cNvPr id="100" name="Rectangle: Top Corners Rounded 99">
              <a:extLst>
                <a:ext uri="{FF2B5EF4-FFF2-40B4-BE49-F238E27FC236}">
                  <a16:creationId xmlns:a16="http://schemas.microsoft.com/office/drawing/2014/main" id="{EED6B40F-C532-45B5-8990-8E82E3A46794}"/>
                </a:ext>
              </a:extLst>
            </p:cNvPr>
            <p:cNvSpPr/>
            <p:nvPr/>
          </p:nvSpPr>
          <p:spPr>
            <a:xfrm>
              <a:off x="8030052" y="7624383"/>
              <a:ext cx="1045710" cy="475352"/>
            </a:xfrm>
            <a:prstGeom prst="round2SameRect">
              <a:avLst>
                <a:gd name="adj1" fmla="val 33894"/>
                <a:gd name="adj2" fmla="val 0"/>
              </a:avLst>
            </a:prstGeom>
            <a:solidFill>
              <a:srgbClr val="F8E8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5BD186A6-4FF8-41FB-9AD3-E0B8C763E025}"/>
                </a:ext>
              </a:extLst>
            </p:cNvPr>
            <p:cNvSpPr/>
            <p:nvPr/>
          </p:nvSpPr>
          <p:spPr>
            <a:xfrm>
              <a:off x="8030052" y="7637332"/>
              <a:ext cx="1045710" cy="5874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2400" b="1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ขั้นที่</a:t>
              </a:r>
              <a:endParaRPr lang="en-US" sz="2400" dirty="0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6EDD66A6-DC8F-40C9-A8AA-753C8B6B6021}"/>
                </a:ext>
              </a:extLst>
            </p:cNvPr>
            <p:cNvSpPr/>
            <p:nvPr/>
          </p:nvSpPr>
          <p:spPr>
            <a:xfrm>
              <a:off x="8030052" y="7862701"/>
              <a:ext cx="1045710" cy="9006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2</a:t>
              </a:r>
              <a:endParaRPr lang="en-US" sz="4000" dirty="0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DD0A5488-85D0-4060-B5F7-F465964C5766}"/>
                </a:ext>
              </a:extLst>
            </p:cNvPr>
            <p:cNvSpPr/>
            <p:nvPr/>
          </p:nvSpPr>
          <p:spPr>
            <a:xfrm>
              <a:off x="8030052" y="7624383"/>
              <a:ext cx="1045710" cy="955506"/>
            </a:xfrm>
            <a:prstGeom prst="roundRect">
              <a:avLst/>
            </a:prstGeom>
            <a:noFill/>
            <a:ln>
              <a:solidFill>
                <a:srgbClr val="B637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CEC118C-2B18-4BC5-94AD-B5A106E64A02}"/>
              </a:ext>
            </a:extLst>
          </p:cNvPr>
          <p:cNvSpPr/>
          <p:nvPr/>
        </p:nvSpPr>
        <p:spPr>
          <a:xfrm>
            <a:off x="6594856" y="4259072"/>
            <a:ext cx="361281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600" b="1" dirty="0">
                <a:latin typeface="TH Sarabun New" pitchFamily="34" charset="-34"/>
                <a:cs typeface="TH Sarabun New" pitchFamily="34" charset="-34"/>
              </a:rPr>
              <a:t>วิเคราะห์ข้อมูลที่ได้จากการประเมิน</a:t>
            </a:r>
            <a:endParaRPr lang="th-TH" sz="26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DA82CECC-65F6-4ABF-9E44-E55D6E2300F0}"/>
              </a:ext>
            </a:extLst>
          </p:cNvPr>
          <p:cNvSpPr/>
          <p:nvPr/>
        </p:nvSpPr>
        <p:spPr>
          <a:xfrm>
            <a:off x="6368466" y="5610319"/>
            <a:ext cx="470549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600" b="1" dirty="0">
                <a:latin typeface="TH Sarabun New" pitchFamily="34" charset="-34"/>
                <a:cs typeface="TH Sarabun New" pitchFamily="34" charset="-34"/>
              </a:rPr>
              <a:t>วางแผนหรือกำหนดวิธีการเพื่อแก้ปัญหาที่พบ</a:t>
            </a:r>
            <a:endParaRPr lang="th-TH" sz="2600" dirty="0">
              <a:latin typeface="TH Sarabun New" pitchFamily="34" charset="-34"/>
              <a:cs typeface="TH Sarabun New" pitchFamily="34" charset="-34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2162AE4-E267-49BE-A381-3819FBB56A92}"/>
              </a:ext>
            </a:extLst>
          </p:cNvPr>
          <p:cNvGrpSpPr/>
          <p:nvPr/>
        </p:nvGrpSpPr>
        <p:grpSpPr>
          <a:xfrm>
            <a:off x="8401264" y="2450604"/>
            <a:ext cx="2497791" cy="1707695"/>
            <a:chOff x="7958632" y="2364964"/>
            <a:chExt cx="1751948" cy="1197775"/>
          </a:xfrm>
        </p:grpSpPr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E9655636-CEA2-4CAD-85C1-0E206B974AE3}"/>
                </a:ext>
              </a:extLst>
            </p:cNvPr>
            <p:cNvGrpSpPr/>
            <p:nvPr/>
          </p:nvGrpSpPr>
          <p:grpSpPr>
            <a:xfrm>
              <a:off x="7958632" y="2383431"/>
              <a:ext cx="1751948" cy="1179308"/>
              <a:chOff x="5697317" y="2442448"/>
              <a:chExt cx="1751948" cy="1179308"/>
            </a:xfrm>
          </p:grpSpPr>
          <p:sp>
            <p:nvSpPr>
              <p:cNvPr id="121" name="Oval 120">
                <a:extLst>
                  <a:ext uri="{FF2B5EF4-FFF2-40B4-BE49-F238E27FC236}">
                    <a16:creationId xmlns:a16="http://schemas.microsoft.com/office/drawing/2014/main" id="{080414DE-B582-4CD3-9735-F32AA134D548}"/>
                  </a:ext>
                </a:extLst>
              </p:cNvPr>
              <p:cNvSpPr/>
              <p:nvPr/>
            </p:nvSpPr>
            <p:spPr>
              <a:xfrm>
                <a:off x="6226623" y="2442448"/>
                <a:ext cx="592431" cy="592431"/>
              </a:xfrm>
              <a:prstGeom prst="ellipse">
                <a:avLst/>
              </a:prstGeom>
              <a:solidFill>
                <a:srgbClr val="F8E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ectangle 34">
                <a:extLst>
                  <a:ext uri="{FF2B5EF4-FFF2-40B4-BE49-F238E27FC236}">
                    <a16:creationId xmlns:a16="http://schemas.microsoft.com/office/drawing/2014/main" id="{5BFABBBE-5AA4-4249-B2A7-38B44BBE18C1}"/>
                  </a:ext>
                </a:extLst>
              </p:cNvPr>
              <p:cNvSpPr/>
              <p:nvPr/>
            </p:nvSpPr>
            <p:spPr>
              <a:xfrm>
                <a:off x="5697317" y="3038896"/>
                <a:ext cx="1751948" cy="5828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2400" b="1" dirty="0">
                    <a:solidFill>
                      <a:srgbClr val="B6373E"/>
                    </a:solidFill>
                    <a:latin typeface="TH Sarabun New" pitchFamily="34" charset="-34"/>
                    <a:cs typeface="TH Sarabun New" pitchFamily="34" charset="-34"/>
                  </a:rPr>
                  <a:t>ประเมินด้วยบุคลากร</a:t>
                </a:r>
              </a:p>
              <a:p>
                <a:pPr algn="ctr"/>
                <a:r>
                  <a:rPr lang="th-TH" sz="2400" b="1" dirty="0">
                    <a:solidFill>
                      <a:srgbClr val="B6373E"/>
                    </a:solidFill>
                    <a:latin typeface="TH Sarabun New" pitchFamily="34" charset="-34"/>
                    <a:cs typeface="TH Sarabun New" pitchFamily="34" charset="-34"/>
                  </a:rPr>
                  <a:t>สาธารณสุขหรือแพทย์</a:t>
                </a:r>
                <a:endParaRPr lang="th-TH" sz="2400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endParaRPr>
              </a:p>
            </p:txBody>
          </p:sp>
        </p:grpSp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00342376-521B-489B-8A4C-A993FD0B77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0237" y="2364964"/>
              <a:ext cx="605791" cy="605791"/>
            </a:xfrm>
            <a:prstGeom prst="rect">
              <a:avLst/>
            </a:prstGeom>
          </p:spPr>
        </p:pic>
      </p:grp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CAAD52CD-F725-4975-B69D-2398ED29B349}"/>
              </a:ext>
            </a:extLst>
          </p:cNvPr>
          <p:cNvCxnSpPr>
            <a:cxnSpLocks/>
            <a:endCxn id="100" idx="3"/>
          </p:cNvCxnSpPr>
          <p:nvPr/>
        </p:nvCxnSpPr>
        <p:spPr>
          <a:xfrm>
            <a:off x="5853621" y="2724811"/>
            <a:ext cx="0" cy="1376959"/>
          </a:xfrm>
          <a:prstGeom prst="line">
            <a:avLst/>
          </a:prstGeom>
          <a:ln w="12700">
            <a:solidFill>
              <a:srgbClr val="B637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CA720C1B-0DCA-4646-8572-46C95A3ABBDE}"/>
              </a:ext>
            </a:extLst>
          </p:cNvPr>
          <p:cNvCxnSpPr>
            <a:cxnSpLocks/>
            <a:stCxn id="103" idx="2"/>
          </p:cNvCxnSpPr>
          <p:nvPr/>
        </p:nvCxnSpPr>
        <p:spPr>
          <a:xfrm>
            <a:off x="5853621" y="4852739"/>
            <a:ext cx="0" cy="625997"/>
          </a:xfrm>
          <a:prstGeom prst="line">
            <a:avLst/>
          </a:prstGeom>
          <a:ln w="12700">
            <a:solidFill>
              <a:srgbClr val="B637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5B47BBA-BC04-4DB3-87DF-82F700D14DBE}"/>
              </a:ext>
            </a:extLst>
          </p:cNvPr>
          <p:cNvGrpSpPr/>
          <p:nvPr/>
        </p:nvGrpSpPr>
        <p:grpSpPr>
          <a:xfrm>
            <a:off x="5442689" y="5468559"/>
            <a:ext cx="821863" cy="895190"/>
            <a:chOff x="8030052" y="7624383"/>
            <a:chExt cx="1045710" cy="1139008"/>
          </a:xfrm>
        </p:grpSpPr>
        <p:sp>
          <p:nvSpPr>
            <p:cNvPr id="105" name="Rectangle: Top Corners Rounded 104">
              <a:extLst>
                <a:ext uri="{FF2B5EF4-FFF2-40B4-BE49-F238E27FC236}">
                  <a16:creationId xmlns:a16="http://schemas.microsoft.com/office/drawing/2014/main" id="{C3C463F5-87D7-4E4E-943E-46E538101E2D}"/>
                </a:ext>
              </a:extLst>
            </p:cNvPr>
            <p:cNvSpPr/>
            <p:nvPr/>
          </p:nvSpPr>
          <p:spPr>
            <a:xfrm>
              <a:off x="8030052" y="7624383"/>
              <a:ext cx="1045710" cy="475352"/>
            </a:xfrm>
            <a:prstGeom prst="round2SameRect">
              <a:avLst>
                <a:gd name="adj1" fmla="val 33894"/>
                <a:gd name="adj2" fmla="val 0"/>
              </a:avLst>
            </a:prstGeom>
            <a:solidFill>
              <a:srgbClr val="F8E8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91ADFE96-6834-4DE9-B896-9DC000CC7E9B}"/>
                </a:ext>
              </a:extLst>
            </p:cNvPr>
            <p:cNvSpPr/>
            <p:nvPr/>
          </p:nvSpPr>
          <p:spPr>
            <a:xfrm>
              <a:off x="8030052" y="7637332"/>
              <a:ext cx="1045710" cy="5874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2400" b="1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ขั้นที่</a:t>
              </a:r>
              <a:endParaRPr lang="en-US" sz="2400" dirty="0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6334B5AF-A944-4312-8B2E-34445AD2EE1F}"/>
                </a:ext>
              </a:extLst>
            </p:cNvPr>
            <p:cNvSpPr/>
            <p:nvPr/>
          </p:nvSpPr>
          <p:spPr>
            <a:xfrm>
              <a:off x="8030052" y="7862701"/>
              <a:ext cx="1045710" cy="9006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4000" b="1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3</a:t>
              </a:r>
              <a:endParaRPr lang="en-US" sz="4000" dirty="0"/>
            </a:p>
          </p:txBody>
        </p:sp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B55E98E1-429D-4CD5-A3E1-12E652782A8F}"/>
                </a:ext>
              </a:extLst>
            </p:cNvPr>
            <p:cNvSpPr/>
            <p:nvPr/>
          </p:nvSpPr>
          <p:spPr>
            <a:xfrm>
              <a:off x="8030052" y="7624383"/>
              <a:ext cx="1045710" cy="955506"/>
            </a:xfrm>
            <a:prstGeom prst="roundRect">
              <a:avLst/>
            </a:prstGeom>
            <a:noFill/>
            <a:ln>
              <a:solidFill>
                <a:srgbClr val="B637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9" name="Picture 58">
            <a:extLst>
              <a:ext uri="{FF2B5EF4-FFF2-40B4-BE49-F238E27FC236}">
                <a16:creationId xmlns:a16="http://schemas.microsoft.com/office/drawing/2014/main" id="{CB6A6232-CB59-4D3F-8F3D-37985D84DA3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303" b="85288"/>
          <a:stretch/>
        </p:blipFill>
        <p:spPr>
          <a:xfrm>
            <a:off x="1524" y="0"/>
            <a:ext cx="11298822" cy="100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85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1">
            <a:extLst>
              <a:ext uri="{FF2B5EF4-FFF2-40B4-BE49-F238E27FC236}">
                <a16:creationId xmlns:a16="http://schemas.microsoft.com/office/drawing/2014/main" id="{A8F644EF-27C0-4A67-B563-8E852FD8A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5"/>
            <a:ext cx="12192000" cy="685442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C7DCF3-0407-4B53-ACC9-AA557AD197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891" y="1"/>
            <a:ext cx="716848" cy="755252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881C7B-162C-4030-9B81-92AA999DD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124600"/>
            <a:ext cx="490411" cy="484041"/>
          </a:xfrm>
          <a:prstGeom prst="rect">
            <a:avLst/>
          </a:prstGeom>
        </p:spPr>
      </p:pic>
      <p:sp>
        <p:nvSpPr>
          <p:cNvPr id="73" name="Rectangle: Top Corners Rounded 72">
            <a:extLst>
              <a:ext uri="{FF2B5EF4-FFF2-40B4-BE49-F238E27FC236}">
                <a16:creationId xmlns:a16="http://schemas.microsoft.com/office/drawing/2014/main" id="{C43EDEA7-3BE3-4161-AD61-44046E86E555}"/>
              </a:ext>
            </a:extLst>
          </p:cNvPr>
          <p:cNvSpPr/>
          <p:nvPr/>
        </p:nvSpPr>
        <p:spPr>
          <a:xfrm rot="5400000">
            <a:off x="2798039" y="-1730305"/>
            <a:ext cx="496385" cy="6078271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5B9BF5F-F0E2-471A-93D3-B7A403A6A36F}"/>
              </a:ext>
            </a:extLst>
          </p:cNvPr>
          <p:cNvSpPr txBox="1"/>
          <p:nvPr/>
        </p:nvSpPr>
        <p:spPr>
          <a:xfrm>
            <a:off x="344099" y="1009934"/>
            <a:ext cx="54248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ข้อมูลข่าวสารและแหล่งเรียนรู้ทางสุขภาพ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136EF5F5-018C-4E0E-9235-D3837BC0127C}"/>
              </a:ext>
            </a:extLst>
          </p:cNvPr>
          <p:cNvSpPr/>
          <p:nvPr/>
        </p:nvSpPr>
        <p:spPr>
          <a:xfrm>
            <a:off x="585712" y="1958313"/>
            <a:ext cx="5183270" cy="4650327"/>
          </a:xfrm>
          <a:prstGeom prst="roundRect">
            <a:avLst>
              <a:gd name="adj" fmla="val 13375"/>
            </a:avLst>
          </a:prstGeom>
          <a:solidFill>
            <a:schemeClr val="bg1"/>
          </a:solidFill>
          <a:ln w="19050">
            <a:solidFill>
              <a:srgbClr val="B6373E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กล่องข้อความ 9">
            <a:extLst>
              <a:ext uri="{FF2B5EF4-FFF2-40B4-BE49-F238E27FC236}">
                <a16:creationId xmlns:a16="http://schemas.microsoft.com/office/drawing/2014/main" id="{CCF41CF9-3689-4634-8F5C-EAA358FDE306}"/>
              </a:ext>
            </a:extLst>
          </p:cNvPr>
          <p:cNvSpPr txBox="1"/>
          <p:nvPr/>
        </p:nvSpPr>
        <p:spPr>
          <a:xfrm>
            <a:off x="1379335" y="1645066"/>
            <a:ext cx="3319566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solidFill>
                  <a:srgbClr val="B6373E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แหล่งปฐมภูมิ</a:t>
            </a: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CD976052-14C1-4425-8153-0E977C99E309}"/>
              </a:ext>
            </a:extLst>
          </p:cNvPr>
          <p:cNvSpPr/>
          <p:nvPr/>
        </p:nvSpPr>
        <p:spPr>
          <a:xfrm>
            <a:off x="5934937" y="1958313"/>
            <a:ext cx="5183270" cy="4650327"/>
          </a:xfrm>
          <a:prstGeom prst="roundRect">
            <a:avLst>
              <a:gd name="adj" fmla="val 13375"/>
            </a:avLst>
          </a:prstGeom>
          <a:solidFill>
            <a:schemeClr val="bg1"/>
          </a:solidFill>
          <a:ln w="19050">
            <a:solidFill>
              <a:srgbClr val="0070C0">
                <a:alpha val="1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กล่องข้อความ 9">
            <a:extLst>
              <a:ext uri="{FF2B5EF4-FFF2-40B4-BE49-F238E27FC236}">
                <a16:creationId xmlns:a16="http://schemas.microsoft.com/office/drawing/2014/main" id="{D373EB6B-D914-43D9-8607-4FA035E0ACA0}"/>
              </a:ext>
            </a:extLst>
          </p:cNvPr>
          <p:cNvSpPr txBox="1"/>
          <p:nvPr/>
        </p:nvSpPr>
        <p:spPr>
          <a:xfrm>
            <a:off x="6728560" y="1645066"/>
            <a:ext cx="3319566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แหล่งทุติยภูมิ</a:t>
            </a:r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id="{E49BA430-054E-48E6-8629-15E91405EF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5755" y="4912242"/>
            <a:ext cx="3677858" cy="1696398"/>
          </a:xfrm>
          <a:prstGeom prst="rect">
            <a:avLst/>
          </a:prstGeom>
        </p:spPr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41E130A1-23FF-42A4-9E83-D7BBD64FAD10}"/>
              </a:ext>
            </a:extLst>
          </p:cNvPr>
          <p:cNvGrpSpPr/>
          <p:nvPr/>
        </p:nvGrpSpPr>
        <p:grpSpPr>
          <a:xfrm>
            <a:off x="7299970" y="2415842"/>
            <a:ext cx="3168972" cy="2188987"/>
            <a:chOff x="8247428" y="3047059"/>
            <a:chExt cx="5301816" cy="2188987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9942A55B-1E7A-4FEE-97F2-CBF4F064F502}"/>
                </a:ext>
              </a:extLst>
            </p:cNvPr>
            <p:cNvSpPr/>
            <p:nvPr/>
          </p:nvSpPr>
          <p:spPr>
            <a:xfrm>
              <a:off x="8247428" y="3047059"/>
              <a:ext cx="4399670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000" dirty="0">
                  <a:solidFill>
                    <a:srgbClr val="0070C0"/>
                  </a:solidFill>
                  <a:latin typeface="TH Sarabun New" pitchFamily="34" charset="-34"/>
                  <a:cs typeface="TH Sarabun New" pitchFamily="34" charset="-34"/>
                </a:rPr>
                <a:t>•</a:t>
              </a:r>
              <a:r>
                <a:rPr lang="en-US" sz="3000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 </a:t>
              </a:r>
              <a:r>
                <a:rPr lang="th-TH" sz="3000" dirty="0">
                  <a:latin typeface="TH Sarabun New" pitchFamily="34" charset="-34"/>
                  <a:cs typeface="TH Sarabun New" pitchFamily="34" charset="-34"/>
                </a:rPr>
                <a:t>สื่อสังคมออนไลน์</a:t>
              </a:r>
              <a:endParaRPr lang="th-TH" sz="3000" dirty="0">
                <a:solidFill>
                  <a:srgbClr val="FF9933"/>
                </a:solidFill>
                <a:latin typeface="TH Sarabun New" pitchFamily="34" charset="-34"/>
                <a:cs typeface="TH Sarabun New" pitchFamily="34" charset="-34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4953335D-8328-4D27-849B-2EADF79421BA}"/>
                </a:ext>
              </a:extLst>
            </p:cNvPr>
            <p:cNvSpPr/>
            <p:nvPr/>
          </p:nvSpPr>
          <p:spPr>
            <a:xfrm>
              <a:off x="8247428" y="3605128"/>
              <a:ext cx="5301816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000" dirty="0">
                  <a:solidFill>
                    <a:srgbClr val="0070C0"/>
                  </a:solidFill>
                  <a:latin typeface="TH Sarabun New" pitchFamily="34" charset="-34"/>
                  <a:cs typeface="TH Sarabun New" pitchFamily="34" charset="-34"/>
                </a:rPr>
                <a:t>•</a:t>
              </a:r>
              <a:r>
                <a:rPr lang="en-US" sz="3000" dirty="0">
                  <a:solidFill>
                    <a:srgbClr val="0070C0"/>
                  </a:solidFill>
                  <a:latin typeface="TH Sarabun New" pitchFamily="34" charset="-34"/>
                  <a:cs typeface="TH Sarabun New" pitchFamily="34" charset="-34"/>
                </a:rPr>
                <a:t> </a:t>
              </a:r>
              <a:r>
                <a:rPr lang="th-TH" sz="3000" dirty="0">
                  <a:latin typeface="TH Sarabun New" pitchFamily="34" charset="-34"/>
                  <a:cs typeface="TH Sarabun New" pitchFamily="34" charset="-34"/>
                </a:rPr>
                <a:t>สื่อสิ่งพิมพ์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355AACDB-B2CD-42F6-87E6-AC9CD563582C}"/>
                </a:ext>
              </a:extLst>
            </p:cNvPr>
            <p:cNvSpPr/>
            <p:nvPr/>
          </p:nvSpPr>
          <p:spPr>
            <a:xfrm>
              <a:off x="8247428" y="4143588"/>
              <a:ext cx="5301816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000" dirty="0">
                  <a:solidFill>
                    <a:srgbClr val="0070C0"/>
                  </a:solidFill>
                  <a:latin typeface="TH Sarabun New" pitchFamily="34" charset="-34"/>
                  <a:cs typeface="TH Sarabun New" pitchFamily="34" charset="-34"/>
                </a:rPr>
                <a:t>•</a:t>
              </a:r>
              <a:r>
                <a:rPr lang="en-US" sz="3000" dirty="0">
                  <a:solidFill>
                    <a:srgbClr val="0070C0"/>
                  </a:solidFill>
                  <a:latin typeface="TH Sarabun New" pitchFamily="34" charset="-34"/>
                  <a:cs typeface="TH Sarabun New" pitchFamily="34" charset="-34"/>
                </a:rPr>
                <a:t> </a:t>
              </a:r>
              <a:r>
                <a:rPr lang="th-TH" sz="3000" dirty="0">
                  <a:latin typeface="TH Sarabun New" pitchFamily="34" charset="-34"/>
                  <a:cs typeface="TH Sarabun New" pitchFamily="34" charset="-34"/>
                </a:rPr>
                <a:t>สื่อวิทยุ โทรทัศน์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CABD8693-1780-4665-BB04-D48AFF614A28}"/>
                </a:ext>
              </a:extLst>
            </p:cNvPr>
            <p:cNvSpPr/>
            <p:nvPr/>
          </p:nvSpPr>
          <p:spPr>
            <a:xfrm>
              <a:off x="8247428" y="4682048"/>
              <a:ext cx="5301816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000" dirty="0">
                  <a:solidFill>
                    <a:srgbClr val="0070C0"/>
                  </a:solidFill>
                  <a:latin typeface="TH Sarabun New" pitchFamily="34" charset="-34"/>
                  <a:cs typeface="TH Sarabun New" pitchFamily="34" charset="-34"/>
                </a:rPr>
                <a:t>•</a:t>
              </a:r>
              <a:r>
                <a:rPr lang="en-US" sz="3000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 </a:t>
              </a:r>
              <a:r>
                <a:rPr lang="th-TH" sz="3000" dirty="0">
                  <a:latin typeface="TH Sarabun New" pitchFamily="34" charset="-34"/>
                  <a:cs typeface="TH Sarabun New" pitchFamily="34" charset="-34"/>
                </a:rPr>
                <a:t>นิทรรศการด้านสุขภาพ</a:t>
              </a:r>
            </a:p>
          </p:txBody>
        </p:sp>
      </p:grpSp>
      <p:pic>
        <p:nvPicPr>
          <p:cNvPr id="86" name="Picture 85">
            <a:extLst>
              <a:ext uri="{FF2B5EF4-FFF2-40B4-BE49-F238E27FC236}">
                <a16:creationId xmlns:a16="http://schemas.microsoft.com/office/drawing/2014/main" id="{1F0175F9-9B70-479F-9740-67CF8D41DE3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29"/>
          <a:stretch/>
        </p:blipFill>
        <p:spPr>
          <a:xfrm>
            <a:off x="1993444" y="4591181"/>
            <a:ext cx="2155475" cy="2017457"/>
          </a:xfrm>
          <a:prstGeom prst="rect">
            <a:avLst/>
          </a:prstGeom>
        </p:spPr>
      </p:pic>
      <p:grpSp>
        <p:nvGrpSpPr>
          <p:cNvPr id="87" name="Group 86">
            <a:extLst>
              <a:ext uri="{FF2B5EF4-FFF2-40B4-BE49-F238E27FC236}">
                <a16:creationId xmlns:a16="http://schemas.microsoft.com/office/drawing/2014/main" id="{F737F7F1-B8E8-4B2D-881C-7C8E35794921}"/>
              </a:ext>
            </a:extLst>
          </p:cNvPr>
          <p:cNvGrpSpPr/>
          <p:nvPr/>
        </p:nvGrpSpPr>
        <p:grpSpPr>
          <a:xfrm>
            <a:off x="983984" y="2195868"/>
            <a:ext cx="5481419" cy="2436819"/>
            <a:chOff x="1245258" y="3079658"/>
            <a:chExt cx="5481419" cy="2436819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397686A9-50DA-4E02-95C2-F007584C59BE}"/>
                </a:ext>
              </a:extLst>
            </p:cNvPr>
            <p:cNvSpPr/>
            <p:nvPr/>
          </p:nvSpPr>
          <p:spPr>
            <a:xfrm>
              <a:off x="1245258" y="3079658"/>
              <a:ext cx="439967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30188" indent="-230188"/>
              <a:r>
                <a:rPr lang="th-TH" sz="3000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•</a:t>
              </a:r>
              <a:r>
                <a:rPr lang="en-US" sz="3000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 </a:t>
              </a:r>
              <a:r>
                <a:rPr lang="th-TH" sz="3000" dirty="0">
                  <a:latin typeface="TH Sarabun New" pitchFamily="34" charset="-34"/>
                  <a:cs typeface="TH Sarabun New" pitchFamily="34" charset="-34"/>
                </a:rPr>
                <a:t>เจ้าหน้าที่สาธารณสุขหรือบุคลากร</a:t>
              </a:r>
            </a:p>
            <a:p>
              <a:pPr marL="230188" indent="-230188"/>
              <a:r>
                <a:rPr lang="th-TH" sz="3000" dirty="0">
                  <a:latin typeface="TH Sarabun New" pitchFamily="34" charset="-34"/>
                  <a:cs typeface="TH Sarabun New" pitchFamily="34" charset="-34"/>
                </a:rPr>
                <a:t>  ทางการแพทย์ต่าง</a:t>
              </a:r>
              <a:r>
                <a:rPr lang="en-US" sz="3000" dirty="0">
                  <a:latin typeface="TH Sarabun New" pitchFamily="34" charset="-34"/>
                  <a:cs typeface="TH Sarabun New" pitchFamily="34" charset="-34"/>
                </a:rPr>
                <a:t> </a:t>
              </a:r>
              <a:r>
                <a:rPr lang="th-TH" sz="3000" dirty="0">
                  <a:latin typeface="TH Sarabun New" pitchFamily="34" charset="-34"/>
                  <a:cs typeface="TH Sarabun New" pitchFamily="34" charset="-34"/>
                </a:rPr>
                <a:t>ๆ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F42A9F4-C66A-4E27-A9A7-01606FBF3E27}"/>
                </a:ext>
              </a:extLst>
            </p:cNvPr>
            <p:cNvSpPr/>
            <p:nvPr/>
          </p:nvSpPr>
          <p:spPr>
            <a:xfrm>
              <a:off x="1245258" y="3952611"/>
              <a:ext cx="5301816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000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•</a:t>
              </a:r>
              <a:r>
                <a:rPr lang="en-US" sz="3000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 </a:t>
              </a:r>
              <a:r>
                <a:rPr lang="th-TH" sz="3000" dirty="0">
                  <a:latin typeface="TH Sarabun New" pitchFamily="34" charset="-34"/>
                  <a:cs typeface="TH Sarabun New" pitchFamily="34" charset="-34"/>
                </a:rPr>
                <a:t>อาสาสมัครหรือผู้นำชุมชนทางด้านสุขภาพ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FEFB58A9-1249-4A1E-97FB-639029F376E9}"/>
                </a:ext>
              </a:extLst>
            </p:cNvPr>
            <p:cNvSpPr/>
            <p:nvPr/>
          </p:nvSpPr>
          <p:spPr>
            <a:xfrm>
              <a:off x="1245258" y="4441241"/>
              <a:ext cx="5301816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000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•</a:t>
              </a:r>
              <a:r>
                <a:rPr lang="en-US" sz="3000" dirty="0">
                  <a:solidFill>
                    <a:srgbClr val="B6373E"/>
                  </a:solidFill>
                  <a:latin typeface="TH Sarabun New" pitchFamily="34" charset="-34"/>
                  <a:cs typeface="TH Sarabun New" pitchFamily="34" charset="-34"/>
                </a:rPr>
                <a:t> </a:t>
              </a:r>
              <a:r>
                <a:rPr lang="th-TH" sz="3000" dirty="0">
                  <a:latin typeface="TH Sarabun New" pitchFamily="34" charset="-34"/>
                  <a:cs typeface="TH Sarabun New" pitchFamily="34" charset="-34"/>
                </a:rPr>
                <a:t>บิดา มารดา ปู่ย่า ตายาย หรือบุคคลอื่น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7A19ADD1-461B-4FA1-BEA1-6CF2BB0D9FFE}"/>
                </a:ext>
              </a:extLst>
            </p:cNvPr>
            <p:cNvSpPr/>
            <p:nvPr/>
          </p:nvSpPr>
          <p:spPr>
            <a:xfrm>
              <a:off x="1424861" y="4962479"/>
              <a:ext cx="5301816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000" dirty="0">
                  <a:latin typeface="TH Sarabun New" pitchFamily="34" charset="-34"/>
                  <a:cs typeface="TH Sarabun New" pitchFamily="34" charset="-34"/>
                </a:rPr>
                <a:t>ในชุมชนที่มีความรู้ทางด้านสุขภาพ</a:t>
              </a:r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4DCBE67F-9F10-4CF3-8A58-B03F914D9C5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303" b="85288"/>
          <a:stretch/>
        </p:blipFill>
        <p:spPr>
          <a:xfrm>
            <a:off x="1524" y="0"/>
            <a:ext cx="11298822" cy="100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8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1E79066-6EE7-45E2-9978-5E1622BFCD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7060" y="1355863"/>
            <a:ext cx="7148461" cy="171645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3AD92EF-B20F-4F4F-B73E-5CAE062FE82E}"/>
              </a:ext>
            </a:extLst>
          </p:cNvPr>
          <p:cNvCxnSpPr>
            <a:cxnSpLocks/>
          </p:cNvCxnSpPr>
          <p:nvPr/>
        </p:nvCxnSpPr>
        <p:spPr>
          <a:xfrm flipH="1">
            <a:off x="2976965" y="2776207"/>
            <a:ext cx="2330024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0BD424D-FB4C-4D15-9BB1-B079491CD7BF}"/>
              </a:ext>
            </a:extLst>
          </p:cNvPr>
          <p:cNvCxnSpPr>
            <a:cxnSpLocks/>
          </p:cNvCxnSpPr>
          <p:nvPr/>
        </p:nvCxnSpPr>
        <p:spPr>
          <a:xfrm flipH="1">
            <a:off x="6654471" y="2776207"/>
            <a:ext cx="2330024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08676A-FF15-435C-B2AB-616C0DC2CF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5402" y="6215863"/>
            <a:ext cx="493418" cy="4870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AD6AA1-74DE-4DE6-A61E-A692D2BD6A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71677" y="140"/>
            <a:ext cx="716820" cy="7552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E920A8A-E1AD-4A94-B905-7B525C2DE8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424" t="44378" r="13461" b="13433"/>
          <a:stretch/>
        </p:blipFill>
        <p:spPr>
          <a:xfrm>
            <a:off x="1555296" y="3072316"/>
            <a:ext cx="8911988" cy="289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8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กลุ่ม 1">
            <a:extLst>
              <a:ext uri="{FF2B5EF4-FFF2-40B4-BE49-F238E27FC236}">
                <a16:creationId xmlns:a16="http://schemas.microsoft.com/office/drawing/2014/main" id="{CE32661D-85F5-47E9-BCB2-28C6BD93A858}"/>
              </a:ext>
            </a:extLst>
          </p:cNvPr>
          <p:cNvGrpSpPr/>
          <p:nvPr/>
        </p:nvGrpSpPr>
        <p:grpSpPr>
          <a:xfrm>
            <a:off x="1254829" y="5109321"/>
            <a:ext cx="10268217" cy="679734"/>
            <a:chOff x="2110200" y="4663949"/>
            <a:chExt cx="11186147" cy="740500"/>
          </a:xfrm>
        </p:grpSpPr>
        <p:sp>
          <p:nvSpPr>
            <p:cNvPr id="58" name="Rectangle: Rounded Corners 25">
              <a:extLst>
                <a:ext uri="{FF2B5EF4-FFF2-40B4-BE49-F238E27FC236}">
                  <a16:creationId xmlns:a16="http://schemas.microsoft.com/office/drawing/2014/main" id="{F9EDEF5F-B6FA-41E9-B2E8-71F04F4D2418}"/>
                </a:ext>
              </a:extLst>
            </p:cNvPr>
            <p:cNvSpPr/>
            <p:nvPr/>
          </p:nvSpPr>
          <p:spPr>
            <a:xfrm>
              <a:off x="2110200" y="4716551"/>
              <a:ext cx="11186147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9" name="Rectangle: Rounded Corners 104">
              <a:extLst>
                <a:ext uri="{FF2B5EF4-FFF2-40B4-BE49-F238E27FC236}">
                  <a16:creationId xmlns:a16="http://schemas.microsoft.com/office/drawing/2014/main" id="{71EC8EF5-FEFE-4198-A34C-50E2ED5D8D6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4" name="Rectangle 107">
              <a:extLst>
                <a:ext uri="{FF2B5EF4-FFF2-40B4-BE49-F238E27FC236}">
                  <a16:creationId xmlns:a16="http://schemas.microsoft.com/office/drawing/2014/main" id="{1D98AC67-D73A-42FF-B498-10F329BEBFE4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5" name="Rectangle 31">
              <a:extLst>
                <a:ext uri="{FF2B5EF4-FFF2-40B4-BE49-F238E27FC236}">
                  <a16:creationId xmlns:a16="http://schemas.microsoft.com/office/drawing/2014/main" id="{9F0C5444-BB5E-494E-BAB1-661B9DBD5710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เลือกรับประทานอาหารแต่ที่ตนเองชอบ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6" name="กลุ่ม 1">
            <a:extLst>
              <a:ext uri="{FF2B5EF4-FFF2-40B4-BE49-F238E27FC236}">
                <a16:creationId xmlns:a16="http://schemas.microsoft.com/office/drawing/2014/main" id="{9FBAB0BF-1626-463C-8336-38E5C9E7496A}"/>
              </a:ext>
            </a:extLst>
          </p:cNvPr>
          <p:cNvGrpSpPr/>
          <p:nvPr/>
        </p:nvGrpSpPr>
        <p:grpSpPr>
          <a:xfrm>
            <a:off x="1254829" y="5109321"/>
            <a:ext cx="10268218" cy="679606"/>
            <a:chOff x="2110200" y="4663949"/>
            <a:chExt cx="11186148" cy="740360"/>
          </a:xfrm>
        </p:grpSpPr>
        <p:sp>
          <p:nvSpPr>
            <p:cNvPr id="67" name="Rectangle: Rounded Corners 25">
              <a:extLst>
                <a:ext uri="{FF2B5EF4-FFF2-40B4-BE49-F238E27FC236}">
                  <a16:creationId xmlns:a16="http://schemas.microsoft.com/office/drawing/2014/main" id="{F6911BF5-3681-4C48-A67C-D37B38CEF808}"/>
                </a:ext>
              </a:extLst>
            </p:cNvPr>
            <p:cNvSpPr/>
            <p:nvPr/>
          </p:nvSpPr>
          <p:spPr>
            <a:xfrm>
              <a:off x="2110200" y="4716550"/>
              <a:ext cx="11186148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8" name="Rectangle: Rounded Corners 104">
              <a:extLst>
                <a:ext uri="{FF2B5EF4-FFF2-40B4-BE49-F238E27FC236}">
                  <a16:creationId xmlns:a16="http://schemas.microsoft.com/office/drawing/2014/main" id="{940ABAA3-D594-4EB5-8C47-194A3CE88F53}"/>
                </a:ext>
              </a:extLst>
            </p:cNvPr>
            <p:cNvSpPr/>
            <p:nvPr/>
          </p:nvSpPr>
          <p:spPr>
            <a:xfrm>
              <a:off x="2175276" y="4750226"/>
              <a:ext cx="509837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9" name="Rectangle 107">
              <a:extLst>
                <a:ext uri="{FF2B5EF4-FFF2-40B4-BE49-F238E27FC236}">
                  <a16:creationId xmlns:a16="http://schemas.microsoft.com/office/drawing/2014/main" id="{1A1BDA4F-3400-4F80-8008-A2DC5F871609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0" name="Rectangle 31">
              <a:extLst>
                <a:ext uri="{FF2B5EF4-FFF2-40B4-BE49-F238E27FC236}">
                  <a16:creationId xmlns:a16="http://schemas.microsoft.com/office/drawing/2014/main" id="{15B78BD6-50BB-4806-925B-45C54D711457}"/>
                </a:ext>
              </a:extLst>
            </p:cNvPr>
            <p:cNvSpPr/>
            <p:nvPr/>
          </p:nvSpPr>
          <p:spPr>
            <a:xfrm>
              <a:off x="2860060" y="4688464"/>
              <a:ext cx="6431431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เลือกรับประทานอาหารแต่ที่ตนเองชอบ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5" name="กลุ่ม 1">
            <a:extLst>
              <a:ext uri="{FF2B5EF4-FFF2-40B4-BE49-F238E27FC236}">
                <a16:creationId xmlns:a16="http://schemas.microsoft.com/office/drawing/2014/main" id="{C453B6A0-7380-46CF-BBF2-96F99B9C848E}"/>
              </a:ext>
            </a:extLst>
          </p:cNvPr>
          <p:cNvGrpSpPr/>
          <p:nvPr/>
        </p:nvGrpSpPr>
        <p:grpSpPr>
          <a:xfrm>
            <a:off x="1254830" y="4428215"/>
            <a:ext cx="10268217" cy="679734"/>
            <a:chOff x="2110200" y="4663949"/>
            <a:chExt cx="11186147" cy="740500"/>
          </a:xfrm>
        </p:grpSpPr>
        <p:sp>
          <p:nvSpPr>
            <p:cNvPr id="136" name="Rectangle: Rounded Corners 25">
              <a:extLst>
                <a:ext uri="{FF2B5EF4-FFF2-40B4-BE49-F238E27FC236}">
                  <a16:creationId xmlns:a16="http://schemas.microsoft.com/office/drawing/2014/main" id="{40682197-7441-4E94-93BB-24A8065290C7}"/>
                </a:ext>
              </a:extLst>
            </p:cNvPr>
            <p:cNvSpPr/>
            <p:nvPr/>
          </p:nvSpPr>
          <p:spPr>
            <a:xfrm>
              <a:off x="2110200" y="4716551"/>
              <a:ext cx="11186147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37" name="Rectangle: Rounded Corners 104">
              <a:extLst>
                <a:ext uri="{FF2B5EF4-FFF2-40B4-BE49-F238E27FC236}">
                  <a16:creationId xmlns:a16="http://schemas.microsoft.com/office/drawing/2014/main" id="{5130C9C2-B8D7-416C-85DC-6B3F59A0975B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38" name="Rectangle 107">
              <a:extLst>
                <a:ext uri="{FF2B5EF4-FFF2-40B4-BE49-F238E27FC236}">
                  <a16:creationId xmlns:a16="http://schemas.microsoft.com/office/drawing/2014/main" id="{4D916FAF-65DF-4C7F-A869-C77C4FEFD009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9" name="Rectangle 31">
              <a:extLst>
                <a:ext uri="{FF2B5EF4-FFF2-40B4-BE49-F238E27FC236}">
                  <a16:creationId xmlns:a16="http://schemas.microsoft.com/office/drawing/2014/main" id="{5BD8BFDA-0B94-4D04-ACA6-14447AA026BF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รับประทานอาหารเมื่อรู้สึกหิว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5" name="กลุ่ม 1">
            <a:extLst>
              <a:ext uri="{FF2B5EF4-FFF2-40B4-BE49-F238E27FC236}">
                <a16:creationId xmlns:a16="http://schemas.microsoft.com/office/drawing/2014/main" id="{BAFC0AC7-48AB-4C7C-8FC8-49C4443EBE65}"/>
              </a:ext>
            </a:extLst>
          </p:cNvPr>
          <p:cNvGrpSpPr/>
          <p:nvPr/>
        </p:nvGrpSpPr>
        <p:grpSpPr>
          <a:xfrm>
            <a:off x="1254830" y="4428215"/>
            <a:ext cx="10268218" cy="679606"/>
            <a:chOff x="2110200" y="4663949"/>
            <a:chExt cx="11186148" cy="740360"/>
          </a:xfrm>
        </p:grpSpPr>
        <p:sp>
          <p:nvSpPr>
            <p:cNvPr id="116" name="Rectangle: Rounded Corners 25">
              <a:extLst>
                <a:ext uri="{FF2B5EF4-FFF2-40B4-BE49-F238E27FC236}">
                  <a16:creationId xmlns:a16="http://schemas.microsoft.com/office/drawing/2014/main" id="{A80F837E-BE0F-40FE-BBF7-9B53FD86537F}"/>
                </a:ext>
              </a:extLst>
            </p:cNvPr>
            <p:cNvSpPr/>
            <p:nvPr/>
          </p:nvSpPr>
          <p:spPr>
            <a:xfrm>
              <a:off x="2110200" y="4716550"/>
              <a:ext cx="11186148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17" name="Rectangle: Rounded Corners 104">
              <a:extLst>
                <a:ext uri="{FF2B5EF4-FFF2-40B4-BE49-F238E27FC236}">
                  <a16:creationId xmlns:a16="http://schemas.microsoft.com/office/drawing/2014/main" id="{A5B894E1-AB34-42FE-A4A0-BF3A96CEA464}"/>
                </a:ext>
              </a:extLst>
            </p:cNvPr>
            <p:cNvSpPr/>
            <p:nvPr/>
          </p:nvSpPr>
          <p:spPr>
            <a:xfrm>
              <a:off x="2175276" y="4750226"/>
              <a:ext cx="509837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18" name="Rectangle 107">
              <a:extLst>
                <a:ext uri="{FF2B5EF4-FFF2-40B4-BE49-F238E27FC236}">
                  <a16:creationId xmlns:a16="http://schemas.microsoft.com/office/drawing/2014/main" id="{DA0449B6-4A73-453B-8DA6-41C52178D9BA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9" name="Rectangle 31">
              <a:extLst>
                <a:ext uri="{FF2B5EF4-FFF2-40B4-BE49-F238E27FC236}">
                  <a16:creationId xmlns:a16="http://schemas.microsoft.com/office/drawing/2014/main" id="{DBBE0953-5D5D-4227-8627-5FD89E38603B}"/>
                </a:ext>
              </a:extLst>
            </p:cNvPr>
            <p:cNvSpPr/>
            <p:nvPr/>
          </p:nvSpPr>
          <p:spPr>
            <a:xfrm>
              <a:off x="2860061" y="4688464"/>
              <a:ext cx="9527816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รับประทานอาหารเมื่อรู้สึกหิว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0" name="กลุ่ม 4">
            <a:extLst>
              <a:ext uri="{FF2B5EF4-FFF2-40B4-BE49-F238E27FC236}">
                <a16:creationId xmlns:a16="http://schemas.microsoft.com/office/drawing/2014/main" id="{DD339EB1-CE1E-48C7-9D01-232C6337FBE0}"/>
              </a:ext>
            </a:extLst>
          </p:cNvPr>
          <p:cNvGrpSpPr/>
          <p:nvPr/>
        </p:nvGrpSpPr>
        <p:grpSpPr>
          <a:xfrm>
            <a:off x="1254831" y="2319182"/>
            <a:ext cx="10268216" cy="669008"/>
            <a:chOff x="2115662" y="3062366"/>
            <a:chExt cx="10252315" cy="728815"/>
          </a:xfrm>
        </p:grpSpPr>
        <p:sp>
          <p:nvSpPr>
            <p:cNvPr id="121" name="Rectangle: Rounded Corners 23">
              <a:extLst>
                <a:ext uri="{FF2B5EF4-FFF2-40B4-BE49-F238E27FC236}">
                  <a16:creationId xmlns:a16="http://schemas.microsoft.com/office/drawing/2014/main" id="{C39B2E43-1E4D-49B6-AC02-F545B3EDCC43}"/>
                </a:ext>
              </a:extLst>
            </p:cNvPr>
            <p:cNvSpPr/>
            <p:nvPr/>
          </p:nvSpPr>
          <p:spPr>
            <a:xfrm>
              <a:off x="2115662" y="3104342"/>
              <a:ext cx="10252315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22" name="Rectangle: Rounded Corners 83">
              <a:extLst>
                <a:ext uri="{FF2B5EF4-FFF2-40B4-BE49-F238E27FC236}">
                  <a16:creationId xmlns:a16="http://schemas.microsoft.com/office/drawing/2014/main" id="{9445921A-AA2F-432E-8D4B-50CE552EA236}"/>
                </a:ext>
              </a:extLst>
            </p:cNvPr>
            <p:cNvSpPr/>
            <p:nvPr/>
          </p:nvSpPr>
          <p:spPr>
            <a:xfrm>
              <a:off x="2175512" y="3162644"/>
              <a:ext cx="467275" cy="509838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23" name="Rectangle 88">
              <a:extLst>
                <a:ext uri="{FF2B5EF4-FFF2-40B4-BE49-F238E27FC236}">
                  <a16:creationId xmlns:a16="http://schemas.microsoft.com/office/drawing/2014/main" id="{1B4BC691-4FF2-426B-B5CA-6CAE8FF4356B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4" name="Rectangle 29">
              <a:extLst>
                <a:ext uri="{FF2B5EF4-FFF2-40B4-BE49-F238E27FC236}">
                  <a16:creationId xmlns:a16="http://schemas.microsoft.com/office/drawing/2014/main" id="{202CD4EC-A2B3-4272-AB1D-C8CF6D545410}"/>
                </a:ext>
              </a:extLst>
            </p:cNvPr>
            <p:cNvSpPr/>
            <p:nvPr/>
          </p:nvSpPr>
          <p:spPr>
            <a:xfrm>
              <a:off x="2765655" y="3075196"/>
              <a:ext cx="77265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งดอาหารบางมื้อ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0" name="กลุ่ม 4">
            <a:extLst>
              <a:ext uri="{FF2B5EF4-FFF2-40B4-BE49-F238E27FC236}">
                <a16:creationId xmlns:a16="http://schemas.microsoft.com/office/drawing/2014/main" id="{91AA9F33-AE7F-478B-BF14-3449FD840D84}"/>
              </a:ext>
            </a:extLst>
          </p:cNvPr>
          <p:cNvGrpSpPr/>
          <p:nvPr/>
        </p:nvGrpSpPr>
        <p:grpSpPr>
          <a:xfrm>
            <a:off x="1254831" y="2319181"/>
            <a:ext cx="10268216" cy="668880"/>
            <a:chOff x="2115662" y="3062366"/>
            <a:chExt cx="10252315" cy="728676"/>
          </a:xfrm>
        </p:grpSpPr>
        <p:sp>
          <p:nvSpPr>
            <p:cNvPr id="101" name="Rectangle: Rounded Corners 23">
              <a:extLst>
                <a:ext uri="{FF2B5EF4-FFF2-40B4-BE49-F238E27FC236}">
                  <a16:creationId xmlns:a16="http://schemas.microsoft.com/office/drawing/2014/main" id="{82685256-1FF1-4F79-9178-A424D351C88F}"/>
                </a:ext>
              </a:extLst>
            </p:cNvPr>
            <p:cNvSpPr/>
            <p:nvPr/>
          </p:nvSpPr>
          <p:spPr>
            <a:xfrm>
              <a:off x="2115662" y="3104342"/>
              <a:ext cx="10252315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2" name="Rectangle: Rounded Corners 83">
              <a:extLst>
                <a:ext uri="{FF2B5EF4-FFF2-40B4-BE49-F238E27FC236}">
                  <a16:creationId xmlns:a16="http://schemas.microsoft.com/office/drawing/2014/main" id="{53F2C388-928B-46CD-9165-BD6C5AA166E4}"/>
                </a:ext>
              </a:extLst>
            </p:cNvPr>
            <p:cNvSpPr/>
            <p:nvPr/>
          </p:nvSpPr>
          <p:spPr>
            <a:xfrm>
              <a:off x="2175512" y="3162644"/>
              <a:ext cx="467275" cy="50983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3" name="Rectangle 88">
              <a:extLst>
                <a:ext uri="{FF2B5EF4-FFF2-40B4-BE49-F238E27FC236}">
                  <a16:creationId xmlns:a16="http://schemas.microsoft.com/office/drawing/2014/main" id="{B9C33F09-DA0F-4DD2-80F6-345D2D0739C7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29">
              <a:extLst>
                <a:ext uri="{FF2B5EF4-FFF2-40B4-BE49-F238E27FC236}">
                  <a16:creationId xmlns:a16="http://schemas.microsoft.com/office/drawing/2014/main" id="{8EB3374F-8784-479C-BE75-9E38FB210B9F}"/>
                </a:ext>
              </a:extLst>
            </p:cNvPr>
            <p:cNvSpPr/>
            <p:nvPr/>
          </p:nvSpPr>
          <p:spPr>
            <a:xfrm>
              <a:off x="2765655" y="3075196"/>
              <a:ext cx="7726545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งดอาหารบางมื้อ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5" name="กลุ่ม 2">
            <a:extLst>
              <a:ext uri="{FF2B5EF4-FFF2-40B4-BE49-F238E27FC236}">
                <a16:creationId xmlns:a16="http://schemas.microsoft.com/office/drawing/2014/main" id="{A46AE6B9-F3D7-466F-AFB3-8419B921362D}"/>
              </a:ext>
            </a:extLst>
          </p:cNvPr>
          <p:cNvGrpSpPr/>
          <p:nvPr/>
        </p:nvGrpSpPr>
        <p:grpSpPr>
          <a:xfrm>
            <a:off x="1254831" y="3039057"/>
            <a:ext cx="10268216" cy="679318"/>
            <a:chOff x="2110199" y="3860611"/>
            <a:chExt cx="11186146" cy="740046"/>
          </a:xfrm>
        </p:grpSpPr>
        <p:sp>
          <p:nvSpPr>
            <p:cNvPr id="126" name="Rectangle: Rounded Corners 24">
              <a:extLst>
                <a:ext uri="{FF2B5EF4-FFF2-40B4-BE49-F238E27FC236}">
                  <a16:creationId xmlns:a16="http://schemas.microsoft.com/office/drawing/2014/main" id="{0FB5D31F-13D3-4C9B-8BB4-956AB387CA23}"/>
                </a:ext>
              </a:extLst>
            </p:cNvPr>
            <p:cNvSpPr/>
            <p:nvPr/>
          </p:nvSpPr>
          <p:spPr>
            <a:xfrm>
              <a:off x="2110199" y="3908027"/>
              <a:ext cx="11186146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27" name="Rectangle: Rounded Corners 93">
              <a:extLst>
                <a:ext uri="{FF2B5EF4-FFF2-40B4-BE49-F238E27FC236}">
                  <a16:creationId xmlns:a16="http://schemas.microsoft.com/office/drawing/2014/main" id="{E85B741D-39F7-4834-AC3A-2B2D9BDEBD52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28" name="Rectangle 94">
              <a:extLst>
                <a:ext uri="{FF2B5EF4-FFF2-40B4-BE49-F238E27FC236}">
                  <a16:creationId xmlns:a16="http://schemas.microsoft.com/office/drawing/2014/main" id="{B5D143FC-DFB8-4975-B572-308AAB1450D1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9" name="Rectangle 30">
              <a:extLst>
                <a:ext uri="{FF2B5EF4-FFF2-40B4-BE49-F238E27FC236}">
                  <a16:creationId xmlns:a16="http://schemas.microsoft.com/office/drawing/2014/main" id="{3307BA32-4678-440C-BC45-A655052E6163}"/>
                </a:ext>
              </a:extLst>
            </p:cNvPr>
            <p:cNvSpPr/>
            <p:nvPr/>
          </p:nvSpPr>
          <p:spPr>
            <a:xfrm>
              <a:off x="2830212" y="3884672"/>
              <a:ext cx="7040745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รับประทานจุบจิบ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5" name="กลุ่ม 2">
            <a:extLst>
              <a:ext uri="{FF2B5EF4-FFF2-40B4-BE49-F238E27FC236}">
                <a16:creationId xmlns:a16="http://schemas.microsoft.com/office/drawing/2014/main" id="{86275025-4886-4172-B0C2-FABF6DC04422}"/>
              </a:ext>
            </a:extLst>
          </p:cNvPr>
          <p:cNvGrpSpPr/>
          <p:nvPr/>
        </p:nvGrpSpPr>
        <p:grpSpPr>
          <a:xfrm>
            <a:off x="1254831" y="3039060"/>
            <a:ext cx="10268216" cy="679190"/>
            <a:chOff x="2110199" y="3860611"/>
            <a:chExt cx="11186146" cy="739906"/>
          </a:xfrm>
        </p:grpSpPr>
        <p:sp>
          <p:nvSpPr>
            <p:cNvPr id="106" name="Rectangle: Rounded Corners 24">
              <a:extLst>
                <a:ext uri="{FF2B5EF4-FFF2-40B4-BE49-F238E27FC236}">
                  <a16:creationId xmlns:a16="http://schemas.microsoft.com/office/drawing/2014/main" id="{01F5CBF3-6E6F-413F-8DBE-8EAEAAA639E9}"/>
                </a:ext>
              </a:extLst>
            </p:cNvPr>
            <p:cNvSpPr/>
            <p:nvPr/>
          </p:nvSpPr>
          <p:spPr>
            <a:xfrm>
              <a:off x="2110199" y="3908027"/>
              <a:ext cx="11186146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7" name="Rectangle: Rounded Corners 93">
              <a:extLst>
                <a:ext uri="{FF2B5EF4-FFF2-40B4-BE49-F238E27FC236}">
                  <a16:creationId xmlns:a16="http://schemas.microsoft.com/office/drawing/2014/main" id="{22FC2ED8-60B9-406B-A56B-30F079EF211F}"/>
                </a:ext>
              </a:extLst>
            </p:cNvPr>
            <p:cNvSpPr/>
            <p:nvPr/>
          </p:nvSpPr>
          <p:spPr>
            <a:xfrm>
              <a:off x="2175276" y="3946888"/>
              <a:ext cx="509837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8" name="Rectangle 94">
              <a:extLst>
                <a:ext uri="{FF2B5EF4-FFF2-40B4-BE49-F238E27FC236}">
                  <a16:creationId xmlns:a16="http://schemas.microsoft.com/office/drawing/2014/main" id="{44D84A04-DA5E-493D-8FE5-C2C1C4941C1D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30">
              <a:extLst>
                <a:ext uri="{FF2B5EF4-FFF2-40B4-BE49-F238E27FC236}">
                  <a16:creationId xmlns:a16="http://schemas.microsoft.com/office/drawing/2014/main" id="{867E9B55-5E5B-4B5F-97BD-88AFD4F8C57F}"/>
                </a:ext>
              </a:extLst>
            </p:cNvPr>
            <p:cNvSpPr/>
            <p:nvPr/>
          </p:nvSpPr>
          <p:spPr>
            <a:xfrm>
              <a:off x="2830212" y="3884672"/>
              <a:ext cx="7040745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รับประทานจุบจิบ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2" name="กลุ่ม 1">
            <a:extLst>
              <a:ext uri="{FF2B5EF4-FFF2-40B4-BE49-F238E27FC236}">
                <a16:creationId xmlns:a16="http://schemas.microsoft.com/office/drawing/2014/main" id="{DD51E0C9-FB99-422A-8106-21EEE25C538B}"/>
              </a:ext>
            </a:extLst>
          </p:cNvPr>
          <p:cNvGrpSpPr/>
          <p:nvPr/>
        </p:nvGrpSpPr>
        <p:grpSpPr>
          <a:xfrm>
            <a:off x="1254831" y="3737713"/>
            <a:ext cx="10268216" cy="679606"/>
            <a:chOff x="2110201" y="4663949"/>
            <a:chExt cx="11186146" cy="740360"/>
          </a:xfrm>
        </p:grpSpPr>
        <p:sp>
          <p:nvSpPr>
            <p:cNvPr id="53" name="Rectangle: Rounded Corners 25">
              <a:extLst>
                <a:ext uri="{FF2B5EF4-FFF2-40B4-BE49-F238E27FC236}">
                  <a16:creationId xmlns:a16="http://schemas.microsoft.com/office/drawing/2014/main" id="{282363CD-A6A5-41D7-BBF8-7CD16C0A3919}"/>
                </a:ext>
              </a:extLst>
            </p:cNvPr>
            <p:cNvSpPr/>
            <p:nvPr/>
          </p:nvSpPr>
          <p:spPr>
            <a:xfrm>
              <a:off x="2110201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4" name="Rectangle: Rounded Corners 104">
              <a:extLst>
                <a:ext uri="{FF2B5EF4-FFF2-40B4-BE49-F238E27FC236}">
                  <a16:creationId xmlns:a16="http://schemas.microsoft.com/office/drawing/2014/main" id="{627A6802-34C7-4CB4-A05D-9082470F055A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5" name="Rectangle 107">
              <a:extLst>
                <a:ext uri="{FF2B5EF4-FFF2-40B4-BE49-F238E27FC236}">
                  <a16:creationId xmlns:a16="http://schemas.microsoft.com/office/drawing/2014/main" id="{E0F8046B-EE47-48DC-976C-67537A18142B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31">
              <a:extLst>
                <a:ext uri="{FF2B5EF4-FFF2-40B4-BE49-F238E27FC236}">
                  <a16:creationId xmlns:a16="http://schemas.microsoft.com/office/drawing/2014/main" id="{CED4FBC2-91B4-4EF9-A92D-5048AD44116E}"/>
                </a:ext>
              </a:extLst>
            </p:cNvPr>
            <p:cNvSpPr/>
            <p:nvPr/>
          </p:nvSpPr>
          <p:spPr>
            <a:xfrm>
              <a:off x="2860061" y="4688464"/>
              <a:ext cx="9527816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เคี้ยวอาหารให้ละเอียด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0" name="กลุ่ม 1">
            <a:extLst>
              <a:ext uri="{FF2B5EF4-FFF2-40B4-BE49-F238E27FC236}">
                <a16:creationId xmlns:a16="http://schemas.microsoft.com/office/drawing/2014/main" id="{1D449D38-CA7D-4755-B9C1-1A40A27B1200}"/>
              </a:ext>
            </a:extLst>
          </p:cNvPr>
          <p:cNvGrpSpPr/>
          <p:nvPr/>
        </p:nvGrpSpPr>
        <p:grpSpPr>
          <a:xfrm>
            <a:off x="1254831" y="3737713"/>
            <a:ext cx="10268216" cy="679606"/>
            <a:chOff x="2110201" y="4663949"/>
            <a:chExt cx="11186146" cy="740360"/>
          </a:xfrm>
        </p:grpSpPr>
        <p:sp>
          <p:nvSpPr>
            <p:cNvPr id="111" name="Rectangle: Rounded Corners 25">
              <a:extLst>
                <a:ext uri="{FF2B5EF4-FFF2-40B4-BE49-F238E27FC236}">
                  <a16:creationId xmlns:a16="http://schemas.microsoft.com/office/drawing/2014/main" id="{DA5CE87C-EE78-44DF-AE5C-ECB7AEC495CB}"/>
                </a:ext>
              </a:extLst>
            </p:cNvPr>
            <p:cNvSpPr/>
            <p:nvPr/>
          </p:nvSpPr>
          <p:spPr>
            <a:xfrm>
              <a:off x="2110201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12" name="Rectangle: Rounded Corners 104">
              <a:extLst>
                <a:ext uri="{FF2B5EF4-FFF2-40B4-BE49-F238E27FC236}">
                  <a16:creationId xmlns:a16="http://schemas.microsoft.com/office/drawing/2014/main" id="{E5AE6182-563E-4C18-B736-9DB39E2C1942}"/>
                </a:ext>
              </a:extLst>
            </p:cNvPr>
            <p:cNvSpPr/>
            <p:nvPr/>
          </p:nvSpPr>
          <p:spPr>
            <a:xfrm>
              <a:off x="2175276" y="4750226"/>
              <a:ext cx="509837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13" name="Rectangle 107">
              <a:extLst>
                <a:ext uri="{FF2B5EF4-FFF2-40B4-BE49-F238E27FC236}">
                  <a16:creationId xmlns:a16="http://schemas.microsoft.com/office/drawing/2014/main" id="{28F5CEE9-226C-48EB-9447-D98A7B188528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1">
              <a:extLst>
                <a:ext uri="{FF2B5EF4-FFF2-40B4-BE49-F238E27FC236}">
                  <a16:creationId xmlns:a16="http://schemas.microsoft.com/office/drawing/2014/main" id="{BE957C34-D2B0-4888-97F0-4A924F147ACC}"/>
                </a:ext>
              </a:extLst>
            </p:cNvPr>
            <p:cNvSpPr/>
            <p:nvPr/>
          </p:nvSpPr>
          <p:spPr>
            <a:xfrm>
              <a:off x="2860061" y="4688464"/>
              <a:ext cx="9527816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เคี้ยวอาหารให้ละเอียด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91E96178-A287-4E34-8A9C-3749F03A0732}"/>
              </a:ext>
            </a:extLst>
          </p:cNvPr>
          <p:cNvSpPr/>
          <p:nvPr/>
        </p:nvSpPr>
        <p:spPr>
          <a:xfrm>
            <a:off x="756671" y="1492703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  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ข้อใดคือการ</a:t>
            </a:r>
            <a:r>
              <a:rPr lang="th-TH" sz="367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รับประทานอาหารเพื่อการดูแลสุขภาพที่เหมาะสมที่สุด</a:t>
            </a:r>
            <a:endParaRPr lang="en-US" sz="367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1" name="Picture 6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7E688A1-4411-4D7A-A584-18C9DCA6C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62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1F8B3245-19B1-4645-8A6C-7DFBE253C3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F6E2AD14-8434-4B75-8BEA-90C264A0DF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sp>
        <p:nvSpPr>
          <p:cNvPr id="79" name="Rectangle 78">
            <a:extLst>
              <a:ext uri="{FF2B5EF4-FFF2-40B4-BE49-F238E27FC236}">
                <a16:creationId xmlns:a16="http://schemas.microsoft.com/office/drawing/2014/main" id="{39AB7750-7FF9-4057-89D5-237428133632}"/>
              </a:ext>
            </a:extLst>
          </p:cNvPr>
          <p:cNvSpPr/>
          <p:nvPr/>
        </p:nvSpPr>
        <p:spPr>
          <a:xfrm>
            <a:off x="756671" y="889770"/>
            <a:ext cx="7128181" cy="435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65"/>
              </a:lnSpc>
              <a:tabLst>
                <a:tab pos="199347" algn="dec"/>
                <a:tab pos="314759" algn="l"/>
                <a:tab pos="524598" algn="l"/>
                <a:tab pos="734438" algn="l"/>
                <a:tab pos="3252511" algn="l"/>
                <a:tab pos="3462350" algn="l"/>
                <a:tab pos="3672190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671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A9F461A-8D68-43FC-B592-162ACF6B96C7}"/>
              </a:ext>
            </a:extLst>
          </p:cNvPr>
          <p:cNvGrpSpPr/>
          <p:nvPr/>
        </p:nvGrpSpPr>
        <p:grpSpPr>
          <a:xfrm>
            <a:off x="1600010" y="7080598"/>
            <a:ext cx="8991985" cy="3853152"/>
            <a:chOff x="1542902" y="4187299"/>
            <a:chExt cx="9016457" cy="3863638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A1AC80B1-E319-487D-9143-434EF32998CB}"/>
                </a:ext>
              </a:extLst>
            </p:cNvPr>
            <p:cNvSpPr/>
            <p:nvPr/>
          </p:nvSpPr>
          <p:spPr>
            <a:xfrm>
              <a:off x="1542902" y="4187299"/>
              <a:ext cx="9016457" cy="3547262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47D4B490-7707-462A-BAFF-2EBF75B1CDB7}"/>
                </a:ext>
              </a:extLst>
            </p:cNvPr>
            <p:cNvSpPr/>
            <p:nvPr/>
          </p:nvSpPr>
          <p:spPr>
            <a:xfrm>
              <a:off x="2009997" y="4503675"/>
              <a:ext cx="8090722" cy="3547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 เคี้ยวอาหารให้ละเอียด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การรับประทานอาหารเพื่อการดูแลสุขภาพที่เหมาะสมที่สุด คือ การเคี้ยวอาหารให้ละเอียด เพราะการเคี้ยวอาหาร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ละเอียดจะทำให้กระเพาะอาหารต้องทำงานหนักในการย่อยอาหาร ดังนั้น การเคี้ยวอาหารที่ถูกต้องควรเคี้ยวอย่างน้อย 20-30 ครั้งต่อคำ เพื่อเป็นการรักษาระบบการย่อยอาหารให้ทำงาน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ได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อย่างเป็นปกติ การงดอาหารบางมื้อและการเลือกรับประทานอาหารแต่ที่ตนเองชอบจะส่งผลให้ร่างกายขาดสารอาหารได้ การรับประทานจุบจิบจะส่งผลให้ร่างกายได้รับพลังงานเกินความต้องการของร่างกาย อาจส่งผลให้มีน้ำหนักเกินหรือโรคอ้วนตามมา และควรรับประทานอาหารให้ตรงเวลา ครบทุกมื้อ ไม่ควรรับประทานเมื่อรู้สึกหิวเท่านั้น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>
                <a:tabLst>
                  <a:tab pos="362550" algn="l"/>
                  <a:tab pos="714019" algn="l"/>
                </a:tabLst>
              </a:pPr>
              <a:endParaRPr lang="th-TH" sz="239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3" name="close">
            <a:extLst>
              <a:ext uri="{FF2B5EF4-FFF2-40B4-BE49-F238E27FC236}">
                <a16:creationId xmlns:a16="http://schemas.microsoft.com/office/drawing/2014/main" id="{530389BC-1A53-4ACC-98DA-514A3E6092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84" name="ANS">
            <a:extLst>
              <a:ext uri="{FF2B5EF4-FFF2-40B4-BE49-F238E27FC236}">
                <a16:creationId xmlns:a16="http://schemas.microsoft.com/office/drawing/2014/main" id="{B807B7CE-6805-4BB5-9429-C8B86B02687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93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-0.76482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05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77315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6481 L 0 -4.44444E-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24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77315 L 8.33333E-7 1.85185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กลุ่ม 1">
            <a:extLst>
              <a:ext uri="{FF2B5EF4-FFF2-40B4-BE49-F238E27FC236}">
                <a16:creationId xmlns:a16="http://schemas.microsoft.com/office/drawing/2014/main" id="{D6CC63D4-5CB6-42EB-9A78-A08C237DF934}"/>
              </a:ext>
            </a:extLst>
          </p:cNvPr>
          <p:cNvGrpSpPr/>
          <p:nvPr/>
        </p:nvGrpSpPr>
        <p:grpSpPr>
          <a:xfrm>
            <a:off x="1254830" y="4874571"/>
            <a:ext cx="10268217" cy="717768"/>
            <a:chOff x="2110200" y="4663949"/>
            <a:chExt cx="10277675" cy="781937"/>
          </a:xfrm>
        </p:grpSpPr>
        <p:sp>
          <p:nvSpPr>
            <p:cNvPr id="162" name="Rectangle: Rounded Corners 25">
              <a:extLst>
                <a:ext uri="{FF2B5EF4-FFF2-40B4-BE49-F238E27FC236}">
                  <a16:creationId xmlns:a16="http://schemas.microsoft.com/office/drawing/2014/main" id="{2ABE0387-9DC3-41AB-80A8-673B10663BE4}"/>
                </a:ext>
              </a:extLst>
            </p:cNvPr>
            <p:cNvSpPr/>
            <p:nvPr/>
          </p:nvSpPr>
          <p:spPr>
            <a:xfrm>
              <a:off x="2110200" y="4716551"/>
              <a:ext cx="10277675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63" name="Rectangle: Rounded Corners 104">
              <a:extLst>
                <a:ext uri="{FF2B5EF4-FFF2-40B4-BE49-F238E27FC236}">
                  <a16:creationId xmlns:a16="http://schemas.microsoft.com/office/drawing/2014/main" id="{30628851-29C9-4D23-B684-A29061190659}"/>
                </a:ext>
              </a:extLst>
            </p:cNvPr>
            <p:cNvSpPr/>
            <p:nvPr/>
          </p:nvSpPr>
          <p:spPr>
            <a:xfrm>
              <a:off x="2175277" y="4750226"/>
              <a:ext cx="462525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64" name="Rectangle 107">
              <a:extLst>
                <a:ext uri="{FF2B5EF4-FFF2-40B4-BE49-F238E27FC236}">
                  <a16:creationId xmlns:a16="http://schemas.microsoft.com/office/drawing/2014/main" id="{E25BA782-05EF-4F8F-89C3-7D62C8515605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65" name="Rectangle 31">
              <a:extLst>
                <a:ext uri="{FF2B5EF4-FFF2-40B4-BE49-F238E27FC236}">
                  <a16:creationId xmlns:a16="http://schemas.microsoft.com/office/drawing/2014/main" id="{A1C588BF-A2E3-4C07-881B-6E61B40C9F07}"/>
                </a:ext>
              </a:extLst>
            </p:cNvPr>
            <p:cNvSpPr/>
            <p:nvPr/>
          </p:nvSpPr>
          <p:spPr>
            <a:xfrm>
              <a:off x="2773544" y="4793326"/>
              <a:ext cx="9527816" cy="652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840"/>
                </a:lnSpc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รับประทานอาหารที่มีประโยชนและหลากหลาย เสริมด้วยผักและผล</a:t>
              </a:r>
              <a:r>
                <a:rPr lang="th-TH" sz="367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</a:t>
              </a: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ทุกมื้อ</a:t>
              </a:r>
            </a:p>
          </p:txBody>
        </p:sp>
      </p:grpSp>
      <p:grpSp>
        <p:nvGrpSpPr>
          <p:cNvPr id="80" name="กลุ่ม 1">
            <a:extLst>
              <a:ext uri="{FF2B5EF4-FFF2-40B4-BE49-F238E27FC236}">
                <a16:creationId xmlns:a16="http://schemas.microsoft.com/office/drawing/2014/main" id="{E5423570-B6C2-430C-A8F4-852C65F20496}"/>
              </a:ext>
            </a:extLst>
          </p:cNvPr>
          <p:cNvGrpSpPr/>
          <p:nvPr/>
        </p:nvGrpSpPr>
        <p:grpSpPr>
          <a:xfrm>
            <a:off x="1254830" y="4874571"/>
            <a:ext cx="10268217" cy="717768"/>
            <a:chOff x="2110200" y="4663949"/>
            <a:chExt cx="10277675" cy="781937"/>
          </a:xfrm>
        </p:grpSpPr>
        <p:sp>
          <p:nvSpPr>
            <p:cNvPr id="81" name="Rectangle: Rounded Corners 25">
              <a:extLst>
                <a:ext uri="{FF2B5EF4-FFF2-40B4-BE49-F238E27FC236}">
                  <a16:creationId xmlns:a16="http://schemas.microsoft.com/office/drawing/2014/main" id="{6D0F24B2-8A31-4019-8EB9-6DC35AA3AC4E}"/>
                </a:ext>
              </a:extLst>
            </p:cNvPr>
            <p:cNvSpPr/>
            <p:nvPr/>
          </p:nvSpPr>
          <p:spPr>
            <a:xfrm>
              <a:off x="2110200" y="4716551"/>
              <a:ext cx="10277675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2" name="Rectangle: Rounded Corners 104">
              <a:extLst>
                <a:ext uri="{FF2B5EF4-FFF2-40B4-BE49-F238E27FC236}">
                  <a16:creationId xmlns:a16="http://schemas.microsoft.com/office/drawing/2014/main" id="{D654A568-3A97-48F2-9DB7-E0DFE7C2E123}"/>
                </a:ext>
              </a:extLst>
            </p:cNvPr>
            <p:cNvSpPr/>
            <p:nvPr/>
          </p:nvSpPr>
          <p:spPr>
            <a:xfrm>
              <a:off x="2175277" y="4750226"/>
              <a:ext cx="462525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3" name="Rectangle 107">
              <a:extLst>
                <a:ext uri="{FF2B5EF4-FFF2-40B4-BE49-F238E27FC236}">
                  <a16:creationId xmlns:a16="http://schemas.microsoft.com/office/drawing/2014/main" id="{ACCD2CD4-4C60-4E02-9776-24CEF010350E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</a:t>
              </a: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4" name="Rectangle 31">
              <a:extLst>
                <a:ext uri="{FF2B5EF4-FFF2-40B4-BE49-F238E27FC236}">
                  <a16:creationId xmlns:a16="http://schemas.microsoft.com/office/drawing/2014/main" id="{5CDA7C29-B258-4A8B-94E9-84EF597E4673}"/>
                </a:ext>
              </a:extLst>
            </p:cNvPr>
            <p:cNvSpPr/>
            <p:nvPr/>
          </p:nvSpPr>
          <p:spPr>
            <a:xfrm>
              <a:off x="2773544" y="4793326"/>
              <a:ext cx="9527816" cy="652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840"/>
                </a:lnSpc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รับประทานอาหารที่มีประโยชนและหลากหลาย เสริมด้วยผักและผล</a:t>
              </a:r>
              <a:r>
                <a:rPr lang="th-TH" sz="367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</a:t>
              </a: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ทุกมื้อ</a:t>
              </a:r>
            </a:p>
          </p:txBody>
        </p:sp>
      </p:grpSp>
      <p:grpSp>
        <p:nvGrpSpPr>
          <p:cNvPr id="70" name="กลุ่ม 1">
            <a:extLst>
              <a:ext uri="{FF2B5EF4-FFF2-40B4-BE49-F238E27FC236}">
                <a16:creationId xmlns:a16="http://schemas.microsoft.com/office/drawing/2014/main" id="{38A3646A-B9A6-4928-B54F-E80BD3480EEF}"/>
              </a:ext>
            </a:extLst>
          </p:cNvPr>
          <p:cNvGrpSpPr/>
          <p:nvPr/>
        </p:nvGrpSpPr>
        <p:grpSpPr>
          <a:xfrm>
            <a:off x="1254831" y="4195963"/>
            <a:ext cx="10268216" cy="661562"/>
            <a:chOff x="2110201" y="4663949"/>
            <a:chExt cx="10277674" cy="720707"/>
          </a:xfrm>
        </p:grpSpPr>
        <p:sp>
          <p:nvSpPr>
            <p:cNvPr id="71" name="Rectangle: Rounded Corners 25">
              <a:extLst>
                <a:ext uri="{FF2B5EF4-FFF2-40B4-BE49-F238E27FC236}">
                  <a16:creationId xmlns:a16="http://schemas.microsoft.com/office/drawing/2014/main" id="{D9B71204-5AE8-4816-90B1-67F2C5721D3B}"/>
                </a:ext>
              </a:extLst>
            </p:cNvPr>
            <p:cNvSpPr/>
            <p:nvPr/>
          </p:nvSpPr>
          <p:spPr>
            <a:xfrm>
              <a:off x="2110201" y="4716551"/>
              <a:ext cx="1027767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2" name="Rectangle: Rounded Corners 104">
              <a:extLst>
                <a:ext uri="{FF2B5EF4-FFF2-40B4-BE49-F238E27FC236}">
                  <a16:creationId xmlns:a16="http://schemas.microsoft.com/office/drawing/2014/main" id="{851820FA-588D-443D-A5C5-6F5B033E1448}"/>
                </a:ext>
              </a:extLst>
            </p:cNvPr>
            <p:cNvSpPr/>
            <p:nvPr/>
          </p:nvSpPr>
          <p:spPr>
            <a:xfrm>
              <a:off x="2175277" y="4750226"/>
              <a:ext cx="462525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3" name="Rectangle 107">
              <a:extLst>
                <a:ext uri="{FF2B5EF4-FFF2-40B4-BE49-F238E27FC236}">
                  <a16:creationId xmlns:a16="http://schemas.microsoft.com/office/drawing/2014/main" id="{BFA5DC62-3C6A-4489-B094-E6A082E3A8B3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31">
              <a:extLst>
                <a:ext uri="{FF2B5EF4-FFF2-40B4-BE49-F238E27FC236}">
                  <a16:creationId xmlns:a16="http://schemas.microsoft.com/office/drawing/2014/main" id="{F7E5771E-98CD-4580-B136-546014EC6123}"/>
                </a:ext>
              </a:extLst>
            </p:cNvPr>
            <p:cNvSpPr/>
            <p:nvPr/>
          </p:nvSpPr>
          <p:spPr>
            <a:xfrm>
              <a:off x="2770635" y="4668807"/>
              <a:ext cx="9527816" cy="715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นอนหลับพักผ่อนอย่างน้อย 6-8 ชั่วโมง ในช่วงเวลาใดก็ได้</a:t>
              </a:r>
              <a:endParaRPr lang="en-US" sz="367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0" name="กลุ่ม 1">
            <a:extLst>
              <a:ext uri="{FF2B5EF4-FFF2-40B4-BE49-F238E27FC236}">
                <a16:creationId xmlns:a16="http://schemas.microsoft.com/office/drawing/2014/main" id="{1506124F-A8A3-48D7-92D1-7A0D8DB3D958}"/>
              </a:ext>
            </a:extLst>
          </p:cNvPr>
          <p:cNvGrpSpPr/>
          <p:nvPr/>
        </p:nvGrpSpPr>
        <p:grpSpPr>
          <a:xfrm>
            <a:off x="1254831" y="4195963"/>
            <a:ext cx="10268217" cy="661562"/>
            <a:chOff x="2110200" y="4663949"/>
            <a:chExt cx="10277675" cy="720707"/>
          </a:xfrm>
        </p:grpSpPr>
        <p:sp>
          <p:nvSpPr>
            <p:cNvPr id="41" name="Rectangle: Rounded Corners 25">
              <a:extLst>
                <a:ext uri="{FF2B5EF4-FFF2-40B4-BE49-F238E27FC236}">
                  <a16:creationId xmlns:a16="http://schemas.microsoft.com/office/drawing/2014/main" id="{88FF0658-72F3-4965-9AF2-8ACBF48796D6}"/>
                </a:ext>
              </a:extLst>
            </p:cNvPr>
            <p:cNvSpPr/>
            <p:nvPr/>
          </p:nvSpPr>
          <p:spPr>
            <a:xfrm>
              <a:off x="2110200" y="4716551"/>
              <a:ext cx="10277675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42" name="Rectangle: Rounded Corners 104">
              <a:extLst>
                <a:ext uri="{FF2B5EF4-FFF2-40B4-BE49-F238E27FC236}">
                  <a16:creationId xmlns:a16="http://schemas.microsoft.com/office/drawing/2014/main" id="{282B13E4-ACFD-4BF2-9D85-2CC9032A79F6}"/>
                </a:ext>
              </a:extLst>
            </p:cNvPr>
            <p:cNvSpPr/>
            <p:nvPr/>
          </p:nvSpPr>
          <p:spPr>
            <a:xfrm>
              <a:off x="2175277" y="4750226"/>
              <a:ext cx="462525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43" name="Rectangle 107">
              <a:extLst>
                <a:ext uri="{FF2B5EF4-FFF2-40B4-BE49-F238E27FC236}">
                  <a16:creationId xmlns:a16="http://schemas.microsoft.com/office/drawing/2014/main" id="{2DA1FCE3-2CC6-4FAB-8064-DE90DFA0DE3C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4" name="Rectangle 31">
              <a:extLst>
                <a:ext uri="{FF2B5EF4-FFF2-40B4-BE49-F238E27FC236}">
                  <a16:creationId xmlns:a16="http://schemas.microsoft.com/office/drawing/2014/main" id="{07394115-58D0-43BC-A47B-2DE3725E3576}"/>
                </a:ext>
              </a:extLst>
            </p:cNvPr>
            <p:cNvSpPr/>
            <p:nvPr/>
          </p:nvSpPr>
          <p:spPr>
            <a:xfrm>
              <a:off x="2768883" y="4668807"/>
              <a:ext cx="9527816" cy="715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457835"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นอนหลับพักผ่อนอย่างน้อย 6-8 ชั่วโมง ในช่วงเวลาใดก็ได้</a:t>
              </a:r>
              <a:endParaRPr lang="en-US" sz="367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5" name="กลุ่ม 1">
            <a:extLst>
              <a:ext uri="{FF2B5EF4-FFF2-40B4-BE49-F238E27FC236}">
                <a16:creationId xmlns:a16="http://schemas.microsoft.com/office/drawing/2014/main" id="{1EAFE784-E3ED-4954-ABFA-A16FF8B083CA}"/>
              </a:ext>
            </a:extLst>
          </p:cNvPr>
          <p:cNvGrpSpPr/>
          <p:nvPr/>
        </p:nvGrpSpPr>
        <p:grpSpPr>
          <a:xfrm>
            <a:off x="1254831" y="3505479"/>
            <a:ext cx="10268218" cy="695943"/>
            <a:chOff x="2110201" y="4663949"/>
            <a:chExt cx="11186148" cy="758159"/>
          </a:xfrm>
        </p:grpSpPr>
        <p:sp>
          <p:nvSpPr>
            <p:cNvPr id="66" name="Rectangle: Rounded Corners 25">
              <a:extLst>
                <a:ext uri="{FF2B5EF4-FFF2-40B4-BE49-F238E27FC236}">
                  <a16:creationId xmlns:a16="http://schemas.microsoft.com/office/drawing/2014/main" id="{7628847D-E45F-451D-A1D2-AADF2D438313}"/>
                </a:ext>
              </a:extLst>
            </p:cNvPr>
            <p:cNvSpPr/>
            <p:nvPr/>
          </p:nvSpPr>
          <p:spPr>
            <a:xfrm>
              <a:off x="2110201" y="4716551"/>
              <a:ext cx="11186148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7" name="Rectangle: Rounded Corners 104">
              <a:extLst>
                <a:ext uri="{FF2B5EF4-FFF2-40B4-BE49-F238E27FC236}">
                  <a16:creationId xmlns:a16="http://schemas.microsoft.com/office/drawing/2014/main" id="{2796A7AB-957A-435C-A0BD-DE52C2B3898E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8" name="Rectangle 107">
              <a:extLst>
                <a:ext uri="{FF2B5EF4-FFF2-40B4-BE49-F238E27FC236}">
                  <a16:creationId xmlns:a16="http://schemas.microsoft.com/office/drawing/2014/main" id="{683820E5-5132-4D79-9B6F-96449083C364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1">
              <a:extLst>
                <a:ext uri="{FF2B5EF4-FFF2-40B4-BE49-F238E27FC236}">
                  <a16:creationId xmlns:a16="http://schemas.microsoft.com/office/drawing/2014/main" id="{DA5E7818-9C9B-4EA5-BFF0-EA60CD458D1B}"/>
                </a:ext>
              </a:extLst>
            </p:cNvPr>
            <p:cNvSpPr/>
            <p:nvPr/>
          </p:nvSpPr>
          <p:spPr>
            <a:xfrm>
              <a:off x="2825109" y="4769549"/>
              <a:ext cx="9527816" cy="65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840"/>
                </a:lnSpc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ทำงานอดิเรกตามที่เพื่อนชวนเพื่อให้รู้สึกผ่อนคลาย</a:t>
              </a:r>
            </a:p>
          </p:txBody>
        </p:sp>
      </p:grpSp>
      <p:grpSp>
        <p:nvGrpSpPr>
          <p:cNvPr id="35" name="กลุ่ม 1">
            <a:extLst>
              <a:ext uri="{FF2B5EF4-FFF2-40B4-BE49-F238E27FC236}">
                <a16:creationId xmlns:a16="http://schemas.microsoft.com/office/drawing/2014/main" id="{4878278E-DAD5-420C-9047-C5AE9310E2FE}"/>
              </a:ext>
            </a:extLst>
          </p:cNvPr>
          <p:cNvGrpSpPr/>
          <p:nvPr/>
        </p:nvGrpSpPr>
        <p:grpSpPr>
          <a:xfrm>
            <a:off x="1254831" y="3505459"/>
            <a:ext cx="10268218" cy="695959"/>
            <a:chOff x="2110201" y="4663949"/>
            <a:chExt cx="11186148" cy="758180"/>
          </a:xfrm>
        </p:grpSpPr>
        <p:sp>
          <p:nvSpPr>
            <p:cNvPr id="36" name="Rectangle: Rounded Corners 25">
              <a:extLst>
                <a:ext uri="{FF2B5EF4-FFF2-40B4-BE49-F238E27FC236}">
                  <a16:creationId xmlns:a16="http://schemas.microsoft.com/office/drawing/2014/main" id="{39455054-608B-46F3-9925-E3BD2E619BD3}"/>
                </a:ext>
              </a:extLst>
            </p:cNvPr>
            <p:cNvSpPr/>
            <p:nvPr/>
          </p:nvSpPr>
          <p:spPr>
            <a:xfrm>
              <a:off x="2110201" y="4716551"/>
              <a:ext cx="11186148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7" name="Rectangle: Rounded Corners 104">
              <a:extLst>
                <a:ext uri="{FF2B5EF4-FFF2-40B4-BE49-F238E27FC236}">
                  <a16:creationId xmlns:a16="http://schemas.microsoft.com/office/drawing/2014/main" id="{5A50468F-AAF0-476C-A8BC-855D54A43F5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8" name="Rectangle 107">
              <a:extLst>
                <a:ext uri="{FF2B5EF4-FFF2-40B4-BE49-F238E27FC236}">
                  <a16:creationId xmlns:a16="http://schemas.microsoft.com/office/drawing/2014/main" id="{93A17566-ADD3-4737-93EB-8BFD7CF46103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9" name="Rectangle 31">
              <a:extLst>
                <a:ext uri="{FF2B5EF4-FFF2-40B4-BE49-F238E27FC236}">
                  <a16:creationId xmlns:a16="http://schemas.microsoft.com/office/drawing/2014/main" id="{6857A86E-6E83-4B88-9151-AD97DEA4937C}"/>
                </a:ext>
              </a:extLst>
            </p:cNvPr>
            <p:cNvSpPr/>
            <p:nvPr/>
          </p:nvSpPr>
          <p:spPr>
            <a:xfrm>
              <a:off x="2825311" y="4769570"/>
              <a:ext cx="9527816" cy="65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840"/>
                </a:lnSpc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ทำงานอดิเรกตามที่เพื่อนชวนเพื่อให้รู้สึกผ่อนคลาย</a:t>
              </a:r>
            </a:p>
          </p:txBody>
        </p:sp>
      </p:grpSp>
      <p:grpSp>
        <p:nvGrpSpPr>
          <p:cNvPr id="55" name="กลุ่ม 4">
            <a:extLst>
              <a:ext uri="{FF2B5EF4-FFF2-40B4-BE49-F238E27FC236}">
                <a16:creationId xmlns:a16="http://schemas.microsoft.com/office/drawing/2014/main" id="{04D2378E-67B7-47E4-BF2E-B4751D1B1F49}"/>
              </a:ext>
            </a:extLst>
          </p:cNvPr>
          <p:cNvGrpSpPr/>
          <p:nvPr/>
        </p:nvGrpSpPr>
        <p:grpSpPr>
          <a:xfrm>
            <a:off x="1260301" y="2044427"/>
            <a:ext cx="10268218" cy="749803"/>
            <a:chOff x="2115662" y="3062366"/>
            <a:chExt cx="10252317" cy="816832"/>
          </a:xfrm>
        </p:grpSpPr>
        <p:sp>
          <p:nvSpPr>
            <p:cNvPr id="56" name="Rectangle: Rounded Corners 23">
              <a:extLst>
                <a:ext uri="{FF2B5EF4-FFF2-40B4-BE49-F238E27FC236}">
                  <a16:creationId xmlns:a16="http://schemas.microsoft.com/office/drawing/2014/main" id="{AEAF5054-047E-4851-880A-030095E543FF}"/>
                </a:ext>
              </a:extLst>
            </p:cNvPr>
            <p:cNvSpPr/>
            <p:nvPr/>
          </p:nvSpPr>
          <p:spPr>
            <a:xfrm>
              <a:off x="2115662" y="3104342"/>
              <a:ext cx="10252317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7" name="Rectangle: Rounded Corners 83">
              <a:extLst>
                <a:ext uri="{FF2B5EF4-FFF2-40B4-BE49-F238E27FC236}">
                  <a16:creationId xmlns:a16="http://schemas.microsoft.com/office/drawing/2014/main" id="{477C9137-0655-4743-AC56-05A67071AC15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8" name="Rectangle 88">
              <a:extLst>
                <a:ext uri="{FF2B5EF4-FFF2-40B4-BE49-F238E27FC236}">
                  <a16:creationId xmlns:a16="http://schemas.microsoft.com/office/drawing/2014/main" id="{253D9999-64C1-444E-AF67-B40DF4265897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29">
              <a:extLst>
                <a:ext uri="{FF2B5EF4-FFF2-40B4-BE49-F238E27FC236}">
                  <a16:creationId xmlns:a16="http://schemas.microsoft.com/office/drawing/2014/main" id="{7737ECF3-CB24-4B05-BE8A-C5B9F1FE85D1}"/>
                </a:ext>
              </a:extLst>
            </p:cNvPr>
            <p:cNvSpPr/>
            <p:nvPr/>
          </p:nvSpPr>
          <p:spPr>
            <a:xfrm>
              <a:off x="2765655" y="3163353"/>
              <a:ext cx="9602324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ออกกำลังกายอย่างสม่ำเสมอ ครั้งละ 2-3 ชั่วโมง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5" name="กลุ่ม 4">
            <a:extLst>
              <a:ext uri="{FF2B5EF4-FFF2-40B4-BE49-F238E27FC236}">
                <a16:creationId xmlns:a16="http://schemas.microsoft.com/office/drawing/2014/main" id="{67482F70-5306-48A4-B72D-6E94EC1BE40C}"/>
              </a:ext>
            </a:extLst>
          </p:cNvPr>
          <p:cNvGrpSpPr/>
          <p:nvPr/>
        </p:nvGrpSpPr>
        <p:grpSpPr>
          <a:xfrm>
            <a:off x="1260301" y="2044427"/>
            <a:ext cx="10268218" cy="749803"/>
            <a:chOff x="2115662" y="3062366"/>
            <a:chExt cx="10252317" cy="816832"/>
          </a:xfrm>
        </p:grpSpPr>
        <p:sp>
          <p:nvSpPr>
            <p:cNvPr id="26" name="Rectangle: Rounded Corners 23">
              <a:extLst>
                <a:ext uri="{FF2B5EF4-FFF2-40B4-BE49-F238E27FC236}">
                  <a16:creationId xmlns:a16="http://schemas.microsoft.com/office/drawing/2014/main" id="{E9F518F3-6E43-4DD1-A32F-07EBB9002F37}"/>
                </a:ext>
              </a:extLst>
            </p:cNvPr>
            <p:cNvSpPr/>
            <p:nvPr/>
          </p:nvSpPr>
          <p:spPr>
            <a:xfrm>
              <a:off x="2115662" y="3104342"/>
              <a:ext cx="10252317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27" name="Rectangle: Rounded Corners 83">
              <a:extLst>
                <a:ext uri="{FF2B5EF4-FFF2-40B4-BE49-F238E27FC236}">
                  <a16:creationId xmlns:a16="http://schemas.microsoft.com/office/drawing/2014/main" id="{F2B3A098-0C74-41C2-982C-BC2798E79888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28" name="Rectangle 88">
              <a:extLst>
                <a:ext uri="{FF2B5EF4-FFF2-40B4-BE49-F238E27FC236}">
                  <a16:creationId xmlns:a16="http://schemas.microsoft.com/office/drawing/2014/main" id="{86242384-AD2B-4183-BD54-F567C6651298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9" name="Rectangle 29">
              <a:extLst>
                <a:ext uri="{FF2B5EF4-FFF2-40B4-BE49-F238E27FC236}">
                  <a16:creationId xmlns:a16="http://schemas.microsoft.com/office/drawing/2014/main" id="{E80F8275-FF31-41C6-A404-69CAD8FC4F40}"/>
                </a:ext>
              </a:extLst>
            </p:cNvPr>
            <p:cNvSpPr/>
            <p:nvPr/>
          </p:nvSpPr>
          <p:spPr>
            <a:xfrm>
              <a:off x="2765655" y="3163353"/>
              <a:ext cx="9602324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ออกกำลังกายอย่างสม่ำเสมอ ครั้งละ 2-3 ชั่วโมง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0" name="กลุ่ม 2">
            <a:extLst>
              <a:ext uri="{FF2B5EF4-FFF2-40B4-BE49-F238E27FC236}">
                <a16:creationId xmlns:a16="http://schemas.microsoft.com/office/drawing/2014/main" id="{7795EBB5-9198-4EB6-9D7D-D6D85DCDD283}"/>
              </a:ext>
            </a:extLst>
          </p:cNvPr>
          <p:cNvGrpSpPr/>
          <p:nvPr/>
        </p:nvGrpSpPr>
        <p:grpSpPr>
          <a:xfrm>
            <a:off x="1254831" y="2834126"/>
            <a:ext cx="10268218" cy="662041"/>
            <a:chOff x="2110199" y="3890347"/>
            <a:chExt cx="11186148" cy="721225"/>
          </a:xfrm>
        </p:grpSpPr>
        <p:sp>
          <p:nvSpPr>
            <p:cNvPr id="61" name="Rectangle: Rounded Corners 24">
              <a:extLst>
                <a:ext uri="{FF2B5EF4-FFF2-40B4-BE49-F238E27FC236}">
                  <a16:creationId xmlns:a16="http://schemas.microsoft.com/office/drawing/2014/main" id="{0EDDAB10-1F3E-4249-92D4-34FA9397773E}"/>
                </a:ext>
              </a:extLst>
            </p:cNvPr>
            <p:cNvSpPr/>
            <p:nvPr/>
          </p:nvSpPr>
          <p:spPr>
            <a:xfrm>
              <a:off x="2110199" y="3908027"/>
              <a:ext cx="11186148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2" name="Rectangle: Rounded Corners 93">
              <a:extLst>
                <a:ext uri="{FF2B5EF4-FFF2-40B4-BE49-F238E27FC236}">
                  <a16:creationId xmlns:a16="http://schemas.microsoft.com/office/drawing/2014/main" id="{1414CDE3-710E-40A0-8836-46640ACEE79F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3" name="Rectangle 94">
              <a:extLst>
                <a:ext uri="{FF2B5EF4-FFF2-40B4-BE49-F238E27FC236}">
                  <a16:creationId xmlns:a16="http://schemas.microsoft.com/office/drawing/2014/main" id="{C99141FE-B584-466D-B0AD-85E16452E390}"/>
                </a:ext>
              </a:extLst>
            </p:cNvPr>
            <p:cNvSpPr/>
            <p:nvPr/>
          </p:nvSpPr>
          <p:spPr>
            <a:xfrm>
              <a:off x="2216976" y="3890347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30">
              <a:extLst>
                <a:ext uri="{FF2B5EF4-FFF2-40B4-BE49-F238E27FC236}">
                  <a16:creationId xmlns:a16="http://schemas.microsoft.com/office/drawing/2014/main" id="{E4CB2502-41DA-42F0-AD1C-B68A50B39658}"/>
                </a:ext>
              </a:extLst>
            </p:cNvPr>
            <p:cNvSpPr/>
            <p:nvPr/>
          </p:nvSpPr>
          <p:spPr>
            <a:xfrm>
              <a:off x="2830212" y="3959013"/>
              <a:ext cx="7040745" cy="65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840"/>
                </a:lnSpc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ตรวจสุขภาพประจำปี ปีเว้นปี ถ้าร่างกายแข็งแรงดี</a:t>
              </a:r>
            </a:p>
          </p:txBody>
        </p:sp>
      </p:grpSp>
      <p:grpSp>
        <p:nvGrpSpPr>
          <p:cNvPr id="30" name="กลุ่ม 2">
            <a:extLst>
              <a:ext uri="{FF2B5EF4-FFF2-40B4-BE49-F238E27FC236}">
                <a16:creationId xmlns:a16="http://schemas.microsoft.com/office/drawing/2014/main" id="{CF18210D-BDE5-4869-8BBB-2F84303FAABD}"/>
              </a:ext>
            </a:extLst>
          </p:cNvPr>
          <p:cNvGrpSpPr/>
          <p:nvPr/>
        </p:nvGrpSpPr>
        <p:grpSpPr>
          <a:xfrm>
            <a:off x="1254831" y="2834126"/>
            <a:ext cx="10268218" cy="662041"/>
            <a:chOff x="2110199" y="3890347"/>
            <a:chExt cx="11186148" cy="721225"/>
          </a:xfrm>
        </p:grpSpPr>
        <p:sp>
          <p:nvSpPr>
            <p:cNvPr id="31" name="Rectangle: Rounded Corners 24">
              <a:extLst>
                <a:ext uri="{FF2B5EF4-FFF2-40B4-BE49-F238E27FC236}">
                  <a16:creationId xmlns:a16="http://schemas.microsoft.com/office/drawing/2014/main" id="{91026C3E-FC64-4E4C-903D-C955FBCEC2A1}"/>
                </a:ext>
              </a:extLst>
            </p:cNvPr>
            <p:cNvSpPr/>
            <p:nvPr/>
          </p:nvSpPr>
          <p:spPr>
            <a:xfrm>
              <a:off x="2110199" y="3908027"/>
              <a:ext cx="11186148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32" name="Rectangle: Rounded Corners 93">
              <a:extLst>
                <a:ext uri="{FF2B5EF4-FFF2-40B4-BE49-F238E27FC236}">
                  <a16:creationId xmlns:a16="http://schemas.microsoft.com/office/drawing/2014/main" id="{DC01B882-4793-4D9E-8EB7-1CA8D837DEFF}"/>
                </a:ext>
              </a:extLst>
            </p:cNvPr>
            <p:cNvSpPr/>
            <p:nvPr/>
          </p:nvSpPr>
          <p:spPr>
            <a:xfrm>
              <a:off x="2175277" y="3946888"/>
              <a:ext cx="509160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33" name="Rectangle 94">
              <a:extLst>
                <a:ext uri="{FF2B5EF4-FFF2-40B4-BE49-F238E27FC236}">
                  <a16:creationId xmlns:a16="http://schemas.microsoft.com/office/drawing/2014/main" id="{187C0DF2-7DAD-4172-9770-ED4A4D60B395}"/>
                </a:ext>
              </a:extLst>
            </p:cNvPr>
            <p:cNvSpPr/>
            <p:nvPr/>
          </p:nvSpPr>
          <p:spPr>
            <a:xfrm>
              <a:off x="2216976" y="3890347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34" name="Rectangle 30">
              <a:extLst>
                <a:ext uri="{FF2B5EF4-FFF2-40B4-BE49-F238E27FC236}">
                  <a16:creationId xmlns:a16="http://schemas.microsoft.com/office/drawing/2014/main" id="{57D33F8F-3091-4F2D-91A6-E157D8B8E033}"/>
                </a:ext>
              </a:extLst>
            </p:cNvPr>
            <p:cNvSpPr/>
            <p:nvPr/>
          </p:nvSpPr>
          <p:spPr>
            <a:xfrm>
              <a:off x="2830212" y="3959013"/>
              <a:ext cx="7040745" cy="65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840"/>
                </a:lnSpc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ตรวจสุขภาพประจำปี ปีเว้นปี ถ้าร่างกายแข็งแรงดี</a:t>
              </a: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72E5C5BD-2888-4E17-B5A1-F2C120EB7ACF}"/>
              </a:ext>
            </a:extLst>
          </p:cNvPr>
          <p:cNvSpPr/>
          <p:nvPr/>
        </p:nvSpPr>
        <p:spPr>
          <a:xfrm>
            <a:off x="756671" y="1175414"/>
            <a:ext cx="10771848" cy="657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</a:t>
            </a:r>
            <a:r>
              <a:rPr lang="en-US" sz="367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7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การดูแลสุขภาพตนเองด้วยวิธีใดเหมาะสมที่สุด</a:t>
            </a:r>
            <a:endParaRPr lang="en-US" sz="367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B0B63DC-CEB0-4471-85DA-648AE157DA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7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2F4D1B3E-3D40-45DC-922D-CCAF4EB68B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54BB3B4-1613-4762-A27D-C718E2415BF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2EFEF2B3-2272-4754-82D6-D96CF9703844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76713F22-CA97-488C-8F51-923D63E222C9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C74ED48-C334-4932-A0C1-4BE11BAED103}"/>
                </a:ext>
              </a:extLst>
            </p:cNvPr>
            <p:cNvSpPr/>
            <p:nvPr/>
          </p:nvSpPr>
          <p:spPr>
            <a:xfrm>
              <a:off x="2009997" y="4600189"/>
              <a:ext cx="8090722" cy="1572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5.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รับประทานอาหารที่มีประโยชนและหลากหลาย เสริมด้วยผักและผล</a:t>
              </a:r>
              <a:r>
                <a:rPr lang="th-TH" sz="2400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ทุกมื้อ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000" dirty="0">
                  <a:solidFill>
                    <a:srgbClr val="FF0000"/>
                  </a:solidFill>
                </a:rPr>
                <a:t>       </a:t>
              </a: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การรับประทานอาหารที่มีประโยชน์ครบ 5 หมู่และหลากหลาย เสริมด้วยผักและผลไม้ทุกมื้อ 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ที่เพียงพอต่อความ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ต้องการของร่างกายจะช่วยส่งเสริมให้ร่างกายของตนเองมีสุขภาพดี สมบูรณ์แข็งแรง</a:t>
              </a:r>
              <a:endParaRPr lang="th-TH" sz="239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53" name="close">
            <a:extLst>
              <a:ext uri="{FF2B5EF4-FFF2-40B4-BE49-F238E27FC236}">
                <a16:creationId xmlns:a16="http://schemas.microsoft.com/office/drawing/2014/main" id="{BDB6EC82-B9CD-46F6-87D6-3A8AEE863F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54" name="ANS">
            <a:extLst>
              <a:ext uri="{FF2B5EF4-FFF2-40B4-BE49-F238E27FC236}">
                <a16:creationId xmlns:a16="http://schemas.microsoft.com/office/drawing/2014/main" id="{5E6E5D68-EAAB-48E0-A32F-FAE6D938D3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52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73102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8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745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3101 L 0 -3.7037E-6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55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7456 L 8.33333E-7 1.85185E-6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กลุ่ม 1">
            <a:extLst>
              <a:ext uri="{FF2B5EF4-FFF2-40B4-BE49-F238E27FC236}">
                <a16:creationId xmlns:a16="http://schemas.microsoft.com/office/drawing/2014/main" id="{BA7593FC-DDDC-4C89-81A2-D968595CD112}"/>
              </a:ext>
            </a:extLst>
          </p:cNvPr>
          <p:cNvGrpSpPr/>
          <p:nvPr/>
        </p:nvGrpSpPr>
        <p:grpSpPr>
          <a:xfrm>
            <a:off x="1254830" y="4868610"/>
            <a:ext cx="10268215" cy="679734"/>
            <a:chOff x="2110200" y="4663949"/>
            <a:chExt cx="11186145" cy="740500"/>
          </a:xfrm>
        </p:grpSpPr>
        <p:sp>
          <p:nvSpPr>
            <p:cNvPr id="97" name="Rectangle: Rounded Corners 25">
              <a:extLst>
                <a:ext uri="{FF2B5EF4-FFF2-40B4-BE49-F238E27FC236}">
                  <a16:creationId xmlns:a16="http://schemas.microsoft.com/office/drawing/2014/main" id="{5FFBD7E9-9AD6-4AF2-B244-17E24D286B2D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8" name="Rectangle: Rounded Corners 104">
              <a:extLst>
                <a:ext uri="{FF2B5EF4-FFF2-40B4-BE49-F238E27FC236}">
                  <a16:creationId xmlns:a16="http://schemas.microsoft.com/office/drawing/2014/main" id="{2254F396-9390-4BBB-8BAA-B52383DD773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99" name="Rectangle 107">
              <a:extLst>
                <a:ext uri="{FF2B5EF4-FFF2-40B4-BE49-F238E27FC236}">
                  <a16:creationId xmlns:a16="http://schemas.microsoft.com/office/drawing/2014/main" id="{599185AB-0568-4CE3-A315-8953A0C9DC6D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31">
              <a:extLst>
                <a:ext uri="{FF2B5EF4-FFF2-40B4-BE49-F238E27FC236}">
                  <a16:creationId xmlns:a16="http://schemas.microsoft.com/office/drawing/2014/main" id="{11204B1D-6C6D-4ACB-A678-72FD78E89042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หมั่นพาไปออกกำลังกายด้วยการวิ่งทุกวัน วันละอย่างน้อย 20-30 นาที</a:t>
              </a:r>
            </a:p>
          </p:txBody>
        </p:sp>
      </p:grpSp>
      <p:grpSp>
        <p:nvGrpSpPr>
          <p:cNvPr id="106" name="กลุ่ม 1">
            <a:extLst>
              <a:ext uri="{FF2B5EF4-FFF2-40B4-BE49-F238E27FC236}">
                <a16:creationId xmlns:a16="http://schemas.microsoft.com/office/drawing/2014/main" id="{A383B4FA-8AD9-4364-8F8E-204DD4192CDE}"/>
              </a:ext>
            </a:extLst>
          </p:cNvPr>
          <p:cNvGrpSpPr/>
          <p:nvPr/>
        </p:nvGrpSpPr>
        <p:grpSpPr>
          <a:xfrm>
            <a:off x="1254830" y="4868606"/>
            <a:ext cx="10268216" cy="679609"/>
            <a:chOff x="2110200" y="4663949"/>
            <a:chExt cx="11186146" cy="740364"/>
          </a:xfrm>
        </p:grpSpPr>
        <p:sp>
          <p:nvSpPr>
            <p:cNvPr id="107" name="Rectangle: Rounded Corners 25">
              <a:extLst>
                <a:ext uri="{FF2B5EF4-FFF2-40B4-BE49-F238E27FC236}">
                  <a16:creationId xmlns:a16="http://schemas.microsoft.com/office/drawing/2014/main" id="{08B4E10C-45BA-4E19-A723-6BA2A2E02D03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28" name="Rectangle: Rounded Corners 104">
              <a:extLst>
                <a:ext uri="{FF2B5EF4-FFF2-40B4-BE49-F238E27FC236}">
                  <a16:creationId xmlns:a16="http://schemas.microsoft.com/office/drawing/2014/main" id="{15B5350E-1A62-4B58-BBFA-A7FF818BAF7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29" name="Rectangle 107">
              <a:extLst>
                <a:ext uri="{FF2B5EF4-FFF2-40B4-BE49-F238E27FC236}">
                  <a16:creationId xmlns:a16="http://schemas.microsoft.com/office/drawing/2014/main" id="{5D1D30E3-3B6E-47A0-8B85-21718A5E8D3B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0" name="Rectangle 31">
              <a:extLst>
                <a:ext uri="{FF2B5EF4-FFF2-40B4-BE49-F238E27FC236}">
                  <a16:creationId xmlns:a16="http://schemas.microsoft.com/office/drawing/2014/main" id="{ABA2E419-C060-4491-B810-F8008AFFAA6E}"/>
                </a:ext>
              </a:extLst>
            </p:cNvPr>
            <p:cNvSpPr/>
            <p:nvPr/>
          </p:nvSpPr>
          <p:spPr>
            <a:xfrm>
              <a:off x="2860061" y="4688466"/>
              <a:ext cx="9527816" cy="715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หมั่นพาไปออกกำลังกายด้วยการวิ่งทุกวัน วันละอย่างน้อย 20-30 นาที</a:t>
              </a:r>
            </a:p>
          </p:txBody>
        </p:sp>
      </p:grpSp>
      <p:grpSp>
        <p:nvGrpSpPr>
          <p:cNvPr id="55" name="กลุ่ม 1">
            <a:extLst>
              <a:ext uri="{FF2B5EF4-FFF2-40B4-BE49-F238E27FC236}">
                <a16:creationId xmlns:a16="http://schemas.microsoft.com/office/drawing/2014/main" id="{316CD4F8-A4BB-457A-8B8D-3091BE8C3869}"/>
              </a:ext>
            </a:extLst>
          </p:cNvPr>
          <p:cNvGrpSpPr/>
          <p:nvPr/>
        </p:nvGrpSpPr>
        <p:grpSpPr>
          <a:xfrm>
            <a:off x="1254830" y="4188415"/>
            <a:ext cx="10268215" cy="679734"/>
            <a:chOff x="2110200" y="4663949"/>
            <a:chExt cx="11186145" cy="740500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D5E1140C-2092-4F8C-A138-D7B8F3134A86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CEFAD2FC-4554-43DA-96D0-C40E6AB15D4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662EF6CC-E4BC-40BF-A0E8-037793CD5C7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549E8C83-C2E5-4AB5-AE59-E9C78F6FCB2C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ควบคุมอาหารด้วยการให้รับประทานเนื้อสัตว์ที่ติดมันเป็นบางมื้อ</a:t>
              </a:r>
              <a:endParaRPr lang="en-US" sz="367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5" name="กลุ่ม 1">
            <a:extLst>
              <a:ext uri="{FF2B5EF4-FFF2-40B4-BE49-F238E27FC236}">
                <a16:creationId xmlns:a16="http://schemas.microsoft.com/office/drawing/2014/main" id="{17106849-35F1-46D5-8ED6-FACF4B2FED71}"/>
              </a:ext>
            </a:extLst>
          </p:cNvPr>
          <p:cNvGrpSpPr/>
          <p:nvPr/>
        </p:nvGrpSpPr>
        <p:grpSpPr>
          <a:xfrm>
            <a:off x="1254830" y="4188416"/>
            <a:ext cx="10268216" cy="679607"/>
            <a:chOff x="2110200" y="4663949"/>
            <a:chExt cx="11186146" cy="740361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E8B09A58-6C56-4E2E-A179-06C0F49CE824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AC8B1D2E-8090-441C-BA13-094F6BE3F4DC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7306F96F-4378-4C4F-92BC-86CBAC0F7309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2984C998-AC39-4659-BF01-6093F6EDCE98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ควบคุมอาหารด้วยการให้รับประทานเนื้อสัตว์ที่ติดมันเป็นบางมื้อ</a:t>
              </a:r>
              <a:endParaRPr lang="en-US" sz="367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0" name="กลุ่ม 1">
            <a:extLst>
              <a:ext uri="{FF2B5EF4-FFF2-40B4-BE49-F238E27FC236}">
                <a16:creationId xmlns:a16="http://schemas.microsoft.com/office/drawing/2014/main" id="{86B91A05-518D-4C1F-A768-C857CC760CE3}"/>
              </a:ext>
            </a:extLst>
          </p:cNvPr>
          <p:cNvGrpSpPr/>
          <p:nvPr/>
        </p:nvGrpSpPr>
        <p:grpSpPr>
          <a:xfrm>
            <a:off x="1254831" y="3497913"/>
            <a:ext cx="10268214" cy="679606"/>
            <a:chOff x="2110201" y="4663949"/>
            <a:chExt cx="11186144" cy="740360"/>
          </a:xfrm>
        </p:grpSpPr>
        <p:sp>
          <p:nvSpPr>
            <p:cNvPr id="61" name="Rectangle: Rounded Corners 25">
              <a:extLst>
                <a:ext uri="{FF2B5EF4-FFF2-40B4-BE49-F238E27FC236}">
                  <a16:creationId xmlns:a16="http://schemas.microsoft.com/office/drawing/2014/main" id="{1C15195E-103D-417C-A878-D72890ED7FE6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2" name="Rectangle: Rounded Corners 104">
              <a:extLst>
                <a:ext uri="{FF2B5EF4-FFF2-40B4-BE49-F238E27FC236}">
                  <a16:creationId xmlns:a16="http://schemas.microsoft.com/office/drawing/2014/main" id="{C35A9AA4-1E78-4FB6-B663-E8E6F80D9F6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3" name="Rectangle 107">
              <a:extLst>
                <a:ext uri="{FF2B5EF4-FFF2-40B4-BE49-F238E27FC236}">
                  <a16:creationId xmlns:a16="http://schemas.microsoft.com/office/drawing/2014/main" id="{A0B0B02B-3B26-4420-9AD4-72404F94050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31">
              <a:extLst>
                <a:ext uri="{FF2B5EF4-FFF2-40B4-BE49-F238E27FC236}">
                  <a16:creationId xmlns:a16="http://schemas.microsoft.com/office/drawing/2014/main" id="{0ABB6165-ABCF-453A-B237-0884A60EA27A}"/>
                </a:ext>
              </a:extLst>
            </p:cNvPr>
            <p:cNvSpPr/>
            <p:nvPr/>
          </p:nvSpPr>
          <p:spPr>
            <a:xfrm>
              <a:off x="2860061" y="4688464"/>
              <a:ext cx="9527816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พาไปพบแพทย์อย่างสม่ำเสมอเพื่อทำการรักษาอย่างต่อเนื่อง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0" name="กลุ่ม 1">
            <a:extLst>
              <a:ext uri="{FF2B5EF4-FFF2-40B4-BE49-F238E27FC236}">
                <a16:creationId xmlns:a16="http://schemas.microsoft.com/office/drawing/2014/main" id="{C3219C39-2BA8-4E8A-800C-D551BDEF97CF}"/>
              </a:ext>
            </a:extLst>
          </p:cNvPr>
          <p:cNvGrpSpPr/>
          <p:nvPr/>
        </p:nvGrpSpPr>
        <p:grpSpPr>
          <a:xfrm>
            <a:off x="1254831" y="3497914"/>
            <a:ext cx="10268214" cy="679607"/>
            <a:chOff x="2110201" y="4663949"/>
            <a:chExt cx="11186144" cy="740361"/>
          </a:xfrm>
        </p:grpSpPr>
        <p:sp>
          <p:nvSpPr>
            <p:cNvPr id="81" name="Rectangle: Rounded Corners 25">
              <a:extLst>
                <a:ext uri="{FF2B5EF4-FFF2-40B4-BE49-F238E27FC236}">
                  <a16:creationId xmlns:a16="http://schemas.microsoft.com/office/drawing/2014/main" id="{37D60153-14A1-4821-9521-EB06BEBC9270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2" name="Rectangle: Rounded Corners 104">
              <a:extLst>
                <a:ext uri="{FF2B5EF4-FFF2-40B4-BE49-F238E27FC236}">
                  <a16:creationId xmlns:a16="http://schemas.microsoft.com/office/drawing/2014/main" id="{297BE2F2-FF0C-4489-B5CD-80FF7C9F6CF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3" name="Rectangle 107">
              <a:extLst>
                <a:ext uri="{FF2B5EF4-FFF2-40B4-BE49-F238E27FC236}">
                  <a16:creationId xmlns:a16="http://schemas.microsoft.com/office/drawing/2014/main" id="{B966AE47-7FAA-4F07-8F47-C5C79EA9AE3E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4" name="Rectangle 31">
              <a:extLst>
                <a:ext uri="{FF2B5EF4-FFF2-40B4-BE49-F238E27FC236}">
                  <a16:creationId xmlns:a16="http://schemas.microsoft.com/office/drawing/2014/main" id="{8E2E0F35-665B-4451-B7F4-398581ADF262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พาไปพบแพทย์อย่างสม่ำเสมอเพื่อทำการรักษาอย่างต่อเนื่อง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5" name="กลุ่ม 2">
            <a:extLst>
              <a:ext uri="{FF2B5EF4-FFF2-40B4-BE49-F238E27FC236}">
                <a16:creationId xmlns:a16="http://schemas.microsoft.com/office/drawing/2014/main" id="{0D35B7FA-2A13-44B4-8B56-A2164415C411}"/>
              </a:ext>
            </a:extLst>
          </p:cNvPr>
          <p:cNvGrpSpPr/>
          <p:nvPr/>
        </p:nvGrpSpPr>
        <p:grpSpPr>
          <a:xfrm>
            <a:off x="1254831" y="2799259"/>
            <a:ext cx="10268214" cy="679190"/>
            <a:chOff x="2110199" y="3860611"/>
            <a:chExt cx="11186144" cy="739906"/>
          </a:xfrm>
        </p:grpSpPr>
        <p:sp>
          <p:nvSpPr>
            <p:cNvPr id="66" name="Rectangle: Rounded Corners 24">
              <a:extLst>
                <a:ext uri="{FF2B5EF4-FFF2-40B4-BE49-F238E27FC236}">
                  <a16:creationId xmlns:a16="http://schemas.microsoft.com/office/drawing/2014/main" id="{A9D020BE-6DC5-4C72-9F3D-44A6A43B35F5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7" name="Rectangle: Rounded Corners 93">
              <a:extLst>
                <a:ext uri="{FF2B5EF4-FFF2-40B4-BE49-F238E27FC236}">
                  <a16:creationId xmlns:a16="http://schemas.microsoft.com/office/drawing/2014/main" id="{56C59004-EFFA-43D4-8AB5-BEF61B3B9E0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8" name="Rectangle 94">
              <a:extLst>
                <a:ext uri="{FF2B5EF4-FFF2-40B4-BE49-F238E27FC236}">
                  <a16:creationId xmlns:a16="http://schemas.microsoft.com/office/drawing/2014/main" id="{008134E1-DD2D-4584-BAD8-D308CA12BBF8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0">
              <a:extLst>
                <a:ext uri="{FF2B5EF4-FFF2-40B4-BE49-F238E27FC236}">
                  <a16:creationId xmlns:a16="http://schemas.microsoft.com/office/drawing/2014/main" id="{0265AFB5-3EEE-430A-AD87-9CECD5C9727F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ซื้ออุปกรณ์เจาะเลือดเพื่อตรวจดูระดับน้ำตาลในเลือดทุกวัน</a:t>
              </a:r>
            </a:p>
          </p:txBody>
        </p:sp>
      </p:grpSp>
      <p:grpSp>
        <p:nvGrpSpPr>
          <p:cNvPr id="85" name="กลุ่ม 2">
            <a:extLst>
              <a:ext uri="{FF2B5EF4-FFF2-40B4-BE49-F238E27FC236}">
                <a16:creationId xmlns:a16="http://schemas.microsoft.com/office/drawing/2014/main" id="{2D079AAF-6D7A-4667-AB2C-58C67D580978}"/>
              </a:ext>
            </a:extLst>
          </p:cNvPr>
          <p:cNvGrpSpPr/>
          <p:nvPr/>
        </p:nvGrpSpPr>
        <p:grpSpPr>
          <a:xfrm>
            <a:off x="1254831" y="2799260"/>
            <a:ext cx="10268214" cy="679190"/>
            <a:chOff x="2110199" y="3860611"/>
            <a:chExt cx="11186144" cy="739906"/>
          </a:xfrm>
        </p:grpSpPr>
        <p:sp>
          <p:nvSpPr>
            <p:cNvPr id="86" name="Rectangle: Rounded Corners 24">
              <a:extLst>
                <a:ext uri="{FF2B5EF4-FFF2-40B4-BE49-F238E27FC236}">
                  <a16:creationId xmlns:a16="http://schemas.microsoft.com/office/drawing/2014/main" id="{B133CD7D-510D-4020-B22E-DF52F26F3144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7" name="Rectangle: Rounded Corners 93">
              <a:extLst>
                <a:ext uri="{FF2B5EF4-FFF2-40B4-BE49-F238E27FC236}">
                  <a16:creationId xmlns:a16="http://schemas.microsoft.com/office/drawing/2014/main" id="{0748CDEC-61C5-4683-A88A-DB678815AD3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8" name="Rectangle 94">
              <a:extLst>
                <a:ext uri="{FF2B5EF4-FFF2-40B4-BE49-F238E27FC236}">
                  <a16:creationId xmlns:a16="http://schemas.microsoft.com/office/drawing/2014/main" id="{B0BE1F8A-6D84-4354-A4D7-312BB0B3F692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30">
              <a:extLst>
                <a:ext uri="{FF2B5EF4-FFF2-40B4-BE49-F238E27FC236}">
                  <a16:creationId xmlns:a16="http://schemas.microsoft.com/office/drawing/2014/main" id="{BD0C93F0-C6F8-4048-B4DC-4E7B21337B1E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ซื้ออุปกรณ์เจาะเลือดเพื่อตรวจดูระดับน้ำตาลในเลือดทุกวัน</a:t>
              </a:r>
            </a:p>
          </p:txBody>
        </p:sp>
      </p:grpSp>
      <p:grpSp>
        <p:nvGrpSpPr>
          <p:cNvPr id="70" name="กลุ่ม 4">
            <a:extLst>
              <a:ext uri="{FF2B5EF4-FFF2-40B4-BE49-F238E27FC236}">
                <a16:creationId xmlns:a16="http://schemas.microsoft.com/office/drawing/2014/main" id="{1E60152C-26E2-4327-BA3A-A4741BA4CB6E}"/>
              </a:ext>
            </a:extLst>
          </p:cNvPr>
          <p:cNvGrpSpPr/>
          <p:nvPr/>
        </p:nvGrpSpPr>
        <p:grpSpPr>
          <a:xfrm>
            <a:off x="1254831" y="2036848"/>
            <a:ext cx="10268214" cy="668880"/>
            <a:chOff x="2115662" y="3062366"/>
            <a:chExt cx="10252313" cy="728676"/>
          </a:xfrm>
        </p:grpSpPr>
        <p:sp>
          <p:nvSpPr>
            <p:cNvPr id="71" name="Rectangle: Rounded Corners 23">
              <a:extLst>
                <a:ext uri="{FF2B5EF4-FFF2-40B4-BE49-F238E27FC236}">
                  <a16:creationId xmlns:a16="http://schemas.microsoft.com/office/drawing/2014/main" id="{894DC84A-36EC-4964-B9F1-379CCE9FBB62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2" name="Rectangle: Rounded Corners 83">
              <a:extLst>
                <a:ext uri="{FF2B5EF4-FFF2-40B4-BE49-F238E27FC236}">
                  <a16:creationId xmlns:a16="http://schemas.microsoft.com/office/drawing/2014/main" id="{F7C43027-EF89-420A-A45C-45F0FF053CDF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3" name="Rectangle 88">
              <a:extLst>
                <a:ext uri="{FF2B5EF4-FFF2-40B4-BE49-F238E27FC236}">
                  <a16:creationId xmlns:a16="http://schemas.microsoft.com/office/drawing/2014/main" id="{3C722134-32DE-49FD-B875-A5ED344449CA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29">
              <a:extLst>
                <a:ext uri="{FF2B5EF4-FFF2-40B4-BE49-F238E27FC236}">
                  <a16:creationId xmlns:a16="http://schemas.microsoft.com/office/drawing/2014/main" id="{421B471B-54B3-45BA-A9CA-C657615435DC}"/>
                </a:ext>
              </a:extLst>
            </p:cNvPr>
            <p:cNvSpPr/>
            <p:nvPr/>
          </p:nvSpPr>
          <p:spPr>
            <a:xfrm>
              <a:off x="2765655" y="3075196"/>
              <a:ext cx="924370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ซื้อผลไม้ที่มีรสหวานอ่อนนุ่มให้รับประทานทุกมื้อ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0313C3FB-6620-4BB7-85C0-8D620EC0D5F7}"/>
              </a:ext>
            </a:extLst>
          </p:cNvPr>
          <p:cNvGrpSpPr/>
          <p:nvPr/>
        </p:nvGrpSpPr>
        <p:grpSpPr>
          <a:xfrm>
            <a:off x="1254831" y="2036845"/>
            <a:ext cx="11164632" cy="668880"/>
            <a:chOff x="2115662" y="3062366"/>
            <a:chExt cx="11147343" cy="728677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325F0381-E5D3-41FA-8DA2-1DAAE9DD9DAA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85173E34-176C-4E75-BE44-A349141730F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93" name="Rectangle 88">
              <a:extLst>
                <a:ext uri="{FF2B5EF4-FFF2-40B4-BE49-F238E27FC236}">
                  <a16:creationId xmlns:a16="http://schemas.microsoft.com/office/drawing/2014/main" id="{3C28221D-A9EC-475F-86D3-AB985CDDBF12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4" name="Rectangle 29">
              <a:extLst>
                <a:ext uri="{FF2B5EF4-FFF2-40B4-BE49-F238E27FC236}">
                  <a16:creationId xmlns:a16="http://schemas.microsoft.com/office/drawing/2014/main" id="{529DFBB3-E290-4EB3-BF77-3B7CBFCC9C61}"/>
                </a:ext>
              </a:extLst>
            </p:cNvPr>
            <p:cNvSpPr/>
            <p:nvPr/>
          </p:nvSpPr>
          <p:spPr>
            <a:xfrm>
              <a:off x="2765655" y="3075196"/>
              <a:ext cx="10497350" cy="715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ซื้อผลไม้ที่มีรสหวานอ่อนนุ่มให้รับประทานทุกมื้อ</a:t>
              </a: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A4485A1E-6A05-4701-8727-233E4BB65468}"/>
              </a:ext>
            </a:extLst>
          </p:cNvPr>
          <p:cNvSpPr/>
          <p:nvPr/>
        </p:nvSpPr>
        <p:spPr>
          <a:xfrm>
            <a:off x="756671" y="1167839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3.  </a:t>
            </a:r>
            <a:r>
              <a:rPr lang="th-TH" sz="3671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หากคุณตาป่วยเป็นโรคเบาหวาน </a:t>
            </a:r>
            <a:r>
              <a:rPr lang="th-TH" sz="367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นักเรียนจะดูแลสุขภาพท่านอย่างไร </a:t>
            </a:r>
            <a:endParaRPr lang="en-US" sz="367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60F40B-543C-431B-A0C0-C18B81CE9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2AE2744-A43C-46F8-A126-C683A5D2C3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pic>
        <p:nvPicPr>
          <p:cNvPr id="95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0CEA442F-C862-446D-809D-FA07865481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grpSp>
        <p:nvGrpSpPr>
          <p:cNvPr id="100" name="Group 99">
            <a:extLst>
              <a:ext uri="{FF2B5EF4-FFF2-40B4-BE49-F238E27FC236}">
                <a16:creationId xmlns:a16="http://schemas.microsoft.com/office/drawing/2014/main" id="{53CD374B-5C7C-4113-A822-4B453E3F7E06}"/>
              </a:ext>
            </a:extLst>
          </p:cNvPr>
          <p:cNvGrpSpPr/>
          <p:nvPr/>
        </p:nvGrpSpPr>
        <p:grpSpPr>
          <a:xfrm>
            <a:off x="1600010" y="7080599"/>
            <a:ext cx="8991985" cy="3208610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D868472F-B1F6-4CF2-AE1E-BAD5D701C68D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55B9021D-1079-419E-9FBE-F118E9EF2906}"/>
                </a:ext>
              </a:extLst>
            </p:cNvPr>
            <p:cNvSpPr/>
            <p:nvPr/>
          </p:nvSpPr>
          <p:spPr>
            <a:xfrm>
              <a:off x="2009997" y="4491607"/>
              <a:ext cx="8090722" cy="2684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พาไปพบแพทย์อย่างสม่ำเสมอเพื่อทำการรักษาอย่างต่อเนื่อง</a:t>
              </a:r>
              <a:endParaRPr lang="th-TH" sz="24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ควรพาท่านไปพบแพทย์อย่างสม่ำเสมอเพื่อทำการรักษาอย่างต่อเนื่อง โดยแพทย์จะสามารถให้คำแนะนำหรือพิจารณาการใช้ยาตามความเหมาะสม สำหรับการออกกำลังกาย ผู้สูงอายุควรออกกำลังกายแบบเบา ๆ ไม่มีแรงปะทะหรือกระแทก ควรรับประทานเนื้อสัตว์ที่ไม่ติดมัน ต้มหรือนึ่งให้เปื่อย และเลือกรับประทานผลไม้ที่อ่อนนุ่ม ไม่หวานจัด เพื่อควบคุมระดับน้ำตาล และไม่ควรซื้ออุปกรณ์เจาะเลือดมาตรวจเอง โดยที่ตนเองไม่มีความรู้หรือทักษะในการปฏิบัติ เพราะอาจก่อให้เกิดอันตรายได้</a:t>
              </a:r>
            </a:p>
          </p:txBody>
        </p:sp>
      </p:grpSp>
      <p:pic>
        <p:nvPicPr>
          <p:cNvPr id="103" name="close">
            <a:extLst>
              <a:ext uri="{FF2B5EF4-FFF2-40B4-BE49-F238E27FC236}">
                <a16:creationId xmlns:a16="http://schemas.microsoft.com/office/drawing/2014/main" id="{B5965FAF-3167-420A-A121-114AE25666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104" name="ANS">
            <a:extLst>
              <a:ext uri="{FF2B5EF4-FFF2-40B4-BE49-F238E27FC236}">
                <a16:creationId xmlns:a16="http://schemas.microsoft.com/office/drawing/2014/main" id="{B2CBC28C-9128-4662-9EC2-00634F14637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89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72361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74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8.33333E-7 -0.73472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361 L 0 -3.7037E-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18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73472 L 8.33333E-7 1.85185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กลุ่ม 1">
            <a:extLst>
              <a:ext uri="{FF2B5EF4-FFF2-40B4-BE49-F238E27FC236}">
                <a16:creationId xmlns:a16="http://schemas.microsoft.com/office/drawing/2014/main" id="{53DCC640-D053-4B1A-9A09-F1A03EC8A7CD}"/>
              </a:ext>
            </a:extLst>
          </p:cNvPr>
          <p:cNvGrpSpPr/>
          <p:nvPr/>
        </p:nvGrpSpPr>
        <p:grpSpPr>
          <a:xfrm>
            <a:off x="1254830" y="4874630"/>
            <a:ext cx="10268215" cy="679734"/>
            <a:chOff x="2110200" y="4663949"/>
            <a:chExt cx="11186145" cy="740500"/>
          </a:xfrm>
        </p:grpSpPr>
        <p:sp>
          <p:nvSpPr>
            <p:cNvPr id="52" name="Rectangle: Rounded Corners 25">
              <a:extLst>
                <a:ext uri="{FF2B5EF4-FFF2-40B4-BE49-F238E27FC236}">
                  <a16:creationId xmlns:a16="http://schemas.microsoft.com/office/drawing/2014/main" id="{312EE4DF-D489-44DE-9F3E-E989B6658DE9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6" name="Rectangle: Rounded Corners 104">
              <a:extLst>
                <a:ext uri="{FF2B5EF4-FFF2-40B4-BE49-F238E27FC236}">
                  <a16:creationId xmlns:a16="http://schemas.microsoft.com/office/drawing/2014/main" id="{0026F585-F507-4478-BBA2-43FC4DD8F9AD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0" name="Rectangle 107">
              <a:extLst>
                <a:ext uri="{FF2B5EF4-FFF2-40B4-BE49-F238E27FC236}">
                  <a16:creationId xmlns:a16="http://schemas.microsoft.com/office/drawing/2014/main" id="{4053291F-CFAB-491B-B5C0-DD989A6279E0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 31">
              <a:extLst>
                <a:ext uri="{FF2B5EF4-FFF2-40B4-BE49-F238E27FC236}">
                  <a16:creationId xmlns:a16="http://schemas.microsoft.com/office/drawing/2014/main" id="{D49ECBBF-2887-4A0F-A301-99156B918804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การพิจารณาสุขภาพของตนเองว่าแข็งแรงหรือไม่</a:t>
              </a:r>
            </a:p>
          </p:txBody>
        </p:sp>
      </p:grpSp>
      <p:grpSp>
        <p:nvGrpSpPr>
          <p:cNvPr id="102" name="กลุ่ม 1">
            <a:extLst>
              <a:ext uri="{FF2B5EF4-FFF2-40B4-BE49-F238E27FC236}">
                <a16:creationId xmlns:a16="http://schemas.microsoft.com/office/drawing/2014/main" id="{999D30EE-7520-4AD0-B695-8B5121CD6998}"/>
              </a:ext>
            </a:extLst>
          </p:cNvPr>
          <p:cNvGrpSpPr/>
          <p:nvPr/>
        </p:nvGrpSpPr>
        <p:grpSpPr>
          <a:xfrm>
            <a:off x="1254830" y="4874631"/>
            <a:ext cx="10268216" cy="679607"/>
            <a:chOff x="2110200" y="4663949"/>
            <a:chExt cx="11186146" cy="740361"/>
          </a:xfrm>
        </p:grpSpPr>
        <p:sp>
          <p:nvSpPr>
            <p:cNvPr id="103" name="Rectangle: Rounded Corners 25">
              <a:extLst>
                <a:ext uri="{FF2B5EF4-FFF2-40B4-BE49-F238E27FC236}">
                  <a16:creationId xmlns:a16="http://schemas.microsoft.com/office/drawing/2014/main" id="{1F192A60-9ADA-467F-864C-D7ED767839E0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104" name="Rectangle: Rounded Corners 104">
              <a:extLst>
                <a:ext uri="{FF2B5EF4-FFF2-40B4-BE49-F238E27FC236}">
                  <a16:creationId xmlns:a16="http://schemas.microsoft.com/office/drawing/2014/main" id="{C9396462-54F9-451F-8738-5CF5F5F30970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105" name="Rectangle 107">
              <a:extLst>
                <a:ext uri="{FF2B5EF4-FFF2-40B4-BE49-F238E27FC236}">
                  <a16:creationId xmlns:a16="http://schemas.microsoft.com/office/drawing/2014/main" id="{07E6032C-D50A-4CEC-B166-63CFC9A8F17E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5.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 31">
              <a:extLst>
                <a:ext uri="{FF2B5EF4-FFF2-40B4-BE49-F238E27FC236}">
                  <a16:creationId xmlns:a16="http://schemas.microsoft.com/office/drawing/2014/main" id="{884798F2-81D5-48E1-BEAC-1B751F9E6736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การพิจารณาสุขภาพของตนเองว่าแข็งแรงหรือไม่</a:t>
              </a:r>
            </a:p>
          </p:txBody>
        </p:sp>
      </p:grpSp>
      <p:grpSp>
        <p:nvGrpSpPr>
          <p:cNvPr id="55" name="กลุ่ม 1">
            <a:extLst>
              <a:ext uri="{FF2B5EF4-FFF2-40B4-BE49-F238E27FC236}">
                <a16:creationId xmlns:a16="http://schemas.microsoft.com/office/drawing/2014/main" id="{316CD4F8-A4BB-457A-8B8D-3091BE8C3869}"/>
              </a:ext>
            </a:extLst>
          </p:cNvPr>
          <p:cNvGrpSpPr/>
          <p:nvPr/>
        </p:nvGrpSpPr>
        <p:grpSpPr>
          <a:xfrm>
            <a:off x="1254830" y="4188415"/>
            <a:ext cx="10268215" cy="679734"/>
            <a:chOff x="2110200" y="4663949"/>
            <a:chExt cx="11186145" cy="740500"/>
          </a:xfrm>
        </p:grpSpPr>
        <p:sp>
          <p:nvSpPr>
            <p:cNvPr id="56" name="Rectangle: Rounded Corners 25">
              <a:extLst>
                <a:ext uri="{FF2B5EF4-FFF2-40B4-BE49-F238E27FC236}">
                  <a16:creationId xmlns:a16="http://schemas.microsoft.com/office/drawing/2014/main" id="{D5E1140C-2092-4F8C-A138-D7B8F3134A86}"/>
                </a:ext>
              </a:extLst>
            </p:cNvPr>
            <p:cNvSpPr/>
            <p:nvPr/>
          </p:nvSpPr>
          <p:spPr>
            <a:xfrm>
              <a:off x="2110200" y="4716551"/>
              <a:ext cx="11186145" cy="59290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57" name="Rectangle: Rounded Corners 104">
              <a:extLst>
                <a:ext uri="{FF2B5EF4-FFF2-40B4-BE49-F238E27FC236}">
                  <a16:creationId xmlns:a16="http://schemas.microsoft.com/office/drawing/2014/main" id="{CEFAD2FC-4554-43DA-96D0-C40E6AB15D41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662EF6CC-E4BC-40BF-A0E8-037793CD5C7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 31">
              <a:extLst>
                <a:ext uri="{FF2B5EF4-FFF2-40B4-BE49-F238E27FC236}">
                  <a16:creationId xmlns:a16="http://schemas.microsoft.com/office/drawing/2014/main" id="{549E8C83-C2E5-4AB5-AE59-E9C78F6FCB2C}"/>
                </a:ext>
              </a:extLst>
            </p:cNvPr>
            <p:cNvSpPr/>
            <p:nvPr/>
          </p:nvSpPr>
          <p:spPr>
            <a:xfrm>
              <a:off x="2860061" y="4688464"/>
              <a:ext cx="9527816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การสืบค้นข้อมูลเกี่ยวกับอาหารเพื่อบำรุงสุขภาพ</a:t>
              </a:r>
            </a:p>
          </p:txBody>
        </p:sp>
      </p:grpSp>
      <p:grpSp>
        <p:nvGrpSpPr>
          <p:cNvPr id="75" name="กลุ่ม 1">
            <a:extLst>
              <a:ext uri="{FF2B5EF4-FFF2-40B4-BE49-F238E27FC236}">
                <a16:creationId xmlns:a16="http://schemas.microsoft.com/office/drawing/2014/main" id="{17106849-35F1-46D5-8ED6-FACF4B2FED71}"/>
              </a:ext>
            </a:extLst>
          </p:cNvPr>
          <p:cNvGrpSpPr/>
          <p:nvPr/>
        </p:nvGrpSpPr>
        <p:grpSpPr>
          <a:xfrm>
            <a:off x="1254830" y="4188416"/>
            <a:ext cx="10268216" cy="679607"/>
            <a:chOff x="2110200" y="4663949"/>
            <a:chExt cx="11186146" cy="740361"/>
          </a:xfrm>
        </p:grpSpPr>
        <p:sp>
          <p:nvSpPr>
            <p:cNvPr id="76" name="Rectangle: Rounded Corners 25">
              <a:extLst>
                <a:ext uri="{FF2B5EF4-FFF2-40B4-BE49-F238E27FC236}">
                  <a16:creationId xmlns:a16="http://schemas.microsoft.com/office/drawing/2014/main" id="{E8B09A58-6C56-4E2E-A179-06C0F49CE824}"/>
                </a:ext>
              </a:extLst>
            </p:cNvPr>
            <p:cNvSpPr/>
            <p:nvPr/>
          </p:nvSpPr>
          <p:spPr>
            <a:xfrm>
              <a:off x="2110200" y="4716550"/>
              <a:ext cx="11186146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7" name="Rectangle: Rounded Corners 104">
              <a:extLst>
                <a:ext uri="{FF2B5EF4-FFF2-40B4-BE49-F238E27FC236}">
                  <a16:creationId xmlns:a16="http://schemas.microsoft.com/office/drawing/2014/main" id="{AC8B1D2E-8090-441C-BA13-094F6BE3F4DC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8" name="Rectangle 107">
              <a:extLst>
                <a:ext uri="{FF2B5EF4-FFF2-40B4-BE49-F238E27FC236}">
                  <a16:creationId xmlns:a16="http://schemas.microsoft.com/office/drawing/2014/main" id="{7306F96F-4378-4C4F-92BC-86CBAC0F7309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9" name="Rectangle 31">
              <a:extLst>
                <a:ext uri="{FF2B5EF4-FFF2-40B4-BE49-F238E27FC236}">
                  <a16:creationId xmlns:a16="http://schemas.microsoft.com/office/drawing/2014/main" id="{2984C998-AC39-4659-BF01-6093F6EDCE98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การสืบค้นข้อมูลเกี่ยวกับอาหารเพื่อบำรุงสุขภาพ</a:t>
              </a:r>
            </a:p>
          </p:txBody>
        </p:sp>
      </p:grpSp>
      <p:grpSp>
        <p:nvGrpSpPr>
          <p:cNvPr id="65" name="กลุ่ม 2">
            <a:extLst>
              <a:ext uri="{FF2B5EF4-FFF2-40B4-BE49-F238E27FC236}">
                <a16:creationId xmlns:a16="http://schemas.microsoft.com/office/drawing/2014/main" id="{0D35B7FA-2A13-44B4-8B56-A2164415C411}"/>
              </a:ext>
            </a:extLst>
          </p:cNvPr>
          <p:cNvGrpSpPr/>
          <p:nvPr/>
        </p:nvGrpSpPr>
        <p:grpSpPr>
          <a:xfrm>
            <a:off x="1254831" y="2799259"/>
            <a:ext cx="10268214" cy="679190"/>
            <a:chOff x="2110199" y="3860611"/>
            <a:chExt cx="11186144" cy="739906"/>
          </a:xfrm>
        </p:grpSpPr>
        <p:sp>
          <p:nvSpPr>
            <p:cNvPr id="66" name="Rectangle: Rounded Corners 24">
              <a:extLst>
                <a:ext uri="{FF2B5EF4-FFF2-40B4-BE49-F238E27FC236}">
                  <a16:creationId xmlns:a16="http://schemas.microsoft.com/office/drawing/2014/main" id="{A9D020BE-6DC5-4C72-9F3D-44A6A43B35F5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7" name="Rectangle: Rounded Corners 93">
              <a:extLst>
                <a:ext uri="{FF2B5EF4-FFF2-40B4-BE49-F238E27FC236}">
                  <a16:creationId xmlns:a16="http://schemas.microsoft.com/office/drawing/2014/main" id="{56C59004-EFFA-43D4-8AB5-BEF61B3B9E0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8" name="Rectangle 94">
              <a:extLst>
                <a:ext uri="{FF2B5EF4-FFF2-40B4-BE49-F238E27FC236}">
                  <a16:creationId xmlns:a16="http://schemas.microsoft.com/office/drawing/2014/main" id="{008134E1-DD2D-4584-BAD8-D308CA12BBF8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30">
              <a:extLst>
                <a:ext uri="{FF2B5EF4-FFF2-40B4-BE49-F238E27FC236}">
                  <a16:creationId xmlns:a16="http://schemas.microsoft.com/office/drawing/2014/main" id="{0265AFB5-3EEE-430A-AD87-9CECD5C9727F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การผ่อนคลายความเครียดด้วยการนวด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5" name="กลุ่ม 2">
            <a:extLst>
              <a:ext uri="{FF2B5EF4-FFF2-40B4-BE49-F238E27FC236}">
                <a16:creationId xmlns:a16="http://schemas.microsoft.com/office/drawing/2014/main" id="{2D079AAF-6D7A-4667-AB2C-58C67D580978}"/>
              </a:ext>
            </a:extLst>
          </p:cNvPr>
          <p:cNvGrpSpPr/>
          <p:nvPr/>
        </p:nvGrpSpPr>
        <p:grpSpPr>
          <a:xfrm>
            <a:off x="1254831" y="2799260"/>
            <a:ext cx="10268214" cy="679190"/>
            <a:chOff x="2110199" y="3860611"/>
            <a:chExt cx="11186144" cy="739906"/>
          </a:xfrm>
        </p:grpSpPr>
        <p:sp>
          <p:nvSpPr>
            <p:cNvPr id="86" name="Rectangle: Rounded Corners 24">
              <a:extLst>
                <a:ext uri="{FF2B5EF4-FFF2-40B4-BE49-F238E27FC236}">
                  <a16:creationId xmlns:a16="http://schemas.microsoft.com/office/drawing/2014/main" id="{B133CD7D-510D-4020-B22E-DF52F26F3144}"/>
                </a:ext>
              </a:extLst>
            </p:cNvPr>
            <p:cNvSpPr/>
            <p:nvPr/>
          </p:nvSpPr>
          <p:spPr>
            <a:xfrm>
              <a:off x="2110199" y="3908027"/>
              <a:ext cx="11186144" cy="6032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7" name="Rectangle: Rounded Corners 93">
              <a:extLst>
                <a:ext uri="{FF2B5EF4-FFF2-40B4-BE49-F238E27FC236}">
                  <a16:creationId xmlns:a16="http://schemas.microsoft.com/office/drawing/2014/main" id="{0748CDEC-61C5-4683-A88A-DB678815AD39}"/>
                </a:ext>
              </a:extLst>
            </p:cNvPr>
            <p:cNvSpPr/>
            <p:nvPr/>
          </p:nvSpPr>
          <p:spPr>
            <a:xfrm>
              <a:off x="2175277" y="3946888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8" name="Rectangle 94">
              <a:extLst>
                <a:ext uri="{FF2B5EF4-FFF2-40B4-BE49-F238E27FC236}">
                  <a16:creationId xmlns:a16="http://schemas.microsoft.com/office/drawing/2014/main" id="{B0BE1F8A-6D84-4354-A4D7-312BB0B3F692}"/>
                </a:ext>
              </a:extLst>
            </p:cNvPr>
            <p:cNvSpPr/>
            <p:nvPr/>
          </p:nvSpPr>
          <p:spPr>
            <a:xfrm>
              <a:off x="2216976" y="3860611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30">
              <a:extLst>
                <a:ext uri="{FF2B5EF4-FFF2-40B4-BE49-F238E27FC236}">
                  <a16:creationId xmlns:a16="http://schemas.microsoft.com/office/drawing/2014/main" id="{BD0C93F0-C6F8-4048-B4DC-4E7B21337B1E}"/>
                </a:ext>
              </a:extLst>
            </p:cNvPr>
            <p:cNvSpPr/>
            <p:nvPr/>
          </p:nvSpPr>
          <p:spPr>
            <a:xfrm>
              <a:off x="2830212" y="3884672"/>
              <a:ext cx="10253260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การผ่อนคลายความเครียดด้วยการนวด</a:t>
              </a:r>
              <a:endParaRPr lang="th-TH" sz="367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0" name="กลุ่ม 1">
            <a:extLst>
              <a:ext uri="{FF2B5EF4-FFF2-40B4-BE49-F238E27FC236}">
                <a16:creationId xmlns:a16="http://schemas.microsoft.com/office/drawing/2014/main" id="{86B91A05-518D-4C1F-A768-C857CC760CE3}"/>
              </a:ext>
            </a:extLst>
          </p:cNvPr>
          <p:cNvGrpSpPr/>
          <p:nvPr/>
        </p:nvGrpSpPr>
        <p:grpSpPr>
          <a:xfrm>
            <a:off x="1254831" y="3497913"/>
            <a:ext cx="10268214" cy="679606"/>
            <a:chOff x="2110201" y="4663949"/>
            <a:chExt cx="11186144" cy="740360"/>
          </a:xfrm>
        </p:grpSpPr>
        <p:sp>
          <p:nvSpPr>
            <p:cNvPr id="61" name="Rectangle: Rounded Corners 25">
              <a:extLst>
                <a:ext uri="{FF2B5EF4-FFF2-40B4-BE49-F238E27FC236}">
                  <a16:creationId xmlns:a16="http://schemas.microsoft.com/office/drawing/2014/main" id="{1C15195E-103D-417C-A878-D72890ED7FE6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62" name="Rectangle: Rounded Corners 104">
              <a:extLst>
                <a:ext uri="{FF2B5EF4-FFF2-40B4-BE49-F238E27FC236}">
                  <a16:creationId xmlns:a16="http://schemas.microsoft.com/office/drawing/2014/main" id="{C35A9AA4-1E78-4FB6-B663-E8E6F80D9F62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63" name="Rectangle 107">
              <a:extLst>
                <a:ext uri="{FF2B5EF4-FFF2-40B4-BE49-F238E27FC236}">
                  <a16:creationId xmlns:a16="http://schemas.microsoft.com/office/drawing/2014/main" id="{A0B0B02B-3B26-4420-9AD4-72404F940506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4" name="Rectangle 31">
              <a:extLst>
                <a:ext uri="{FF2B5EF4-FFF2-40B4-BE49-F238E27FC236}">
                  <a16:creationId xmlns:a16="http://schemas.microsoft.com/office/drawing/2014/main" id="{0ABB6165-ABCF-453A-B237-0884A60EA27A}"/>
                </a:ext>
              </a:extLst>
            </p:cNvPr>
            <p:cNvSpPr/>
            <p:nvPr/>
          </p:nvSpPr>
          <p:spPr>
            <a:xfrm>
              <a:off x="2860061" y="4688464"/>
              <a:ext cx="9527816" cy="715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การรูวาตนเองอยู่ในสภาวะที่เสี่ยงต่อการเกิดโรค</a:t>
              </a:r>
            </a:p>
          </p:txBody>
        </p:sp>
      </p:grpSp>
      <p:grpSp>
        <p:nvGrpSpPr>
          <p:cNvPr id="80" name="กลุ่ม 1">
            <a:extLst>
              <a:ext uri="{FF2B5EF4-FFF2-40B4-BE49-F238E27FC236}">
                <a16:creationId xmlns:a16="http://schemas.microsoft.com/office/drawing/2014/main" id="{C3219C39-2BA8-4E8A-800C-D551BDEF97CF}"/>
              </a:ext>
            </a:extLst>
          </p:cNvPr>
          <p:cNvGrpSpPr/>
          <p:nvPr/>
        </p:nvGrpSpPr>
        <p:grpSpPr>
          <a:xfrm>
            <a:off x="1254831" y="3497914"/>
            <a:ext cx="10268214" cy="679607"/>
            <a:chOff x="2110201" y="4663949"/>
            <a:chExt cx="11186144" cy="740361"/>
          </a:xfrm>
        </p:grpSpPr>
        <p:sp>
          <p:nvSpPr>
            <p:cNvPr id="81" name="Rectangle: Rounded Corners 25">
              <a:extLst>
                <a:ext uri="{FF2B5EF4-FFF2-40B4-BE49-F238E27FC236}">
                  <a16:creationId xmlns:a16="http://schemas.microsoft.com/office/drawing/2014/main" id="{37D60153-14A1-4821-9521-EB06BEBC9270}"/>
                </a:ext>
              </a:extLst>
            </p:cNvPr>
            <p:cNvSpPr/>
            <p:nvPr/>
          </p:nvSpPr>
          <p:spPr>
            <a:xfrm>
              <a:off x="2110201" y="4716550"/>
              <a:ext cx="11186144" cy="5929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82" name="Rectangle: Rounded Corners 104">
              <a:extLst>
                <a:ext uri="{FF2B5EF4-FFF2-40B4-BE49-F238E27FC236}">
                  <a16:creationId xmlns:a16="http://schemas.microsoft.com/office/drawing/2014/main" id="{297BE2F2-FF0C-4489-B5CD-80FF7C9F6CF7}"/>
                </a:ext>
              </a:extLst>
            </p:cNvPr>
            <p:cNvSpPr/>
            <p:nvPr/>
          </p:nvSpPr>
          <p:spPr>
            <a:xfrm>
              <a:off x="2175277" y="4750226"/>
              <a:ext cx="509161" cy="5091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83" name="Rectangle 107">
              <a:extLst>
                <a:ext uri="{FF2B5EF4-FFF2-40B4-BE49-F238E27FC236}">
                  <a16:creationId xmlns:a16="http://schemas.microsoft.com/office/drawing/2014/main" id="{B966AE47-7FAA-4F07-8F47-C5C79EA9AE3E}"/>
                </a:ext>
              </a:extLst>
            </p:cNvPr>
            <p:cNvSpPr/>
            <p:nvPr/>
          </p:nvSpPr>
          <p:spPr>
            <a:xfrm>
              <a:off x="2216976" y="4663949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4" name="Rectangle 31">
              <a:extLst>
                <a:ext uri="{FF2B5EF4-FFF2-40B4-BE49-F238E27FC236}">
                  <a16:creationId xmlns:a16="http://schemas.microsoft.com/office/drawing/2014/main" id="{8E2E0F35-665B-4451-B7F4-398581ADF262}"/>
                </a:ext>
              </a:extLst>
            </p:cNvPr>
            <p:cNvSpPr/>
            <p:nvPr/>
          </p:nvSpPr>
          <p:spPr>
            <a:xfrm>
              <a:off x="2860061" y="4688464"/>
              <a:ext cx="9527816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การรูวาตนเองอยู่ในสภาวะที่เสี่ยงต่อการเกิดโรค</a:t>
              </a:r>
            </a:p>
          </p:txBody>
        </p:sp>
      </p:grpSp>
      <p:grpSp>
        <p:nvGrpSpPr>
          <p:cNvPr id="70" name="กลุ่ม 4">
            <a:extLst>
              <a:ext uri="{FF2B5EF4-FFF2-40B4-BE49-F238E27FC236}">
                <a16:creationId xmlns:a16="http://schemas.microsoft.com/office/drawing/2014/main" id="{1E60152C-26E2-4327-BA3A-A4741BA4CB6E}"/>
              </a:ext>
            </a:extLst>
          </p:cNvPr>
          <p:cNvGrpSpPr/>
          <p:nvPr/>
        </p:nvGrpSpPr>
        <p:grpSpPr>
          <a:xfrm>
            <a:off x="1254831" y="2036848"/>
            <a:ext cx="10268214" cy="668880"/>
            <a:chOff x="2115662" y="3062366"/>
            <a:chExt cx="10252313" cy="728676"/>
          </a:xfrm>
        </p:grpSpPr>
        <p:sp>
          <p:nvSpPr>
            <p:cNvPr id="71" name="Rectangle: Rounded Corners 23">
              <a:extLst>
                <a:ext uri="{FF2B5EF4-FFF2-40B4-BE49-F238E27FC236}">
                  <a16:creationId xmlns:a16="http://schemas.microsoft.com/office/drawing/2014/main" id="{894DC84A-36EC-4964-B9F1-379CCE9FBB62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72" name="Rectangle: Rounded Corners 83">
              <a:extLst>
                <a:ext uri="{FF2B5EF4-FFF2-40B4-BE49-F238E27FC236}">
                  <a16:creationId xmlns:a16="http://schemas.microsoft.com/office/drawing/2014/main" id="{F7C43027-EF89-420A-A45C-45F0FF053CDF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73" name="Rectangle 88">
              <a:extLst>
                <a:ext uri="{FF2B5EF4-FFF2-40B4-BE49-F238E27FC236}">
                  <a16:creationId xmlns:a16="http://schemas.microsoft.com/office/drawing/2014/main" id="{3C722134-32DE-49FD-B875-A5ED344449CA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4" name="Rectangle 29">
              <a:extLst>
                <a:ext uri="{FF2B5EF4-FFF2-40B4-BE49-F238E27FC236}">
                  <a16:creationId xmlns:a16="http://schemas.microsoft.com/office/drawing/2014/main" id="{421B471B-54B3-45BA-A9CA-C657615435DC}"/>
                </a:ext>
              </a:extLst>
            </p:cNvPr>
            <p:cNvSpPr/>
            <p:nvPr/>
          </p:nvSpPr>
          <p:spPr>
            <a:xfrm>
              <a:off x="2765655" y="3075196"/>
              <a:ext cx="924370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การไปพบแพทย์เพื่อทำการรักษา</a:t>
              </a: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0313C3FB-6620-4BB7-85C0-8D620EC0D5F7}"/>
              </a:ext>
            </a:extLst>
          </p:cNvPr>
          <p:cNvGrpSpPr/>
          <p:nvPr/>
        </p:nvGrpSpPr>
        <p:grpSpPr>
          <a:xfrm>
            <a:off x="1254831" y="2036849"/>
            <a:ext cx="11164632" cy="668880"/>
            <a:chOff x="2115662" y="3062366"/>
            <a:chExt cx="11147343" cy="728676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325F0381-E5D3-41FA-8DA2-1DAAE9DD9DAA}"/>
                </a:ext>
              </a:extLst>
            </p:cNvPr>
            <p:cNvSpPr/>
            <p:nvPr/>
          </p:nvSpPr>
          <p:spPr>
            <a:xfrm>
              <a:off x="2115662" y="3104342"/>
              <a:ext cx="10252313" cy="5967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85173E34-176C-4E75-BE44-A349141730F3}"/>
                </a:ext>
              </a:extLst>
            </p:cNvPr>
            <p:cNvSpPr/>
            <p:nvPr/>
          </p:nvSpPr>
          <p:spPr>
            <a:xfrm>
              <a:off x="2175513" y="3162644"/>
              <a:ext cx="447862" cy="48159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05"/>
            </a:p>
          </p:txBody>
        </p:sp>
        <p:sp>
          <p:nvSpPr>
            <p:cNvPr id="93" name="Rectangle 88">
              <a:extLst>
                <a:ext uri="{FF2B5EF4-FFF2-40B4-BE49-F238E27FC236}">
                  <a16:creationId xmlns:a16="http://schemas.microsoft.com/office/drawing/2014/main" id="{3C28221D-A9EC-475F-86D3-AB985CDDBF12}"/>
                </a:ext>
              </a:extLst>
            </p:cNvPr>
            <p:cNvSpPr/>
            <p:nvPr/>
          </p:nvSpPr>
          <p:spPr>
            <a:xfrm>
              <a:off x="2197711" y="3062366"/>
              <a:ext cx="786062" cy="715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4" name="Rectangle 29">
              <a:extLst>
                <a:ext uri="{FF2B5EF4-FFF2-40B4-BE49-F238E27FC236}">
                  <a16:creationId xmlns:a16="http://schemas.microsoft.com/office/drawing/2014/main" id="{529DFBB3-E290-4EB3-BF77-3B7CBFCC9C61}"/>
                </a:ext>
              </a:extLst>
            </p:cNvPr>
            <p:cNvSpPr/>
            <p:nvPr/>
          </p:nvSpPr>
          <p:spPr>
            <a:xfrm>
              <a:off x="2765655" y="3075196"/>
              <a:ext cx="10497350" cy="715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367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การไปพบแพทย์เพื่อทำการรักษา</a:t>
              </a: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A4485A1E-6A05-4701-8727-233E4BB65468}"/>
              </a:ext>
            </a:extLst>
          </p:cNvPr>
          <p:cNvSpPr/>
          <p:nvPr/>
        </p:nvSpPr>
        <p:spPr>
          <a:xfrm>
            <a:off x="756671" y="1167839"/>
            <a:ext cx="10771848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7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ข้อใดเป็นกระบวนการดูแลสุขภาพในขั้นของการประเมินปัญหา</a:t>
            </a:r>
            <a:endParaRPr lang="en-US" sz="367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A60F40B-543C-431B-A0C0-C18B81CE9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8519" y="6207230"/>
            <a:ext cx="491889" cy="4855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2AE2744-A43C-46F8-A126-C683A5D2C3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55023" y="10763"/>
            <a:ext cx="714599" cy="752882"/>
          </a:xfrm>
          <a:prstGeom prst="rect">
            <a:avLst/>
          </a:prstGeom>
        </p:spPr>
      </p:pic>
      <p:pic>
        <p:nvPicPr>
          <p:cNvPr id="95" name="ถัดไป">
            <a:hlinkClick r:id="rId4" action="ppaction://hlinksldjump"/>
            <a:extLst>
              <a:ext uri="{FF2B5EF4-FFF2-40B4-BE49-F238E27FC236}">
                <a16:creationId xmlns:a16="http://schemas.microsoft.com/office/drawing/2014/main" id="{0CEA442F-C862-446D-809D-FA07865481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745" y="6211587"/>
            <a:ext cx="934930" cy="483364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620A4CB3-EC3A-439A-BF39-69A899F8FA46}"/>
              </a:ext>
            </a:extLst>
          </p:cNvPr>
          <p:cNvGrpSpPr/>
          <p:nvPr/>
        </p:nvGrpSpPr>
        <p:grpSpPr>
          <a:xfrm>
            <a:off x="1600010" y="7080598"/>
            <a:ext cx="8991985" cy="3208609"/>
            <a:chOff x="1542902" y="4187299"/>
            <a:chExt cx="9016457" cy="3217341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EF4D507B-A293-418F-90C3-BB9814453F8F}"/>
                </a:ext>
              </a:extLst>
            </p:cNvPr>
            <p:cNvSpPr/>
            <p:nvPr/>
          </p:nvSpPr>
          <p:spPr>
            <a:xfrm>
              <a:off x="1542902" y="4187299"/>
              <a:ext cx="9016457" cy="3217341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94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47D60009-4618-4B9A-BDA7-03FDDD081890}"/>
                </a:ext>
              </a:extLst>
            </p:cNvPr>
            <p:cNvSpPr/>
            <p:nvPr/>
          </p:nvSpPr>
          <p:spPr>
            <a:xfrm>
              <a:off x="2009997" y="4600189"/>
              <a:ext cx="8090722" cy="1203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5.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การพิจารณาสุขภาพของตนเองว่าแข็งแรงหรือ</a:t>
              </a:r>
              <a:r>
                <a:rPr lang="th-TH" sz="2400" b="1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</a:t>
              </a:r>
            </a:p>
            <a:p>
              <a:pPr algn="thaiDist">
                <a:tabLst>
                  <a:tab pos="362550" algn="l"/>
                  <a:tab pos="714019" algn="l"/>
                </a:tabLst>
              </a:pPr>
              <a:r>
                <a:rPr lang="en-US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กระบวนการดูแลสุขภาพในขั้นของการประเมินปัญหา เป็นการประเมินสภาวะสุขภาพของตนเองว่าร่างกาย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อย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ูในสภาพที่แข็งแรงหรือทรุดโทรมหรือ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ไม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 เพื่อนำไปสู่การวิเคราะห์ปัญหาต่อไป </a:t>
              </a:r>
            </a:p>
          </p:txBody>
        </p:sp>
      </p:grpSp>
      <p:pic>
        <p:nvPicPr>
          <p:cNvPr id="98" name="close">
            <a:extLst>
              <a:ext uri="{FF2B5EF4-FFF2-40B4-BE49-F238E27FC236}">
                <a16:creationId xmlns:a16="http://schemas.microsoft.com/office/drawing/2014/main" id="{658E8AA6-FCA4-4C88-BD66-4EAB63E3F1F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805" y="6910157"/>
            <a:ext cx="555229" cy="555229"/>
          </a:xfrm>
          <a:prstGeom prst="rect">
            <a:avLst/>
          </a:prstGeom>
        </p:spPr>
      </p:pic>
      <p:pic>
        <p:nvPicPr>
          <p:cNvPr id="99" name="ANS">
            <a:extLst>
              <a:ext uri="{FF2B5EF4-FFF2-40B4-BE49-F238E27FC236}">
                <a16:creationId xmlns:a16="http://schemas.microsoft.com/office/drawing/2014/main" id="{68B945BE-8C04-478A-A8C1-A2BEF4A50B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2" y="6207230"/>
            <a:ext cx="1105346" cy="4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62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72361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74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0.00013 -0.7254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72361 L 0 -3.7037E-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31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72546 L 8.33333E-7 1.85185E-6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3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28634</TotalTime>
  <Words>6064</Words>
  <Application>Microsoft Office PowerPoint</Application>
  <PresentationFormat>Widescreen</PresentationFormat>
  <Paragraphs>1068</Paragraphs>
  <Slides>106</Slides>
  <Notes>29</Notes>
  <HiddenSlides>53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106</vt:i4>
      </vt:variant>
    </vt:vector>
  </HeadingPairs>
  <TitlesOfParts>
    <vt:vector size="114" baseType="lpstr">
      <vt:lpstr>Calibri</vt:lpstr>
      <vt:lpstr>Arial</vt:lpstr>
      <vt:lpstr>Cordia New</vt:lpstr>
      <vt:lpstr>Mali</vt:lpstr>
      <vt:lpstr>Times New Roman</vt:lpstr>
      <vt:lpstr>TH Sarabun New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Atchawee Jaiipani</dc:creator>
  <cp:lastModifiedBy>Atchawee Jaiipani</cp:lastModifiedBy>
  <cp:revision>2456</cp:revision>
  <dcterms:created xsi:type="dcterms:W3CDTF">2021-10-11T08:45:38Z</dcterms:created>
  <dcterms:modified xsi:type="dcterms:W3CDTF">2023-10-31T12:23:02Z</dcterms:modified>
</cp:coreProperties>
</file>